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21"/>
  </p:notesMasterIdLst>
  <p:sldIdLst>
    <p:sldId id="256" r:id="rId3"/>
    <p:sldId id="598" r:id="rId4"/>
    <p:sldId id="602" r:id="rId5"/>
    <p:sldId id="257" r:id="rId6"/>
    <p:sldId id="604" r:id="rId7"/>
    <p:sldId id="415" r:id="rId8"/>
    <p:sldId id="420" r:id="rId9"/>
    <p:sldId id="384" r:id="rId10"/>
    <p:sldId id="385" r:id="rId11"/>
    <p:sldId id="614" r:id="rId12"/>
    <p:sldId id="258" r:id="rId13"/>
    <p:sldId id="422" r:id="rId14"/>
    <p:sldId id="772" r:id="rId15"/>
    <p:sldId id="425" r:id="rId16"/>
    <p:sldId id="605" r:id="rId17"/>
    <p:sldId id="419" r:id="rId18"/>
    <p:sldId id="426" r:id="rId19"/>
    <p:sldId id="416" r:id="rId20"/>
    <p:sldId id="522" r:id="rId21"/>
    <p:sldId id="773" r:id="rId22"/>
    <p:sldId id="774" r:id="rId23"/>
    <p:sldId id="548" r:id="rId24"/>
    <p:sldId id="322" r:id="rId25"/>
    <p:sldId id="400" r:id="rId26"/>
    <p:sldId id="775" r:id="rId27"/>
    <p:sldId id="776" r:id="rId28"/>
    <p:sldId id="427" r:id="rId29"/>
    <p:sldId id="777" r:id="rId30"/>
    <p:sldId id="525" r:id="rId31"/>
    <p:sldId id="429" r:id="rId32"/>
    <p:sldId id="527" r:id="rId33"/>
    <p:sldId id="529" r:id="rId34"/>
    <p:sldId id="530" r:id="rId35"/>
    <p:sldId id="532" r:id="rId36"/>
    <p:sldId id="533" r:id="rId37"/>
    <p:sldId id="606" r:id="rId38"/>
    <p:sldId id="607" r:id="rId39"/>
    <p:sldId id="407" r:id="rId40"/>
    <p:sldId id="408" r:id="rId41"/>
    <p:sldId id="409" r:id="rId42"/>
    <p:sldId id="410" r:id="rId43"/>
    <p:sldId id="411" r:id="rId44"/>
    <p:sldId id="608" r:id="rId45"/>
    <p:sldId id="370" r:id="rId46"/>
    <p:sldId id="375" r:id="rId47"/>
    <p:sldId id="540" r:id="rId48"/>
    <p:sldId id="542" r:id="rId49"/>
    <p:sldId id="279" r:id="rId50"/>
    <p:sldId id="280" r:id="rId51"/>
    <p:sldId id="587" r:id="rId52"/>
    <p:sldId id="588" r:id="rId53"/>
    <p:sldId id="589" r:id="rId54"/>
    <p:sldId id="590" r:id="rId55"/>
    <p:sldId id="591" r:id="rId56"/>
    <p:sldId id="609" r:id="rId57"/>
    <p:sldId id="376" r:id="rId58"/>
    <p:sldId id="545" r:id="rId59"/>
    <p:sldId id="544" r:id="rId60"/>
    <p:sldId id="543" r:id="rId61"/>
    <p:sldId id="546" r:id="rId62"/>
    <p:sldId id="389" r:id="rId63"/>
    <p:sldId id="283" r:id="rId64"/>
    <p:sldId id="610" r:id="rId65"/>
    <p:sldId id="378" r:id="rId66"/>
    <p:sldId id="379" r:id="rId67"/>
    <p:sldId id="778" r:id="rId68"/>
    <p:sldId id="779" r:id="rId69"/>
    <p:sldId id="780" r:id="rId70"/>
    <p:sldId id="611" r:id="rId71"/>
    <p:sldId id="494" r:id="rId72"/>
    <p:sldId id="499" r:id="rId73"/>
    <p:sldId id="495" r:id="rId74"/>
    <p:sldId id="612" r:id="rId75"/>
    <p:sldId id="299" r:id="rId76"/>
    <p:sldId id="390" r:id="rId77"/>
    <p:sldId id="393" r:id="rId78"/>
    <p:sldId id="395" r:id="rId79"/>
    <p:sldId id="396" r:id="rId80"/>
    <p:sldId id="613" r:id="rId81"/>
    <p:sldId id="288" r:id="rId82"/>
    <p:sldId id="338" r:id="rId83"/>
    <p:sldId id="339" r:id="rId84"/>
    <p:sldId id="340" r:id="rId85"/>
    <p:sldId id="291" r:id="rId86"/>
    <p:sldId id="541" r:id="rId87"/>
    <p:sldId id="579" r:id="rId88"/>
    <p:sldId id="674" r:id="rId89"/>
    <p:sldId id="675" r:id="rId90"/>
    <p:sldId id="676" r:id="rId91"/>
    <p:sldId id="558" r:id="rId92"/>
    <p:sldId id="572" r:id="rId93"/>
    <p:sldId id="574" r:id="rId94"/>
    <p:sldId id="576" r:id="rId95"/>
    <p:sldId id="668" r:id="rId96"/>
    <p:sldId id="628" r:id="rId97"/>
    <p:sldId id="639" r:id="rId98"/>
    <p:sldId id="781" r:id="rId99"/>
    <p:sldId id="782" r:id="rId100"/>
    <p:sldId id="783" r:id="rId101"/>
    <p:sldId id="632" r:id="rId102"/>
    <p:sldId id="660" r:id="rId103"/>
    <p:sldId id="648" r:id="rId104"/>
    <p:sldId id="651" r:id="rId105"/>
    <p:sldId id="650" r:id="rId106"/>
    <p:sldId id="649" r:id="rId107"/>
    <p:sldId id="652" r:id="rId108"/>
    <p:sldId id="653" r:id="rId109"/>
    <p:sldId id="654" r:id="rId110"/>
    <p:sldId id="655" r:id="rId111"/>
    <p:sldId id="656" r:id="rId112"/>
    <p:sldId id="657" r:id="rId113"/>
    <p:sldId id="659" r:id="rId114"/>
    <p:sldId id="784" r:id="rId115"/>
    <p:sldId id="658" r:id="rId116"/>
    <p:sldId id="785" r:id="rId117"/>
    <p:sldId id="661" r:id="rId118"/>
    <p:sldId id="786" r:id="rId119"/>
    <p:sldId id="662" r:id="rId120"/>
    <p:sldId id="787" r:id="rId121"/>
    <p:sldId id="663" r:id="rId122"/>
    <p:sldId id="664" r:id="rId123"/>
    <p:sldId id="665" r:id="rId124"/>
    <p:sldId id="666" r:id="rId125"/>
    <p:sldId id="667" r:id="rId126"/>
    <p:sldId id="615" r:id="rId127"/>
    <p:sldId id="616" r:id="rId128"/>
    <p:sldId id="597" r:id="rId129"/>
    <p:sldId id="788" r:id="rId130"/>
    <p:sldId id="790" r:id="rId131"/>
    <p:sldId id="791" r:id="rId132"/>
    <p:sldId id="792" r:id="rId133"/>
    <p:sldId id="617" r:id="rId134"/>
    <p:sldId id="592" r:id="rId135"/>
    <p:sldId id="596" r:id="rId136"/>
    <p:sldId id="789" r:id="rId137"/>
    <p:sldId id="594" r:id="rId138"/>
    <p:sldId id="595" r:id="rId139"/>
    <p:sldId id="618" r:id="rId140"/>
    <p:sldId id="682" r:id="rId141"/>
    <p:sldId id="680" r:id="rId142"/>
    <p:sldId id="754" r:id="rId143"/>
    <p:sldId id="753" r:id="rId144"/>
    <p:sldId id="755" r:id="rId145"/>
    <p:sldId id="756" r:id="rId146"/>
    <p:sldId id="681" r:id="rId147"/>
    <p:sldId id="757" r:id="rId148"/>
    <p:sldId id="758" r:id="rId149"/>
    <p:sldId id="759" r:id="rId150"/>
    <p:sldId id="760" r:id="rId151"/>
    <p:sldId id="761" r:id="rId152"/>
    <p:sldId id="762" r:id="rId153"/>
    <p:sldId id="763" r:id="rId154"/>
    <p:sldId id="764" r:id="rId155"/>
    <p:sldId id="765" r:id="rId156"/>
    <p:sldId id="767" r:id="rId157"/>
    <p:sldId id="768" r:id="rId158"/>
    <p:sldId id="716" r:id="rId159"/>
    <p:sldId id="715" r:id="rId160"/>
    <p:sldId id="725" r:id="rId161"/>
    <p:sldId id="726" r:id="rId162"/>
    <p:sldId id="727" r:id="rId163"/>
    <p:sldId id="728" r:id="rId164"/>
    <p:sldId id="729" r:id="rId165"/>
    <p:sldId id="730" r:id="rId166"/>
    <p:sldId id="731" r:id="rId167"/>
    <p:sldId id="718" r:id="rId168"/>
    <p:sldId id="719" r:id="rId169"/>
    <p:sldId id="720" r:id="rId170"/>
    <p:sldId id="721" r:id="rId171"/>
    <p:sldId id="722" r:id="rId172"/>
    <p:sldId id="732" r:id="rId173"/>
    <p:sldId id="733" r:id="rId174"/>
    <p:sldId id="734" r:id="rId175"/>
    <p:sldId id="735" r:id="rId176"/>
    <p:sldId id="737" r:id="rId177"/>
    <p:sldId id="738" r:id="rId178"/>
    <p:sldId id="739" r:id="rId179"/>
    <p:sldId id="740" r:id="rId180"/>
    <p:sldId id="626" r:id="rId181"/>
    <p:sldId id="743" r:id="rId182"/>
    <p:sldId id="751" r:id="rId183"/>
    <p:sldId id="744" r:id="rId184"/>
    <p:sldId id="745" r:id="rId185"/>
    <p:sldId id="746" r:id="rId186"/>
    <p:sldId id="747" r:id="rId187"/>
    <p:sldId id="748" r:id="rId188"/>
    <p:sldId id="750" r:id="rId189"/>
    <p:sldId id="771" r:id="rId190"/>
    <p:sldId id="749" r:id="rId191"/>
    <p:sldId id="752" r:id="rId192"/>
    <p:sldId id="770" r:id="rId193"/>
    <p:sldId id="619" r:id="rId194"/>
    <p:sldId id="620" r:id="rId195"/>
    <p:sldId id="672" r:id="rId196"/>
    <p:sldId id="793" r:id="rId197"/>
    <p:sldId id="794" r:id="rId198"/>
    <p:sldId id="795" r:id="rId199"/>
    <p:sldId id="796" r:id="rId200"/>
    <p:sldId id="797" r:id="rId201"/>
    <p:sldId id="798" r:id="rId202"/>
    <p:sldId id="799" r:id="rId203"/>
    <p:sldId id="800" r:id="rId204"/>
    <p:sldId id="801" r:id="rId205"/>
    <p:sldId id="802" r:id="rId206"/>
    <p:sldId id="803" r:id="rId207"/>
    <p:sldId id="804" r:id="rId208"/>
    <p:sldId id="805" r:id="rId209"/>
    <p:sldId id="806" r:id="rId210"/>
    <p:sldId id="807" r:id="rId211"/>
    <p:sldId id="808" r:id="rId212"/>
    <p:sldId id="809" r:id="rId213"/>
    <p:sldId id="810" r:id="rId214"/>
    <p:sldId id="622" r:id="rId215"/>
    <p:sldId id="507" r:id="rId216"/>
    <p:sldId id="508" r:id="rId217"/>
    <p:sldId id="520" r:id="rId218"/>
    <p:sldId id="517" r:id="rId219"/>
    <p:sldId id="640" r:id="rId2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11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14" Type="http://schemas.openxmlformats.org/officeDocument/2006/relationships/slide" Target="slides/slide12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8" Type="http://schemas.openxmlformats.org/officeDocument/2006/relationships/slide" Target="slides/slide6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219" Type="http://schemas.openxmlformats.org/officeDocument/2006/relationships/slide" Target="slides/slide21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0" Type="http://schemas.openxmlformats.org/officeDocument/2006/relationships/slide" Target="slides/slide218.xml"/><Relationship Id="rId225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slide" Target="slides/slide208.xml"/><Relationship Id="rId215" Type="http://schemas.openxmlformats.org/officeDocument/2006/relationships/slide" Target="slides/slide213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222" Type="http://schemas.openxmlformats.org/officeDocument/2006/relationships/presProps" Target="presProps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223" Type="http://schemas.openxmlformats.org/officeDocument/2006/relationships/viewProps" Target="viewProps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19" Type="http://schemas.openxmlformats.org/officeDocument/2006/relationships/slide" Target="slides/slide17.xml"/><Relationship Id="rId224" Type="http://schemas.openxmlformats.org/officeDocument/2006/relationships/theme" Target="theme/theme1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C++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Cache</c:v>
                </c:pt>
                <c:pt idx="1">
                  <c:v>Priority Queue</c:v>
                </c:pt>
                <c:pt idx="2">
                  <c:v>Circular Queue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Cache</c:v>
                </c:pt>
                <c:pt idx="1">
                  <c:v>Priority Queue</c:v>
                </c:pt>
                <c:pt idx="2">
                  <c:v>Circular Queue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</c:v>
                </c:pt>
                <c:pt idx="1">
                  <c:v>44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257744"/>
        <c:axId val="357266448"/>
      </c:barChart>
      <c:catAx>
        <c:axId val="357257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Data-structure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66448"/>
        <c:crosses val="autoZero"/>
        <c:auto val="1"/>
        <c:lblAlgn val="ctr"/>
        <c:lblOffset val="100"/>
        <c:noMultiLvlLbl val="0"/>
      </c:catAx>
      <c:valAx>
        <c:axId val="35726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Time (s)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5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20462248044264"/>
          <c:y val="0.10413518534902236"/>
          <c:w val="0.27527202303595549"/>
          <c:h val="5.6952062874163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Static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Sheet1!$A$2:$A$18</c15:sqref>
                  </c15:fullRef>
                </c:ext>
              </c:extLst>
              <c:f>(Sheet1!$A$2,Sheet1!$A$4:$A$18)</c:f>
              <c:strCache>
                <c:ptCount val="16"/>
                <c:pt idx="0">
                  <c:v>GemsFDTD</c:v>
                </c:pt>
                <c:pt idx="1">
                  <c:v>sphinx3</c:v>
                </c:pt>
                <c:pt idx="2">
                  <c:v>cactusADM</c:v>
                </c:pt>
                <c:pt idx="3">
                  <c:v>bwaves</c:v>
                </c:pt>
                <c:pt idx="4">
                  <c:v>wrf</c:v>
                </c:pt>
                <c:pt idx="5">
                  <c:v>bzip2</c:v>
                </c:pt>
                <c:pt idx="6">
                  <c:v>gromacs</c:v>
                </c:pt>
                <c:pt idx="7">
                  <c:v>sjeng</c:v>
                </c:pt>
                <c:pt idx="8">
                  <c:v>calculix</c:v>
                </c:pt>
                <c:pt idx="9">
                  <c:v>astar</c:v>
                </c:pt>
                <c:pt idx="10">
                  <c:v>povray</c:v>
                </c:pt>
                <c:pt idx="11">
                  <c:v>omnetpp</c:v>
                </c:pt>
                <c:pt idx="12">
                  <c:v>mcf</c:v>
                </c:pt>
                <c:pt idx="13">
                  <c:v>gcc</c:v>
                </c:pt>
                <c:pt idx="14">
                  <c:v>h264ref</c:v>
                </c:pt>
                <c:pt idx="15">
                  <c:v>namd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Sheet1!$B$2:$B$18</c15:sqref>
                  </c15:fullRef>
                </c:ext>
              </c:extLst>
              <c:f>(Sheet1!$B$2,Sheet1!$B$4:$B$18)</c:f>
              <c:numCache>
                <c:formatCode>General</c:formatCode>
                <c:ptCount val="16"/>
                <c:pt idx="0">
                  <c:v>93.657799999999995</c:v>
                </c:pt>
                <c:pt idx="1">
                  <c:v>92.345799999999997</c:v>
                </c:pt>
                <c:pt idx="2">
                  <c:v>92.370099999999994</c:v>
                </c:pt>
                <c:pt idx="3">
                  <c:v>95.153800000000004</c:v>
                </c:pt>
                <c:pt idx="4">
                  <c:v>97.588200000000001</c:v>
                </c:pt>
                <c:pt idx="5">
                  <c:v>95.406599999999997</c:v>
                </c:pt>
                <c:pt idx="6">
                  <c:v>93.514099999999999</c:v>
                </c:pt>
                <c:pt idx="7">
                  <c:v>95.296899999999994</c:v>
                </c:pt>
                <c:pt idx="8">
                  <c:v>95.125100000000003</c:v>
                </c:pt>
                <c:pt idx="9">
                  <c:v>94.574299999999994</c:v>
                </c:pt>
                <c:pt idx="10">
                  <c:v>90.852500000000006</c:v>
                </c:pt>
                <c:pt idx="11">
                  <c:v>92.580600000000004</c:v>
                </c:pt>
                <c:pt idx="12">
                  <c:v>95.151499999999999</c:v>
                </c:pt>
                <c:pt idx="13">
                  <c:v>98.615799999999993</c:v>
                </c:pt>
                <c:pt idx="14">
                  <c:v>95.497100000000003</c:v>
                </c:pt>
                <c:pt idx="15">
                  <c:v>93.871099999999998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Dynamic Coverage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Sheet1!$A$2:$A$18</c15:sqref>
                  </c15:fullRef>
                </c:ext>
              </c:extLst>
              <c:f>(Sheet1!$A$2,Sheet1!$A$4:$A$18)</c:f>
              <c:strCache>
                <c:ptCount val="16"/>
                <c:pt idx="0">
                  <c:v>GemsFDTD</c:v>
                </c:pt>
                <c:pt idx="1">
                  <c:v>sphinx3</c:v>
                </c:pt>
                <c:pt idx="2">
                  <c:v>cactusADM</c:v>
                </c:pt>
                <c:pt idx="3">
                  <c:v>bwaves</c:v>
                </c:pt>
                <c:pt idx="4">
                  <c:v>wrf</c:v>
                </c:pt>
                <c:pt idx="5">
                  <c:v>bzip2</c:v>
                </c:pt>
                <c:pt idx="6">
                  <c:v>gromacs</c:v>
                </c:pt>
                <c:pt idx="7">
                  <c:v>sjeng</c:v>
                </c:pt>
                <c:pt idx="8">
                  <c:v>calculix</c:v>
                </c:pt>
                <c:pt idx="9">
                  <c:v>astar</c:v>
                </c:pt>
                <c:pt idx="10">
                  <c:v>povray</c:v>
                </c:pt>
                <c:pt idx="11">
                  <c:v>omnetpp</c:v>
                </c:pt>
                <c:pt idx="12">
                  <c:v>mcf</c:v>
                </c:pt>
                <c:pt idx="13">
                  <c:v>gcc</c:v>
                </c:pt>
                <c:pt idx="14">
                  <c:v>h264ref</c:v>
                </c:pt>
                <c:pt idx="15">
                  <c:v>namd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Sheet1!$C$2:$C$18</c15:sqref>
                  </c15:fullRef>
                </c:ext>
              </c:extLst>
              <c:f>(Sheet1!$C$2,Sheet1!$C$4:$C$18)</c:f>
              <c:numCache>
                <c:formatCode>General</c:formatCode>
                <c:ptCount val="16"/>
                <c:pt idx="0">
                  <c:v>99.830799999999996</c:v>
                </c:pt>
                <c:pt idx="1">
                  <c:v>93.367900000000006</c:v>
                </c:pt>
                <c:pt idx="2">
                  <c:v>95.046199999999999</c:v>
                </c:pt>
                <c:pt idx="3">
                  <c:v>98.864500000000007</c:v>
                </c:pt>
                <c:pt idx="4">
                  <c:v>99.985699999999994</c:v>
                </c:pt>
                <c:pt idx="5">
                  <c:v>99.752899999999997</c:v>
                </c:pt>
                <c:pt idx="6">
                  <c:v>99.505700000000004</c:v>
                </c:pt>
                <c:pt idx="7">
                  <c:v>99.946700000000007</c:v>
                </c:pt>
                <c:pt idx="8">
                  <c:v>95.086399999999998</c:v>
                </c:pt>
                <c:pt idx="9">
                  <c:v>98.042100000000005</c:v>
                </c:pt>
                <c:pt idx="10">
                  <c:v>99.397300000000001</c:v>
                </c:pt>
                <c:pt idx="11">
                  <c:v>98.7727</c:v>
                </c:pt>
                <c:pt idx="12">
                  <c:v>99.156400000000005</c:v>
                </c:pt>
                <c:pt idx="13">
                  <c:v>99.526899999999998</c:v>
                </c:pt>
                <c:pt idx="14">
                  <c:v>99.239599999999996</c:v>
                </c:pt>
                <c:pt idx="15">
                  <c:v>99.697000000000003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266992"/>
        <c:axId val="357267536"/>
      </c:barChart>
      <c:catAx>
        <c:axId val="35726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67536"/>
        <c:crosses val="autoZero"/>
        <c:auto val="1"/>
        <c:lblAlgn val="ctr"/>
        <c:lblOffset val="100"/>
        <c:noMultiLvlLbl val="0"/>
      </c:catAx>
      <c:valAx>
        <c:axId val="35726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6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 (MBps)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230E5-68F0-48D4-9940-68D14BCBF02E}" type="VALUE">
                      <a:rPr lang="en-US" sz="1800" b="1" baseline="0"/>
                      <a:pPr>
                        <a:defRPr sz="18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Network</c:v>
                </c:pt>
                <c:pt idx="1">
                  <c:v>Shared Memory</c:v>
                </c:pt>
                <c:pt idx="2">
                  <c:v>File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24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694880"/>
        <c:axId val="185695424"/>
      </c:barChart>
      <c:catAx>
        <c:axId val="1856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95424"/>
        <c:crosses val="autoZero"/>
        <c:auto val="1"/>
        <c:lblAlgn val="ctr"/>
        <c:lblOffset val="100"/>
        <c:noMultiLvlLbl val="0"/>
      </c:catAx>
      <c:valAx>
        <c:axId val="18569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6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 smtClean="0"/>
                  <a:t>Speed (</a:t>
                </a:r>
                <a:r>
                  <a:rPr lang="en-US" sz="2400" baseline="0" dirty="0" err="1" smtClean="0"/>
                  <a:t>MBps</a:t>
                </a:r>
                <a:r>
                  <a:rPr lang="en-US" sz="2400" baseline="0" dirty="0" smtClean="0"/>
                  <a:t>)</a:t>
                </a:r>
                <a:endParaRPr lang="en-US" sz="24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6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9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blackscholes</c:v>
                </c:pt>
                <c:pt idx="1">
                  <c:v>canneal</c:v>
                </c:pt>
                <c:pt idx="2">
                  <c:v>facesim</c:v>
                </c:pt>
                <c:pt idx="3">
                  <c:v>fluidanimate</c:v>
                </c:pt>
                <c:pt idx="4">
                  <c:v>streamcluster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18.63</c:v>
                </c:pt>
                <c:pt idx="1">
                  <c:v>2.19</c:v>
                </c:pt>
                <c:pt idx="2">
                  <c:v>3.42</c:v>
                </c:pt>
                <c:pt idx="3">
                  <c:v>2.31</c:v>
                </c:pt>
                <c:pt idx="4">
                  <c:v>4.01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Torus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blackscholes</c:v>
                </c:pt>
                <c:pt idx="1">
                  <c:v>canneal</c:v>
                </c:pt>
                <c:pt idx="2">
                  <c:v>facesim</c:v>
                </c:pt>
                <c:pt idx="3">
                  <c:v>fluidanimate</c:v>
                </c:pt>
                <c:pt idx="4">
                  <c:v>streamcluster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23.36</c:v>
                </c:pt>
                <c:pt idx="1">
                  <c:v>3.84</c:v>
                </c:pt>
                <c:pt idx="2">
                  <c:v>6.38</c:v>
                </c:pt>
                <c:pt idx="3">
                  <c:v>4.1900000000000004</c:v>
                </c:pt>
                <c:pt idx="4">
                  <c:v>6.16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82912"/>
        <c:axId val="185686720"/>
      </c:barChart>
      <c:catAx>
        <c:axId val="1856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86720"/>
        <c:crosses val="autoZero"/>
        <c:auto val="1"/>
        <c:lblAlgn val="ctr"/>
        <c:lblOffset val="100"/>
        <c:noMultiLvlLbl val="0"/>
      </c:catAx>
      <c:valAx>
        <c:axId val="18568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8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Uniform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blackscholes</c:v>
                </c:pt>
                <c:pt idx="1">
                  <c:v>canneal</c:v>
                </c:pt>
                <c:pt idx="2">
                  <c:v>facesim</c:v>
                </c:pt>
                <c:pt idx="3">
                  <c:v>fluidanimate</c:v>
                </c:pt>
                <c:pt idx="4">
                  <c:v>streamcluster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24.831700000000001</c:v>
                </c:pt>
                <c:pt idx="1">
                  <c:v>5.8925999999999998</c:v>
                </c:pt>
                <c:pt idx="2">
                  <c:v>14.776400000000001</c:v>
                </c:pt>
                <c:pt idx="3">
                  <c:v>8.5061999999999998</c:v>
                </c:pt>
                <c:pt idx="4">
                  <c:v>5.7781000000000002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SNUCA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blackscholes</c:v>
                </c:pt>
                <c:pt idx="1">
                  <c:v>canneal</c:v>
                </c:pt>
                <c:pt idx="2">
                  <c:v>facesim</c:v>
                </c:pt>
                <c:pt idx="3">
                  <c:v>fluidanimate</c:v>
                </c:pt>
                <c:pt idx="4">
                  <c:v>streamcluster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24.8779</c:v>
                </c:pt>
                <c:pt idx="1">
                  <c:v>7.282</c:v>
                </c:pt>
                <c:pt idx="2">
                  <c:v>15.682499999999999</c:v>
                </c:pt>
                <c:pt idx="3">
                  <c:v>9.4085000000000001</c:v>
                </c:pt>
                <c:pt idx="4">
                  <c:v>11.2676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DNUCA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blackscholes</c:v>
                </c:pt>
                <c:pt idx="1">
                  <c:v>canneal</c:v>
                </c:pt>
                <c:pt idx="2">
                  <c:v>facesim</c:v>
                </c:pt>
                <c:pt idx="3">
                  <c:v>fluidanimate</c:v>
                </c:pt>
                <c:pt idx="4">
                  <c:v>streamcluster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24.669899999999998</c:v>
                </c:pt>
                <c:pt idx="1">
                  <c:v>6.5128000000000004</c:v>
                </c:pt>
                <c:pt idx="2">
                  <c:v>14.2835</c:v>
                </c:pt>
                <c:pt idx="3">
                  <c:v>8.2414000000000005</c:v>
                </c:pt>
                <c:pt idx="4">
                  <c:v>10.837899999999999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RNUCA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blackscholes</c:v>
                </c:pt>
                <c:pt idx="1">
                  <c:v>canneal</c:v>
                </c:pt>
                <c:pt idx="2">
                  <c:v>facesim</c:v>
                </c:pt>
                <c:pt idx="3">
                  <c:v>fluidanimate</c:v>
                </c:pt>
                <c:pt idx="4">
                  <c:v>streamcluster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24.9849</c:v>
                </c:pt>
                <c:pt idx="1">
                  <c:v>6.1241000000000003</c:v>
                </c:pt>
                <c:pt idx="2">
                  <c:v>16.5136</c:v>
                </c:pt>
                <c:pt idx="3">
                  <c:v>9.5031999999999996</c:v>
                </c:pt>
                <c:pt idx="4">
                  <c:v>6.1778000000000004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91072"/>
        <c:axId val="185688896"/>
      </c:barChart>
      <c:catAx>
        <c:axId val="1856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88896"/>
        <c:crosses val="autoZero"/>
        <c:auto val="1"/>
        <c:lblAlgn val="ctr"/>
        <c:lblOffset val="100"/>
        <c:noMultiLvlLbl val="0"/>
      </c:catAx>
      <c:valAx>
        <c:axId val="185688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85AE5-0FA2-4870-B41C-AF0402B4D8A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8D2338-C724-4D29-BF3E-AA62CB8DA17C}">
      <dgm:prSet phldrT="[Text]"/>
      <dgm:spPr/>
      <dgm:t>
        <a:bodyPr/>
        <a:lstStyle/>
        <a:p>
          <a:r>
            <a:rPr lang="en-US" smtClean="0"/>
            <a:t>Apache license, version 2</a:t>
          </a:r>
          <a:endParaRPr lang="en-US"/>
        </a:p>
      </dgm:t>
    </dgm:pt>
    <dgm:pt modelId="{B45A1650-F8D7-4C69-8F9A-E85C5C004934}" type="parTrans" cxnId="{4814B93B-777A-4F1B-BAC0-F47995A37B12}">
      <dgm:prSet/>
      <dgm:spPr/>
      <dgm:t>
        <a:bodyPr/>
        <a:lstStyle/>
        <a:p>
          <a:endParaRPr lang="en-US"/>
        </a:p>
      </dgm:t>
    </dgm:pt>
    <dgm:pt modelId="{E0E9D708-9D76-45FF-858B-70536E07CB2C}" type="sibTrans" cxnId="{4814B93B-777A-4F1B-BAC0-F47995A37B12}">
      <dgm:prSet/>
      <dgm:spPr/>
      <dgm:t>
        <a:bodyPr/>
        <a:lstStyle/>
        <a:p>
          <a:endParaRPr lang="en-US"/>
        </a:p>
      </dgm:t>
    </dgm:pt>
    <dgm:pt modelId="{7F81560B-91AB-4427-9354-FD651CAFF9F6}">
      <dgm:prSet/>
      <dgm:spPr/>
      <dgm:t>
        <a:bodyPr/>
        <a:lstStyle/>
        <a:p>
          <a:r>
            <a:rPr lang="en-US" smtClean="0"/>
            <a:t>Free to use</a:t>
          </a:r>
          <a:endParaRPr lang="en-US" dirty="0" smtClean="0"/>
        </a:p>
      </dgm:t>
    </dgm:pt>
    <dgm:pt modelId="{56DAA569-399C-4253-8B76-09A680531720}" type="parTrans" cxnId="{8610F8D4-809A-4A39-8221-57AE644F438D}">
      <dgm:prSet/>
      <dgm:spPr/>
      <dgm:t>
        <a:bodyPr/>
        <a:lstStyle/>
        <a:p>
          <a:endParaRPr lang="en-US"/>
        </a:p>
      </dgm:t>
    </dgm:pt>
    <dgm:pt modelId="{2730318E-BE97-4187-A3BC-318A49D773D9}" type="sibTrans" cxnId="{8610F8D4-809A-4A39-8221-57AE644F438D}">
      <dgm:prSet/>
      <dgm:spPr/>
      <dgm:t>
        <a:bodyPr/>
        <a:lstStyle/>
        <a:p>
          <a:endParaRPr lang="en-US"/>
        </a:p>
      </dgm:t>
    </dgm:pt>
    <dgm:pt modelId="{CEEE7A0D-2A70-47DD-8C48-AF15AEA73E50}">
      <dgm:prSet/>
      <dgm:spPr/>
      <dgm:t>
        <a:bodyPr/>
        <a:lstStyle/>
        <a:p>
          <a:r>
            <a:rPr lang="en-US" smtClean="0"/>
            <a:t>Free to modify</a:t>
          </a:r>
          <a:endParaRPr lang="en-US" dirty="0" smtClean="0"/>
        </a:p>
      </dgm:t>
    </dgm:pt>
    <dgm:pt modelId="{63107E4A-A0F3-43F0-9BF6-6F5220598C73}" type="parTrans" cxnId="{3EF3FE88-E78E-47E0-B81C-5E4E94A00385}">
      <dgm:prSet/>
      <dgm:spPr/>
      <dgm:t>
        <a:bodyPr/>
        <a:lstStyle/>
        <a:p>
          <a:endParaRPr lang="en-US"/>
        </a:p>
      </dgm:t>
    </dgm:pt>
    <dgm:pt modelId="{AB625AF2-130B-4F0B-A082-92A353E687E8}" type="sibTrans" cxnId="{3EF3FE88-E78E-47E0-B81C-5E4E94A00385}">
      <dgm:prSet/>
      <dgm:spPr/>
      <dgm:t>
        <a:bodyPr/>
        <a:lstStyle/>
        <a:p>
          <a:endParaRPr lang="en-US"/>
        </a:p>
      </dgm:t>
    </dgm:pt>
    <dgm:pt modelId="{248C7106-5236-4257-A6B5-EEEA74825EAA}">
      <dgm:prSet/>
      <dgm:spPr/>
      <dgm:t>
        <a:bodyPr/>
        <a:lstStyle/>
        <a:p>
          <a:r>
            <a:rPr lang="en-US" smtClean="0"/>
            <a:t>Free to re-distribute</a:t>
          </a:r>
          <a:endParaRPr lang="en-US" dirty="0" smtClean="0"/>
        </a:p>
      </dgm:t>
    </dgm:pt>
    <dgm:pt modelId="{133CDDA2-D4D1-435E-9F49-9F1C137E2239}" type="parTrans" cxnId="{5ED5C307-B467-46F5-8762-94EDA1877B60}">
      <dgm:prSet/>
      <dgm:spPr/>
      <dgm:t>
        <a:bodyPr/>
        <a:lstStyle/>
        <a:p>
          <a:endParaRPr lang="en-US"/>
        </a:p>
      </dgm:t>
    </dgm:pt>
    <dgm:pt modelId="{CDF8426F-5E76-4772-BD00-9E2861489921}" type="sibTrans" cxnId="{5ED5C307-B467-46F5-8762-94EDA1877B60}">
      <dgm:prSet/>
      <dgm:spPr/>
      <dgm:t>
        <a:bodyPr/>
        <a:lstStyle/>
        <a:p>
          <a:endParaRPr lang="en-US"/>
        </a:p>
      </dgm:t>
    </dgm:pt>
    <dgm:pt modelId="{B496C587-0318-4B65-A443-FD0EC49E81E4}">
      <dgm:prSet/>
      <dgm:spPr/>
      <dgm:t>
        <a:bodyPr/>
        <a:lstStyle/>
        <a:p>
          <a:r>
            <a:rPr lang="en-US" dirty="0" smtClean="0"/>
            <a:t>You are more than welcome to contribute to </a:t>
          </a:r>
          <a:r>
            <a:rPr lang="en-US" dirty="0" err="1" smtClean="0"/>
            <a:t>Tejas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</a:t>
          </a:r>
          <a:endParaRPr lang="en-US" dirty="0"/>
        </a:p>
      </dgm:t>
    </dgm:pt>
    <dgm:pt modelId="{EDE8C5BD-6A5D-498B-B0B7-291B39BEB5F5}" type="parTrans" cxnId="{672F4570-D335-4288-A479-BAA353671B33}">
      <dgm:prSet/>
      <dgm:spPr/>
      <dgm:t>
        <a:bodyPr/>
        <a:lstStyle/>
        <a:p>
          <a:endParaRPr lang="en-US"/>
        </a:p>
      </dgm:t>
    </dgm:pt>
    <dgm:pt modelId="{FB53A2D0-ABA8-4064-BFB0-3D79D397278E}" type="sibTrans" cxnId="{672F4570-D335-4288-A479-BAA353671B33}">
      <dgm:prSet/>
      <dgm:spPr/>
      <dgm:t>
        <a:bodyPr/>
        <a:lstStyle/>
        <a:p>
          <a:endParaRPr lang="en-US"/>
        </a:p>
      </dgm:t>
    </dgm:pt>
    <dgm:pt modelId="{999D43D0-F6BC-4B29-B81C-AAD0B5C4DE43}" type="pres">
      <dgm:prSet presAssocID="{77B85AE5-0FA2-4870-B41C-AF0402B4D8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86370-FE67-474D-B5A5-7E43287444BA}" type="pres">
      <dgm:prSet presAssocID="{4C8D2338-C724-4D29-BF3E-AA62CB8DA17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26BC5-BCCD-4E7C-B2B9-4F00633B4156}" type="pres">
      <dgm:prSet presAssocID="{4C8D2338-C724-4D29-BF3E-AA62CB8DA17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BFFBC-8352-4D80-9037-76FF1DC99AD0}" type="pres">
      <dgm:prSet presAssocID="{B496C587-0318-4B65-A443-FD0EC49E81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151F0-DE7A-413D-B161-C1A7E1AAC931}" type="presOf" srcId="{4C8D2338-C724-4D29-BF3E-AA62CB8DA17C}" destId="{8AB86370-FE67-474D-B5A5-7E43287444BA}" srcOrd="0" destOrd="0" presId="urn:microsoft.com/office/officeart/2005/8/layout/vList2"/>
    <dgm:cxn modelId="{4814B93B-777A-4F1B-BAC0-F47995A37B12}" srcId="{77B85AE5-0FA2-4870-B41C-AF0402B4D8AC}" destId="{4C8D2338-C724-4D29-BF3E-AA62CB8DA17C}" srcOrd="0" destOrd="0" parTransId="{B45A1650-F8D7-4C69-8F9A-E85C5C004934}" sibTransId="{E0E9D708-9D76-45FF-858B-70536E07CB2C}"/>
    <dgm:cxn modelId="{1C21534B-6C83-4D24-9F28-794F9CE50D2A}" type="presOf" srcId="{B496C587-0318-4B65-A443-FD0EC49E81E4}" destId="{3E2BFFBC-8352-4D80-9037-76FF1DC99AD0}" srcOrd="0" destOrd="0" presId="urn:microsoft.com/office/officeart/2005/8/layout/vList2"/>
    <dgm:cxn modelId="{5ED5C307-B467-46F5-8762-94EDA1877B60}" srcId="{4C8D2338-C724-4D29-BF3E-AA62CB8DA17C}" destId="{248C7106-5236-4257-A6B5-EEEA74825EAA}" srcOrd="2" destOrd="0" parTransId="{133CDDA2-D4D1-435E-9F49-9F1C137E2239}" sibTransId="{CDF8426F-5E76-4772-BD00-9E2861489921}"/>
    <dgm:cxn modelId="{3EF3FE88-E78E-47E0-B81C-5E4E94A00385}" srcId="{4C8D2338-C724-4D29-BF3E-AA62CB8DA17C}" destId="{CEEE7A0D-2A70-47DD-8C48-AF15AEA73E50}" srcOrd="1" destOrd="0" parTransId="{63107E4A-A0F3-43F0-9BF6-6F5220598C73}" sibTransId="{AB625AF2-130B-4F0B-A082-92A353E687E8}"/>
    <dgm:cxn modelId="{C53C789A-AFB0-4245-96A4-58EB66F9E880}" type="presOf" srcId="{CEEE7A0D-2A70-47DD-8C48-AF15AEA73E50}" destId="{28126BC5-BCCD-4E7C-B2B9-4F00633B4156}" srcOrd="0" destOrd="1" presId="urn:microsoft.com/office/officeart/2005/8/layout/vList2"/>
    <dgm:cxn modelId="{672F4570-D335-4288-A479-BAA353671B33}" srcId="{77B85AE5-0FA2-4870-B41C-AF0402B4D8AC}" destId="{B496C587-0318-4B65-A443-FD0EC49E81E4}" srcOrd="1" destOrd="0" parTransId="{EDE8C5BD-6A5D-498B-B0B7-291B39BEB5F5}" sibTransId="{FB53A2D0-ABA8-4064-BFB0-3D79D397278E}"/>
    <dgm:cxn modelId="{5B777C4B-65A5-499D-BE43-85B267C3F7EC}" type="presOf" srcId="{77B85AE5-0FA2-4870-B41C-AF0402B4D8AC}" destId="{999D43D0-F6BC-4B29-B81C-AAD0B5C4DE43}" srcOrd="0" destOrd="0" presId="urn:microsoft.com/office/officeart/2005/8/layout/vList2"/>
    <dgm:cxn modelId="{7E3CC0EB-C9F7-46DC-BE10-D5F80545DB80}" type="presOf" srcId="{7F81560B-91AB-4427-9354-FD651CAFF9F6}" destId="{28126BC5-BCCD-4E7C-B2B9-4F00633B4156}" srcOrd="0" destOrd="0" presId="urn:microsoft.com/office/officeart/2005/8/layout/vList2"/>
    <dgm:cxn modelId="{8610F8D4-809A-4A39-8221-57AE644F438D}" srcId="{4C8D2338-C724-4D29-BF3E-AA62CB8DA17C}" destId="{7F81560B-91AB-4427-9354-FD651CAFF9F6}" srcOrd="0" destOrd="0" parTransId="{56DAA569-399C-4253-8B76-09A680531720}" sibTransId="{2730318E-BE97-4187-A3BC-318A49D773D9}"/>
    <dgm:cxn modelId="{56A41485-1842-4F1C-94CE-5441BD4C3B90}" type="presOf" srcId="{248C7106-5236-4257-A6B5-EEEA74825EAA}" destId="{28126BC5-BCCD-4E7C-B2B9-4F00633B4156}" srcOrd="0" destOrd="2" presId="urn:microsoft.com/office/officeart/2005/8/layout/vList2"/>
    <dgm:cxn modelId="{7F454EF7-1229-4BA5-93C8-86CF58754C97}" type="presParOf" srcId="{999D43D0-F6BC-4B29-B81C-AAD0B5C4DE43}" destId="{8AB86370-FE67-474D-B5A5-7E43287444BA}" srcOrd="0" destOrd="0" presId="urn:microsoft.com/office/officeart/2005/8/layout/vList2"/>
    <dgm:cxn modelId="{25D4D94F-3E71-4A16-86F4-343D05A0AF77}" type="presParOf" srcId="{999D43D0-F6BC-4B29-B81C-AAD0B5C4DE43}" destId="{28126BC5-BCCD-4E7C-B2B9-4F00633B4156}" srcOrd="1" destOrd="0" presId="urn:microsoft.com/office/officeart/2005/8/layout/vList2"/>
    <dgm:cxn modelId="{D891A0F4-9A8A-427A-B41A-577487F26A6A}" type="presParOf" srcId="{999D43D0-F6BC-4B29-B81C-AAD0B5C4DE43}" destId="{3E2BFFBC-8352-4D80-9037-76FF1DC99A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B3C66CFF-2BFB-4143-89A7-68366412DA5C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770B55E3-7387-427B-BFA4-99D28C491AAB}" type="parTrans" cxnId="{6DEFE32A-672C-4446-BD0E-8FDD4BE72C41}">
      <dgm:prSet/>
      <dgm:spPr/>
      <dgm:t>
        <a:bodyPr/>
        <a:lstStyle/>
        <a:p>
          <a:endParaRPr lang="en-US"/>
        </a:p>
      </dgm:t>
    </dgm:pt>
    <dgm:pt modelId="{E9A4D1F0-EEEE-4D79-BBA6-58345660C05B}" type="sibTrans" cxnId="{6DEFE32A-672C-4446-BD0E-8FDD4BE72C41}">
      <dgm:prSet/>
      <dgm:spPr/>
      <dgm:t>
        <a:bodyPr/>
        <a:lstStyle/>
        <a:p>
          <a:endParaRPr lang="en-US"/>
        </a:p>
      </dgm:t>
    </dgm:pt>
    <dgm:pt modelId="{F3FD8B8B-1D2E-420E-8F4B-5DF83E25367B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7AAC08D8-062C-4251-956F-4DFDF7D783C4}" type="sibTrans" cxnId="{4DF2BC0E-AE91-42C1-8EC2-F92E6D86C42C}">
      <dgm:prSet/>
      <dgm:spPr/>
      <dgm:t>
        <a:bodyPr/>
        <a:lstStyle/>
        <a:p>
          <a:endParaRPr lang="en-US"/>
        </a:p>
      </dgm:t>
    </dgm:pt>
    <dgm:pt modelId="{129D1955-EA26-4336-BB0F-917CED5D0003}" type="parTrans" cxnId="{4DF2BC0E-AE91-42C1-8EC2-F92E6D86C42C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A07A8A7-5C6B-4697-BE5B-0A95C9D8BCA2}" type="pres">
      <dgm:prSet presAssocID="{F3FD8B8B-1D2E-420E-8F4B-5DF83E2536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9D00-C292-4797-AF94-D8E747738C3E}" type="pres">
      <dgm:prSet presAssocID="{F3FD8B8B-1D2E-420E-8F4B-5DF83E25367B}" presName="spNode" presStyleCnt="0"/>
      <dgm:spPr/>
    </dgm:pt>
    <dgm:pt modelId="{ABAD7D5F-8EB1-424B-9078-0C2C5B6E7659}" type="pres">
      <dgm:prSet presAssocID="{7AAC08D8-062C-4251-956F-4DFDF7D783C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182DD53-240F-4F17-A81D-99C2D1110A47}" type="pres">
      <dgm:prSet presAssocID="{B3C66CFF-2BFB-4143-89A7-68366412DA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14793-D824-4174-A7E3-EF7DE2F9C8B3}" type="pres">
      <dgm:prSet presAssocID="{B3C66CFF-2BFB-4143-89A7-68366412DA5C}" presName="spNode" presStyleCnt="0"/>
      <dgm:spPr/>
    </dgm:pt>
    <dgm:pt modelId="{F61D9ED8-8914-4FF2-B03D-D8C6F7FC3050}" type="pres">
      <dgm:prSet presAssocID="{E9A4D1F0-EEEE-4D79-BBA6-58345660C05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4342B9D-00F6-4C5E-ACF3-4AF651669BE2}" type="presOf" srcId="{F3FD8B8B-1D2E-420E-8F4B-5DF83E25367B}" destId="{4A07A8A7-5C6B-4697-BE5B-0A95C9D8BCA2}" srcOrd="0" destOrd="0" presId="urn:microsoft.com/office/officeart/2005/8/layout/cycle5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8AB5EE33-2839-46C1-B2C3-9FD952F24D13}" type="presOf" srcId="{03FB5C25-E1F1-4392-8277-C551D1AEDC29}" destId="{3DE5509D-D510-4DC7-ACEA-864E11C7B7AF}" srcOrd="0" destOrd="0" presId="urn:microsoft.com/office/officeart/2005/8/layout/cycle5"/>
    <dgm:cxn modelId="{6DEFE32A-672C-4446-BD0E-8FDD4BE72C41}" srcId="{B6E375BE-A491-4025-87B9-01E58CAEFB4E}" destId="{B3C66CFF-2BFB-4143-89A7-68366412DA5C}" srcOrd="4" destOrd="0" parTransId="{770B55E3-7387-427B-BFA4-99D28C491AAB}" sibTransId="{E9A4D1F0-EEEE-4D79-BBA6-58345660C05B}"/>
    <dgm:cxn modelId="{4F1EB39B-AD16-4DF3-B681-ECCA4C24C8DB}" type="presOf" srcId="{E9A4D1F0-EEEE-4D79-BBA6-58345660C05B}" destId="{F61D9ED8-8914-4FF2-B03D-D8C6F7FC3050}" srcOrd="0" destOrd="0" presId="urn:microsoft.com/office/officeart/2005/8/layout/cycle5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5363E898-41C9-4779-8FF5-37C084D356FB}" type="presOf" srcId="{90AF4D7C-0A82-46BA-8F37-B7EE0E1CE8F0}" destId="{1BCC27FF-8216-42D8-BA21-074F962E6885}" srcOrd="0" destOrd="0" presId="urn:microsoft.com/office/officeart/2005/8/layout/cycle5"/>
    <dgm:cxn modelId="{890C271F-1ED9-4C07-BE4E-E12DD9528781}" type="presOf" srcId="{B3C66CFF-2BFB-4143-89A7-68366412DA5C}" destId="{9182DD53-240F-4F17-A81D-99C2D1110A47}" srcOrd="0" destOrd="0" presId="urn:microsoft.com/office/officeart/2005/8/layout/cycle5"/>
    <dgm:cxn modelId="{BBA5E4C6-8B10-4050-828B-0E51469D065A}" type="presOf" srcId="{B2371537-EEA4-4275-8739-DC51E94DE423}" destId="{32871EC8-EF48-4DFB-901A-4B82D1589FBF}" srcOrd="0" destOrd="0" presId="urn:microsoft.com/office/officeart/2005/8/layout/cycle5"/>
    <dgm:cxn modelId="{118B9CAF-A099-484F-8E7F-173983D3594E}" type="presOf" srcId="{C644FB91-2347-4DC9-8E3C-1A20314A7DD0}" destId="{2975635E-4391-4D42-8B79-C394A3BD074A}" srcOrd="0" destOrd="0" presId="urn:microsoft.com/office/officeart/2005/8/layout/cycle5"/>
    <dgm:cxn modelId="{C5F762A6-11E8-47B6-96E6-CBA616418749}" type="presOf" srcId="{E5BDCA35-EAD0-4E2B-8C19-7B494C775EBA}" destId="{212A5D21-39F4-4BA7-BF79-87EBEF3BB237}" srcOrd="0" destOrd="0" presId="urn:microsoft.com/office/officeart/2005/8/layout/cycle5"/>
    <dgm:cxn modelId="{5DE4DE86-7DED-4937-BF8F-251DD4D4EE62}" type="presOf" srcId="{5AE9AEE0-9F10-48E3-8B58-BE2795BD1251}" destId="{E29EF7DA-5A69-431C-A781-7B6BA1F034DA}" srcOrd="0" destOrd="0" presId="urn:microsoft.com/office/officeart/2005/8/layout/cycle5"/>
    <dgm:cxn modelId="{4DF2BC0E-AE91-42C1-8EC2-F92E6D86C42C}" srcId="{B6E375BE-A491-4025-87B9-01E58CAEFB4E}" destId="{F3FD8B8B-1D2E-420E-8F4B-5DF83E25367B}" srcOrd="3" destOrd="0" parTransId="{129D1955-EA26-4336-BB0F-917CED5D0003}" sibTransId="{7AAC08D8-062C-4251-956F-4DFDF7D783C4}"/>
    <dgm:cxn modelId="{DAF13797-BB56-4ABB-B414-09F86818D0B5}" type="presOf" srcId="{7AAC08D8-062C-4251-956F-4DFDF7D783C4}" destId="{ABAD7D5F-8EB1-424B-9078-0C2C5B6E7659}" srcOrd="0" destOrd="0" presId="urn:microsoft.com/office/officeart/2005/8/layout/cycle5"/>
    <dgm:cxn modelId="{8AD416D0-F57D-435A-9493-F948CB6657EE}" type="presOf" srcId="{B6E375BE-A491-4025-87B9-01E58CAEFB4E}" destId="{E88FC512-FDFE-4E86-85C0-4CC371FDEAED}" srcOrd="0" destOrd="0" presId="urn:microsoft.com/office/officeart/2005/8/layout/cycle5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F36C11A0-38D4-44A4-A5E1-C60304924DCA}" type="presParOf" srcId="{E88FC512-FDFE-4E86-85C0-4CC371FDEAED}" destId="{2975635E-4391-4D42-8B79-C394A3BD074A}" srcOrd="0" destOrd="0" presId="urn:microsoft.com/office/officeart/2005/8/layout/cycle5"/>
    <dgm:cxn modelId="{57483E7A-433D-4203-8320-11CDD870A597}" type="presParOf" srcId="{E88FC512-FDFE-4E86-85C0-4CC371FDEAED}" destId="{16976197-5ADD-4F4E-978E-A03B9F1097AB}" srcOrd="1" destOrd="0" presId="urn:microsoft.com/office/officeart/2005/8/layout/cycle5"/>
    <dgm:cxn modelId="{97DD452B-4882-4078-800F-21D1F9173ECA}" type="presParOf" srcId="{E88FC512-FDFE-4E86-85C0-4CC371FDEAED}" destId="{212A5D21-39F4-4BA7-BF79-87EBEF3BB237}" srcOrd="2" destOrd="0" presId="urn:microsoft.com/office/officeart/2005/8/layout/cycle5"/>
    <dgm:cxn modelId="{88A3CD3C-9029-4A0E-A1A2-CCD6544D9948}" type="presParOf" srcId="{E88FC512-FDFE-4E86-85C0-4CC371FDEAED}" destId="{E29EF7DA-5A69-431C-A781-7B6BA1F034DA}" srcOrd="3" destOrd="0" presId="urn:microsoft.com/office/officeart/2005/8/layout/cycle5"/>
    <dgm:cxn modelId="{E9C30F1A-DB37-4668-BC06-E22B19AC4A7E}" type="presParOf" srcId="{E88FC512-FDFE-4E86-85C0-4CC371FDEAED}" destId="{14CE0FF8-B2D1-4D4A-A58B-96F03527E47C}" srcOrd="4" destOrd="0" presId="urn:microsoft.com/office/officeart/2005/8/layout/cycle5"/>
    <dgm:cxn modelId="{A02F24CC-E68C-4140-BE1C-9C14329AAC38}" type="presParOf" srcId="{E88FC512-FDFE-4E86-85C0-4CC371FDEAED}" destId="{32871EC8-EF48-4DFB-901A-4B82D1589FBF}" srcOrd="5" destOrd="0" presId="urn:microsoft.com/office/officeart/2005/8/layout/cycle5"/>
    <dgm:cxn modelId="{84921DC1-1F64-4A34-941F-3988F9DD7D91}" type="presParOf" srcId="{E88FC512-FDFE-4E86-85C0-4CC371FDEAED}" destId="{3DE5509D-D510-4DC7-ACEA-864E11C7B7AF}" srcOrd="6" destOrd="0" presId="urn:microsoft.com/office/officeart/2005/8/layout/cycle5"/>
    <dgm:cxn modelId="{AC5595F8-AD9A-463F-BD2A-EE276031D48B}" type="presParOf" srcId="{E88FC512-FDFE-4E86-85C0-4CC371FDEAED}" destId="{C939253F-E41A-4976-9091-F21CBA0A97D3}" srcOrd="7" destOrd="0" presId="urn:microsoft.com/office/officeart/2005/8/layout/cycle5"/>
    <dgm:cxn modelId="{575AC6C0-5738-4563-93BE-9953D6685D56}" type="presParOf" srcId="{E88FC512-FDFE-4E86-85C0-4CC371FDEAED}" destId="{1BCC27FF-8216-42D8-BA21-074F962E6885}" srcOrd="8" destOrd="0" presId="urn:microsoft.com/office/officeart/2005/8/layout/cycle5"/>
    <dgm:cxn modelId="{8236FAB3-E0D9-4F2D-B372-B295A9A97FCC}" type="presParOf" srcId="{E88FC512-FDFE-4E86-85C0-4CC371FDEAED}" destId="{4A07A8A7-5C6B-4697-BE5B-0A95C9D8BCA2}" srcOrd="9" destOrd="0" presId="urn:microsoft.com/office/officeart/2005/8/layout/cycle5"/>
    <dgm:cxn modelId="{D6317A7C-3632-46F3-8ECA-780AA6E4AC8F}" type="presParOf" srcId="{E88FC512-FDFE-4E86-85C0-4CC371FDEAED}" destId="{6B259D00-C292-4797-AF94-D8E747738C3E}" srcOrd="10" destOrd="0" presId="urn:microsoft.com/office/officeart/2005/8/layout/cycle5"/>
    <dgm:cxn modelId="{F41B4A82-8E74-4BEA-AF8E-C5A5FA1F1058}" type="presParOf" srcId="{E88FC512-FDFE-4E86-85C0-4CC371FDEAED}" destId="{ABAD7D5F-8EB1-424B-9078-0C2C5B6E7659}" srcOrd="11" destOrd="0" presId="urn:microsoft.com/office/officeart/2005/8/layout/cycle5"/>
    <dgm:cxn modelId="{60CC7518-CB91-445F-BCCD-F1E853DA317E}" type="presParOf" srcId="{E88FC512-FDFE-4E86-85C0-4CC371FDEAED}" destId="{9182DD53-240F-4F17-A81D-99C2D1110A47}" srcOrd="12" destOrd="0" presId="urn:microsoft.com/office/officeart/2005/8/layout/cycle5"/>
    <dgm:cxn modelId="{A0A2D425-849B-456D-ACAF-88CAA391ACA2}" type="presParOf" srcId="{E88FC512-FDFE-4E86-85C0-4CC371FDEAED}" destId="{5A814793-D824-4174-A7E3-EF7DE2F9C8B3}" srcOrd="13" destOrd="0" presId="urn:microsoft.com/office/officeart/2005/8/layout/cycle5"/>
    <dgm:cxn modelId="{AE28B1E1-2D30-4A3A-A387-0815F2A90E29}" type="presParOf" srcId="{E88FC512-FDFE-4E86-85C0-4CC371FDEAED}" destId="{F61D9ED8-8914-4FF2-B03D-D8C6F7FC305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F3FD8B8B-1D2E-420E-8F4B-5DF83E25367B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7AAC08D8-062C-4251-956F-4DFDF7D783C4}" type="sibTrans" cxnId="{4DF2BC0E-AE91-42C1-8EC2-F92E6D86C42C}">
      <dgm:prSet/>
      <dgm:spPr/>
      <dgm:t>
        <a:bodyPr/>
        <a:lstStyle/>
        <a:p>
          <a:endParaRPr lang="en-US"/>
        </a:p>
      </dgm:t>
    </dgm:pt>
    <dgm:pt modelId="{129D1955-EA26-4336-BB0F-917CED5D0003}" type="parTrans" cxnId="{4DF2BC0E-AE91-42C1-8EC2-F92E6D86C42C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A07A8A7-5C6B-4697-BE5B-0A95C9D8BCA2}" type="pres">
      <dgm:prSet presAssocID="{F3FD8B8B-1D2E-420E-8F4B-5DF83E25367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9D00-C292-4797-AF94-D8E747738C3E}" type="pres">
      <dgm:prSet presAssocID="{F3FD8B8B-1D2E-420E-8F4B-5DF83E25367B}" presName="spNode" presStyleCnt="0"/>
      <dgm:spPr/>
    </dgm:pt>
    <dgm:pt modelId="{ABAD7D5F-8EB1-424B-9078-0C2C5B6E7659}" type="pres">
      <dgm:prSet presAssocID="{7AAC08D8-062C-4251-956F-4DFDF7D783C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5F93966-2BB0-4349-8E37-E76E11A346E4}" type="presOf" srcId="{E5BDCA35-EAD0-4E2B-8C19-7B494C775EBA}" destId="{212A5D21-39F4-4BA7-BF79-87EBEF3BB237}" srcOrd="0" destOrd="0" presId="urn:microsoft.com/office/officeart/2005/8/layout/cycle5"/>
    <dgm:cxn modelId="{2C692D9D-D649-4852-B348-87324DC1C9F8}" type="presOf" srcId="{7AAC08D8-062C-4251-956F-4DFDF7D783C4}" destId="{ABAD7D5F-8EB1-424B-9078-0C2C5B6E7659}" srcOrd="0" destOrd="0" presId="urn:microsoft.com/office/officeart/2005/8/layout/cycle5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FA01B4AC-A9FD-45D4-A57F-D133831F377B}" type="presOf" srcId="{F3FD8B8B-1D2E-420E-8F4B-5DF83E25367B}" destId="{4A07A8A7-5C6B-4697-BE5B-0A95C9D8BCA2}" srcOrd="0" destOrd="0" presId="urn:microsoft.com/office/officeart/2005/8/layout/cycle5"/>
    <dgm:cxn modelId="{8324E859-686F-44E9-B6A5-86D6612B3A84}" type="presOf" srcId="{B6E375BE-A491-4025-87B9-01E58CAEFB4E}" destId="{E88FC512-FDFE-4E86-85C0-4CC371FDEAED}" srcOrd="0" destOrd="0" presId="urn:microsoft.com/office/officeart/2005/8/layout/cycle5"/>
    <dgm:cxn modelId="{F8D2E2EB-6341-4158-B286-570962316F3F}" type="presOf" srcId="{03FB5C25-E1F1-4392-8277-C551D1AEDC29}" destId="{3DE5509D-D510-4DC7-ACEA-864E11C7B7AF}" srcOrd="0" destOrd="0" presId="urn:microsoft.com/office/officeart/2005/8/layout/cycle5"/>
    <dgm:cxn modelId="{E4C115A4-B3F5-4D29-B8DD-7427F200A195}" type="presOf" srcId="{B2371537-EEA4-4275-8739-DC51E94DE423}" destId="{32871EC8-EF48-4DFB-901A-4B82D1589FBF}" srcOrd="0" destOrd="0" presId="urn:microsoft.com/office/officeart/2005/8/layout/cycle5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BB6A392E-8111-46A1-AEDD-1604E9ADBFCD}" type="presOf" srcId="{5AE9AEE0-9F10-48E3-8B58-BE2795BD1251}" destId="{E29EF7DA-5A69-431C-A781-7B6BA1F034DA}" srcOrd="0" destOrd="0" presId="urn:microsoft.com/office/officeart/2005/8/layout/cycle5"/>
    <dgm:cxn modelId="{4DF2BC0E-AE91-42C1-8EC2-F92E6D86C42C}" srcId="{B6E375BE-A491-4025-87B9-01E58CAEFB4E}" destId="{F3FD8B8B-1D2E-420E-8F4B-5DF83E25367B}" srcOrd="3" destOrd="0" parTransId="{129D1955-EA26-4336-BB0F-917CED5D0003}" sibTransId="{7AAC08D8-062C-4251-956F-4DFDF7D783C4}"/>
    <dgm:cxn modelId="{BC64F8DB-7A56-43BD-A681-9FC80B342DD2}" type="presOf" srcId="{90AF4D7C-0A82-46BA-8F37-B7EE0E1CE8F0}" destId="{1BCC27FF-8216-42D8-BA21-074F962E6885}" srcOrd="0" destOrd="0" presId="urn:microsoft.com/office/officeart/2005/8/layout/cycle5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542A38E2-4134-4F51-B3D4-82AEBB34205A}" type="presOf" srcId="{C644FB91-2347-4DC9-8E3C-1A20314A7DD0}" destId="{2975635E-4391-4D42-8B79-C394A3BD074A}" srcOrd="0" destOrd="0" presId="urn:microsoft.com/office/officeart/2005/8/layout/cycle5"/>
    <dgm:cxn modelId="{8FC5B56D-3722-4BFF-9FBD-7EAA2755ADB5}" type="presParOf" srcId="{E88FC512-FDFE-4E86-85C0-4CC371FDEAED}" destId="{2975635E-4391-4D42-8B79-C394A3BD074A}" srcOrd="0" destOrd="0" presId="urn:microsoft.com/office/officeart/2005/8/layout/cycle5"/>
    <dgm:cxn modelId="{17651EF5-489F-455F-A4F8-C6E26F8945CA}" type="presParOf" srcId="{E88FC512-FDFE-4E86-85C0-4CC371FDEAED}" destId="{16976197-5ADD-4F4E-978E-A03B9F1097AB}" srcOrd="1" destOrd="0" presId="urn:microsoft.com/office/officeart/2005/8/layout/cycle5"/>
    <dgm:cxn modelId="{11073A2F-6283-42A3-8A78-DDB6883DB349}" type="presParOf" srcId="{E88FC512-FDFE-4E86-85C0-4CC371FDEAED}" destId="{212A5D21-39F4-4BA7-BF79-87EBEF3BB237}" srcOrd="2" destOrd="0" presId="urn:microsoft.com/office/officeart/2005/8/layout/cycle5"/>
    <dgm:cxn modelId="{3410AEA1-F788-4181-AFC0-4AD24527B616}" type="presParOf" srcId="{E88FC512-FDFE-4E86-85C0-4CC371FDEAED}" destId="{E29EF7DA-5A69-431C-A781-7B6BA1F034DA}" srcOrd="3" destOrd="0" presId="urn:microsoft.com/office/officeart/2005/8/layout/cycle5"/>
    <dgm:cxn modelId="{F8D242BE-B9CA-4320-93A9-F25D3B265CD8}" type="presParOf" srcId="{E88FC512-FDFE-4E86-85C0-4CC371FDEAED}" destId="{14CE0FF8-B2D1-4D4A-A58B-96F03527E47C}" srcOrd="4" destOrd="0" presId="urn:microsoft.com/office/officeart/2005/8/layout/cycle5"/>
    <dgm:cxn modelId="{626A1FFD-0017-43FE-8296-1BC4F415D5D9}" type="presParOf" srcId="{E88FC512-FDFE-4E86-85C0-4CC371FDEAED}" destId="{32871EC8-EF48-4DFB-901A-4B82D1589FBF}" srcOrd="5" destOrd="0" presId="urn:microsoft.com/office/officeart/2005/8/layout/cycle5"/>
    <dgm:cxn modelId="{E55CBE3A-B0A0-4F31-B247-645347DA8388}" type="presParOf" srcId="{E88FC512-FDFE-4E86-85C0-4CC371FDEAED}" destId="{3DE5509D-D510-4DC7-ACEA-864E11C7B7AF}" srcOrd="6" destOrd="0" presId="urn:microsoft.com/office/officeart/2005/8/layout/cycle5"/>
    <dgm:cxn modelId="{7480DED3-87AB-4D5E-8759-46EFB4762E9A}" type="presParOf" srcId="{E88FC512-FDFE-4E86-85C0-4CC371FDEAED}" destId="{C939253F-E41A-4976-9091-F21CBA0A97D3}" srcOrd="7" destOrd="0" presId="urn:microsoft.com/office/officeart/2005/8/layout/cycle5"/>
    <dgm:cxn modelId="{905696A5-876C-42EB-861F-8651DCF7EDD8}" type="presParOf" srcId="{E88FC512-FDFE-4E86-85C0-4CC371FDEAED}" destId="{1BCC27FF-8216-42D8-BA21-074F962E6885}" srcOrd="8" destOrd="0" presId="urn:microsoft.com/office/officeart/2005/8/layout/cycle5"/>
    <dgm:cxn modelId="{ADE3AEE0-1F13-4D2A-90E5-BE5045B1F577}" type="presParOf" srcId="{E88FC512-FDFE-4E86-85C0-4CC371FDEAED}" destId="{4A07A8A7-5C6B-4697-BE5B-0A95C9D8BCA2}" srcOrd="9" destOrd="0" presId="urn:microsoft.com/office/officeart/2005/8/layout/cycle5"/>
    <dgm:cxn modelId="{C2F9734F-C69F-46C4-AC87-90CC420C77A2}" type="presParOf" srcId="{E88FC512-FDFE-4E86-85C0-4CC371FDEAED}" destId="{6B259D00-C292-4797-AF94-D8E747738C3E}" srcOrd="10" destOrd="0" presId="urn:microsoft.com/office/officeart/2005/8/layout/cycle5"/>
    <dgm:cxn modelId="{EAA50789-1B4A-4324-B8E6-0A17B7DE1780}" type="presParOf" srcId="{E88FC512-FDFE-4E86-85C0-4CC371FDEAED}" destId="{ABAD7D5F-8EB1-424B-9078-0C2C5B6E765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B3C66CFF-2BFB-4143-89A7-68366412DA5C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770B55E3-7387-427B-BFA4-99D28C491AAB}" type="parTrans" cxnId="{6DEFE32A-672C-4446-BD0E-8FDD4BE72C41}">
      <dgm:prSet/>
      <dgm:spPr/>
      <dgm:t>
        <a:bodyPr/>
        <a:lstStyle/>
        <a:p>
          <a:endParaRPr lang="en-US"/>
        </a:p>
      </dgm:t>
    </dgm:pt>
    <dgm:pt modelId="{E9A4D1F0-EEEE-4D79-BBA6-58345660C05B}" type="sibTrans" cxnId="{6DEFE32A-672C-4446-BD0E-8FDD4BE72C41}">
      <dgm:prSet/>
      <dgm:spPr/>
      <dgm:t>
        <a:bodyPr/>
        <a:lstStyle/>
        <a:p>
          <a:endParaRPr lang="en-US"/>
        </a:p>
      </dgm:t>
    </dgm:pt>
    <dgm:pt modelId="{F3FD8B8B-1D2E-420E-8F4B-5DF83E25367B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7AAC08D8-062C-4251-956F-4DFDF7D783C4}" type="sibTrans" cxnId="{4DF2BC0E-AE91-42C1-8EC2-F92E6D86C42C}">
      <dgm:prSet/>
      <dgm:spPr/>
      <dgm:t>
        <a:bodyPr/>
        <a:lstStyle/>
        <a:p>
          <a:endParaRPr lang="en-US"/>
        </a:p>
      </dgm:t>
    </dgm:pt>
    <dgm:pt modelId="{129D1955-EA26-4336-BB0F-917CED5D0003}" type="parTrans" cxnId="{4DF2BC0E-AE91-42C1-8EC2-F92E6D86C42C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A07A8A7-5C6B-4697-BE5B-0A95C9D8BCA2}" type="pres">
      <dgm:prSet presAssocID="{F3FD8B8B-1D2E-420E-8F4B-5DF83E2536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9D00-C292-4797-AF94-D8E747738C3E}" type="pres">
      <dgm:prSet presAssocID="{F3FD8B8B-1D2E-420E-8F4B-5DF83E25367B}" presName="spNode" presStyleCnt="0"/>
      <dgm:spPr/>
    </dgm:pt>
    <dgm:pt modelId="{ABAD7D5F-8EB1-424B-9078-0C2C5B6E7659}" type="pres">
      <dgm:prSet presAssocID="{7AAC08D8-062C-4251-956F-4DFDF7D783C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182DD53-240F-4F17-A81D-99C2D1110A47}" type="pres">
      <dgm:prSet presAssocID="{B3C66CFF-2BFB-4143-89A7-68366412DA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14793-D824-4174-A7E3-EF7DE2F9C8B3}" type="pres">
      <dgm:prSet presAssocID="{B3C66CFF-2BFB-4143-89A7-68366412DA5C}" presName="spNode" presStyleCnt="0"/>
      <dgm:spPr/>
    </dgm:pt>
    <dgm:pt modelId="{F61D9ED8-8914-4FF2-B03D-D8C6F7FC3050}" type="pres">
      <dgm:prSet presAssocID="{E9A4D1F0-EEEE-4D79-BBA6-58345660C05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7B9B13C-FA54-4BF3-B705-DD3D73DAE47E}" type="presOf" srcId="{B3C66CFF-2BFB-4143-89A7-68366412DA5C}" destId="{9182DD53-240F-4F17-A81D-99C2D1110A47}" srcOrd="0" destOrd="0" presId="urn:microsoft.com/office/officeart/2005/8/layout/cycle5"/>
    <dgm:cxn modelId="{4DF2BC0E-AE91-42C1-8EC2-F92E6D86C42C}" srcId="{B6E375BE-A491-4025-87B9-01E58CAEFB4E}" destId="{F3FD8B8B-1D2E-420E-8F4B-5DF83E25367B}" srcOrd="3" destOrd="0" parTransId="{129D1955-EA26-4336-BB0F-917CED5D0003}" sibTransId="{7AAC08D8-062C-4251-956F-4DFDF7D783C4}"/>
    <dgm:cxn modelId="{1E57AA8E-D26B-467C-A4A0-F9B7BE21C1EA}" type="presOf" srcId="{E5BDCA35-EAD0-4E2B-8C19-7B494C775EBA}" destId="{212A5D21-39F4-4BA7-BF79-87EBEF3BB237}" srcOrd="0" destOrd="0" presId="urn:microsoft.com/office/officeart/2005/8/layout/cycle5"/>
    <dgm:cxn modelId="{E74D52FD-478E-4199-9155-569B7B6CFB18}" type="presOf" srcId="{5AE9AEE0-9F10-48E3-8B58-BE2795BD1251}" destId="{E29EF7DA-5A69-431C-A781-7B6BA1F034DA}" srcOrd="0" destOrd="0" presId="urn:microsoft.com/office/officeart/2005/8/layout/cycle5"/>
    <dgm:cxn modelId="{6DEFE32A-672C-4446-BD0E-8FDD4BE72C41}" srcId="{B6E375BE-A491-4025-87B9-01E58CAEFB4E}" destId="{B3C66CFF-2BFB-4143-89A7-68366412DA5C}" srcOrd="4" destOrd="0" parTransId="{770B55E3-7387-427B-BFA4-99D28C491AAB}" sibTransId="{E9A4D1F0-EEEE-4D79-BBA6-58345660C05B}"/>
    <dgm:cxn modelId="{57F32C6C-0F6B-4DBC-909E-5CD40E2D8BF6}" type="presOf" srcId="{03FB5C25-E1F1-4392-8277-C551D1AEDC29}" destId="{3DE5509D-D510-4DC7-ACEA-864E11C7B7AF}" srcOrd="0" destOrd="0" presId="urn:microsoft.com/office/officeart/2005/8/layout/cycle5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49AF760B-5256-4477-8C3B-F1A2969C0ABF}" type="presOf" srcId="{F3FD8B8B-1D2E-420E-8F4B-5DF83E25367B}" destId="{4A07A8A7-5C6B-4697-BE5B-0A95C9D8BCA2}" srcOrd="0" destOrd="0" presId="urn:microsoft.com/office/officeart/2005/8/layout/cycle5"/>
    <dgm:cxn modelId="{E77D5E95-8382-4841-A910-FACD207C9F0E}" type="presOf" srcId="{E9A4D1F0-EEEE-4D79-BBA6-58345660C05B}" destId="{F61D9ED8-8914-4FF2-B03D-D8C6F7FC3050}" srcOrd="0" destOrd="0" presId="urn:microsoft.com/office/officeart/2005/8/layout/cycle5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9A281725-359B-44E6-8119-94A2640D8C7B}" type="presOf" srcId="{B6E375BE-A491-4025-87B9-01E58CAEFB4E}" destId="{E88FC512-FDFE-4E86-85C0-4CC371FDEAED}" srcOrd="0" destOrd="0" presId="urn:microsoft.com/office/officeart/2005/8/layout/cycle5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18942850-9241-4E56-8AC6-93C8855E1DBA}" type="presOf" srcId="{B2371537-EEA4-4275-8739-DC51E94DE423}" destId="{32871EC8-EF48-4DFB-901A-4B82D1589FBF}" srcOrd="0" destOrd="0" presId="urn:microsoft.com/office/officeart/2005/8/layout/cycle5"/>
    <dgm:cxn modelId="{5302D2A1-3173-41DA-99B7-BCD5D2A5DC22}" type="presOf" srcId="{C644FB91-2347-4DC9-8E3C-1A20314A7DD0}" destId="{2975635E-4391-4D42-8B79-C394A3BD074A}" srcOrd="0" destOrd="0" presId="urn:microsoft.com/office/officeart/2005/8/layout/cycle5"/>
    <dgm:cxn modelId="{23B1E3B2-D360-4A34-A917-04378A440099}" type="presOf" srcId="{90AF4D7C-0A82-46BA-8F37-B7EE0E1CE8F0}" destId="{1BCC27FF-8216-42D8-BA21-074F962E6885}" srcOrd="0" destOrd="0" presId="urn:microsoft.com/office/officeart/2005/8/layout/cycle5"/>
    <dgm:cxn modelId="{C130D61E-2B91-4081-89AE-D189FCAF4C48}" type="presOf" srcId="{7AAC08D8-062C-4251-956F-4DFDF7D783C4}" destId="{ABAD7D5F-8EB1-424B-9078-0C2C5B6E7659}" srcOrd="0" destOrd="0" presId="urn:microsoft.com/office/officeart/2005/8/layout/cycle5"/>
    <dgm:cxn modelId="{287479C4-9911-42D7-BEEF-92393987D741}" type="presParOf" srcId="{E88FC512-FDFE-4E86-85C0-4CC371FDEAED}" destId="{2975635E-4391-4D42-8B79-C394A3BD074A}" srcOrd="0" destOrd="0" presId="urn:microsoft.com/office/officeart/2005/8/layout/cycle5"/>
    <dgm:cxn modelId="{051E1206-6951-4ED8-B758-C2FCDE9D6F94}" type="presParOf" srcId="{E88FC512-FDFE-4E86-85C0-4CC371FDEAED}" destId="{16976197-5ADD-4F4E-978E-A03B9F1097AB}" srcOrd="1" destOrd="0" presId="urn:microsoft.com/office/officeart/2005/8/layout/cycle5"/>
    <dgm:cxn modelId="{7E9995F8-2C13-412B-A7ED-450BE51A58A9}" type="presParOf" srcId="{E88FC512-FDFE-4E86-85C0-4CC371FDEAED}" destId="{212A5D21-39F4-4BA7-BF79-87EBEF3BB237}" srcOrd="2" destOrd="0" presId="urn:microsoft.com/office/officeart/2005/8/layout/cycle5"/>
    <dgm:cxn modelId="{562BA9B6-CE66-40A0-A1B6-B62ECAAB2FE4}" type="presParOf" srcId="{E88FC512-FDFE-4E86-85C0-4CC371FDEAED}" destId="{E29EF7DA-5A69-431C-A781-7B6BA1F034DA}" srcOrd="3" destOrd="0" presId="urn:microsoft.com/office/officeart/2005/8/layout/cycle5"/>
    <dgm:cxn modelId="{169FE07C-6071-41F0-BAE9-EE87FC34DEA9}" type="presParOf" srcId="{E88FC512-FDFE-4E86-85C0-4CC371FDEAED}" destId="{14CE0FF8-B2D1-4D4A-A58B-96F03527E47C}" srcOrd="4" destOrd="0" presId="urn:microsoft.com/office/officeart/2005/8/layout/cycle5"/>
    <dgm:cxn modelId="{2D2D5908-A5C1-479F-B765-7C36DFE7D27C}" type="presParOf" srcId="{E88FC512-FDFE-4E86-85C0-4CC371FDEAED}" destId="{32871EC8-EF48-4DFB-901A-4B82D1589FBF}" srcOrd="5" destOrd="0" presId="urn:microsoft.com/office/officeart/2005/8/layout/cycle5"/>
    <dgm:cxn modelId="{92E9E548-3AC0-44F8-9953-0356C40E5FCB}" type="presParOf" srcId="{E88FC512-FDFE-4E86-85C0-4CC371FDEAED}" destId="{3DE5509D-D510-4DC7-ACEA-864E11C7B7AF}" srcOrd="6" destOrd="0" presId="urn:microsoft.com/office/officeart/2005/8/layout/cycle5"/>
    <dgm:cxn modelId="{251D73A2-3571-4D0A-B395-E3A38951CA5D}" type="presParOf" srcId="{E88FC512-FDFE-4E86-85C0-4CC371FDEAED}" destId="{C939253F-E41A-4976-9091-F21CBA0A97D3}" srcOrd="7" destOrd="0" presId="urn:microsoft.com/office/officeart/2005/8/layout/cycle5"/>
    <dgm:cxn modelId="{EA8EBA1D-F77B-4A8C-841A-425EC60EFFAD}" type="presParOf" srcId="{E88FC512-FDFE-4E86-85C0-4CC371FDEAED}" destId="{1BCC27FF-8216-42D8-BA21-074F962E6885}" srcOrd="8" destOrd="0" presId="urn:microsoft.com/office/officeart/2005/8/layout/cycle5"/>
    <dgm:cxn modelId="{DEBB2B82-39AA-4919-B6EC-A38FE06CB784}" type="presParOf" srcId="{E88FC512-FDFE-4E86-85C0-4CC371FDEAED}" destId="{4A07A8A7-5C6B-4697-BE5B-0A95C9D8BCA2}" srcOrd="9" destOrd="0" presId="urn:microsoft.com/office/officeart/2005/8/layout/cycle5"/>
    <dgm:cxn modelId="{D8208E77-D65D-4612-8E78-F01E8E00792D}" type="presParOf" srcId="{E88FC512-FDFE-4E86-85C0-4CC371FDEAED}" destId="{6B259D00-C292-4797-AF94-D8E747738C3E}" srcOrd="10" destOrd="0" presId="urn:microsoft.com/office/officeart/2005/8/layout/cycle5"/>
    <dgm:cxn modelId="{31B38059-2ACA-4582-8743-871FDE40762F}" type="presParOf" srcId="{E88FC512-FDFE-4E86-85C0-4CC371FDEAED}" destId="{ABAD7D5F-8EB1-424B-9078-0C2C5B6E7659}" srcOrd="11" destOrd="0" presId="urn:microsoft.com/office/officeart/2005/8/layout/cycle5"/>
    <dgm:cxn modelId="{C4A30E41-3534-4B70-A38D-92FBC8E62A99}" type="presParOf" srcId="{E88FC512-FDFE-4E86-85C0-4CC371FDEAED}" destId="{9182DD53-240F-4F17-A81D-99C2D1110A47}" srcOrd="12" destOrd="0" presId="urn:microsoft.com/office/officeart/2005/8/layout/cycle5"/>
    <dgm:cxn modelId="{ACFF3E9B-1BE9-4B25-89ED-DFBC3531F5EF}" type="presParOf" srcId="{E88FC512-FDFE-4E86-85C0-4CC371FDEAED}" destId="{5A814793-D824-4174-A7E3-EF7DE2F9C8B3}" srcOrd="13" destOrd="0" presId="urn:microsoft.com/office/officeart/2005/8/layout/cycle5"/>
    <dgm:cxn modelId="{6BF0247E-A26D-47B4-919A-AAA20FF8E237}" type="presParOf" srcId="{E88FC512-FDFE-4E86-85C0-4CC371FDEAED}" destId="{F61D9ED8-8914-4FF2-B03D-D8C6F7FC305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3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C45AB770-6BF7-4D92-8638-45B416FE0F8B}" type="presOf" srcId="{03FB5C25-E1F1-4392-8277-C551D1AEDC29}" destId="{3DE5509D-D510-4DC7-ACEA-864E11C7B7AF}" srcOrd="0" destOrd="0" presId="urn:microsoft.com/office/officeart/2005/8/layout/cycle5"/>
    <dgm:cxn modelId="{D97CD249-2A4B-416B-A670-637DA159E79D}" type="presOf" srcId="{B2371537-EEA4-4275-8739-DC51E94DE423}" destId="{32871EC8-EF48-4DFB-901A-4B82D1589FBF}" srcOrd="0" destOrd="0" presId="urn:microsoft.com/office/officeart/2005/8/layout/cycle5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E230CA8B-DA1D-4218-BB30-65873442C725}" type="presOf" srcId="{90AF4D7C-0A82-46BA-8F37-B7EE0E1CE8F0}" destId="{1BCC27FF-8216-42D8-BA21-074F962E6885}" srcOrd="0" destOrd="0" presId="urn:microsoft.com/office/officeart/2005/8/layout/cycle5"/>
    <dgm:cxn modelId="{EC2EFBC5-6728-4649-9383-4329309F5652}" type="presOf" srcId="{E5BDCA35-EAD0-4E2B-8C19-7B494C775EBA}" destId="{212A5D21-39F4-4BA7-BF79-87EBEF3BB237}" srcOrd="0" destOrd="0" presId="urn:microsoft.com/office/officeart/2005/8/layout/cycle5"/>
    <dgm:cxn modelId="{274B0524-F75D-4F37-9D9F-849811DC8E6F}" type="presOf" srcId="{5AE9AEE0-9F10-48E3-8B58-BE2795BD1251}" destId="{E29EF7DA-5A69-431C-A781-7B6BA1F034DA}" srcOrd="0" destOrd="0" presId="urn:microsoft.com/office/officeart/2005/8/layout/cycle5"/>
    <dgm:cxn modelId="{71631485-DE00-46CC-BF95-24E1CB42DCA9}" type="presOf" srcId="{C644FB91-2347-4DC9-8E3C-1A20314A7DD0}" destId="{2975635E-4391-4D42-8B79-C394A3BD074A}" srcOrd="0" destOrd="0" presId="urn:microsoft.com/office/officeart/2005/8/layout/cycle5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36C56C1D-5B6B-4DBD-90EF-59A8452E056D}" type="presOf" srcId="{B6E375BE-A491-4025-87B9-01E58CAEFB4E}" destId="{E88FC512-FDFE-4E86-85C0-4CC371FDEAED}" srcOrd="0" destOrd="0" presId="urn:microsoft.com/office/officeart/2005/8/layout/cycle5"/>
    <dgm:cxn modelId="{6FAB95E3-BD1A-4685-848F-B16EDDEBDB37}" type="presParOf" srcId="{E88FC512-FDFE-4E86-85C0-4CC371FDEAED}" destId="{2975635E-4391-4D42-8B79-C394A3BD074A}" srcOrd="0" destOrd="0" presId="urn:microsoft.com/office/officeart/2005/8/layout/cycle5"/>
    <dgm:cxn modelId="{353A11C0-24EA-423D-949A-E1A19F5003F5}" type="presParOf" srcId="{E88FC512-FDFE-4E86-85C0-4CC371FDEAED}" destId="{16976197-5ADD-4F4E-978E-A03B9F1097AB}" srcOrd="1" destOrd="0" presId="urn:microsoft.com/office/officeart/2005/8/layout/cycle5"/>
    <dgm:cxn modelId="{FFABF28E-B8FA-4281-A0E9-F98A95185C31}" type="presParOf" srcId="{E88FC512-FDFE-4E86-85C0-4CC371FDEAED}" destId="{212A5D21-39F4-4BA7-BF79-87EBEF3BB237}" srcOrd="2" destOrd="0" presId="urn:microsoft.com/office/officeart/2005/8/layout/cycle5"/>
    <dgm:cxn modelId="{A7AC4949-7275-4654-AFDE-981DA1C5753C}" type="presParOf" srcId="{E88FC512-FDFE-4E86-85C0-4CC371FDEAED}" destId="{E29EF7DA-5A69-431C-A781-7B6BA1F034DA}" srcOrd="3" destOrd="0" presId="urn:microsoft.com/office/officeart/2005/8/layout/cycle5"/>
    <dgm:cxn modelId="{233C164F-0BC1-443D-B9BD-13C90653AD9C}" type="presParOf" srcId="{E88FC512-FDFE-4E86-85C0-4CC371FDEAED}" destId="{14CE0FF8-B2D1-4D4A-A58B-96F03527E47C}" srcOrd="4" destOrd="0" presId="urn:microsoft.com/office/officeart/2005/8/layout/cycle5"/>
    <dgm:cxn modelId="{32105531-20D0-4126-A56E-65FAEB8645F7}" type="presParOf" srcId="{E88FC512-FDFE-4E86-85C0-4CC371FDEAED}" destId="{32871EC8-EF48-4DFB-901A-4B82D1589FBF}" srcOrd="5" destOrd="0" presId="urn:microsoft.com/office/officeart/2005/8/layout/cycle5"/>
    <dgm:cxn modelId="{F04408DD-EA47-41B9-B09C-7F273951D117}" type="presParOf" srcId="{E88FC512-FDFE-4E86-85C0-4CC371FDEAED}" destId="{3DE5509D-D510-4DC7-ACEA-864E11C7B7AF}" srcOrd="6" destOrd="0" presId="urn:microsoft.com/office/officeart/2005/8/layout/cycle5"/>
    <dgm:cxn modelId="{565687BA-48E5-49FE-AA97-B06D1DDF60E7}" type="presParOf" srcId="{E88FC512-FDFE-4E86-85C0-4CC371FDEAED}" destId="{C939253F-E41A-4976-9091-F21CBA0A97D3}" srcOrd="7" destOrd="0" presId="urn:microsoft.com/office/officeart/2005/8/layout/cycle5"/>
    <dgm:cxn modelId="{DAC6E65E-E4AF-4460-A6FC-2A6177632234}" type="presParOf" srcId="{E88FC512-FDFE-4E86-85C0-4CC371FDEAED}" destId="{1BCC27FF-8216-42D8-BA21-074F962E688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B3C66CFF-2BFB-4143-89A7-68366412DA5C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770B55E3-7387-427B-BFA4-99D28C491AAB}" type="parTrans" cxnId="{6DEFE32A-672C-4446-BD0E-8FDD4BE72C41}">
      <dgm:prSet/>
      <dgm:spPr/>
      <dgm:t>
        <a:bodyPr/>
        <a:lstStyle/>
        <a:p>
          <a:endParaRPr lang="en-US"/>
        </a:p>
      </dgm:t>
    </dgm:pt>
    <dgm:pt modelId="{E9A4D1F0-EEEE-4D79-BBA6-58345660C05B}" type="sibTrans" cxnId="{6DEFE32A-672C-4446-BD0E-8FDD4BE72C41}">
      <dgm:prSet/>
      <dgm:spPr/>
      <dgm:t>
        <a:bodyPr/>
        <a:lstStyle/>
        <a:p>
          <a:endParaRPr lang="en-US"/>
        </a:p>
      </dgm:t>
    </dgm:pt>
    <dgm:pt modelId="{F3FD8B8B-1D2E-420E-8F4B-5DF83E25367B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7AAC08D8-062C-4251-956F-4DFDF7D783C4}" type="sibTrans" cxnId="{4DF2BC0E-AE91-42C1-8EC2-F92E6D86C42C}">
      <dgm:prSet/>
      <dgm:spPr/>
      <dgm:t>
        <a:bodyPr/>
        <a:lstStyle/>
        <a:p>
          <a:endParaRPr lang="en-US"/>
        </a:p>
      </dgm:t>
    </dgm:pt>
    <dgm:pt modelId="{129D1955-EA26-4336-BB0F-917CED5D0003}" type="parTrans" cxnId="{4DF2BC0E-AE91-42C1-8EC2-F92E6D86C42C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A07A8A7-5C6B-4697-BE5B-0A95C9D8BCA2}" type="pres">
      <dgm:prSet presAssocID="{F3FD8B8B-1D2E-420E-8F4B-5DF83E2536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9D00-C292-4797-AF94-D8E747738C3E}" type="pres">
      <dgm:prSet presAssocID="{F3FD8B8B-1D2E-420E-8F4B-5DF83E25367B}" presName="spNode" presStyleCnt="0"/>
      <dgm:spPr/>
    </dgm:pt>
    <dgm:pt modelId="{ABAD7D5F-8EB1-424B-9078-0C2C5B6E7659}" type="pres">
      <dgm:prSet presAssocID="{7AAC08D8-062C-4251-956F-4DFDF7D783C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182DD53-240F-4F17-A81D-99C2D1110A47}" type="pres">
      <dgm:prSet presAssocID="{B3C66CFF-2BFB-4143-89A7-68366412DA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14793-D824-4174-A7E3-EF7DE2F9C8B3}" type="pres">
      <dgm:prSet presAssocID="{B3C66CFF-2BFB-4143-89A7-68366412DA5C}" presName="spNode" presStyleCnt="0"/>
      <dgm:spPr/>
    </dgm:pt>
    <dgm:pt modelId="{F61D9ED8-8914-4FF2-B03D-D8C6F7FC3050}" type="pres">
      <dgm:prSet presAssocID="{E9A4D1F0-EEEE-4D79-BBA6-58345660C05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0217872-8357-4D68-9210-C75194F31C4A}" type="presOf" srcId="{5AE9AEE0-9F10-48E3-8B58-BE2795BD1251}" destId="{E29EF7DA-5A69-431C-A781-7B6BA1F034DA}" srcOrd="0" destOrd="0" presId="urn:microsoft.com/office/officeart/2005/8/layout/cycle5"/>
    <dgm:cxn modelId="{4DF2BC0E-AE91-42C1-8EC2-F92E6D86C42C}" srcId="{B6E375BE-A491-4025-87B9-01E58CAEFB4E}" destId="{F3FD8B8B-1D2E-420E-8F4B-5DF83E25367B}" srcOrd="3" destOrd="0" parTransId="{129D1955-EA26-4336-BB0F-917CED5D0003}" sibTransId="{7AAC08D8-062C-4251-956F-4DFDF7D783C4}"/>
    <dgm:cxn modelId="{ABC1E435-6F31-470A-BF08-3DECC03B7B0A}" type="presOf" srcId="{E5BDCA35-EAD0-4E2B-8C19-7B494C775EBA}" destId="{212A5D21-39F4-4BA7-BF79-87EBEF3BB237}" srcOrd="0" destOrd="0" presId="urn:microsoft.com/office/officeart/2005/8/layout/cycle5"/>
    <dgm:cxn modelId="{9A5C857F-3C45-4E5F-A760-EC7E2087F4F9}" type="presOf" srcId="{B6E375BE-A491-4025-87B9-01E58CAEFB4E}" destId="{E88FC512-FDFE-4E86-85C0-4CC371FDEAED}" srcOrd="0" destOrd="0" presId="urn:microsoft.com/office/officeart/2005/8/layout/cycle5"/>
    <dgm:cxn modelId="{6DEFE32A-672C-4446-BD0E-8FDD4BE72C41}" srcId="{B6E375BE-A491-4025-87B9-01E58CAEFB4E}" destId="{B3C66CFF-2BFB-4143-89A7-68366412DA5C}" srcOrd="4" destOrd="0" parTransId="{770B55E3-7387-427B-BFA4-99D28C491AAB}" sibTransId="{E9A4D1F0-EEEE-4D79-BBA6-58345660C05B}"/>
    <dgm:cxn modelId="{68436DCF-2E2A-4D94-9EF5-709F756E35BF}" type="presOf" srcId="{03FB5C25-E1F1-4392-8277-C551D1AEDC29}" destId="{3DE5509D-D510-4DC7-ACEA-864E11C7B7AF}" srcOrd="0" destOrd="0" presId="urn:microsoft.com/office/officeart/2005/8/layout/cycle5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DF1B3D5F-8C71-44C4-8546-90BB607D567C}" type="presOf" srcId="{F3FD8B8B-1D2E-420E-8F4B-5DF83E25367B}" destId="{4A07A8A7-5C6B-4697-BE5B-0A95C9D8BCA2}" srcOrd="0" destOrd="0" presId="urn:microsoft.com/office/officeart/2005/8/layout/cycle5"/>
    <dgm:cxn modelId="{10F619C9-AD32-4E41-8BC8-5A7C533753D5}" type="presOf" srcId="{B2371537-EEA4-4275-8739-DC51E94DE423}" destId="{32871EC8-EF48-4DFB-901A-4B82D1589FBF}" srcOrd="0" destOrd="0" presId="urn:microsoft.com/office/officeart/2005/8/layout/cycle5"/>
    <dgm:cxn modelId="{82E6EB9C-A437-48DB-9971-67FA5ED25992}" type="presOf" srcId="{B3C66CFF-2BFB-4143-89A7-68366412DA5C}" destId="{9182DD53-240F-4F17-A81D-99C2D1110A47}" srcOrd="0" destOrd="0" presId="urn:microsoft.com/office/officeart/2005/8/layout/cycle5"/>
    <dgm:cxn modelId="{ACBEED45-2862-4AC8-9A97-90D4CE4704EF}" type="presOf" srcId="{7AAC08D8-062C-4251-956F-4DFDF7D783C4}" destId="{ABAD7D5F-8EB1-424B-9078-0C2C5B6E7659}" srcOrd="0" destOrd="0" presId="urn:microsoft.com/office/officeart/2005/8/layout/cycle5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1A75ECC0-A27E-4106-B34D-5F6EB7E07878}" type="presOf" srcId="{90AF4D7C-0A82-46BA-8F37-B7EE0E1CE8F0}" destId="{1BCC27FF-8216-42D8-BA21-074F962E6885}" srcOrd="0" destOrd="0" presId="urn:microsoft.com/office/officeart/2005/8/layout/cycle5"/>
    <dgm:cxn modelId="{708C7049-CD3C-40CC-8F07-187FE312C97A}" type="presOf" srcId="{E9A4D1F0-EEEE-4D79-BBA6-58345660C05B}" destId="{F61D9ED8-8914-4FF2-B03D-D8C6F7FC3050}" srcOrd="0" destOrd="0" presId="urn:microsoft.com/office/officeart/2005/8/layout/cycle5"/>
    <dgm:cxn modelId="{F1A6A6DE-1C45-401C-869C-DB98AA0B22B3}" type="presOf" srcId="{C644FB91-2347-4DC9-8E3C-1A20314A7DD0}" destId="{2975635E-4391-4D42-8B79-C394A3BD074A}" srcOrd="0" destOrd="0" presId="urn:microsoft.com/office/officeart/2005/8/layout/cycle5"/>
    <dgm:cxn modelId="{364D6D0B-4384-47D1-9AB9-BFA632BBA185}" type="presParOf" srcId="{E88FC512-FDFE-4E86-85C0-4CC371FDEAED}" destId="{2975635E-4391-4D42-8B79-C394A3BD074A}" srcOrd="0" destOrd="0" presId="urn:microsoft.com/office/officeart/2005/8/layout/cycle5"/>
    <dgm:cxn modelId="{E0626BA5-859F-47B3-B349-A7814707C942}" type="presParOf" srcId="{E88FC512-FDFE-4E86-85C0-4CC371FDEAED}" destId="{16976197-5ADD-4F4E-978E-A03B9F1097AB}" srcOrd="1" destOrd="0" presId="urn:microsoft.com/office/officeart/2005/8/layout/cycle5"/>
    <dgm:cxn modelId="{E58E43D1-91F9-4E24-A7BE-9CA73375A99C}" type="presParOf" srcId="{E88FC512-FDFE-4E86-85C0-4CC371FDEAED}" destId="{212A5D21-39F4-4BA7-BF79-87EBEF3BB237}" srcOrd="2" destOrd="0" presId="urn:microsoft.com/office/officeart/2005/8/layout/cycle5"/>
    <dgm:cxn modelId="{7F577722-1499-410F-B510-901D4352676A}" type="presParOf" srcId="{E88FC512-FDFE-4E86-85C0-4CC371FDEAED}" destId="{E29EF7DA-5A69-431C-A781-7B6BA1F034DA}" srcOrd="3" destOrd="0" presId="urn:microsoft.com/office/officeart/2005/8/layout/cycle5"/>
    <dgm:cxn modelId="{B312578E-7BDC-4534-B33B-8B1ADE4B3C9B}" type="presParOf" srcId="{E88FC512-FDFE-4E86-85C0-4CC371FDEAED}" destId="{14CE0FF8-B2D1-4D4A-A58B-96F03527E47C}" srcOrd="4" destOrd="0" presId="urn:microsoft.com/office/officeart/2005/8/layout/cycle5"/>
    <dgm:cxn modelId="{0016AD45-0CC0-49D5-8F90-A08FA95A1D98}" type="presParOf" srcId="{E88FC512-FDFE-4E86-85C0-4CC371FDEAED}" destId="{32871EC8-EF48-4DFB-901A-4B82D1589FBF}" srcOrd="5" destOrd="0" presId="urn:microsoft.com/office/officeart/2005/8/layout/cycle5"/>
    <dgm:cxn modelId="{0C96B57C-B320-42A8-A7FF-12B752BB2474}" type="presParOf" srcId="{E88FC512-FDFE-4E86-85C0-4CC371FDEAED}" destId="{3DE5509D-D510-4DC7-ACEA-864E11C7B7AF}" srcOrd="6" destOrd="0" presId="urn:microsoft.com/office/officeart/2005/8/layout/cycle5"/>
    <dgm:cxn modelId="{F9A0A2BA-AA31-4530-B725-9AF524CBFD77}" type="presParOf" srcId="{E88FC512-FDFE-4E86-85C0-4CC371FDEAED}" destId="{C939253F-E41A-4976-9091-F21CBA0A97D3}" srcOrd="7" destOrd="0" presId="urn:microsoft.com/office/officeart/2005/8/layout/cycle5"/>
    <dgm:cxn modelId="{F95AF85F-297D-472D-9BB7-B1C2CBCA1CB1}" type="presParOf" srcId="{E88FC512-FDFE-4E86-85C0-4CC371FDEAED}" destId="{1BCC27FF-8216-42D8-BA21-074F962E6885}" srcOrd="8" destOrd="0" presId="urn:microsoft.com/office/officeart/2005/8/layout/cycle5"/>
    <dgm:cxn modelId="{AD92C45F-7391-4C1F-9CAE-5C8DFDB1A829}" type="presParOf" srcId="{E88FC512-FDFE-4E86-85C0-4CC371FDEAED}" destId="{4A07A8A7-5C6B-4697-BE5B-0A95C9D8BCA2}" srcOrd="9" destOrd="0" presId="urn:microsoft.com/office/officeart/2005/8/layout/cycle5"/>
    <dgm:cxn modelId="{0DCAD566-2693-45FA-A424-8114C50D8F33}" type="presParOf" srcId="{E88FC512-FDFE-4E86-85C0-4CC371FDEAED}" destId="{6B259D00-C292-4797-AF94-D8E747738C3E}" srcOrd="10" destOrd="0" presId="urn:microsoft.com/office/officeart/2005/8/layout/cycle5"/>
    <dgm:cxn modelId="{1E22BB97-EA19-41A0-9309-2E1AD2B83A03}" type="presParOf" srcId="{E88FC512-FDFE-4E86-85C0-4CC371FDEAED}" destId="{ABAD7D5F-8EB1-424B-9078-0C2C5B6E7659}" srcOrd="11" destOrd="0" presId="urn:microsoft.com/office/officeart/2005/8/layout/cycle5"/>
    <dgm:cxn modelId="{68906B2A-8D30-41A3-867E-E5D81982D12F}" type="presParOf" srcId="{E88FC512-FDFE-4E86-85C0-4CC371FDEAED}" destId="{9182DD53-240F-4F17-A81D-99C2D1110A47}" srcOrd="12" destOrd="0" presId="urn:microsoft.com/office/officeart/2005/8/layout/cycle5"/>
    <dgm:cxn modelId="{2ABAA671-2F34-4231-B77B-06C46C47F681}" type="presParOf" srcId="{E88FC512-FDFE-4E86-85C0-4CC371FDEAED}" destId="{5A814793-D824-4174-A7E3-EF7DE2F9C8B3}" srcOrd="13" destOrd="0" presId="urn:microsoft.com/office/officeart/2005/8/layout/cycle5"/>
    <dgm:cxn modelId="{B0E145E6-0ACE-44C7-9EEF-22F3FB05A62C}" type="presParOf" srcId="{E88FC512-FDFE-4E86-85C0-4CC371FDEAED}" destId="{F61D9ED8-8914-4FF2-B03D-D8C6F7FC305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B3C66CFF-2BFB-4143-89A7-68366412DA5C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770B55E3-7387-427B-BFA4-99D28C491AAB}" type="parTrans" cxnId="{6DEFE32A-672C-4446-BD0E-8FDD4BE72C41}">
      <dgm:prSet/>
      <dgm:spPr/>
      <dgm:t>
        <a:bodyPr/>
        <a:lstStyle/>
        <a:p>
          <a:endParaRPr lang="en-US"/>
        </a:p>
      </dgm:t>
    </dgm:pt>
    <dgm:pt modelId="{E9A4D1F0-EEEE-4D79-BBA6-58345660C05B}" type="sibTrans" cxnId="{6DEFE32A-672C-4446-BD0E-8FDD4BE72C41}">
      <dgm:prSet/>
      <dgm:spPr/>
      <dgm:t>
        <a:bodyPr/>
        <a:lstStyle/>
        <a:p>
          <a:endParaRPr lang="en-US"/>
        </a:p>
      </dgm:t>
    </dgm:pt>
    <dgm:pt modelId="{F3FD8B8B-1D2E-420E-8F4B-5DF83E25367B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7AAC08D8-062C-4251-956F-4DFDF7D783C4}" type="sibTrans" cxnId="{4DF2BC0E-AE91-42C1-8EC2-F92E6D86C42C}">
      <dgm:prSet/>
      <dgm:spPr/>
      <dgm:t>
        <a:bodyPr/>
        <a:lstStyle/>
        <a:p>
          <a:endParaRPr lang="en-US"/>
        </a:p>
      </dgm:t>
    </dgm:pt>
    <dgm:pt modelId="{129D1955-EA26-4336-BB0F-917CED5D0003}" type="parTrans" cxnId="{4DF2BC0E-AE91-42C1-8EC2-F92E6D86C42C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A07A8A7-5C6B-4697-BE5B-0A95C9D8BCA2}" type="pres">
      <dgm:prSet presAssocID="{F3FD8B8B-1D2E-420E-8F4B-5DF83E2536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9D00-C292-4797-AF94-D8E747738C3E}" type="pres">
      <dgm:prSet presAssocID="{F3FD8B8B-1D2E-420E-8F4B-5DF83E25367B}" presName="spNode" presStyleCnt="0"/>
      <dgm:spPr/>
    </dgm:pt>
    <dgm:pt modelId="{ABAD7D5F-8EB1-424B-9078-0C2C5B6E7659}" type="pres">
      <dgm:prSet presAssocID="{7AAC08D8-062C-4251-956F-4DFDF7D783C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182DD53-240F-4F17-A81D-99C2D1110A47}" type="pres">
      <dgm:prSet presAssocID="{B3C66CFF-2BFB-4143-89A7-68366412DA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14793-D824-4174-A7E3-EF7DE2F9C8B3}" type="pres">
      <dgm:prSet presAssocID="{B3C66CFF-2BFB-4143-89A7-68366412DA5C}" presName="spNode" presStyleCnt="0"/>
      <dgm:spPr/>
    </dgm:pt>
    <dgm:pt modelId="{F61D9ED8-8914-4FF2-B03D-D8C6F7FC3050}" type="pres">
      <dgm:prSet presAssocID="{E9A4D1F0-EEEE-4D79-BBA6-58345660C05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CC2E576-5AE8-465A-B918-080C84942044}" type="presOf" srcId="{C644FB91-2347-4DC9-8E3C-1A20314A7DD0}" destId="{2975635E-4391-4D42-8B79-C394A3BD074A}" srcOrd="0" destOrd="0" presId="urn:microsoft.com/office/officeart/2005/8/layout/cycle5"/>
    <dgm:cxn modelId="{E82003E8-3C62-4390-9CD7-72521599E39E}" type="presOf" srcId="{B6E375BE-A491-4025-87B9-01E58CAEFB4E}" destId="{E88FC512-FDFE-4E86-85C0-4CC371FDEAED}" srcOrd="0" destOrd="0" presId="urn:microsoft.com/office/officeart/2005/8/layout/cycle5"/>
    <dgm:cxn modelId="{7F206743-517C-4E06-85E1-A532C74398AB}" type="presOf" srcId="{7AAC08D8-062C-4251-956F-4DFDF7D783C4}" destId="{ABAD7D5F-8EB1-424B-9078-0C2C5B6E7659}" srcOrd="0" destOrd="0" presId="urn:microsoft.com/office/officeart/2005/8/layout/cycle5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54783DC0-254D-4887-B56D-B9A59769A390}" type="presOf" srcId="{5AE9AEE0-9F10-48E3-8B58-BE2795BD1251}" destId="{E29EF7DA-5A69-431C-A781-7B6BA1F034DA}" srcOrd="0" destOrd="0" presId="urn:microsoft.com/office/officeart/2005/8/layout/cycle5"/>
    <dgm:cxn modelId="{6DEFE32A-672C-4446-BD0E-8FDD4BE72C41}" srcId="{B6E375BE-A491-4025-87B9-01E58CAEFB4E}" destId="{B3C66CFF-2BFB-4143-89A7-68366412DA5C}" srcOrd="4" destOrd="0" parTransId="{770B55E3-7387-427B-BFA4-99D28C491AAB}" sibTransId="{E9A4D1F0-EEEE-4D79-BBA6-58345660C05B}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CACE84AB-8D0C-4C15-A91D-17FADA021459}" type="presOf" srcId="{B3C66CFF-2BFB-4143-89A7-68366412DA5C}" destId="{9182DD53-240F-4F17-A81D-99C2D1110A47}" srcOrd="0" destOrd="0" presId="urn:microsoft.com/office/officeart/2005/8/layout/cycle5"/>
    <dgm:cxn modelId="{66FDEBA3-4CA9-488B-9C09-E691705BC5CF}" type="presOf" srcId="{E9A4D1F0-EEEE-4D79-BBA6-58345660C05B}" destId="{F61D9ED8-8914-4FF2-B03D-D8C6F7FC3050}" srcOrd="0" destOrd="0" presId="urn:microsoft.com/office/officeart/2005/8/layout/cycle5"/>
    <dgm:cxn modelId="{4A60D1DF-47C9-4B62-BF9E-A16BAA817875}" type="presOf" srcId="{B2371537-EEA4-4275-8739-DC51E94DE423}" destId="{32871EC8-EF48-4DFB-901A-4B82D1589FBF}" srcOrd="0" destOrd="0" presId="urn:microsoft.com/office/officeart/2005/8/layout/cycle5"/>
    <dgm:cxn modelId="{15E8CD6B-7885-44CF-B3FB-5CA0460E8024}" type="presOf" srcId="{03FB5C25-E1F1-4392-8277-C551D1AEDC29}" destId="{3DE5509D-D510-4DC7-ACEA-864E11C7B7AF}" srcOrd="0" destOrd="0" presId="urn:microsoft.com/office/officeart/2005/8/layout/cycle5"/>
    <dgm:cxn modelId="{2ED66B39-E329-4E54-9964-B276C891D990}" type="presOf" srcId="{F3FD8B8B-1D2E-420E-8F4B-5DF83E25367B}" destId="{4A07A8A7-5C6B-4697-BE5B-0A95C9D8BCA2}" srcOrd="0" destOrd="0" presId="urn:microsoft.com/office/officeart/2005/8/layout/cycle5"/>
    <dgm:cxn modelId="{4DF2BC0E-AE91-42C1-8EC2-F92E6D86C42C}" srcId="{B6E375BE-A491-4025-87B9-01E58CAEFB4E}" destId="{F3FD8B8B-1D2E-420E-8F4B-5DF83E25367B}" srcOrd="3" destOrd="0" parTransId="{129D1955-EA26-4336-BB0F-917CED5D0003}" sibTransId="{7AAC08D8-062C-4251-956F-4DFDF7D783C4}"/>
    <dgm:cxn modelId="{6EC261F6-7583-487B-9BDC-2F0268560AF6}" type="presOf" srcId="{90AF4D7C-0A82-46BA-8F37-B7EE0E1CE8F0}" destId="{1BCC27FF-8216-42D8-BA21-074F962E6885}" srcOrd="0" destOrd="0" presId="urn:microsoft.com/office/officeart/2005/8/layout/cycle5"/>
    <dgm:cxn modelId="{EF28FC10-8A89-4E53-9033-327957B70A82}" type="presOf" srcId="{E5BDCA35-EAD0-4E2B-8C19-7B494C775EBA}" destId="{212A5D21-39F4-4BA7-BF79-87EBEF3BB237}" srcOrd="0" destOrd="0" presId="urn:microsoft.com/office/officeart/2005/8/layout/cycle5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211A0F74-9612-4873-AA1B-80DCF70D95E7}" type="presParOf" srcId="{E88FC512-FDFE-4E86-85C0-4CC371FDEAED}" destId="{2975635E-4391-4D42-8B79-C394A3BD074A}" srcOrd="0" destOrd="0" presId="urn:microsoft.com/office/officeart/2005/8/layout/cycle5"/>
    <dgm:cxn modelId="{D4069E36-F1F6-4146-A152-0412F1E2B1C6}" type="presParOf" srcId="{E88FC512-FDFE-4E86-85C0-4CC371FDEAED}" destId="{16976197-5ADD-4F4E-978E-A03B9F1097AB}" srcOrd="1" destOrd="0" presId="urn:microsoft.com/office/officeart/2005/8/layout/cycle5"/>
    <dgm:cxn modelId="{DFECF73D-5044-463B-8E33-FC240E762C7A}" type="presParOf" srcId="{E88FC512-FDFE-4E86-85C0-4CC371FDEAED}" destId="{212A5D21-39F4-4BA7-BF79-87EBEF3BB237}" srcOrd="2" destOrd="0" presId="urn:microsoft.com/office/officeart/2005/8/layout/cycle5"/>
    <dgm:cxn modelId="{6C61CD4A-A0F0-4BF5-BA0E-06C9472E708B}" type="presParOf" srcId="{E88FC512-FDFE-4E86-85C0-4CC371FDEAED}" destId="{E29EF7DA-5A69-431C-A781-7B6BA1F034DA}" srcOrd="3" destOrd="0" presId="urn:microsoft.com/office/officeart/2005/8/layout/cycle5"/>
    <dgm:cxn modelId="{9B2A8EAB-8F3B-4159-A97F-28A5DDAFEDBF}" type="presParOf" srcId="{E88FC512-FDFE-4E86-85C0-4CC371FDEAED}" destId="{14CE0FF8-B2D1-4D4A-A58B-96F03527E47C}" srcOrd="4" destOrd="0" presId="urn:microsoft.com/office/officeart/2005/8/layout/cycle5"/>
    <dgm:cxn modelId="{F38ACB29-A091-4928-B76D-BCD18781E080}" type="presParOf" srcId="{E88FC512-FDFE-4E86-85C0-4CC371FDEAED}" destId="{32871EC8-EF48-4DFB-901A-4B82D1589FBF}" srcOrd="5" destOrd="0" presId="urn:microsoft.com/office/officeart/2005/8/layout/cycle5"/>
    <dgm:cxn modelId="{41E91AC5-824A-44FB-BE6C-E268E5081504}" type="presParOf" srcId="{E88FC512-FDFE-4E86-85C0-4CC371FDEAED}" destId="{3DE5509D-D510-4DC7-ACEA-864E11C7B7AF}" srcOrd="6" destOrd="0" presId="urn:microsoft.com/office/officeart/2005/8/layout/cycle5"/>
    <dgm:cxn modelId="{B1B593A6-E772-4DDA-B10C-297525484D04}" type="presParOf" srcId="{E88FC512-FDFE-4E86-85C0-4CC371FDEAED}" destId="{C939253F-E41A-4976-9091-F21CBA0A97D3}" srcOrd="7" destOrd="0" presId="urn:microsoft.com/office/officeart/2005/8/layout/cycle5"/>
    <dgm:cxn modelId="{A68BEBA9-51A0-45F1-B37B-81A50F8A2539}" type="presParOf" srcId="{E88FC512-FDFE-4E86-85C0-4CC371FDEAED}" destId="{1BCC27FF-8216-42D8-BA21-074F962E6885}" srcOrd="8" destOrd="0" presId="urn:microsoft.com/office/officeart/2005/8/layout/cycle5"/>
    <dgm:cxn modelId="{6D5210B4-FA18-4574-9858-8BB7EC0FC7BC}" type="presParOf" srcId="{E88FC512-FDFE-4E86-85C0-4CC371FDEAED}" destId="{4A07A8A7-5C6B-4697-BE5B-0A95C9D8BCA2}" srcOrd="9" destOrd="0" presId="urn:microsoft.com/office/officeart/2005/8/layout/cycle5"/>
    <dgm:cxn modelId="{98BAC4E6-0172-4224-8FA6-1DBC8DBDF2EA}" type="presParOf" srcId="{E88FC512-FDFE-4E86-85C0-4CC371FDEAED}" destId="{6B259D00-C292-4797-AF94-D8E747738C3E}" srcOrd="10" destOrd="0" presId="urn:microsoft.com/office/officeart/2005/8/layout/cycle5"/>
    <dgm:cxn modelId="{98337FC9-5A07-49B4-A972-B33EDA671320}" type="presParOf" srcId="{E88FC512-FDFE-4E86-85C0-4CC371FDEAED}" destId="{ABAD7D5F-8EB1-424B-9078-0C2C5B6E7659}" srcOrd="11" destOrd="0" presId="urn:microsoft.com/office/officeart/2005/8/layout/cycle5"/>
    <dgm:cxn modelId="{6FB0CC94-6EED-428A-B4E6-DCD0ED2C36AF}" type="presParOf" srcId="{E88FC512-FDFE-4E86-85C0-4CC371FDEAED}" destId="{9182DD53-240F-4F17-A81D-99C2D1110A47}" srcOrd="12" destOrd="0" presId="urn:microsoft.com/office/officeart/2005/8/layout/cycle5"/>
    <dgm:cxn modelId="{C30E90ED-F781-4236-9A96-E5C0ECE81D75}" type="presParOf" srcId="{E88FC512-FDFE-4E86-85C0-4CC371FDEAED}" destId="{5A814793-D824-4174-A7E3-EF7DE2F9C8B3}" srcOrd="13" destOrd="0" presId="urn:microsoft.com/office/officeart/2005/8/layout/cycle5"/>
    <dgm:cxn modelId="{59C5931F-2470-4697-ACC1-86B721D1A2E3}" type="presParOf" srcId="{E88FC512-FDFE-4E86-85C0-4CC371FDEAED}" destId="{F61D9ED8-8914-4FF2-B03D-D8C6F7FC305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F3FD8B8B-1D2E-420E-8F4B-5DF83E25367B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7AAC08D8-062C-4251-956F-4DFDF7D783C4}" type="sibTrans" cxnId="{4DF2BC0E-AE91-42C1-8EC2-F92E6D86C42C}">
      <dgm:prSet/>
      <dgm:spPr/>
      <dgm:t>
        <a:bodyPr/>
        <a:lstStyle/>
        <a:p>
          <a:endParaRPr lang="en-US"/>
        </a:p>
      </dgm:t>
    </dgm:pt>
    <dgm:pt modelId="{129D1955-EA26-4336-BB0F-917CED5D0003}" type="parTrans" cxnId="{4DF2BC0E-AE91-42C1-8EC2-F92E6D86C42C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A07A8A7-5C6B-4697-BE5B-0A95C9D8BCA2}" type="pres">
      <dgm:prSet presAssocID="{F3FD8B8B-1D2E-420E-8F4B-5DF83E25367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9D00-C292-4797-AF94-D8E747738C3E}" type="pres">
      <dgm:prSet presAssocID="{F3FD8B8B-1D2E-420E-8F4B-5DF83E25367B}" presName="spNode" presStyleCnt="0"/>
      <dgm:spPr/>
    </dgm:pt>
    <dgm:pt modelId="{ABAD7D5F-8EB1-424B-9078-0C2C5B6E7659}" type="pres">
      <dgm:prSet presAssocID="{7AAC08D8-062C-4251-956F-4DFDF7D783C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67EE86-3B5A-4B4C-8209-AF73E9925826}" type="presOf" srcId="{7AAC08D8-062C-4251-956F-4DFDF7D783C4}" destId="{ABAD7D5F-8EB1-424B-9078-0C2C5B6E7659}" srcOrd="0" destOrd="0" presId="urn:microsoft.com/office/officeart/2005/8/layout/cycle5"/>
    <dgm:cxn modelId="{5DA78400-6C86-4A36-90E1-1DFE0DD72EC7}" type="presOf" srcId="{B6E375BE-A491-4025-87B9-01E58CAEFB4E}" destId="{E88FC512-FDFE-4E86-85C0-4CC371FDEAED}" srcOrd="0" destOrd="0" presId="urn:microsoft.com/office/officeart/2005/8/layout/cycle5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4C352EC7-CEFE-4780-9E00-29FC16C2F0F8}" type="presOf" srcId="{C644FB91-2347-4DC9-8E3C-1A20314A7DD0}" destId="{2975635E-4391-4D42-8B79-C394A3BD074A}" srcOrd="0" destOrd="0" presId="urn:microsoft.com/office/officeart/2005/8/layout/cycle5"/>
    <dgm:cxn modelId="{0512AAEB-D8FA-450E-ADB8-76B179B26178}" type="presOf" srcId="{F3FD8B8B-1D2E-420E-8F4B-5DF83E25367B}" destId="{4A07A8A7-5C6B-4697-BE5B-0A95C9D8BCA2}" srcOrd="0" destOrd="0" presId="urn:microsoft.com/office/officeart/2005/8/layout/cycle5"/>
    <dgm:cxn modelId="{2384E056-6C3B-4EE6-8DDB-C72FF602EF36}" type="presOf" srcId="{03FB5C25-E1F1-4392-8277-C551D1AEDC29}" destId="{3DE5509D-D510-4DC7-ACEA-864E11C7B7AF}" srcOrd="0" destOrd="0" presId="urn:microsoft.com/office/officeart/2005/8/layout/cycle5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EC2BA1B2-CB3C-41C7-8D82-E56CDFB8B094}" type="presOf" srcId="{B2371537-EEA4-4275-8739-DC51E94DE423}" destId="{32871EC8-EF48-4DFB-901A-4B82D1589FBF}" srcOrd="0" destOrd="0" presId="urn:microsoft.com/office/officeart/2005/8/layout/cycle5"/>
    <dgm:cxn modelId="{4DF2BC0E-AE91-42C1-8EC2-F92E6D86C42C}" srcId="{B6E375BE-A491-4025-87B9-01E58CAEFB4E}" destId="{F3FD8B8B-1D2E-420E-8F4B-5DF83E25367B}" srcOrd="3" destOrd="0" parTransId="{129D1955-EA26-4336-BB0F-917CED5D0003}" sibTransId="{7AAC08D8-062C-4251-956F-4DFDF7D783C4}"/>
    <dgm:cxn modelId="{D0E5FE86-9C9F-4B82-9EE3-9023DD47E4B4}" type="presOf" srcId="{90AF4D7C-0A82-46BA-8F37-B7EE0E1CE8F0}" destId="{1BCC27FF-8216-42D8-BA21-074F962E6885}" srcOrd="0" destOrd="0" presId="urn:microsoft.com/office/officeart/2005/8/layout/cycle5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F2B31C45-0FE7-4253-89C7-0CAD792A48B2}" type="presOf" srcId="{E5BDCA35-EAD0-4E2B-8C19-7B494C775EBA}" destId="{212A5D21-39F4-4BA7-BF79-87EBEF3BB237}" srcOrd="0" destOrd="0" presId="urn:microsoft.com/office/officeart/2005/8/layout/cycle5"/>
    <dgm:cxn modelId="{23F78343-5E4F-45DB-B8E6-C8CBACA7C80F}" type="presOf" srcId="{5AE9AEE0-9F10-48E3-8B58-BE2795BD1251}" destId="{E29EF7DA-5A69-431C-A781-7B6BA1F034DA}" srcOrd="0" destOrd="0" presId="urn:microsoft.com/office/officeart/2005/8/layout/cycle5"/>
    <dgm:cxn modelId="{CA4C6BF7-3340-4FBC-9355-8EA7B385C4A6}" type="presParOf" srcId="{E88FC512-FDFE-4E86-85C0-4CC371FDEAED}" destId="{2975635E-4391-4D42-8B79-C394A3BD074A}" srcOrd="0" destOrd="0" presId="urn:microsoft.com/office/officeart/2005/8/layout/cycle5"/>
    <dgm:cxn modelId="{3EB7E0E1-5CAA-4561-8BF0-6531A9600FFF}" type="presParOf" srcId="{E88FC512-FDFE-4E86-85C0-4CC371FDEAED}" destId="{16976197-5ADD-4F4E-978E-A03B9F1097AB}" srcOrd="1" destOrd="0" presId="urn:microsoft.com/office/officeart/2005/8/layout/cycle5"/>
    <dgm:cxn modelId="{3E1388B5-79E8-4664-B369-15997267A36D}" type="presParOf" srcId="{E88FC512-FDFE-4E86-85C0-4CC371FDEAED}" destId="{212A5D21-39F4-4BA7-BF79-87EBEF3BB237}" srcOrd="2" destOrd="0" presId="urn:microsoft.com/office/officeart/2005/8/layout/cycle5"/>
    <dgm:cxn modelId="{C3177850-391E-4470-B8BF-A9C6E461A451}" type="presParOf" srcId="{E88FC512-FDFE-4E86-85C0-4CC371FDEAED}" destId="{E29EF7DA-5A69-431C-A781-7B6BA1F034DA}" srcOrd="3" destOrd="0" presId="urn:microsoft.com/office/officeart/2005/8/layout/cycle5"/>
    <dgm:cxn modelId="{B371394A-5AAA-4726-A605-2EF6514926A3}" type="presParOf" srcId="{E88FC512-FDFE-4E86-85C0-4CC371FDEAED}" destId="{14CE0FF8-B2D1-4D4A-A58B-96F03527E47C}" srcOrd="4" destOrd="0" presId="urn:microsoft.com/office/officeart/2005/8/layout/cycle5"/>
    <dgm:cxn modelId="{D7C9653E-764D-48A1-A527-7B5D933C2EE8}" type="presParOf" srcId="{E88FC512-FDFE-4E86-85C0-4CC371FDEAED}" destId="{32871EC8-EF48-4DFB-901A-4B82D1589FBF}" srcOrd="5" destOrd="0" presId="urn:microsoft.com/office/officeart/2005/8/layout/cycle5"/>
    <dgm:cxn modelId="{37CB5F78-7D71-430C-A909-4ED2C90C506C}" type="presParOf" srcId="{E88FC512-FDFE-4E86-85C0-4CC371FDEAED}" destId="{3DE5509D-D510-4DC7-ACEA-864E11C7B7AF}" srcOrd="6" destOrd="0" presId="urn:microsoft.com/office/officeart/2005/8/layout/cycle5"/>
    <dgm:cxn modelId="{3D548F5A-45EF-47C7-B001-2D61D64FA0FF}" type="presParOf" srcId="{E88FC512-FDFE-4E86-85C0-4CC371FDEAED}" destId="{C939253F-E41A-4976-9091-F21CBA0A97D3}" srcOrd="7" destOrd="0" presId="urn:microsoft.com/office/officeart/2005/8/layout/cycle5"/>
    <dgm:cxn modelId="{B3CE69F5-BFB7-4E98-8E99-B01938F91A79}" type="presParOf" srcId="{E88FC512-FDFE-4E86-85C0-4CC371FDEAED}" destId="{1BCC27FF-8216-42D8-BA21-074F962E6885}" srcOrd="8" destOrd="0" presId="urn:microsoft.com/office/officeart/2005/8/layout/cycle5"/>
    <dgm:cxn modelId="{C5D1117D-E552-4436-9D17-28F688BB7254}" type="presParOf" srcId="{E88FC512-FDFE-4E86-85C0-4CC371FDEAED}" destId="{4A07A8A7-5C6B-4697-BE5B-0A95C9D8BCA2}" srcOrd="9" destOrd="0" presId="urn:microsoft.com/office/officeart/2005/8/layout/cycle5"/>
    <dgm:cxn modelId="{CD0DC0DA-1641-4B75-B504-322F4EA95FD5}" type="presParOf" srcId="{E88FC512-FDFE-4E86-85C0-4CC371FDEAED}" destId="{6B259D00-C292-4797-AF94-D8E747738C3E}" srcOrd="10" destOrd="0" presId="urn:microsoft.com/office/officeart/2005/8/layout/cycle5"/>
    <dgm:cxn modelId="{3D22C750-86B8-439A-B988-43D9F408D229}" type="presParOf" srcId="{E88FC512-FDFE-4E86-85C0-4CC371FDEAED}" destId="{ABAD7D5F-8EB1-424B-9078-0C2C5B6E765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DC2E80-DED3-4AAD-B388-F8FAE3B540EC}" type="doc">
      <dgm:prSet loTypeId="urn:microsoft.com/office/officeart/2005/8/layout/vList3#2" loCatId="list" qsTypeId="urn:microsoft.com/office/officeart/2005/8/quickstyle/simple1" qsCatId="simple" csTypeId="urn:microsoft.com/office/officeart/2005/8/colors/colorful1" csCatId="colorful" phldr="1"/>
      <dgm:spPr/>
    </dgm:pt>
    <dgm:pt modelId="{BA48CC05-5A97-47A7-B9F5-EC6CF13E6F95}">
      <dgm:prSet phldrT="[Text]"/>
      <dgm:spPr/>
      <dgm:t>
        <a:bodyPr/>
        <a:lstStyle/>
        <a:p>
          <a:r>
            <a:rPr lang="en-US" dirty="0" smtClean="0"/>
            <a:t>Highly configurable caches</a:t>
          </a:r>
          <a:endParaRPr lang="en-US" dirty="0"/>
        </a:p>
      </dgm:t>
    </dgm:pt>
    <dgm:pt modelId="{182694E1-3535-445C-9BE7-FC566C5266DE}" type="parTrans" cxnId="{6C719CB0-4CBC-4DFE-8AFD-6A32551E4528}">
      <dgm:prSet/>
      <dgm:spPr/>
      <dgm:t>
        <a:bodyPr/>
        <a:lstStyle/>
        <a:p>
          <a:endParaRPr lang="en-US"/>
        </a:p>
      </dgm:t>
    </dgm:pt>
    <dgm:pt modelId="{99731EEA-44E7-4DCF-BE57-E4B5F94104CA}" type="sibTrans" cxnId="{6C719CB0-4CBC-4DFE-8AFD-6A32551E4528}">
      <dgm:prSet/>
      <dgm:spPr/>
      <dgm:t>
        <a:bodyPr/>
        <a:lstStyle/>
        <a:p>
          <a:endParaRPr lang="en-US"/>
        </a:p>
      </dgm:t>
    </dgm:pt>
    <dgm:pt modelId="{E77D1173-38C6-4F97-9D46-1D557AA69326}">
      <dgm:prSet/>
      <dgm:spPr/>
      <dgm:t>
        <a:bodyPr/>
        <a:lstStyle/>
        <a:p>
          <a:r>
            <a:rPr lang="en-US" dirty="0" smtClean="0"/>
            <a:t>Thorough Miss Status Holding Register (MSHR) design</a:t>
          </a:r>
          <a:endParaRPr lang="en-US" dirty="0"/>
        </a:p>
      </dgm:t>
    </dgm:pt>
    <dgm:pt modelId="{1FC50444-BDAF-46F2-A432-CB9A8AF887BA}" type="parTrans" cxnId="{09538762-E122-4F70-B63B-6A3A2E6E38C5}">
      <dgm:prSet/>
      <dgm:spPr/>
      <dgm:t>
        <a:bodyPr/>
        <a:lstStyle/>
        <a:p>
          <a:endParaRPr lang="en-US"/>
        </a:p>
      </dgm:t>
    </dgm:pt>
    <dgm:pt modelId="{71E7D8F4-761F-426E-90BF-47B639F0B6A4}" type="sibTrans" cxnId="{09538762-E122-4F70-B63B-6A3A2E6E38C5}">
      <dgm:prSet/>
      <dgm:spPr/>
      <dgm:t>
        <a:bodyPr/>
        <a:lstStyle/>
        <a:p>
          <a:endParaRPr lang="en-US"/>
        </a:p>
      </dgm:t>
    </dgm:pt>
    <dgm:pt modelId="{78C8A696-5C0B-4720-ADE1-D50F5B94707C}">
      <dgm:prSet phldrT="[Text]"/>
      <dgm:spPr/>
      <dgm:t>
        <a:bodyPr/>
        <a:lstStyle/>
        <a:p>
          <a:r>
            <a:rPr lang="en-US" smtClean="0"/>
            <a:t>Flexibility to create a graph of caches to form the memory system</a:t>
          </a:r>
          <a:endParaRPr lang="en-US"/>
        </a:p>
      </dgm:t>
    </dgm:pt>
    <dgm:pt modelId="{0BB2D5AA-D2F3-4A53-918E-9F9A0679B913}" type="parTrans" cxnId="{4571AC23-B44F-4F5F-924B-4556E4B059A6}">
      <dgm:prSet/>
      <dgm:spPr/>
      <dgm:t>
        <a:bodyPr/>
        <a:lstStyle/>
        <a:p>
          <a:endParaRPr lang="en-US"/>
        </a:p>
      </dgm:t>
    </dgm:pt>
    <dgm:pt modelId="{EDF989A7-C81B-43C6-8247-E6D999752F65}" type="sibTrans" cxnId="{4571AC23-B44F-4F5F-924B-4556E4B059A6}">
      <dgm:prSet/>
      <dgm:spPr/>
      <dgm:t>
        <a:bodyPr/>
        <a:lstStyle/>
        <a:p>
          <a:endParaRPr lang="en-US"/>
        </a:p>
      </dgm:t>
    </dgm:pt>
    <dgm:pt modelId="{3B4A9B27-16B1-454D-BD06-80FAFDCF1FEF}" type="pres">
      <dgm:prSet presAssocID="{D1DC2E80-DED3-4AAD-B388-F8FAE3B540EC}" presName="linearFlow" presStyleCnt="0">
        <dgm:presLayoutVars>
          <dgm:dir/>
          <dgm:resizeHandles val="exact"/>
        </dgm:presLayoutVars>
      </dgm:prSet>
      <dgm:spPr/>
    </dgm:pt>
    <dgm:pt modelId="{3714E81A-4482-403F-A9AA-818EF2548CC9}" type="pres">
      <dgm:prSet presAssocID="{BA48CC05-5A97-47A7-B9F5-EC6CF13E6F95}" presName="composite" presStyleCnt="0"/>
      <dgm:spPr/>
    </dgm:pt>
    <dgm:pt modelId="{3F5507B1-F3EA-4B53-87BE-1B3E9C4760FB}" type="pres">
      <dgm:prSet presAssocID="{BA48CC05-5A97-47A7-B9F5-EC6CF13E6F95}" presName="imgShp" presStyleLbl="fgImgPlace1" presStyleIdx="0" presStyleCnt="3"/>
      <dgm:spPr/>
    </dgm:pt>
    <dgm:pt modelId="{D8E07AAE-795C-486C-ADA5-BAABB5317282}" type="pres">
      <dgm:prSet presAssocID="{BA48CC05-5A97-47A7-B9F5-EC6CF13E6F9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3E72E-6281-4461-B03C-BDBB703939B2}" type="pres">
      <dgm:prSet presAssocID="{99731EEA-44E7-4DCF-BE57-E4B5F94104CA}" presName="spacing" presStyleCnt="0"/>
      <dgm:spPr/>
    </dgm:pt>
    <dgm:pt modelId="{372B1432-398B-40F3-BB01-87EF092678C4}" type="pres">
      <dgm:prSet presAssocID="{78C8A696-5C0B-4720-ADE1-D50F5B94707C}" presName="composite" presStyleCnt="0"/>
      <dgm:spPr/>
    </dgm:pt>
    <dgm:pt modelId="{83AA39C2-7299-4140-A261-6F53D8FA0677}" type="pres">
      <dgm:prSet presAssocID="{78C8A696-5C0B-4720-ADE1-D50F5B94707C}" presName="imgShp" presStyleLbl="fgImgPlace1" presStyleIdx="1" presStyleCnt="3"/>
      <dgm:spPr/>
    </dgm:pt>
    <dgm:pt modelId="{9953D4AA-8CED-4B21-871C-9F4A1DE6EAA4}" type="pres">
      <dgm:prSet presAssocID="{78C8A696-5C0B-4720-ADE1-D50F5B94707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99B64-8869-484F-AE35-C3D8364DB122}" type="pres">
      <dgm:prSet presAssocID="{EDF989A7-C81B-43C6-8247-E6D999752F65}" presName="spacing" presStyleCnt="0"/>
      <dgm:spPr/>
    </dgm:pt>
    <dgm:pt modelId="{92BEA348-E181-4092-AEC8-233787EF98D5}" type="pres">
      <dgm:prSet presAssocID="{E77D1173-38C6-4F97-9D46-1D557AA69326}" presName="composite" presStyleCnt="0"/>
      <dgm:spPr/>
    </dgm:pt>
    <dgm:pt modelId="{66993773-BAA1-4598-9113-4EA89A4876E5}" type="pres">
      <dgm:prSet presAssocID="{E77D1173-38C6-4F97-9D46-1D557AA69326}" presName="imgShp" presStyleLbl="fgImgPlace1" presStyleIdx="2" presStyleCnt="3"/>
      <dgm:spPr/>
    </dgm:pt>
    <dgm:pt modelId="{D9E6B0FC-9247-4F04-BA71-EB198D1F3303}" type="pres">
      <dgm:prSet presAssocID="{E77D1173-38C6-4F97-9D46-1D557AA6932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2CB7C3-4951-4EE4-BC9B-45FA794C1B5C}" type="presOf" srcId="{BA48CC05-5A97-47A7-B9F5-EC6CF13E6F95}" destId="{D8E07AAE-795C-486C-ADA5-BAABB5317282}" srcOrd="0" destOrd="0" presId="urn:microsoft.com/office/officeart/2005/8/layout/vList3#2"/>
    <dgm:cxn modelId="{6C719CB0-4CBC-4DFE-8AFD-6A32551E4528}" srcId="{D1DC2E80-DED3-4AAD-B388-F8FAE3B540EC}" destId="{BA48CC05-5A97-47A7-B9F5-EC6CF13E6F95}" srcOrd="0" destOrd="0" parTransId="{182694E1-3535-445C-9BE7-FC566C5266DE}" sibTransId="{99731EEA-44E7-4DCF-BE57-E4B5F94104CA}"/>
    <dgm:cxn modelId="{9E8352BD-13C2-496D-B332-1ED3977F5EE5}" type="presOf" srcId="{78C8A696-5C0B-4720-ADE1-D50F5B94707C}" destId="{9953D4AA-8CED-4B21-871C-9F4A1DE6EAA4}" srcOrd="0" destOrd="0" presId="urn:microsoft.com/office/officeart/2005/8/layout/vList3#2"/>
    <dgm:cxn modelId="{4571AC23-B44F-4F5F-924B-4556E4B059A6}" srcId="{D1DC2E80-DED3-4AAD-B388-F8FAE3B540EC}" destId="{78C8A696-5C0B-4720-ADE1-D50F5B94707C}" srcOrd="1" destOrd="0" parTransId="{0BB2D5AA-D2F3-4A53-918E-9F9A0679B913}" sibTransId="{EDF989A7-C81B-43C6-8247-E6D999752F65}"/>
    <dgm:cxn modelId="{4AF3C8BE-6706-452F-85CE-13E85D220901}" type="presOf" srcId="{D1DC2E80-DED3-4AAD-B388-F8FAE3B540EC}" destId="{3B4A9B27-16B1-454D-BD06-80FAFDCF1FEF}" srcOrd="0" destOrd="0" presId="urn:microsoft.com/office/officeart/2005/8/layout/vList3#2"/>
    <dgm:cxn modelId="{09538762-E122-4F70-B63B-6A3A2E6E38C5}" srcId="{D1DC2E80-DED3-4AAD-B388-F8FAE3B540EC}" destId="{E77D1173-38C6-4F97-9D46-1D557AA69326}" srcOrd="2" destOrd="0" parTransId="{1FC50444-BDAF-46F2-A432-CB9A8AF887BA}" sibTransId="{71E7D8F4-761F-426E-90BF-47B639F0B6A4}"/>
    <dgm:cxn modelId="{501D5BBB-0A9F-4790-BEA1-6FFE98C17AA6}" type="presOf" srcId="{E77D1173-38C6-4F97-9D46-1D557AA69326}" destId="{D9E6B0FC-9247-4F04-BA71-EB198D1F3303}" srcOrd="0" destOrd="0" presId="urn:microsoft.com/office/officeart/2005/8/layout/vList3#2"/>
    <dgm:cxn modelId="{FB8118B1-10D1-453B-96B3-B69D4320B90A}" type="presParOf" srcId="{3B4A9B27-16B1-454D-BD06-80FAFDCF1FEF}" destId="{3714E81A-4482-403F-A9AA-818EF2548CC9}" srcOrd="0" destOrd="0" presId="urn:microsoft.com/office/officeart/2005/8/layout/vList3#2"/>
    <dgm:cxn modelId="{136DE1C5-D742-4D44-A45E-1B964F458967}" type="presParOf" srcId="{3714E81A-4482-403F-A9AA-818EF2548CC9}" destId="{3F5507B1-F3EA-4B53-87BE-1B3E9C4760FB}" srcOrd="0" destOrd="0" presId="urn:microsoft.com/office/officeart/2005/8/layout/vList3#2"/>
    <dgm:cxn modelId="{B571E371-B457-4745-8D30-23A4053DA9C1}" type="presParOf" srcId="{3714E81A-4482-403F-A9AA-818EF2548CC9}" destId="{D8E07AAE-795C-486C-ADA5-BAABB5317282}" srcOrd="1" destOrd="0" presId="urn:microsoft.com/office/officeart/2005/8/layout/vList3#2"/>
    <dgm:cxn modelId="{6DE426B7-254A-413C-BE63-7099E09DFCCE}" type="presParOf" srcId="{3B4A9B27-16B1-454D-BD06-80FAFDCF1FEF}" destId="{D793E72E-6281-4461-B03C-BDBB703939B2}" srcOrd="1" destOrd="0" presId="urn:microsoft.com/office/officeart/2005/8/layout/vList3#2"/>
    <dgm:cxn modelId="{687174A4-7178-476E-9B33-E3F10521F9D4}" type="presParOf" srcId="{3B4A9B27-16B1-454D-BD06-80FAFDCF1FEF}" destId="{372B1432-398B-40F3-BB01-87EF092678C4}" srcOrd="2" destOrd="0" presId="urn:microsoft.com/office/officeart/2005/8/layout/vList3#2"/>
    <dgm:cxn modelId="{847B10E5-040F-48C2-BC8E-A609F9437346}" type="presParOf" srcId="{372B1432-398B-40F3-BB01-87EF092678C4}" destId="{83AA39C2-7299-4140-A261-6F53D8FA0677}" srcOrd="0" destOrd="0" presId="urn:microsoft.com/office/officeart/2005/8/layout/vList3#2"/>
    <dgm:cxn modelId="{196C58DF-F475-4961-A883-18C38CB332A2}" type="presParOf" srcId="{372B1432-398B-40F3-BB01-87EF092678C4}" destId="{9953D4AA-8CED-4B21-871C-9F4A1DE6EAA4}" srcOrd="1" destOrd="0" presId="urn:microsoft.com/office/officeart/2005/8/layout/vList3#2"/>
    <dgm:cxn modelId="{FFCE067F-9316-458C-B3C2-B29240E34985}" type="presParOf" srcId="{3B4A9B27-16B1-454D-BD06-80FAFDCF1FEF}" destId="{0DA99B64-8869-484F-AE35-C3D8364DB122}" srcOrd="3" destOrd="0" presId="urn:microsoft.com/office/officeart/2005/8/layout/vList3#2"/>
    <dgm:cxn modelId="{C5432DBE-3A9E-4E1A-84E7-820037587F1E}" type="presParOf" srcId="{3B4A9B27-16B1-454D-BD06-80FAFDCF1FEF}" destId="{92BEA348-E181-4092-AEC8-233787EF98D5}" srcOrd="4" destOrd="0" presId="urn:microsoft.com/office/officeart/2005/8/layout/vList3#2"/>
    <dgm:cxn modelId="{4F18F97A-B0F3-4F37-8E4F-7A5201E4B365}" type="presParOf" srcId="{92BEA348-E181-4092-AEC8-233787EF98D5}" destId="{66993773-BAA1-4598-9113-4EA89A4876E5}" srcOrd="0" destOrd="0" presId="urn:microsoft.com/office/officeart/2005/8/layout/vList3#2"/>
    <dgm:cxn modelId="{6DF00594-ADB0-4FFF-9518-A784BA8D7896}" type="presParOf" srcId="{92BEA348-E181-4092-AEC8-233787EF98D5}" destId="{D9E6B0FC-9247-4F04-BA71-EB198D1F330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D1098E-9853-4A3D-85A0-6EB0C244B8D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FD990D-2DEE-4675-898B-4BE482889550}">
      <dgm:prSet phldrT="[Text]"/>
      <dgm:spPr/>
      <dgm:t>
        <a:bodyPr/>
        <a:lstStyle/>
        <a:p>
          <a:r>
            <a:rPr lang="en-US" dirty="0" smtClean="0"/>
            <a:t>Interconnect</a:t>
          </a:r>
          <a:endParaRPr lang="en-US" dirty="0"/>
        </a:p>
      </dgm:t>
    </dgm:pt>
    <dgm:pt modelId="{95EF284D-DABE-412A-94F9-392F981F9DF0}" type="parTrans" cxnId="{06D4F9D8-D887-4EAF-BF42-5770ECF0BB50}">
      <dgm:prSet/>
      <dgm:spPr/>
      <dgm:t>
        <a:bodyPr/>
        <a:lstStyle/>
        <a:p>
          <a:endParaRPr lang="en-US"/>
        </a:p>
      </dgm:t>
    </dgm:pt>
    <dgm:pt modelId="{2BAB6B2A-DBD4-4E83-9CB8-654C9FB30CB2}" type="sibTrans" cxnId="{06D4F9D8-D887-4EAF-BF42-5770ECF0BB50}">
      <dgm:prSet/>
      <dgm:spPr/>
      <dgm:t>
        <a:bodyPr/>
        <a:lstStyle/>
        <a:p>
          <a:endParaRPr lang="en-US"/>
        </a:p>
      </dgm:t>
    </dgm:pt>
    <dgm:pt modelId="{B8B6860C-E35D-4045-B9A4-A02ADAEADCD1}">
      <dgm:prSet phldrT="[Text]"/>
      <dgm:spPr/>
      <dgm:t>
        <a:bodyPr/>
        <a:lstStyle/>
        <a:p>
          <a:r>
            <a:rPr lang="en-US" dirty="0" smtClean="0"/>
            <a:t>Bus</a:t>
          </a:r>
          <a:endParaRPr lang="en-US" dirty="0"/>
        </a:p>
      </dgm:t>
    </dgm:pt>
    <dgm:pt modelId="{E01A729F-E2C0-4459-9231-970500C6CC10}" type="parTrans" cxnId="{1FC53D7F-2874-4AD0-9ADB-7F74D1C92529}">
      <dgm:prSet/>
      <dgm:spPr/>
      <dgm:t>
        <a:bodyPr/>
        <a:lstStyle/>
        <a:p>
          <a:endParaRPr lang="en-US"/>
        </a:p>
      </dgm:t>
    </dgm:pt>
    <dgm:pt modelId="{21FC0E92-D77D-4F3D-B022-17D188C20171}" type="sibTrans" cxnId="{1FC53D7F-2874-4AD0-9ADB-7F74D1C92529}">
      <dgm:prSet/>
      <dgm:spPr/>
      <dgm:t>
        <a:bodyPr/>
        <a:lstStyle/>
        <a:p>
          <a:endParaRPr lang="en-US"/>
        </a:p>
      </dgm:t>
    </dgm:pt>
    <dgm:pt modelId="{37618F5C-9F48-42EF-B294-DB443AF82A3A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9F038E8A-3AE8-4CFF-94E1-80373E9ACB11}" type="parTrans" cxnId="{CBEDC9C9-BAC4-46EA-80D9-BD5B2FC4AE4E}">
      <dgm:prSet/>
      <dgm:spPr/>
      <dgm:t>
        <a:bodyPr/>
        <a:lstStyle/>
        <a:p>
          <a:endParaRPr lang="en-US"/>
        </a:p>
      </dgm:t>
    </dgm:pt>
    <dgm:pt modelId="{BE5C5D54-558E-4A11-9B9E-E7756F3218E2}" type="sibTrans" cxnId="{CBEDC9C9-BAC4-46EA-80D9-BD5B2FC4AE4E}">
      <dgm:prSet/>
      <dgm:spPr/>
      <dgm:t>
        <a:bodyPr/>
        <a:lstStyle/>
        <a:p>
          <a:endParaRPr lang="en-US"/>
        </a:p>
      </dgm:t>
    </dgm:pt>
    <dgm:pt modelId="{58802DB1-E59B-4374-9E02-09CF09838A66}">
      <dgm:prSet phldrT="[Text]"/>
      <dgm:spPr/>
      <dgm:t>
        <a:bodyPr/>
        <a:lstStyle/>
        <a:p>
          <a:r>
            <a:rPr lang="en-US" dirty="0" smtClean="0"/>
            <a:t>Medium</a:t>
          </a:r>
          <a:endParaRPr lang="en-US" dirty="0"/>
        </a:p>
      </dgm:t>
    </dgm:pt>
    <dgm:pt modelId="{FB82AE15-594A-4536-A299-AAEC44C9BE3E}" type="parTrans" cxnId="{BB0701CE-8DED-4E5D-AA10-B8BD94D74A1F}">
      <dgm:prSet/>
      <dgm:spPr/>
      <dgm:t>
        <a:bodyPr/>
        <a:lstStyle/>
        <a:p>
          <a:endParaRPr lang="en-US"/>
        </a:p>
      </dgm:t>
    </dgm:pt>
    <dgm:pt modelId="{2ECB174A-5766-4324-9CF8-B8A0438140F2}" type="sibTrans" cxnId="{BB0701CE-8DED-4E5D-AA10-B8BD94D74A1F}">
      <dgm:prSet/>
      <dgm:spPr/>
      <dgm:t>
        <a:bodyPr/>
        <a:lstStyle/>
        <a:p>
          <a:endParaRPr lang="en-US"/>
        </a:p>
      </dgm:t>
    </dgm:pt>
    <dgm:pt modelId="{27FB435A-BA52-4E3D-A815-557389B3D210}">
      <dgm:prSet phldrT="[Text]"/>
      <dgm:spPr/>
      <dgm:t>
        <a:bodyPr/>
        <a:lstStyle/>
        <a:p>
          <a:r>
            <a:rPr lang="en-US" dirty="0" smtClean="0"/>
            <a:t>Electrical</a:t>
          </a:r>
          <a:endParaRPr lang="en-US" dirty="0"/>
        </a:p>
      </dgm:t>
    </dgm:pt>
    <dgm:pt modelId="{56A83C8B-C90E-4AE2-893E-AEB99860945F}" type="parTrans" cxnId="{3F85A81F-F038-49AF-A5D4-9BD88C2682CF}">
      <dgm:prSet/>
      <dgm:spPr/>
      <dgm:t>
        <a:bodyPr/>
        <a:lstStyle/>
        <a:p>
          <a:endParaRPr lang="en-US"/>
        </a:p>
      </dgm:t>
    </dgm:pt>
    <dgm:pt modelId="{30989FE6-6BC7-4D47-9673-9EF24E5B5B88}" type="sibTrans" cxnId="{3F85A81F-F038-49AF-A5D4-9BD88C2682CF}">
      <dgm:prSet/>
      <dgm:spPr/>
      <dgm:t>
        <a:bodyPr/>
        <a:lstStyle/>
        <a:p>
          <a:endParaRPr lang="en-US"/>
        </a:p>
      </dgm:t>
    </dgm:pt>
    <dgm:pt modelId="{1F520C91-E0D7-417A-AB3E-B139CD27FE96}">
      <dgm:prSet phldrT="[Text]"/>
      <dgm:spPr/>
      <dgm:t>
        <a:bodyPr/>
        <a:lstStyle/>
        <a:p>
          <a:r>
            <a:rPr lang="en-US" dirty="0" smtClean="0"/>
            <a:t>Optical</a:t>
          </a:r>
          <a:endParaRPr lang="en-US" dirty="0"/>
        </a:p>
      </dgm:t>
    </dgm:pt>
    <dgm:pt modelId="{3634DB60-4DD9-41D8-84F9-96D47EEFBC29}" type="parTrans" cxnId="{6A3400C7-FE05-491A-A618-C023CB15C9F0}">
      <dgm:prSet/>
      <dgm:spPr/>
      <dgm:t>
        <a:bodyPr/>
        <a:lstStyle/>
        <a:p>
          <a:endParaRPr lang="en-US"/>
        </a:p>
      </dgm:t>
    </dgm:pt>
    <dgm:pt modelId="{9F3636E1-1B50-41EB-91EE-453B51483E55}" type="sibTrans" cxnId="{6A3400C7-FE05-491A-A618-C023CB15C9F0}">
      <dgm:prSet/>
      <dgm:spPr/>
      <dgm:t>
        <a:bodyPr/>
        <a:lstStyle/>
        <a:p>
          <a:endParaRPr lang="en-US"/>
        </a:p>
      </dgm:t>
    </dgm:pt>
    <dgm:pt modelId="{94B1AB18-40F4-4CD3-ABF7-65615653D6F5}">
      <dgm:prSet phldrT="[Text]"/>
      <dgm:spPr/>
      <dgm:t>
        <a:bodyPr/>
        <a:lstStyle/>
        <a:p>
          <a:r>
            <a:rPr lang="en-US" dirty="0" smtClean="0"/>
            <a:t>Routing Algorithm</a:t>
          </a:r>
          <a:endParaRPr lang="en-US" dirty="0"/>
        </a:p>
      </dgm:t>
    </dgm:pt>
    <dgm:pt modelId="{80CB371E-CDBC-4BEF-BBB8-DE916EBEA178}" type="parTrans" cxnId="{804F410F-62AB-4D13-9615-9DA4AD4765A4}">
      <dgm:prSet/>
      <dgm:spPr/>
      <dgm:t>
        <a:bodyPr/>
        <a:lstStyle/>
        <a:p>
          <a:endParaRPr lang="en-US"/>
        </a:p>
      </dgm:t>
    </dgm:pt>
    <dgm:pt modelId="{4E0E7BAD-DD56-42FB-8E90-9D21172E7A76}" type="sibTrans" cxnId="{804F410F-62AB-4D13-9615-9DA4AD4765A4}">
      <dgm:prSet/>
      <dgm:spPr/>
      <dgm:t>
        <a:bodyPr/>
        <a:lstStyle/>
        <a:p>
          <a:endParaRPr lang="en-US"/>
        </a:p>
      </dgm:t>
    </dgm:pt>
    <dgm:pt modelId="{F199D78C-993C-48A1-B53B-447505ED5454}">
      <dgm:prSet phldrT="[Text]"/>
      <dgm:spPr/>
      <dgm:t>
        <a:bodyPr/>
        <a:lstStyle/>
        <a:p>
          <a:r>
            <a:rPr lang="en-US" dirty="0" smtClean="0"/>
            <a:t>Simple          West first</a:t>
          </a:r>
          <a:endParaRPr lang="en-US" dirty="0"/>
        </a:p>
      </dgm:t>
    </dgm:pt>
    <dgm:pt modelId="{BADC622C-F80A-4586-93DC-6346F4C00A87}" type="parTrans" cxnId="{CB1173EE-37B1-441D-B8E2-9A688F9C53CC}">
      <dgm:prSet/>
      <dgm:spPr/>
      <dgm:t>
        <a:bodyPr/>
        <a:lstStyle/>
        <a:p>
          <a:endParaRPr lang="en-US"/>
        </a:p>
      </dgm:t>
    </dgm:pt>
    <dgm:pt modelId="{79069AC8-5DD7-4EAF-99BA-2D4AABA82FDB}" type="sibTrans" cxnId="{CB1173EE-37B1-441D-B8E2-9A688F9C53CC}">
      <dgm:prSet/>
      <dgm:spPr/>
      <dgm:t>
        <a:bodyPr/>
        <a:lstStyle/>
        <a:p>
          <a:endParaRPr lang="en-US"/>
        </a:p>
      </dgm:t>
    </dgm:pt>
    <dgm:pt modelId="{9E2D2583-2B91-4768-912E-29BE870B7822}">
      <dgm:prSet/>
      <dgm:spPr/>
      <dgm:t>
        <a:bodyPr/>
        <a:lstStyle/>
        <a:p>
          <a:r>
            <a:rPr lang="en-US" dirty="0" smtClean="0"/>
            <a:t>North last    Negative first</a:t>
          </a:r>
        </a:p>
      </dgm:t>
    </dgm:pt>
    <dgm:pt modelId="{B81E59B8-0D7C-4147-9E61-F8E9550D715D}" type="parTrans" cxnId="{4AF443FF-4771-4503-B790-046F600DF12F}">
      <dgm:prSet/>
      <dgm:spPr/>
      <dgm:t>
        <a:bodyPr/>
        <a:lstStyle/>
        <a:p>
          <a:endParaRPr lang="en-US"/>
        </a:p>
      </dgm:t>
    </dgm:pt>
    <dgm:pt modelId="{E8318C9D-7EB7-449D-A84C-A824B0307496}" type="sibTrans" cxnId="{4AF443FF-4771-4503-B790-046F600DF12F}">
      <dgm:prSet/>
      <dgm:spPr/>
      <dgm:t>
        <a:bodyPr/>
        <a:lstStyle/>
        <a:p>
          <a:endParaRPr lang="en-US"/>
        </a:p>
      </dgm:t>
    </dgm:pt>
    <dgm:pt modelId="{346C6371-D25B-40D4-A482-0FFD7D4AA8A9}">
      <dgm:prSet/>
      <dgm:spPr/>
      <dgm:t>
        <a:bodyPr/>
        <a:lstStyle/>
        <a:p>
          <a:r>
            <a:rPr lang="en-US" dirty="0" smtClean="0"/>
            <a:t>Topology</a:t>
          </a:r>
        </a:p>
      </dgm:t>
    </dgm:pt>
    <dgm:pt modelId="{35B36D02-3C70-4578-9174-53A475646618}" type="parTrans" cxnId="{702633C6-10B2-4B90-967B-CC973BA30BE8}">
      <dgm:prSet/>
      <dgm:spPr/>
      <dgm:t>
        <a:bodyPr/>
        <a:lstStyle/>
        <a:p>
          <a:endParaRPr lang="en-US"/>
        </a:p>
      </dgm:t>
    </dgm:pt>
    <dgm:pt modelId="{805AB8C7-2BA6-41C0-AD2A-A664A9E7CFFA}" type="sibTrans" cxnId="{702633C6-10B2-4B90-967B-CC973BA30BE8}">
      <dgm:prSet/>
      <dgm:spPr/>
      <dgm:t>
        <a:bodyPr/>
        <a:lstStyle/>
        <a:p>
          <a:endParaRPr lang="en-US"/>
        </a:p>
      </dgm:t>
    </dgm:pt>
    <dgm:pt modelId="{CEC3A222-9487-4AF1-ACDD-F4706AC868B3}">
      <dgm:prSet/>
      <dgm:spPr/>
      <dgm:t>
        <a:bodyPr/>
        <a:lstStyle/>
        <a:p>
          <a:r>
            <a:rPr lang="en-US" dirty="0" smtClean="0"/>
            <a:t>Mesh            Torus             Ring             Bus</a:t>
          </a:r>
        </a:p>
      </dgm:t>
    </dgm:pt>
    <dgm:pt modelId="{958E1B1A-FA1B-429A-BC7F-B0B742CC8950}" type="parTrans" cxnId="{A7EAB991-A7B4-40AD-B962-1D2B30D3EB1A}">
      <dgm:prSet/>
      <dgm:spPr/>
      <dgm:t>
        <a:bodyPr/>
        <a:lstStyle/>
        <a:p>
          <a:endParaRPr lang="en-US"/>
        </a:p>
      </dgm:t>
    </dgm:pt>
    <dgm:pt modelId="{2F154F57-BA59-42D0-84A7-9BD22AABB2FE}" type="sibTrans" cxnId="{A7EAB991-A7B4-40AD-B962-1D2B30D3EB1A}">
      <dgm:prSet/>
      <dgm:spPr/>
      <dgm:t>
        <a:bodyPr/>
        <a:lstStyle/>
        <a:p>
          <a:endParaRPr lang="en-US"/>
        </a:p>
      </dgm:t>
    </dgm:pt>
    <dgm:pt modelId="{943B5803-1706-4D96-892A-1D0289369F6C}">
      <dgm:prSet/>
      <dgm:spPr/>
      <dgm:t>
        <a:bodyPr/>
        <a:lstStyle/>
        <a:p>
          <a:r>
            <a:rPr lang="en-US" dirty="0" smtClean="0"/>
            <a:t>Fat Tree       Butterfly       Omega</a:t>
          </a:r>
          <a:endParaRPr lang="en-US" dirty="0"/>
        </a:p>
      </dgm:t>
    </dgm:pt>
    <dgm:pt modelId="{B0DA9C6B-3433-43D7-B5D4-CFC35ADA9FCE}" type="parTrans" cxnId="{A926BE22-B9C5-4872-B9A5-3C20070C3A93}">
      <dgm:prSet/>
      <dgm:spPr/>
      <dgm:t>
        <a:bodyPr/>
        <a:lstStyle/>
        <a:p>
          <a:endParaRPr lang="en-US"/>
        </a:p>
      </dgm:t>
    </dgm:pt>
    <dgm:pt modelId="{59D976D7-35E0-4903-B3FB-D91FECC2C5A8}" type="sibTrans" cxnId="{A926BE22-B9C5-4872-B9A5-3C20070C3A93}">
      <dgm:prSet/>
      <dgm:spPr/>
      <dgm:t>
        <a:bodyPr/>
        <a:lstStyle/>
        <a:p>
          <a:endParaRPr lang="en-US"/>
        </a:p>
      </dgm:t>
    </dgm:pt>
    <dgm:pt modelId="{0728E2D5-A63A-4525-AE28-E18FB725BA2A}">
      <dgm:prSet/>
      <dgm:spPr/>
      <dgm:t>
        <a:bodyPr/>
        <a:lstStyle/>
        <a:p>
          <a:r>
            <a:rPr lang="en-US" dirty="0" smtClean="0"/>
            <a:t>Route Selection</a:t>
          </a:r>
          <a:endParaRPr lang="en-US" dirty="0"/>
        </a:p>
      </dgm:t>
    </dgm:pt>
    <dgm:pt modelId="{5A1B9BB7-AED0-4C8D-A874-4CFCC4A31D9D}" type="parTrans" cxnId="{C1A1EA03-411C-4A62-AAE1-3D9919BC1A3A}">
      <dgm:prSet/>
      <dgm:spPr/>
      <dgm:t>
        <a:bodyPr/>
        <a:lstStyle/>
        <a:p>
          <a:endParaRPr lang="en-US"/>
        </a:p>
      </dgm:t>
    </dgm:pt>
    <dgm:pt modelId="{BA03017D-E713-44AF-AED6-C701BDE674CC}" type="sibTrans" cxnId="{C1A1EA03-411C-4A62-AAE1-3D9919BC1A3A}">
      <dgm:prSet/>
      <dgm:spPr/>
      <dgm:t>
        <a:bodyPr/>
        <a:lstStyle/>
        <a:p>
          <a:endParaRPr lang="en-US"/>
        </a:p>
      </dgm:t>
    </dgm:pt>
    <dgm:pt modelId="{6369727E-B746-4C97-BBB8-1D30E20746E5}">
      <dgm:prSet/>
      <dgm:spPr/>
      <dgm:t>
        <a:bodyPr/>
        <a:lstStyle/>
        <a:p>
          <a:r>
            <a:rPr lang="en-US" dirty="0" smtClean="0"/>
            <a:t>Static</a:t>
          </a:r>
          <a:endParaRPr lang="en-US" dirty="0"/>
        </a:p>
      </dgm:t>
    </dgm:pt>
    <dgm:pt modelId="{26076401-380E-4CFF-85D9-6CCADECF3518}" type="parTrans" cxnId="{9B413E79-8AF7-40E8-9017-4E2DBCF01BF8}">
      <dgm:prSet/>
      <dgm:spPr/>
      <dgm:t>
        <a:bodyPr/>
        <a:lstStyle/>
        <a:p>
          <a:endParaRPr lang="en-US"/>
        </a:p>
      </dgm:t>
    </dgm:pt>
    <dgm:pt modelId="{3D15F1E0-D03B-4585-862A-D0BA64F2CB7A}" type="sibTrans" cxnId="{9B413E79-8AF7-40E8-9017-4E2DBCF01BF8}">
      <dgm:prSet/>
      <dgm:spPr/>
      <dgm:t>
        <a:bodyPr/>
        <a:lstStyle/>
        <a:p>
          <a:endParaRPr lang="en-US"/>
        </a:p>
      </dgm:t>
    </dgm:pt>
    <dgm:pt modelId="{3FAAD321-21AD-4FA3-8F23-60FE05D68C0D}">
      <dgm:prSet/>
      <dgm:spPr/>
      <dgm:t>
        <a:bodyPr/>
        <a:lstStyle/>
        <a:p>
          <a:r>
            <a:rPr lang="en-US" dirty="0" smtClean="0"/>
            <a:t>Adaptive (based on congestion)</a:t>
          </a:r>
          <a:endParaRPr lang="en-US" dirty="0"/>
        </a:p>
      </dgm:t>
    </dgm:pt>
    <dgm:pt modelId="{A85901C9-4761-431C-BBC8-5F4EBEA11982}" type="parTrans" cxnId="{041C320C-1551-4070-A586-FC7184990A4F}">
      <dgm:prSet/>
      <dgm:spPr/>
      <dgm:t>
        <a:bodyPr/>
        <a:lstStyle/>
        <a:p>
          <a:endParaRPr lang="en-US"/>
        </a:p>
      </dgm:t>
    </dgm:pt>
    <dgm:pt modelId="{8E18ADD8-4D69-449A-B361-2776FBAB84F7}" type="sibTrans" cxnId="{041C320C-1551-4070-A586-FC7184990A4F}">
      <dgm:prSet/>
      <dgm:spPr/>
      <dgm:t>
        <a:bodyPr/>
        <a:lstStyle/>
        <a:p>
          <a:endParaRPr lang="en-US"/>
        </a:p>
      </dgm:t>
    </dgm:pt>
    <dgm:pt modelId="{EDF4584F-81D9-4AAD-BC61-EC153262BC5D}" type="pres">
      <dgm:prSet presAssocID="{06D1098E-9853-4A3D-85A0-6EB0C244B8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E55D4-6852-4C62-94D6-15BEDA6B02A6}" type="pres">
      <dgm:prSet presAssocID="{DDFD990D-2DEE-4675-898B-4BE482889550}" presName="linNode" presStyleCnt="0"/>
      <dgm:spPr/>
    </dgm:pt>
    <dgm:pt modelId="{100798B7-E81D-4271-80B6-0E46853B15AA}" type="pres">
      <dgm:prSet presAssocID="{DDFD990D-2DEE-4675-898B-4BE48288955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BEAA2-3823-403E-9013-37266DA0F513}" type="pres">
      <dgm:prSet presAssocID="{DDFD990D-2DEE-4675-898B-4BE48288955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1B12C-A10D-420A-99E2-48CC5B171445}" type="pres">
      <dgm:prSet presAssocID="{2BAB6B2A-DBD4-4E83-9CB8-654C9FB30CB2}" presName="sp" presStyleCnt="0"/>
      <dgm:spPr/>
    </dgm:pt>
    <dgm:pt modelId="{DC23DDC2-7599-4F80-B111-FEE4B4D219C5}" type="pres">
      <dgm:prSet presAssocID="{58802DB1-E59B-4374-9E02-09CF09838A66}" presName="linNode" presStyleCnt="0"/>
      <dgm:spPr/>
    </dgm:pt>
    <dgm:pt modelId="{FBC0BDFA-7CB4-4009-8C0C-EB7F7F89D802}" type="pres">
      <dgm:prSet presAssocID="{58802DB1-E59B-4374-9E02-09CF09838A6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A7E87-F0CD-4202-9947-BDBFCA6C95D4}" type="pres">
      <dgm:prSet presAssocID="{58802DB1-E59B-4374-9E02-09CF09838A6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54CA4-645C-4ACA-862F-BCF177CF3816}" type="pres">
      <dgm:prSet presAssocID="{2ECB174A-5766-4324-9CF8-B8A0438140F2}" presName="sp" presStyleCnt="0"/>
      <dgm:spPr/>
    </dgm:pt>
    <dgm:pt modelId="{C37D74C8-7582-4989-BB02-8079B55E4F72}" type="pres">
      <dgm:prSet presAssocID="{94B1AB18-40F4-4CD3-ABF7-65615653D6F5}" presName="linNode" presStyleCnt="0"/>
      <dgm:spPr/>
    </dgm:pt>
    <dgm:pt modelId="{00A5BD22-8740-4711-B839-0EEF46E3B39B}" type="pres">
      <dgm:prSet presAssocID="{94B1AB18-40F4-4CD3-ABF7-65615653D6F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326AF-AD7A-4469-8F39-228A5F48B75E}" type="pres">
      <dgm:prSet presAssocID="{94B1AB18-40F4-4CD3-ABF7-65615653D6F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5EF6C-101F-4DB1-B407-CBD3B8884CB4}" type="pres">
      <dgm:prSet presAssocID="{4E0E7BAD-DD56-42FB-8E90-9D21172E7A76}" presName="sp" presStyleCnt="0"/>
      <dgm:spPr/>
    </dgm:pt>
    <dgm:pt modelId="{084D7F13-1BCE-48B1-8731-DA10F3A8AF5E}" type="pres">
      <dgm:prSet presAssocID="{346C6371-D25B-40D4-A482-0FFD7D4AA8A9}" presName="linNode" presStyleCnt="0"/>
      <dgm:spPr/>
    </dgm:pt>
    <dgm:pt modelId="{6812E443-CA2D-4079-A3C2-5CC44B2FCC65}" type="pres">
      <dgm:prSet presAssocID="{346C6371-D25B-40D4-A482-0FFD7D4AA8A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115D8-4679-485A-BB10-868A9E3EE081}" type="pres">
      <dgm:prSet presAssocID="{346C6371-D25B-40D4-A482-0FFD7D4AA8A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B59C0-BFFA-41BE-A247-77F52C84B440}" type="pres">
      <dgm:prSet presAssocID="{805AB8C7-2BA6-41C0-AD2A-A664A9E7CFFA}" presName="sp" presStyleCnt="0"/>
      <dgm:spPr/>
    </dgm:pt>
    <dgm:pt modelId="{692D8C83-A54A-4EFE-8E2A-42A791CFED08}" type="pres">
      <dgm:prSet presAssocID="{0728E2D5-A63A-4525-AE28-E18FB725BA2A}" presName="linNode" presStyleCnt="0"/>
      <dgm:spPr/>
    </dgm:pt>
    <dgm:pt modelId="{910EEFC8-5B01-416B-96FC-5AC02ACB8F40}" type="pres">
      <dgm:prSet presAssocID="{0728E2D5-A63A-4525-AE28-E18FB725BA2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190CB-08B1-4C46-B6D3-1A7A2CF53355}" type="pres">
      <dgm:prSet presAssocID="{0728E2D5-A63A-4525-AE28-E18FB725BA2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FE0CA-9170-46D4-8632-4C852F67F58D}" type="presOf" srcId="{943B5803-1706-4D96-892A-1D0289369F6C}" destId="{0B7115D8-4679-485A-BB10-868A9E3EE081}" srcOrd="0" destOrd="1" presId="urn:microsoft.com/office/officeart/2005/8/layout/vList5"/>
    <dgm:cxn modelId="{64B0AB66-E635-435E-95B4-24A285EDF5CF}" type="presOf" srcId="{94B1AB18-40F4-4CD3-ABF7-65615653D6F5}" destId="{00A5BD22-8740-4711-B839-0EEF46E3B39B}" srcOrd="0" destOrd="0" presId="urn:microsoft.com/office/officeart/2005/8/layout/vList5"/>
    <dgm:cxn modelId="{A926BE22-B9C5-4872-B9A5-3C20070C3A93}" srcId="{346C6371-D25B-40D4-A482-0FFD7D4AA8A9}" destId="{943B5803-1706-4D96-892A-1D0289369F6C}" srcOrd="1" destOrd="0" parTransId="{B0DA9C6B-3433-43D7-B5D4-CFC35ADA9FCE}" sibTransId="{59D976D7-35E0-4903-B3FB-D91FECC2C5A8}"/>
    <dgm:cxn modelId="{C1A1EA03-411C-4A62-AAE1-3D9919BC1A3A}" srcId="{06D1098E-9853-4A3D-85A0-6EB0C244B8D5}" destId="{0728E2D5-A63A-4525-AE28-E18FB725BA2A}" srcOrd="4" destOrd="0" parTransId="{5A1B9BB7-AED0-4C8D-A874-4CFCC4A31D9D}" sibTransId="{BA03017D-E713-44AF-AED6-C701BDE674CC}"/>
    <dgm:cxn modelId="{29625E31-6BD1-4AF2-8977-57774B667B55}" type="presOf" srcId="{9E2D2583-2B91-4768-912E-29BE870B7822}" destId="{5F9326AF-AD7A-4469-8F39-228A5F48B75E}" srcOrd="0" destOrd="1" presId="urn:microsoft.com/office/officeart/2005/8/layout/vList5"/>
    <dgm:cxn modelId="{3F85A81F-F038-49AF-A5D4-9BD88C2682CF}" srcId="{58802DB1-E59B-4374-9E02-09CF09838A66}" destId="{27FB435A-BA52-4E3D-A815-557389B3D210}" srcOrd="0" destOrd="0" parTransId="{56A83C8B-C90E-4AE2-893E-AEB99860945F}" sibTransId="{30989FE6-6BC7-4D47-9673-9EF24E5B5B88}"/>
    <dgm:cxn modelId="{1FC53D7F-2874-4AD0-9ADB-7F74D1C92529}" srcId="{DDFD990D-2DEE-4675-898B-4BE482889550}" destId="{B8B6860C-E35D-4045-B9A4-A02ADAEADCD1}" srcOrd="0" destOrd="0" parTransId="{E01A729F-E2C0-4459-9231-970500C6CC10}" sibTransId="{21FC0E92-D77D-4F3D-B022-17D188C20171}"/>
    <dgm:cxn modelId="{A7EAB991-A7B4-40AD-B962-1D2B30D3EB1A}" srcId="{346C6371-D25B-40D4-A482-0FFD7D4AA8A9}" destId="{CEC3A222-9487-4AF1-ACDD-F4706AC868B3}" srcOrd="0" destOrd="0" parTransId="{958E1B1A-FA1B-429A-BC7F-B0B742CC8950}" sibTransId="{2F154F57-BA59-42D0-84A7-9BD22AABB2FE}"/>
    <dgm:cxn modelId="{A02FD57A-50AF-4F1D-808B-19E09A1BA15D}" type="presOf" srcId="{6369727E-B746-4C97-BBB8-1D30E20746E5}" destId="{48E190CB-08B1-4C46-B6D3-1A7A2CF53355}" srcOrd="0" destOrd="0" presId="urn:microsoft.com/office/officeart/2005/8/layout/vList5"/>
    <dgm:cxn modelId="{CBEDC9C9-BAC4-46EA-80D9-BD5B2FC4AE4E}" srcId="{DDFD990D-2DEE-4675-898B-4BE482889550}" destId="{37618F5C-9F48-42EF-B294-DB443AF82A3A}" srcOrd="1" destOrd="0" parTransId="{9F038E8A-3AE8-4CFF-94E1-80373E9ACB11}" sibTransId="{BE5C5D54-558E-4A11-9B9E-E7756F3218E2}"/>
    <dgm:cxn modelId="{44FEAF9B-3C9E-4BB8-9A5A-4B9C33573BCD}" type="presOf" srcId="{27FB435A-BA52-4E3D-A815-557389B3D210}" destId="{D16A7E87-F0CD-4202-9947-BDBFCA6C95D4}" srcOrd="0" destOrd="0" presId="urn:microsoft.com/office/officeart/2005/8/layout/vList5"/>
    <dgm:cxn modelId="{E4E4E84B-D715-4048-8A50-F8407F57104D}" type="presOf" srcId="{06D1098E-9853-4A3D-85A0-6EB0C244B8D5}" destId="{EDF4584F-81D9-4AAD-BC61-EC153262BC5D}" srcOrd="0" destOrd="0" presId="urn:microsoft.com/office/officeart/2005/8/layout/vList5"/>
    <dgm:cxn modelId="{804F410F-62AB-4D13-9615-9DA4AD4765A4}" srcId="{06D1098E-9853-4A3D-85A0-6EB0C244B8D5}" destId="{94B1AB18-40F4-4CD3-ABF7-65615653D6F5}" srcOrd="2" destOrd="0" parTransId="{80CB371E-CDBC-4BEF-BBB8-DE916EBEA178}" sibTransId="{4E0E7BAD-DD56-42FB-8E90-9D21172E7A76}"/>
    <dgm:cxn modelId="{CB1173EE-37B1-441D-B8E2-9A688F9C53CC}" srcId="{94B1AB18-40F4-4CD3-ABF7-65615653D6F5}" destId="{F199D78C-993C-48A1-B53B-447505ED5454}" srcOrd="0" destOrd="0" parTransId="{BADC622C-F80A-4586-93DC-6346F4C00A87}" sibTransId="{79069AC8-5DD7-4EAF-99BA-2D4AABA82FDB}"/>
    <dgm:cxn modelId="{BB0701CE-8DED-4E5D-AA10-B8BD94D74A1F}" srcId="{06D1098E-9853-4A3D-85A0-6EB0C244B8D5}" destId="{58802DB1-E59B-4374-9E02-09CF09838A66}" srcOrd="1" destOrd="0" parTransId="{FB82AE15-594A-4536-A299-AAEC44C9BE3E}" sibTransId="{2ECB174A-5766-4324-9CF8-B8A0438140F2}"/>
    <dgm:cxn modelId="{6A3400C7-FE05-491A-A618-C023CB15C9F0}" srcId="{58802DB1-E59B-4374-9E02-09CF09838A66}" destId="{1F520C91-E0D7-417A-AB3E-B139CD27FE96}" srcOrd="1" destOrd="0" parTransId="{3634DB60-4DD9-41D8-84F9-96D47EEFBC29}" sibTransId="{9F3636E1-1B50-41EB-91EE-453B51483E55}"/>
    <dgm:cxn modelId="{14847B54-750B-4C30-BBCC-BB783BAAFF2D}" type="presOf" srcId="{58802DB1-E59B-4374-9E02-09CF09838A66}" destId="{FBC0BDFA-7CB4-4009-8C0C-EB7F7F89D802}" srcOrd="0" destOrd="0" presId="urn:microsoft.com/office/officeart/2005/8/layout/vList5"/>
    <dgm:cxn modelId="{9B413E79-8AF7-40E8-9017-4E2DBCF01BF8}" srcId="{0728E2D5-A63A-4525-AE28-E18FB725BA2A}" destId="{6369727E-B746-4C97-BBB8-1D30E20746E5}" srcOrd="0" destOrd="0" parTransId="{26076401-380E-4CFF-85D9-6CCADECF3518}" sibTransId="{3D15F1E0-D03B-4585-862A-D0BA64F2CB7A}"/>
    <dgm:cxn modelId="{1CF6DBC1-CB0D-4C91-B36F-4FAEC60A4767}" type="presOf" srcId="{1F520C91-E0D7-417A-AB3E-B139CD27FE96}" destId="{D16A7E87-F0CD-4202-9947-BDBFCA6C95D4}" srcOrd="0" destOrd="1" presId="urn:microsoft.com/office/officeart/2005/8/layout/vList5"/>
    <dgm:cxn modelId="{29884EE3-00AC-400A-AB6C-A7BB3E88AB4E}" type="presOf" srcId="{37618F5C-9F48-42EF-B294-DB443AF82A3A}" destId="{B16BEAA2-3823-403E-9013-37266DA0F513}" srcOrd="0" destOrd="1" presId="urn:microsoft.com/office/officeart/2005/8/layout/vList5"/>
    <dgm:cxn modelId="{06D4F9D8-D887-4EAF-BF42-5770ECF0BB50}" srcId="{06D1098E-9853-4A3D-85A0-6EB0C244B8D5}" destId="{DDFD990D-2DEE-4675-898B-4BE482889550}" srcOrd="0" destOrd="0" parTransId="{95EF284D-DABE-412A-94F9-392F981F9DF0}" sibTransId="{2BAB6B2A-DBD4-4E83-9CB8-654C9FB30CB2}"/>
    <dgm:cxn modelId="{7704F58C-A563-4798-88D6-4819ADB953B5}" type="presOf" srcId="{0728E2D5-A63A-4525-AE28-E18FB725BA2A}" destId="{910EEFC8-5B01-416B-96FC-5AC02ACB8F40}" srcOrd="0" destOrd="0" presId="urn:microsoft.com/office/officeart/2005/8/layout/vList5"/>
    <dgm:cxn modelId="{080FB000-5746-40C1-A0F6-3F61EC6BD76E}" type="presOf" srcId="{F199D78C-993C-48A1-B53B-447505ED5454}" destId="{5F9326AF-AD7A-4469-8F39-228A5F48B75E}" srcOrd="0" destOrd="0" presId="urn:microsoft.com/office/officeart/2005/8/layout/vList5"/>
    <dgm:cxn modelId="{702633C6-10B2-4B90-967B-CC973BA30BE8}" srcId="{06D1098E-9853-4A3D-85A0-6EB0C244B8D5}" destId="{346C6371-D25B-40D4-A482-0FFD7D4AA8A9}" srcOrd="3" destOrd="0" parTransId="{35B36D02-3C70-4578-9174-53A475646618}" sibTransId="{805AB8C7-2BA6-41C0-AD2A-A664A9E7CFFA}"/>
    <dgm:cxn modelId="{BA742DBF-3301-4482-ADFD-8DC1CEDE5C2E}" type="presOf" srcId="{DDFD990D-2DEE-4675-898B-4BE482889550}" destId="{100798B7-E81D-4271-80B6-0E46853B15AA}" srcOrd="0" destOrd="0" presId="urn:microsoft.com/office/officeart/2005/8/layout/vList5"/>
    <dgm:cxn modelId="{041C320C-1551-4070-A586-FC7184990A4F}" srcId="{0728E2D5-A63A-4525-AE28-E18FB725BA2A}" destId="{3FAAD321-21AD-4FA3-8F23-60FE05D68C0D}" srcOrd="1" destOrd="0" parTransId="{A85901C9-4761-431C-BBC8-5F4EBEA11982}" sibTransId="{8E18ADD8-4D69-449A-B361-2776FBAB84F7}"/>
    <dgm:cxn modelId="{E682B4B3-7850-4465-AFDD-B3267FFADAD0}" type="presOf" srcId="{CEC3A222-9487-4AF1-ACDD-F4706AC868B3}" destId="{0B7115D8-4679-485A-BB10-868A9E3EE081}" srcOrd="0" destOrd="0" presId="urn:microsoft.com/office/officeart/2005/8/layout/vList5"/>
    <dgm:cxn modelId="{E340AB9D-9B82-47A9-898F-8B047A70B350}" type="presOf" srcId="{3FAAD321-21AD-4FA3-8F23-60FE05D68C0D}" destId="{48E190CB-08B1-4C46-B6D3-1A7A2CF53355}" srcOrd="0" destOrd="1" presId="urn:microsoft.com/office/officeart/2005/8/layout/vList5"/>
    <dgm:cxn modelId="{4AF443FF-4771-4503-B790-046F600DF12F}" srcId="{94B1AB18-40F4-4CD3-ABF7-65615653D6F5}" destId="{9E2D2583-2B91-4768-912E-29BE870B7822}" srcOrd="1" destOrd="0" parTransId="{B81E59B8-0D7C-4147-9E61-F8E9550D715D}" sibTransId="{E8318C9D-7EB7-449D-A84C-A824B0307496}"/>
    <dgm:cxn modelId="{B81019C8-B844-4466-B396-4F0320ABB22D}" type="presOf" srcId="{346C6371-D25B-40D4-A482-0FFD7D4AA8A9}" destId="{6812E443-CA2D-4079-A3C2-5CC44B2FCC65}" srcOrd="0" destOrd="0" presId="urn:microsoft.com/office/officeart/2005/8/layout/vList5"/>
    <dgm:cxn modelId="{E336767E-246C-4FEF-9AD7-D1D41790D893}" type="presOf" srcId="{B8B6860C-E35D-4045-B9A4-A02ADAEADCD1}" destId="{B16BEAA2-3823-403E-9013-37266DA0F513}" srcOrd="0" destOrd="0" presId="urn:microsoft.com/office/officeart/2005/8/layout/vList5"/>
    <dgm:cxn modelId="{F5FEFA7F-3DDC-4FD9-BC6D-558FA81B9590}" type="presParOf" srcId="{EDF4584F-81D9-4AAD-BC61-EC153262BC5D}" destId="{F9FE55D4-6852-4C62-94D6-15BEDA6B02A6}" srcOrd="0" destOrd="0" presId="urn:microsoft.com/office/officeart/2005/8/layout/vList5"/>
    <dgm:cxn modelId="{D88D2174-F615-43C3-A7F1-8D5524F0D9F9}" type="presParOf" srcId="{F9FE55D4-6852-4C62-94D6-15BEDA6B02A6}" destId="{100798B7-E81D-4271-80B6-0E46853B15AA}" srcOrd="0" destOrd="0" presId="urn:microsoft.com/office/officeart/2005/8/layout/vList5"/>
    <dgm:cxn modelId="{3A06BB9A-9AA9-4ABA-9BB5-16C14D0E36F1}" type="presParOf" srcId="{F9FE55D4-6852-4C62-94D6-15BEDA6B02A6}" destId="{B16BEAA2-3823-403E-9013-37266DA0F513}" srcOrd="1" destOrd="0" presId="urn:microsoft.com/office/officeart/2005/8/layout/vList5"/>
    <dgm:cxn modelId="{0348F875-31AA-4B61-B4B4-C7F7C047B0FF}" type="presParOf" srcId="{EDF4584F-81D9-4AAD-BC61-EC153262BC5D}" destId="{4621B12C-A10D-420A-99E2-48CC5B171445}" srcOrd="1" destOrd="0" presId="urn:microsoft.com/office/officeart/2005/8/layout/vList5"/>
    <dgm:cxn modelId="{23708951-5446-4A01-8306-E0E34D2BE133}" type="presParOf" srcId="{EDF4584F-81D9-4AAD-BC61-EC153262BC5D}" destId="{DC23DDC2-7599-4F80-B111-FEE4B4D219C5}" srcOrd="2" destOrd="0" presId="urn:microsoft.com/office/officeart/2005/8/layout/vList5"/>
    <dgm:cxn modelId="{FB323026-4203-4FD9-B258-7253DC3473E0}" type="presParOf" srcId="{DC23DDC2-7599-4F80-B111-FEE4B4D219C5}" destId="{FBC0BDFA-7CB4-4009-8C0C-EB7F7F89D802}" srcOrd="0" destOrd="0" presId="urn:microsoft.com/office/officeart/2005/8/layout/vList5"/>
    <dgm:cxn modelId="{EEBEAC55-C1F9-4AC4-9BAC-0503C7767D9E}" type="presParOf" srcId="{DC23DDC2-7599-4F80-B111-FEE4B4D219C5}" destId="{D16A7E87-F0CD-4202-9947-BDBFCA6C95D4}" srcOrd="1" destOrd="0" presId="urn:microsoft.com/office/officeart/2005/8/layout/vList5"/>
    <dgm:cxn modelId="{6125BE80-097C-4EB5-9D43-A654876A1E66}" type="presParOf" srcId="{EDF4584F-81D9-4AAD-BC61-EC153262BC5D}" destId="{B9154CA4-645C-4ACA-862F-BCF177CF3816}" srcOrd="3" destOrd="0" presId="urn:microsoft.com/office/officeart/2005/8/layout/vList5"/>
    <dgm:cxn modelId="{B197D777-7CA3-4D6F-9DDA-69D8A980DEA9}" type="presParOf" srcId="{EDF4584F-81D9-4AAD-BC61-EC153262BC5D}" destId="{C37D74C8-7582-4989-BB02-8079B55E4F72}" srcOrd="4" destOrd="0" presId="urn:microsoft.com/office/officeart/2005/8/layout/vList5"/>
    <dgm:cxn modelId="{1333CFC3-9F58-45A7-BDDE-DACC31BBF57E}" type="presParOf" srcId="{C37D74C8-7582-4989-BB02-8079B55E4F72}" destId="{00A5BD22-8740-4711-B839-0EEF46E3B39B}" srcOrd="0" destOrd="0" presId="urn:microsoft.com/office/officeart/2005/8/layout/vList5"/>
    <dgm:cxn modelId="{B746476E-0CED-41EE-AF5C-6399BD235F74}" type="presParOf" srcId="{C37D74C8-7582-4989-BB02-8079B55E4F72}" destId="{5F9326AF-AD7A-4469-8F39-228A5F48B75E}" srcOrd="1" destOrd="0" presId="urn:microsoft.com/office/officeart/2005/8/layout/vList5"/>
    <dgm:cxn modelId="{22BAC843-1335-4A79-82F0-A0BD4CEBB5DE}" type="presParOf" srcId="{EDF4584F-81D9-4AAD-BC61-EC153262BC5D}" destId="{9865EF6C-101F-4DB1-B407-CBD3B8884CB4}" srcOrd="5" destOrd="0" presId="urn:microsoft.com/office/officeart/2005/8/layout/vList5"/>
    <dgm:cxn modelId="{7B22E925-D57D-4DFB-A2CB-0F105C606822}" type="presParOf" srcId="{EDF4584F-81D9-4AAD-BC61-EC153262BC5D}" destId="{084D7F13-1BCE-48B1-8731-DA10F3A8AF5E}" srcOrd="6" destOrd="0" presId="urn:microsoft.com/office/officeart/2005/8/layout/vList5"/>
    <dgm:cxn modelId="{D129A47E-0075-494D-B67E-476C341D2256}" type="presParOf" srcId="{084D7F13-1BCE-48B1-8731-DA10F3A8AF5E}" destId="{6812E443-CA2D-4079-A3C2-5CC44B2FCC65}" srcOrd="0" destOrd="0" presId="urn:microsoft.com/office/officeart/2005/8/layout/vList5"/>
    <dgm:cxn modelId="{DCCF5132-0DB8-45AE-96BE-CBE665FE99E6}" type="presParOf" srcId="{084D7F13-1BCE-48B1-8731-DA10F3A8AF5E}" destId="{0B7115D8-4679-485A-BB10-868A9E3EE081}" srcOrd="1" destOrd="0" presId="urn:microsoft.com/office/officeart/2005/8/layout/vList5"/>
    <dgm:cxn modelId="{256B8C5D-0B4E-4B63-AD82-32F9022EB377}" type="presParOf" srcId="{EDF4584F-81D9-4AAD-BC61-EC153262BC5D}" destId="{507B59C0-BFFA-41BE-A247-77F52C84B440}" srcOrd="7" destOrd="0" presId="urn:microsoft.com/office/officeart/2005/8/layout/vList5"/>
    <dgm:cxn modelId="{F39F0AD4-9018-424D-B091-9314EBE95386}" type="presParOf" srcId="{EDF4584F-81D9-4AAD-BC61-EC153262BC5D}" destId="{692D8C83-A54A-4EFE-8E2A-42A791CFED08}" srcOrd="8" destOrd="0" presId="urn:microsoft.com/office/officeart/2005/8/layout/vList5"/>
    <dgm:cxn modelId="{CAEFD51F-01AF-4DC7-93A2-138A71CE9C7F}" type="presParOf" srcId="{692D8C83-A54A-4EFE-8E2A-42A791CFED08}" destId="{910EEFC8-5B01-416B-96FC-5AC02ACB8F40}" srcOrd="0" destOrd="0" presId="urn:microsoft.com/office/officeart/2005/8/layout/vList5"/>
    <dgm:cxn modelId="{EE79B077-473D-4D43-96FE-72ED980660C2}" type="presParOf" srcId="{692D8C83-A54A-4EFE-8E2A-42A791CFED08}" destId="{48E190CB-08B1-4C46-B6D3-1A7A2CF533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492DD6D-F895-4DB8-A5A4-0FAB0F755E3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809ECC-3E70-408D-9F9B-587E97979E4D}">
      <dgm:prSet phldrT="[Text]"/>
      <dgm:spPr/>
      <dgm:t>
        <a:bodyPr/>
        <a:lstStyle/>
        <a:p>
          <a:r>
            <a:rPr lang="en-US" dirty="0" smtClean="0"/>
            <a:t>Bandwidth governed by</a:t>
          </a:r>
          <a:endParaRPr lang="en-US" dirty="0"/>
        </a:p>
      </dgm:t>
    </dgm:pt>
    <dgm:pt modelId="{A9F39ECF-34EC-4A6B-BB5E-07830E188CBC}" type="parTrans" cxnId="{DA3C0457-2A63-4859-8DCE-5B9E0F95895F}">
      <dgm:prSet/>
      <dgm:spPr/>
      <dgm:t>
        <a:bodyPr/>
        <a:lstStyle/>
        <a:p>
          <a:endParaRPr lang="en-US"/>
        </a:p>
      </dgm:t>
    </dgm:pt>
    <dgm:pt modelId="{1EC3549E-74A0-41CA-8CC4-8836998D749E}" type="sibTrans" cxnId="{DA3C0457-2A63-4859-8DCE-5B9E0F95895F}">
      <dgm:prSet/>
      <dgm:spPr/>
      <dgm:t>
        <a:bodyPr/>
        <a:lstStyle/>
        <a:p>
          <a:endParaRPr lang="en-US"/>
        </a:p>
      </dgm:t>
    </dgm:pt>
    <dgm:pt modelId="{8CA90879-F60C-44E8-B2D0-0FFA2402678A}">
      <dgm:prSet phldrT="[Text]"/>
      <dgm:spPr/>
      <dgm:t>
        <a:bodyPr/>
        <a:lstStyle/>
        <a:p>
          <a:r>
            <a:rPr lang="en-US" dirty="0" smtClean="0"/>
            <a:t>Flit width</a:t>
          </a:r>
          <a:endParaRPr lang="en-US" dirty="0"/>
        </a:p>
      </dgm:t>
    </dgm:pt>
    <dgm:pt modelId="{75DF9CBA-EECB-409C-B5EC-C472135298A0}" type="parTrans" cxnId="{74F7B309-E249-468A-90CA-39132875BC3E}">
      <dgm:prSet/>
      <dgm:spPr/>
      <dgm:t>
        <a:bodyPr/>
        <a:lstStyle/>
        <a:p>
          <a:endParaRPr lang="en-US"/>
        </a:p>
      </dgm:t>
    </dgm:pt>
    <dgm:pt modelId="{EF25DAC4-F10F-4B40-B717-78CD47009BDF}" type="sibTrans" cxnId="{74F7B309-E249-468A-90CA-39132875BC3E}">
      <dgm:prSet/>
      <dgm:spPr/>
      <dgm:t>
        <a:bodyPr/>
        <a:lstStyle/>
        <a:p>
          <a:endParaRPr lang="en-US"/>
        </a:p>
      </dgm:t>
    </dgm:pt>
    <dgm:pt modelId="{0D433F7A-C8A6-4927-AF65-4E21CC880E5F}">
      <dgm:prSet phldrT="[Text]"/>
      <dgm:spPr/>
      <dgm:t>
        <a:bodyPr/>
        <a:lstStyle/>
        <a:p>
          <a:r>
            <a:rPr lang="en-US" dirty="0" smtClean="0"/>
            <a:t>Flow control provided by</a:t>
          </a:r>
          <a:endParaRPr lang="en-US" dirty="0"/>
        </a:p>
      </dgm:t>
    </dgm:pt>
    <dgm:pt modelId="{2089FAAC-4B5B-4F76-9534-C4B6B97E1433}" type="parTrans" cxnId="{9B40C585-3F78-4D4E-9FB0-7CCDD3FA2597}">
      <dgm:prSet/>
      <dgm:spPr/>
      <dgm:t>
        <a:bodyPr/>
        <a:lstStyle/>
        <a:p>
          <a:endParaRPr lang="en-US"/>
        </a:p>
      </dgm:t>
    </dgm:pt>
    <dgm:pt modelId="{B3F270C8-9914-4030-AE4C-198784AFDC54}" type="sibTrans" cxnId="{9B40C585-3F78-4D4E-9FB0-7CCDD3FA2597}">
      <dgm:prSet/>
      <dgm:spPr/>
      <dgm:t>
        <a:bodyPr/>
        <a:lstStyle/>
        <a:p>
          <a:endParaRPr lang="en-US"/>
        </a:p>
      </dgm:t>
    </dgm:pt>
    <dgm:pt modelId="{6BB5D355-8958-46B7-9D9A-F0B653A96176}">
      <dgm:prSet phldrT="[Text]"/>
      <dgm:spPr/>
      <dgm:t>
        <a:bodyPr/>
        <a:lstStyle/>
        <a:p>
          <a:r>
            <a:rPr lang="en-US" dirty="0" smtClean="0"/>
            <a:t>Router buffer size</a:t>
          </a:r>
          <a:endParaRPr lang="en-US" dirty="0"/>
        </a:p>
      </dgm:t>
    </dgm:pt>
    <dgm:pt modelId="{72FDD5AD-5FDB-4169-8B4E-2223F3A92A27}" type="parTrans" cxnId="{BA39E4BB-57CF-4B1D-BE45-DC1A7F2CA092}">
      <dgm:prSet/>
      <dgm:spPr/>
      <dgm:t>
        <a:bodyPr/>
        <a:lstStyle/>
        <a:p>
          <a:endParaRPr lang="en-US"/>
        </a:p>
      </dgm:t>
    </dgm:pt>
    <dgm:pt modelId="{1D276FFB-3A44-43EA-9491-AA5626CBA8A5}" type="sibTrans" cxnId="{BA39E4BB-57CF-4B1D-BE45-DC1A7F2CA092}">
      <dgm:prSet/>
      <dgm:spPr/>
      <dgm:t>
        <a:bodyPr/>
        <a:lstStyle/>
        <a:p>
          <a:endParaRPr lang="en-US"/>
        </a:p>
      </dgm:t>
    </dgm:pt>
    <dgm:pt modelId="{BCE40CE1-B7BF-4AC0-9E03-71DC800065D7}">
      <dgm:prSet phldrT="[Text]"/>
      <dgm:spPr/>
      <dgm:t>
        <a:bodyPr/>
        <a:lstStyle/>
        <a:p>
          <a:r>
            <a:rPr lang="en-US" dirty="0" smtClean="0"/>
            <a:t>Number of router ports</a:t>
          </a:r>
          <a:endParaRPr lang="en-US" dirty="0"/>
        </a:p>
      </dgm:t>
    </dgm:pt>
    <dgm:pt modelId="{20CF435C-564D-4F2C-9641-B5B5F1383B71}" type="parTrans" cxnId="{B2B9C712-2E18-40CB-949B-F63D5171DFF8}">
      <dgm:prSet/>
      <dgm:spPr/>
      <dgm:t>
        <a:bodyPr/>
        <a:lstStyle/>
        <a:p>
          <a:endParaRPr lang="en-US"/>
        </a:p>
      </dgm:t>
    </dgm:pt>
    <dgm:pt modelId="{BC09356E-0FA2-4F6B-955D-34AD040BB7DB}" type="sibTrans" cxnId="{B2B9C712-2E18-40CB-949B-F63D5171DFF8}">
      <dgm:prSet/>
      <dgm:spPr/>
      <dgm:t>
        <a:bodyPr/>
        <a:lstStyle/>
        <a:p>
          <a:endParaRPr lang="en-US"/>
        </a:p>
      </dgm:t>
    </dgm:pt>
    <dgm:pt modelId="{47D1A088-8159-4B19-B80A-AFCB0DBDA1C9}">
      <dgm:prSet phldrT="[Text]"/>
      <dgm:spPr/>
      <dgm:t>
        <a:bodyPr/>
        <a:lstStyle/>
        <a:p>
          <a:r>
            <a:rPr lang="en-US" dirty="0" smtClean="0"/>
            <a:t>Any </a:t>
          </a:r>
          <a:r>
            <a:rPr lang="en-US" i="1" dirty="0" err="1" smtClean="0"/>
            <a:t>SimulationElement</a:t>
          </a:r>
          <a:r>
            <a:rPr lang="en-US" dirty="0" smtClean="0"/>
            <a:t> can communicate with another through the NOC</a:t>
          </a:r>
          <a:endParaRPr lang="en-US" dirty="0"/>
        </a:p>
      </dgm:t>
    </dgm:pt>
    <dgm:pt modelId="{1CE153F8-70FF-4DC8-B158-17BAF28656D9}" type="parTrans" cxnId="{4CD54D8C-74B4-433E-B973-A137D433CFD6}">
      <dgm:prSet/>
      <dgm:spPr/>
      <dgm:t>
        <a:bodyPr/>
        <a:lstStyle/>
        <a:p>
          <a:endParaRPr lang="en-US"/>
        </a:p>
      </dgm:t>
    </dgm:pt>
    <dgm:pt modelId="{701EAB59-2F10-4520-96E5-1DE97D84E456}" type="sibTrans" cxnId="{4CD54D8C-74B4-433E-B973-A137D433CFD6}">
      <dgm:prSet/>
      <dgm:spPr/>
      <dgm:t>
        <a:bodyPr/>
        <a:lstStyle/>
        <a:p>
          <a:endParaRPr lang="en-US"/>
        </a:p>
      </dgm:t>
    </dgm:pt>
    <dgm:pt modelId="{AAF19620-29FB-4A83-9A06-8C713EB1B366}">
      <dgm:prSet phldrT="[Text]"/>
      <dgm:spPr/>
      <dgm:t>
        <a:bodyPr/>
        <a:lstStyle/>
        <a:p>
          <a:r>
            <a:rPr lang="en-US" dirty="0" smtClean="0"/>
            <a:t>Deadlock Avoidance</a:t>
          </a:r>
          <a:endParaRPr lang="en-US" dirty="0"/>
        </a:p>
      </dgm:t>
    </dgm:pt>
    <dgm:pt modelId="{DA531E0B-A8E7-48D4-AE11-0E7C09BD5B9C}" type="parTrans" cxnId="{48540030-A487-4F60-B231-160E25A6B6E1}">
      <dgm:prSet/>
      <dgm:spPr/>
      <dgm:t>
        <a:bodyPr/>
        <a:lstStyle/>
        <a:p>
          <a:endParaRPr lang="en-US"/>
        </a:p>
      </dgm:t>
    </dgm:pt>
    <dgm:pt modelId="{D1A447C2-50CA-49DC-B505-089BB016C355}" type="sibTrans" cxnId="{48540030-A487-4F60-B231-160E25A6B6E1}">
      <dgm:prSet/>
      <dgm:spPr/>
      <dgm:t>
        <a:bodyPr/>
        <a:lstStyle/>
        <a:p>
          <a:endParaRPr lang="en-US"/>
        </a:p>
      </dgm:t>
    </dgm:pt>
    <dgm:pt modelId="{66157ACF-C01B-47CB-819F-22C28120E2F4}">
      <dgm:prSet phldrT="[Text]"/>
      <dgm:spPr/>
      <dgm:t>
        <a:bodyPr/>
        <a:lstStyle/>
        <a:p>
          <a:r>
            <a:rPr lang="en-US" dirty="0" smtClean="0"/>
            <a:t>Prioritizing messages</a:t>
          </a:r>
          <a:endParaRPr lang="en-US" dirty="0"/>
        </a:p>
      </dgm:t>
    </dgm:pt>
    <dgm:pt modelId="{47F6609D-110C-43E4-AD58-E34CCE986ADE}" type="parTrans" cxnId="{BED6B61B-8D82-45DB-A643-EEDE28E5A796}">
      <dgm:prSet/>
      <dgm:spPr/>
      <dgm:t>
        <a:bodyPr/>
        <a:lstStyle/>
        <a:p>
          <a:endParaRPr lang="en-US"/>
        </a:p>
      </dgm:t>
    </dgm:pt>
    <dgm:pt modelId="{FA173B4F-5F96-4F1F-AD72-2B1084B252C2}" type="sibTrans" cxnId="{BED6B61B-8D82-45DB-A643-EEDE28E5A796}">
      <dgm:prSet/>
      <dgm:spPr/>
      <dgm:t>
        <a:bodyPr/>
        <a:lstStyle/>
        <a:p>
          <a:endParaRPr lang="en-US"/>
        </a:p>
      </dgm:t>
    </dgm:pt>
    <dgm:pt modelId="{69B62B53-013E-42EB-A529-A5192BF4447A}" type="pres">
      <dgm:prSet presAssocID="{E492DD6D-F895-4DB8-A5A4-0FAB0F755E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876E8-94FD-46E7-B451-4A29C7789350}" type="pres">
      <dgm:prSet presAssocID="{7A809ECC-3E70-408D-9F9B-587E97979E4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A8B7D-587C-4D5D-9FED-4C2EA147BCA5}" type="pres">
      <dgm:prSet presAssocID="{7A809ECC-3E70-408D-9F9B-587E97979E4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F9EF-1858-47B6-B83B-B46C3A09B92E}" type="pres">
      <dgm:prSet presAssocID="{0D433F7A-C8A6-4927-AF65-4E21CC880E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4FE1E-8763-45DF-8F7C-A54D8BACE8CE}" type="pres">
      <dgm:prSet presAssocID="{0D433F7A-C8A6-4927-AF65-4E21CC880E5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376A5-7297-4251-A800-CA93FEFF30E7}" type="pres">
      <dgm:prSet presAssocID="{47D1A088-8159-4B19-B80A-AFCB0DBDA1C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97D23-9611-4097-953C-EBAE8ECC912A}" type="pres">
      <dgm:prSet presAssocID="{701EAB59-2F10-4520-96E5-1DE97D84E456}" presName="spacer" presStyleCnt="0"/>
      <dgm:spPr/>
    </dgm:pt>
    <dgm:pt modelId="{A6252553-7C8C-4B0C-9F0F-82C59AE8B932}" type="pres">
      <dgm:prSet presAssocID="{AAF19620-29FB-4A83-9A06-8C713EB1B36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689BB-E350-46E2-A086-AB5500A8031D}" type="pres">
      <dgm:prSet presAssocID="{AAF19620-29FB-4A83-9A06-8C713EB1B36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1CC6D-F19A-40CA-B62B-B0F6630845DE}" type="presOf" srcId="{47D1A088-8159-4B19-B80A-AFCB0DBDA1C9}" destId="{CBA376A5-7297-4251-A800-CA93FEFF30E7}" srcOrd="0" destOrd="0" presId="urn:microsoft.com/office/officeart/2005/8/layout/vList2"/>
    <dgm:cxn modelId="{9B40C585-3F78-4D4E-9FB0-7CCDD3FA2597}" srcId="{E492DD6D-F895-4DB8-A5A4-0FAB0F755E3D}" destId="{0D433F7A-C8A6-4927-AF65-4E21CC880E5F}" srcOrd="1" destOrd="0" parTransId="{2089FAAC-4B5B-4F76-9534-C4B6B97E1433}" sibTransId="{B3F270C8-9914-4030-AE4C-198784AFDC54}"/>
    <dgm:cxn modelId="{BE260383-F1AE-44E1-85F0-8F9B431C8A95}" type="presOf" srcId="{E492DD6D-F895-4DB8-A5A4-0FAB0F755E3D}" destId="{69B62B53-013E-42EB-A529-A5192BF4447A}" srcOrd="0" destOrd="0" presId="urn:microsoft.com/office/officeart/2005/8/layout/vList2"/>
    <dgm:cxn modelId="{241B494D-3BDD-4159-AEE8-9E1E36A37D84}" type="presOf" srcId="{6BB5D355-8958-46B7-9D9A-F0B653A96176}" destId="{5C74FE1E-8763-45DF-8F7C-A54D8BACE8CE}" srcOrd="0" destOrd="0" presId="urn:microsoft.com/office/officeart/2005/8/layout/vList2"/>
    <dgm:cxn modelId="{16469CAE-BF4E-4998-B8F2-F6B6C454D1EF}" type="presOf" srcId="{8CA90879-F60C-44E8-B2D0-0FFA2402678A}" destId="{7BBA8B7D-587C-4D5D-9FED-4C2EA147BCA5}" srcOrd="0" destOrd="0" presId="urn:microsoft.com/office/officeart/2005/8/layout/vList2"/>
    <dgm:cxn modelId="{B2B9C712-2E18-40CB-949B-F63D5171DFF8}" srcId="{7A809ECC-3E70-408D-9F9B-587E97979E4D}" destId="{BCE40CE1-B7BF-4AC0-9E03-71DC800065D7}" srcOrd="1" destOrd="0" parTransId="{20CF435C-564D-4F2C-9641-B5B5F1383B71}" sibTransId="{BC09356E-0FA2-4F6B-955D-34AD040BB7DB}"/>
    <dgm:cxn modelId="{74F7B309-E249-468A-90CA-39132875BC3E}" srcId="{7A809ECC-3E70-408D-9F9B-587E97979E4D}" destId="{8CA90879-F60C-44E8-B2D0-0FFA2402678A}" srcOrd="0" destOrd="0" parTransId="{75DF9CBA-EECB-409C-B5EC-C472135298A0}" sibTransId="{EF25DAC4-F10F-4B40-B717-78CD47009BDF}"/>
    <dgm:cxn modelId="{4CD54D8C-74B4-433E-B973-A137D433CFD6}" srcId="{E492DD6D-F895-4DB8-A5A4-0FAB0F755E3D}" destId="{47D1A088-8159-4B19-B80A-AFCB0DBDA1C9}" srcOrd="2" destOrd="0" parTransId="{1CE153F8-70FF-4DC8-B158-17BAF28656D9}" sibTransId="{701EAB59-2F10-4520-96E5-1DE97D84E456}"/>
    <dgm:cxn modelId="{8162DB3E-991A-4DE3-983D-0A7E3078F5B5}" type="presOf" srcId="{BCE40CE1-B7BF-4AC0-9E03-71DC800065D7}" destId="{7BBA8B7D-587C-4D5D-9FED-4C2EA147BCA5}" srcOrd="0" destOrd="1" presId="urn:microsoft.com/office/officeart/2005/8/layout/vList2"/>
    <dgm:cxn modelId="{BA39E4BB-57CF-4B1D-BE45-DC1A7F2CA092}" srcId="{0D433F7A-C8A6-4927-AF65-4E21CC880E5F}" destId="{6BB5D355-8958-46B7-9D9A-F0B653A96176}" srcOrd="0" destOrd="0" parTransId="{72FDD5AD-5FDB-4169-8B4E-2223F3A92A27}" sibTransId="{1D276FFB-3A44-43EA-9491-AA5626CBA8A5}"/>
    <dgm:cxn modelId="{48540030-A487-4F60-B231-160E25A6B6E1}" srcId="{E492DD6D-F895-4DB8-A5A4-0FAB0F755E3D}" destId="{AAF19620-29FB-4A83-9A06-8C713EB1B366}" srcOrd="3" destOrd="0" parTransId="{DA531E0B-A8E7-48D4-AE11-0E7C09BD5B9C}" sibTransId="{D1A447C2-50CA-49DC-B505-089BB016C355}"/>
    <dgm:cxn modelId="{2832ADBE-675A-490F-83E4-850BA7F0C8FE}" type="presOf" srcId="{7A809ECC-3E70-408D-9F9B-587E97979E4D}" destId="{49E876E8-94FD-46E7-B451-4A29C7789350}" srcOrd="0" destOrd="0" presId="urn:microsoft.com/office/officeart/2005/8/layout/vList2"/>
    <dgm:cxn modelId="{BED6B61B-8D82-45DB-A643-EEDE28E5A796}" srcId="{AAF19620-29FB-4A83-9A06-8C713EB1B366}" destId="{66157ACF-C01B-47CB-819F-22C28120E2F4}" srcOrd="0" destOrd="0" parTransId="{47F6609D-110C-43E4-AD58-E34CCE986ADE}" sibTransId="{FA173B4F-5F96-4F1F-AD72-2B1084B252C2}"/>
    <dgm:cxn modelId="{5A00A88D-A6AF-4F2E-AEDE-4BA43E8E0D3A}" type="presOf" srcId="{66157ACF-C01B-47CB-819F-22C28120E2F4}" destId="{DA7689BB-E350-46E2-A086-AB5500A8031D}" srcOrd="0" destOrd="0" presId="urn:microsoft.com/office/officeart/2005/8/layout/vList2"/>
    <dgm:cxn modelId="{D39B1C52-DF2D-48A4-AE80-C8718912A98F}" type="presOf" srcId="{0D433F7A-C8A6-4927-AF65-4E21CC880E5F}" destId="{7F79F9EF-1858-47B6-B83B-B46C3A09B92E}" srcOrd="0" destOrd="0" presId="urn:microsoft.com/office/officeart/2005/8/layout/vList2"/>
    <dgm:cxn modelId="{DA3C0457-2A63-4859-8DCE-5B9E0F95895F}" srcId="{E492DD6D-F895-4DB8-A5A4-0FAB0F755E3D}" destId="{7A809ECC-3E70-408D-9F9B-587E97979E4D}" srcOrd="0" destOrd="0" parTransId="{A9F39ECF-34EC-4A6B-BB5E-07830E188CBC}" sibTransId="{1EC3549E-74A0-41CA-8CC4-8836998D749E}"/>
    <dgm:cxn modelId="{D08FAFE9-F5A2-48BB-A635-A19F42283CF5}" type="presOf" srcId="{AAF19620-29FB-4A83-9A06-8C713EB1B366}" destId="{A6252553-7C8C-4B0C-9F0F-82C59AE8B932}" srcOrd="0" destOrd="0" presId="urn:microsoft.com/office/officeart/2005/8/layout/vList2"/>
    <dgm:cxn modelId="{A84294A6-C187-45D5-8E70-2FC41A966844}" type="presParOf" srcId="{69B62B53-013E-42EB-A529-A5192BF4447A}" destId="{49E876E8-94FD-46E7-B451-4A29C7789350}" srcOrd="0" destOrd="0" presId="urn:microsoft.com/office/officeart/2005/8/layout/vList2"/>
    <dgm:cxn modelId="{76290EEB-BB3E-49F9-AB6A-C078CD25B431}" type="presParOf" srcId="{69B62B53-013E-42EB-A529-A5192BF4447A}" destId="{7BBA8B7D-587C-4D5D-9FED-4C2EA147BCA5}" srcOrd="1" destOrd="0" presId="urn:microsoft.com/office/officeart/2005/8/layout/vList2"/>
    <dgm:cxn modelId="{75D2BF34-CAF7-4298-B336-9257EC13FC6D}" type="presParOf" srcId="{69B62B53-013E-42EB-A529-A5192BF4447A}" destId="{7F79F9EF-1858-47B6-B83B-B46C3A09B92E}" srcOrd="2" destOrd="0" presId="urn:microsoft.com/office/officeart/2005/8/layout/vList2"/>
    <dgm:cxn modelId="{85E176E4-EABC-4172-956E-CA75446522AB}" type="presParOf" srcId="{69B62B53-013E-42EB-A529-A5192BF4447A}" destId="{5C74FE1E-8763-45DF-8F7C-A54D8BACE8CE}" srcOrd="3" destOrd="0" presId="urn:microsoft.com/office/officeart/2005/8/layout/vList2"/>
    <dgm:cxn modelId="{EDEFAE35-FE15-46C2-B49A-0D9A179F7922}" type="presParOf" srcId="{69B62B53-013E-42EB-A529-A5192BF4447A}" destId="{CBA376A5-7297-4251-A800-CA93FEFF30E7}" srcOrd="4" destOrd="0" presId="urn:microsoft.com/office/officeart/2005/8/layout/vList2"/>
    <dgm:cxn modelId="{8060FA68-C65E-400F-A900-ADC2BC105CF3}" type="presParOf" srcId="{69B62B53-013E-42EB-A529-A5192BF4447A}" destId="{10E97D23-9611-4097-953C-EBAE8ECC912A}" srcOrd="5" destOrd="0" presId="urn:microsoft.com/office/officeart/2005/8/layout/vList2"/>
    <dgm:cxn modelId="{85208B23-C94D-435A-9C33-BB0343A67BBB}" type="presParOf" srcId="{69B62B53-013E-42EB-A529-A5192BF4447A}" destId="{A6252553-7C8C-4B0C-9F0F-82C59AE8B932}" srcOrd="6" destOrd="0" presId="urn:microsoft.com/office/officeart/2005/8/layout/vList2"/>
    <dgm:cxn modelId="{7B577E06-3527-49A5-AA29-89E0762034CF}" type="presParOf" srcId="{69B62B53-013E-42EB-A529-A5192BF4447A}" destId="{DA7689BB-E350-46E2-A086-AB5500A8031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18BD5-A67F-4C7B-B6CB-078F9CC02F5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C43ACC-980D-42ED-BB92-63F9A9D4FE51}">
      <dgm:prSet phldrT="[Text]"/>
      <dgm:spPr/>
      <dgm:t>
        <a:bodyPr/>
        <a:lstStyle/>
        <a:p>
          <a:r>
            <a:rPr lang="en-US" dirty="0" smtClean="0"/>
            <a:t>Functionality</a:t>
          </a:r>
          <a:endParaRPr lang="en-US" dirty="0"/>
        </a:p>
      </dgm:t>
    </dgm:pt>
    <dgm:pt modelId="{90A28610-B3AA-419B-94C0-89109ABE56F8}" type="parTrans" cxnId="{86244788-A6DF-4A65-A147-EDAEEABAAAF6}">
      <dgm:prSet/>
      <dgm:spPr/>
      <dgm:t>
        <a:bodyPr/>
        <a:lstStyle/>
        <a:p>
          <a:endParaRPr lang="en-US"/>
        </a:p>
      </dgm:t>
    </dgm:pt>
    <dgm:pt modelId="{BBE89C1B-0227-4A82-9DC4-B68B88E7AC38}" type="sibTrans" cxnId="{86244788-A6DF-4A65-A147-EDAEEABAAAF6}">
      <dgm:prSet/>
      <dgm:spPr/>
      <dgm:t>
        <a:bodyPr/>
        <a:lstStyle/>
        <a:p>
          <a:endParaRPr lang="en-US"/>
        </a:p>
      </dgm:t>
    </dgm:pt>
    <dgm:pt modelId="{8F3F5775-3783-4B2B-9B37-505E05FFE24C}">
      <dgm:prSet phldrT="[Text]" custT="1"/>
      <dgm:spPr/>
      <dgm:t>
        <a:bodyPr/>
        <a:lstStyle/>
        <a:p>
          <a:r>
            <a:rPr lang="en-US" sz="2000" dirty="0" smtClean="0"/>
            <a:t>Out of Order pipeline, NOC, NUCA, GPU, DRAM, Full system simulation</a:t>
          </a:r>
          <a:endParaRPr lang="en-US" sz="2000" dirty="0"/>
        </a:p>
      </dgm:t>
    </dgm:pt>
    <dgm:pt modelId="{0B55920A-17C0-4954-B00F-4C727F8EF148}" type="parTrans" cxnId="{96B518E9-EC48-4AFE-A527-BC9790F0B6A0}">
      <dgm:prSet/>
      <dgm:spPr/>
      <dgm:t>
        <a:bodyPr/>
        <a:lstStyle/>
        <a:p>
          <a:endParaRPr lang="en-US"/>
        </a:p>
      </dgm:t>
    </dgm:pt>
    <dgm:pt modelId="{F0D94BCB-EA74-4B74-9F36-FD77EA96DBEC}" type="sibTrans" cxnId="{96B518E9-EC48-4AFE-A527-BC9790F0B6A0}">
      <dgm:prSet/>
      <dgm:spPr/>
      <dgm:t>
        <a:bodyPr/>
        <a:lstStyle/>
        <a:p>
          <a:endParaRPr lang="en-US"/>
        </a:p>
      </dgm:t>
    </dgm:pt>
    <dgm:pt modelId="{D84D4F94-2B02-40B3-861D-6932B8466FF5}">
      <dgm:prSet phldrT="[Text]"/>
      <dgm:spPr/>
      <dgm:t>
        <a:bodyPr/>
        <a:lstStyle/>
        <a:p>
          <a:r>
            <a:rPr lang="en-US" dirty="0" smtClean="0"/>
            <a:t>Speed</a:t>
          </a:r>
          <a:endParaRPr lang="en-US" dirty="0"/>
        </a:p>
      </dgm:t>
    </dgm:pt>
    <dgm:pt modelId="{634725D0-F1D6-4FBF-A5E8-FC741504499D}" type="parTrans" cxnId="{6A6ACA1F-257B-430D-844C-6EAF9EA8EE47}">
      <dgm:prSet/>
      <dgm:spPr/>
      <dgm:t>
        <a:bodyPr/>
        <a:lstStyle/>
        <a:p>
          <a:endParaRPr lang="en-US"/>
        </a:p>
      </dgm:t>
    </dgm:pt>
    <dgm:pt modelId="{6EA4B347-D9F1-4827-A1D7-A1694BD5F1FA}" type="sibTrans" cxnId="{6A6ACA1F-257B-430D-844C-6EAF9EA8EE47}">
      <dgm:prSet/>
      <dgm:spPr/>
      <dgm:t>
        <a:bodyPr/>
        <a:lstStyle/>
        <a:p>
          <a:endParaRPr lang="en-US"/>
        </a:p>
      </dgm:t>
    </dgm:pt>
    <dgm:pt modelId="{3BC00EE8-1119-4373-9A61-410554A05736}">
      <dgm:prSet phldrT="[Text]" custT="1"/>
      <dgm:spPr/>
      <dgm:t>
        <a:bodyPr/>
        <a:lstStyle/>
        <a:p>
          <a:r>
            <a:rPr lang="en-US" sz="2000" dirty="0" smtClean="0"/>
            <a:t>Speedup of 25%   over Multi2sim</a:t>
          </a:r>
          <a:endParaRPr lang="en-US" sz="2000" dirty="0"/>
        </a:p>
      </dgm:t>
    </dgm:pt>
    <dgm:pt modelId="{D7F6C9D3-AE88-4AC6-AD1B-865B2B9246B3}" type="parTrans" cxnId="{659C106E-AF66-4241-96E7-49C003827236}">
      <dgm:prSet/>
      <dgm:spPr/>
      <dgm:t>
        <a:bodyPr/>
        <a:lstStyle/>
        <a:p>
          <a:endParaRPr lang="en-US"/>
        </a:p>
      </dgm:t>
    </dgm:pt>
    <dgm:pt modelId="{837193A9-273D-4561-A612-766F2E64270C}" type="sibTrans" cxnId="{659C106E-AF66-4241-96E7-49C003827236}">
      <dgm:prSet/>
      <dgm:spPr/>
      <dgm:t>
        <a:bodyPr/>
        <a:lstStyle/>
        <a:p>
          <a:endParaRPr lang="en-US"/>
        </a:p>
      </dgm:t>
    </dgm:pt>
    <dgm:pt modelId="{B51A54B4-668B-45A3-BA1E-667CED725797}">
      <dgm:prSet phldrT="[Text]"/>
      <dgm:spPr/>
      <dgm:t>
        <a:bodyPr/>
        <a:lstStyle/>
        <a:p>
          <a:r>
            <a:rPr lang="en-US" dirty="0" smtClean="0"/>
            <a:t>Validation</a:t>
          </a:r>
          <a:endParaRPr lang="en-US" dirty="0"/>
        </a:p>
      </dgm:t>
    </dgm:pt>
    <dgm:pt modelId="{5E3A0149-5448-469F-BD58-4662E85CCAEB}" type="parTrans" cxnId="{D1308521-0B97-447F-8FF9-6F47CB410C82}">
      <dgm:prSet/>
      <dgm:spPr/>
      <dgm:t>
        <a:bodyPr/>
        <a:lstStyle/>
        <a:p>
          <a:endParaRPr lang="en-US"/>
        </a:p>
      </dgm:t>
    </dgm:pt>
    <dgm:pt modelId="{6B92C85F-D125-401E-AB26-15E8FA2A9E9D}" type="sibTrans" cxnId="{D1308521-0B97-447F-8FF9-6F47CB410C82}">
      <dgm:prSet/>
      <dgm:spPr/>
      <dgm:t>
        <a:bodyPr/>
        <a:lstStyle/>
        <a:p>
          <a:endParaRPr lang="en-US"/>
        </a:p>
      </dgm:t>
    </dgm:pt>
    <dgm:pt modelId="{0E45D2E2-B09B-4FAB-817B-032F76F3BAB0}">
      <dgm:prSet phldrT="[Text]" custT="1"/>
      <dgm:spPr/>
      <dgm:t>
        <a:bodyPr/>
        <a:lstStyle/>
        <a:p>
          <a:r>
            <a:rPr lang="en-US" sz="2000" dirty="0" smtClean="0"/>
            <a:t>Validated against actual hardware</a:t>
          </a:r>
          <a:endParaRPr lang="en-US" sz="2000" dirty="0"/>
        </a:p>
      </dgm:t>
    </dgm:pt>
    <dgm:pt modelId="{DEDD48B8-5393-453C-9CCA-58AF9F9FE03C}" type="parTrans" cxnId="{85009464-1D54-4FB6-99B4-DB8BF5E89FFF}">
      <dgm:prSet/>
      <dgm:spPr/>
      <dgm:t>
        <a:bodyPr/>
        <a:lstStyle/>
        <a:p>
          <a:endParaRPr lang="en-US"/>
        </a:p>
      </dgm:t>
    </dgm:pt>
    <dgm:pt modelId="{D0C8F9D0-6B83-40ED-901F-ADC5573AD3C4}" type="sibTrans" cxnId="{85009464-1D54-4FB6-99B4-DB8BF5E89FFF}">
      <dgm:prSet/>
      <dgm:spPr/>
      <dgm:t>
        <a:bodyPr/>
        <a:lstStyle/>
        <a:p>
          <a:endParaRPr lang="en-US"/>
        </a:p>
      </dgm:t>
    </dgm:pt>
    <dgm:pt modelId="{F966294C-C504-43C8-B1EF-5B79F60F9FED}">
      <dgm:prSet phldrT="[Text]" custT="1"/>
      <dgm:spPr/>
      <dgm:t>
        <a:bodyPr/>
        <a:lstStyle/>
        <a:p>
          <a:r>
            <a:rPr lang="en-US" sz="2000" dirty="0" smtClean="0"/>
            <a:t>Speedup of 220% over GEM5</a:t>
          </a:r>
          <a:endParaRPr lang="en-US" sz="2000" dirty="0"/>
        </a:p>
      </dgm:t>
    </dgm:pt>
    <dgm:pt modelId="{A33BFFB2-A41F-4238-9341-D61F2330C3B4}" type="parTrans" cxnId="{9EF3EE63-0C23-449B-8264-9E8862F99F9C}">
      <dgm:prSet/>
      <dgm:spPr/>
      <dgm:t>
        <a:bodyPr/>
        <a:lstStyle/>
        <a:p>
          <a:endParaRPr lang="en-US"/>
        </a:p>
      </dgm:t>
    </dgm:pt>
    <dgm:pt modelId="{998BD938-F04C-477A-B9D7-4C635BCA3FE1}" type="sibTrans" cxnId="{9EF3EE63-0C23-449B-8264-9E8862F99F9C}">
      <dgm:prSet/>
      <dgm:spPr/>
      <dgm:t>
        <a:bodyPr/>
        <a:lstStyle/>
        <a:p>
          <a:endParaRPr lang="en-US"/>
        </a:p>
      </dgm:t>
    </dgm:pt>
    <dgm:pt modelId="{8F6E6B57-5FA2-4CDF-93C4-AB710B5C03EB}">
      <dgm:prSet phldrT="[Text]" custT="1"/>
      <dgm:spPr/>
      <dgm:t>
        <a:bodyPr/>
        <a:lstStyle/>
        <a:p>
          <a:r>
            <a:rPr lang="en-US" sz="2000" dirty="0" smtClean="0"/>
            <a:t>Comparable with other simulators</a:t>
          </a:r>
          <a:endParaRPr lang="en-US" sz="2000" dirty="0"/>
        </a:p>
      </dgm:t>
    </dgm:pt>
    <dgm:pt modelId="{C6784CDA-70B1-4DCC-9F49-87BCE671BAB6}" type="parTrans" cxnId="{CC4B94E0-D812-455B-B42F-364F1D9FF40A}">
      <dgm:prSet/>
      <dgm:spPr/>
      <dgm:t>
        <a:bodyPr/>
        <a:lstStyle/>
        <a:p>
          <a:endParaRPr lang="en-US"/>
        </a:p>
      </dgm:t>
    </dgm:pt>
    <dgm:pt modelId="{4A13C2BA-D5F5-4D4C-AA66-6A092846E421}" type="sibTrans" cxnId="{CC4B94E0-D812-455B-B42F-364F1D9FF40A}">
      <dgm:prSet/>
      <dgm:spPr/>
      <dgm:t>
        <a:bodyPr/>
        <a:lstStyle/>
        <a:p>
          <a:endParaRPr lang="en-US"/>
        </a:p>
      </dgm:t>
    </dgm:pt>
    <dgm:pt modelId="{A4D99282-3F69-40DC-8844-9BB57622E01A}" type="pres">
      <dgm:prSet presAssocID="{14A18BD5-A67F-4C7B-B6CB-078F9CC02F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37C75-D865-4865-8EA1-45DDA07B2A16}" type="pres">
      <dgm:prSet presAssocID="{7FC43ACC-980D-42ED-BB92-63F9A9D4FE51}" presName="linNode" presStyleCnt="0"/>
      <dgm:spPr/>
      <dgm:t>
        <a:bodyPr/>
        <a:lstStyle/>
        <a:p>
          <a:endParaRPr lang="en-US"/>
        </a:p>
      </dgm:t>
    </dgm:pt>
    <dgm:pt modelId="{24FD37C9-2FF0-450F-9CA6-D06B2A8C614D}" type="pres">
      <dgm:prSet presAssocID="{7FC43ACC-980D-42ED-BB92-63F9A9D4FE5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76ACE-BE09-43BC-90A4-A65FE46B11E4}" type="pres">
      <dgm:prSet presAssocID="{7FC43ACC-980D-42ED-BB92-63F9A9D4FE5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6D987-C86D-4C91-B395-9F27D8B5AA56}" type="pres">
      <dgm:prSet presAssocID="{BBE89C1B-0227-4A82-9DC4-B68B88E7AC38}" presName="sp" presStyleCnt="0"/>
      <dgm:spPr/>
      <dgm:t>
        <a:bodyPr/>
        <a:lstStyle/>
        <a:p>
          <a:endParaRPr lang="en-US"/>
        </a:p>
      </dgm:t>
    </dgm:pt>
    <dgm:pt modelId="{F2C4C254-AA74-4157-A2FD-E90F59ED2719}" type="pres">
      <dgm:prSet presAssocID="{D84D4F94-2B02-40B3-861D-6932B8466FF5}" presName="linNode" presStyleCnt="0"/>
      <dgm:spPr/>
      <dgm:t>
        <a:bodyPr/>
        <a:lstStyle/>
        <a:p>
          <a:endParaRPr lang="en-US"/>
        </a:p>
      </dgm:t>
    </dgm:pt>
    <dgm:pt modelId="{A8CEF2A4-259F-40EC-8737-5BAEFADB7983}" type="pres">
      <dgm:prSet presAssocID="{D84D4F94-2B02-40B3-861D-6932B8466FF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24AE5-AC72-4D80-8CA1-4AD38F202BE0}" type="pres">
      <dgm:prSet presAssocID="{D84D4F94-2B02-40B3-861D-6932B8466FF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68289-BC1A-4E72-8B41-25F40E916A0C}" type="pres">
      <dgm:prSet presAssocID="{6EA4B347-D9F1-4827-A1D7-A1694BD5F1FA}" presName="sp" presStyleCnt="0"/>
      <dgm:spPr/>
      <dgm:t>
        <a:bodyPr/>
        <a:lstStyle/>
        <a:p>
          <a:endParaRPr lang="en-US"/>
        </a:p>
      </dgm:t>
    </dgm:pt>
    <dgm:pt modelId="{81B9684D-4EBC-43A9-95E5-C995264E1DE5}" type="pres">
      <dgm:prSet presAssocID="{B51A54B4-668B-45A3-BA1E-667CED725797}" presName="linNode" presStyleCnt="0"/>
      <dgm:spPr/>
      <dgm:t>
        <a:bodyPr/>
        <a:lstStyle/>
        <a:p>
          <a:endParaRPr lang="en-US"/>
        </a:p>
      </dgm:t>
    </dgm:pt>
    <dgm:pt modelId="{4242672D-EA2D-4DE7-B10D-F63DC432B3FA}" type="pres">
      <dgm:prSet presAssocID="{B51A54B4-668B-45A3-BA1E-667CED72579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CF0BC-AD84-42FA-80C0-0516DE2D2429}" type="pres">
      <dgm:prSet presAssocID="{B51A54B4-668B-45A3-BA1E-667CED72579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D0328-35B6-466C-80FA-9E80E190FD18}" type="presOf" srcId="{0E45D2E2-B09B-4FAB-817B-032F76F3BAB0}" destId="{D35CF0BC-AD84-42FA-80C0-0516DE2D2429}" srcOrd="0" destOrd="0" presId="urn:microsoft.com/office/officeart/2005/8/layout/vList5"/>
    <dgm:cxn modelId="{AFC64D7A-28A0-48A2-97C9-F57F12A554D3}" type="presOf" srcId="{3BC00EE8-1119-4373-9A61-410554A05736}" destId="{3A624AE5-AC72-4D80-8CA1-4AD38F202BE0}" srcOrd="0" destOrd="0" presId="urn:microsoft.com/office/officeart/2005/8/layout/vList5"/>
    <dgm:cxn modelId="{D1308521-0B97-447F-8FF9-6F47CB410C82}" srcId="{14A18BD5-A67F-4C7B-B6CB-078F9CC02F55}" destId="{B51A54B4-668B-45A3-BA1E-667CED725797}" srcOrd="2" destOrd="0" parTransId="{5E3A0149-5448-469F-BD58-4662E85CCAEB}" sibTransId="{6B92C85F-D125-401E-AB26-15E8FA2A9E9D}"/>
    <dgm:cxn modelId="{96B518E9-EC48-4AFE-A527-BC9790F0B6A0}" srcId="{7FC43ACC-980D-42ED-BB92-63F9A9D4FE51}" destId="{8F3F5775-3783-4B2B-9B37-505E05FFE24C}" srcOrd="0" destOrd="0" parTransId="{0B55920A-17C0-4954-B00F-4C727F8EF148}" sibTransId="{F0D94BCB-EA74-4B74-9F36-FD77EA96DBEC}"/>
    <dgm:cxn modelId="{41B4E231-753F-4FA9-9784-A2A27385894B}" type="presOf" srcId="{8F3F5775-3783-4B2B-9B37-505E05FFE24C}" destId="{BB176ACE-BE09-43BC-90A4-A65FE46B11E4}" srcOrd="0" destOrd="0" presId="urn:microsoft.com/office/officeart/2005/8/layout/vList5"/>
    <dgm:cxn modelId="{86244788-A6DF-4A65-A147-EDAEEABAAAF6}" srcId="{14A18BD5-A67F-4C7B-B6CB-078F9CC02F55}" destId="{7FC43ACC-980D-42ED-BB92-63F9A9D4FE51}" srcOrd="0" destOrd="0" parTransId="{90A28610-B3AA-419B-94C0-89109ABE56F8}" sibTransId="{BBE89C1B-0227-4A82-9DC4-B68B88E7AC38}"/>
    <dgm:cxn modelId="{CC4B94E0-D812-455B-B42F-364F1D9FF40A}" srcId="{B51A54B4-668B-45A3-BA1E-667CED725797}" destId="{8F6E6B57-5FA2-4CDF-93C4-AB710B5C03EB}" srcOrd="1" destOrd="0" parTransId="{C6784CDA-70B1-4DCC-9F49-87BCE671BAB6}" sibTransId="{4A13C2BA-D5F5-4D4C-AA66-6A092846E421}"/>
    <dgm:cxn modelId="{431D7F83-3CFF-400A-9911-33A6215F7361}" type="presOf" srcId="{D84D4F94-2B02-40B3-861D-6932B8466FF5}" destId="{A8CEF2A4-259F-40EC-8737-5BAEFADB7983}" srcOrd="0" destOrd="0" presId="urn:microsoft.com/office/officeart/2005/8/layout/vList5"/>
    <dgm:cxn modelId="{FBC5BC17-E4F1-43D2-9B60-694EF96D3829}" type="presOf" srcId="{7FC43ACC-980D-42ED-BB92-63F9A9D4FE51}" destId="{24FD37C9-2FF0-450F-9CA6-D06B2A8C614D}" srcOrd="0" destOrd="0" presId="urn:microsoft.com/office/officeart/2005/8/layout/vList5"/>
    <dgm:cxn modelId="{CFB18318-7621-4E65-AE3D-A8FE9061C6AB}" type="presOf" srcId="{B51A54B4-668B-45A3-BA1E-667CED725797}" destId="{4242672D-EA2D-4DE7-B10D-F63DC432B3FA}" srcOrd="0" destOrd="0" presId="urn:microsoft.com/office/officeart/2005/8/layout/vList5"/>
    <dgm:cxn modelId="{9EF3EE63-0C23-449B-8264-9E8862F99F9C}" srcId="{D84D4F94-2B02-40B3-861D-6932B8466FF5}" destId="{F966294C-C504-43C8-B1EF-5B79F60F9FED}" srcOrd="1" destOrd="0" parTransId="{A33BFFB2-A41F-4238-9341-D61F2330C3B4}" sibTransId="{998BD938-F04C-477A-B9D7-4C635BCA3FE1}"/>
    <dgm:cxn modelId="{6A6ACA1F-257B-430D-844C-6EAF9EA8EE47}" srcId="{14A18BD5-A67F-4C7B-B6CB-078F9CC02F55}" destId="{D84D4F94-2B02-40B3-861D-6932B8466FF5}" srcOrd="1" destOrd="0" parTransId="{634725D0-F1D6-4FBF-A5E8-FC741504499D}" sibTransId="{6EA4B347-D9F1-4827-A1D7-A1694BD5F1FA}"/>
    <dgm:cxn modelId="{BAC5AF53-ED17-4597-A766-4F362ACE1813}" type="presOf" srcId="{F966294C-C504-43C8-B1EF-5B79F60F9FED}" destId="{3A624AE5-AC72-4D80-8CA1-4AD38F202BE0}" srcOrd="0" destOrd="1" presId="urn:microsoft.com/office/officeart/2005/8/layout/vList5"/>
    <dgm:cxn modelId="{659C106E-AF66-4241-96E7-49C003827236}" srcId="{D84D4F94-2B02-40B3-861D-6932B8466FF5}" destId="{3BC00EE8-1119-4373-9A61-410554A05736}" srcOrd="0" destOrd="0" parTransId="{D7F6C9D3-AE88-4AC6-AD1B-865B2B9246B3}" sibTransId="{837193A9-273D-4561-A612-766F2E64270C}"/>
    <dgm:cxn modelId="{85009464-1D54-4FB6-99B4-DB8BF5E89FFF}" srcId="{B51A54B4-668B-45A3-BA1E-667CED725797}" destId="{0E45D2E2-B09B-4FAB-817B-032F76F3BAB0}" srcOrd="0" destOrd="0" parTransId="{DEDD48B8-5393-453C-9CCA-58AF9F9FE03C}" sibTransId="{D0C8F9D0-6B83-40ED-901F-ADC5573AD3C4}"/>
    <dgm:cxn modelId="{87DA9398-D9F7-44A0-9A74-1AE2D957C178}" type="presOf" srcId="{8F6E6B57-5FA2-4CDF-93C4-AB710B5C03EB}" destId="{D35CF0BC-AD84-42FA-80C0-0516DE2D2429}" srcOrd="0" destOrd="1" presId="urn:microsoft.com/office/officeart/2005/8/layout/vList5"/>
    <dgm:cxn modelId="{E4B34CE1-3D37-49C1-BEBF-CC8A93E9816A}" type="presOf" srcId="{14A18BD5-A67F-4C7B-B6CB-078F9CC02F55}" destId="{A4D99282-3F69-40DC-8844-9BB57622E01A}" srcOrd="0" destOrd="0" presId="urn:microsoft.com/office/officeart/2005/8/layout/vList5"/>
    <dgm:cxn modelId="{0FEE4151-E5D2-4E5C-8F01-A7247C919033}" type="presParOf" srcId="{A4D99282-3F69-40DC-8844-9BB57622E01A}" destId="{E5B37C75-D865-4865-8EA1-45DDA07B2A16}" srcOrd="0" destOrd="0" presId="urn:microsoft.com/office/officeart/2005/8/layout/vList5"/>
    <dgm:cxn modelId="{265936A7-5328-461C-9954-61A82D6CF942}" type="presParOf" srcId="{E5B37C75-D865-4865-8EA1-45DDA07B2A16}" destId="{24FD37C9-2FF0-450F-9CA6-D06B2A8C614D}" srcOrd="0" destOrd="0" presId="urn:microsoft.com/office/officeart/2005/8/layout/vList5"/>
    <dgm:cxn modelId="{40F6B9EE-D7BC-4C1B-8BE5-7B1B117E1E94}" type="presParOf" srcId="{E5B37C75-D865-4865-8EA1-45DDA07B2A16}" destId="{BB176ACE-BE09-43BC-90A4-A65FE46B11E4}" srcOrd="1" destOrd="0" presId="urn:microsoft.com/office/officeart/2005/8/layout/vList5"/>
    <dgm:cxn modelId="{B0F8F6E5-DF2C-4FE3-93EF-527341381577}" type="presParOf" srcId="{A4D99282-3F69-40DC-8844-9BB57622E01A}" destId="{56C6D987-C86D-4C91-B395-9F27D8B5AA56}" srcOrd="1" destOrd="0" presId="urn:microsoft.com/office/officeart/2005/8/layout/vList5"/>
    <dgm:cxn modelId="{635044F5-265C-4F71-A524-01556BFFF1E0}" type="presParOf" srcId="{A4D99282-3F69-40DC-8844-9BB57622E01A}" destId="{F2C4C254-AA74-4157-A2FD-E90F59ED2719}" srcOrd="2" destOrd="0" presId="urn:microsoft.com/office/officeart/2005/8/layout/vList5"/>
    <dgm:cxn modelId="{829AB819-CFAB-4D0C-BF1B-6D56A52B170F}" type="presParOf" srcId="{F2C4C254-AA74-4157-A2FD-E90F59ED2719}" destId="{A8CEF2A4-259F-40EC-8737-5BAEFADB7983}" srcOrd="0" destOrd="0" presId="urn:microsoft.com/office/officeart/2005/8/layout/vList5"/>
    <dgm:cxn modelId="{5850968B-C85B-40C8-A0F2-D99DDD11D519}" type="presParOf" srcId="{F2C4C254-AA74-4157-A2FD-E90F59ED2719}" destId="{3A624AE5-AC72-4D80-8CA1-4AD38F202BE0}" srcOrd="1" destOrd="0" presId="urn:microsoft.com/office/officeart/2005/8/layout/vList5"/>
    <dgm:cxn modelId="{97C9A023-4CF7-4E27-B9B4-E5906EDF9F35}" type="presParOf" srcId="{A4D99282-3F69-40DC-8844-9BB57622E01A}" destId="{BD668289-BC1A-4E72-8B41-25F40E916A0C}" srcOrd="3" destOrd="0" presId="urn:microsoft.com/office/officeart/2005/8/layout/vList5"/>
    <dgm:cxn modelId="{BAE2306B-5636-4198-879E-89C61483E722}" type="presParOf" srcId="{A4D99282-3F69-40DC-8844-9BB57622E01A}" destId="{81B9684D-4EBC-43A9-95E5-C995264E1DE5}" srcOrd="4" destOrd="0" presId="urn:microsoft.com/office/officeart/2005/8/layout/vList5"/>
    <dgm:cxn modelId="{301A0829-5B43-49C9-9E99-0672C7D86468}" type="presParOf" srcId="{81B9684D-4EBC-43A9-95E5-C995264E1DE5}" destId="{4242672D-EA2D-4DE7-B10D-F63DC432B3FA}" srcOrd="0" destOrd="0" presId="urn:microsoft.com/office/officeart/2005/8/layout/vList5"/>
    <dgm:cxn modelId="{08DEEF50-0CD6-432A-ADCE-26BD3384B8EC}" type="presParOf" srcId="{81B9684D-4EBC-43A9-95E5-C995264E1DE5}" destId="{D35CF0BC-AD84-42FA-80C0-0516DE2D24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2195336-016D-42FB-994E-E0671B993EE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A8B0BC-1ED5-4B93-B72B-15E84507A21F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3DFD86E7-7D1A-4571-9545-4A593195B29E}" type="parTrans" cxnId="{5C6DB5FC-3F85-4A79-8A82-F85E64689A51}">
      <dgm:prSet/>
      <dgm:spPr/>
      <dgm:t>
        <a:bodyPr/>
        <a:lstStyle/>
        <a:p>
          <a:endParaRPr lang="en-US"/>
        </a:p>
      </dgm:t>
    </dgm:pt>
    <dgm:pt modelId="{191C4A87-C140-426A-BD64-4A5F23739E6B}" type="sibTrans" cxnId="{5C6DB5FC-3F85-4A79-8A82-F85E64689A51}">
      <dgm:prSet/>
      <dgm:spPr/>
      <dgm:t>
        <a:bodyPr/>
        <a:lstStyle/>
        <a:p>
          <a:endParaRPr lang="en-US"/>
        </a:p>
      </dgm:t>
    </dgm:pt>
    <dgm:pt modelId="{06A8A93C-263C-4AB6-A07A-DC3AE9C34B30}">
      <dgm:prSet phldrT="[Text]"/>
      <dgm:spPr/>
      <dgm:t>
        <a:bodyPr/>
        <a:lstStyle/>
        <a:p>
          <a:r>
            <a:rPr lang="en-US" dirty="0" smtClean="0"/>
            <a:t>Intel XEON 2620 (2GHz)</a:t>
          </a:r>
          <a:endParaRPr lang="en-US" dirty="0"/>
        </a:p>
      </dgm:t>
    </dgm:pt>
    <dgm:pt modelId="{3BC321A2-608A-45F9-A1A2-F65D4D06BD50}" type="parTrans" cxnId="{08BF4D0B-4210-4469-BE1A-7EF1631319BC}">
      <dgm:prSet/>
      <dgm:spPr/>
      <dgm:t>
        <a:bodyPr/>
        <a:lstStyle/>
        <a:p>
          <a:endParaRPr lang="en-US"/>
        </a:p>
      </dgm:t>
    </dgm:pt>
    <dgm:pt modelId="{875E9A95-0F6B-4982-8D90-8D7FB09C1522}" type="sibTrans" cxnId="{08BF4D0B-4210-4469-BE1A-7EF1631319BC}">
      <dgm:prSet/>
      <dgm:spPr/>
      <dgm:t>
        <a:bodyPr/>
        <a:lstStyle/>
        <a:p>
          <a:endParaRPr lang="en-US"/>
        </a:p>
      </dgm:t>
    </dgm:pt>
    <dgm:pt modelId="{C9E2938B-4B0E-4F96-9BB0-AC3CBE40F4F3}">
      <dgm:prSet phldrT="[Text]"/>
      <dgm:spPr/>
      <dgm:t>
        <a:bodyPr/>
        <a:lstStyle/>
        <a:p>
          <a:r>
            <a:rPr lang="en-US" dirty="0" smtClean="0"/>
            <a:t>µ-arch</a:t>
          </a:r>
          <a:endParaRPr lang="en-US" dirty="0"/>
        </a:p>
      </dgm:t>
    </dgm:pt>
    <dgm:pt modelId="{0E9E26B6-2A66-4719-8E72-2F8BFE231BC4}" type="parTrans" cxnId="{DD526A3A-4A52-4A00-BFEB-8183BF4CDCED}">
      <dgm:prSet/>
      <dgm:spPr/>
      <dgm:t>
        <a:bodyPr/>
        <a:lstStyle/>
        <a:p>
          <a:endParaRPr lang="en-US"/>
        </a:p>
      </dgm:t>
    </dgm:pt>
    <dgm:pt modelId="{B27874A6-AF1D-4506-9389-15F68C944264}" type="sibTrans" cxnId="{DD526A3A-4A52-4A00-BFEB-8183BF4CDCED}">
      <dgm:prSet/>
      <dgm:spPr/>
      <dgm:t>
        <a:bodyPr/>
        <a:lstStyle/>
        <a:p>
          <a:endParaRPr lang="en-US"/>
        </a:p>
      </dgm:t>
    </dgm:pt>
    <dgm:pt modelId="{42664F3A-AE6E-4718-93E3-E47C27B647B0}">
      <dgm:prSet phldrT="[Text]"/>
      <dgm:spPr/>
      <dgm:t>
        <a:bodyPr/>
        <a:lstStyle/>
        <a:p>
          <a:r>
            <a:rPr lang="en-US" dirty="0" err="1" smtClean="0"/>
            <a:t>Sandybridge</a:t>
          </a:r>
          <a:endParaRPr lang="en-US" dirty="0"/>
        </a:p>
      </dgm:t>
    </dgm:pt>
    <dgm:pt modelId="{433322A6-6A51-41C7-925B-49F70F396DFF}" type="parTrans" cxnId="{7B66B89F-48D9-4998-83DE-20DBF5459965}">
      <dgm:prSet/>
      <dgm:spPr/>
      <dgm:t>
        <a:bodyPr/>
        <a:lstStyle/>
        <a:p>
          <a:endParaRPr lang="en-US"/>
        </a:p>
      </dgm:t>
    </dgm:pt>
    <dgm:pt modelId="{3CEF9A71-ACE1-4C7B-A17C-DAAA63E3AD7C}" type="sibTrans" cxnId="{7B66B89F-48D9-4998-83DE-20DBF5459965}">
      <dgm:prSet/>
      <dgm:spPr/>
      <dgm:t>
        <a:bodyPr/>
        <a:lstStyle/>
        <a:p>
          <a:endParaRPr lang="en-US"/>
        </a:p>
      </dgm:t>
    </dgm:pt>
    <dgm:pt modelId="{A8CB901E-49F7-47B7-9624-056F3E78C360}">
      <dgm:prSet phldrT="[Text]"/>
      <dgm:spPr/>
      <dgm:t>
        <a:bodyPr/>
        <a:lstStyle/>
        <a:p>
          <a:r>
            <a:rPr lang="en-US" dirty="0" smtClean="0"/>
            <a:t># cores</a:t>
          </a:r>
          <a:endParaRPr lang="en-US" dirty="0"/>
        </a:p>
      </dgm:t>
    </dgm:pt>
    <dgm:pt modelId="{6C767292-15E1-4BA8-A06D-816050BEF708}" type="parTrans" cxnId="{505FF652-361D-44F6-A6D4-CB6A95BA6F27}">
      <dgm:prSet/>
      <dgm:spPr/>
      <dgm:t>
        <a:bodyPr/>
        <a:lstStyle/>
        <a:p>
          <a:endParaRPr lang="en-US"/>
        </a:p>
      </dgm:t>
    </dgm:pt>
    <dgm:pt modelId="{68F96B37-6BE1-435D-A2B8-FC59C1D4C3F4}" type="sibTrans" cxnId="{505FF652-361D-44F6-A6D4-CB6A95BA6F27}">
      <dgm:prSet/>
      <dgm:spPr/>
      <dgm:t>
        <a:bodyPr/>
        <a:lstStyle/>
        <a:p>
          <a:endParaRPr lang="en-US"/>
        </a:p>
      </dgm:t>
    </dgm:pt>
    <dgm:pt modelId="{DC0D57F3-3539-4A1D-BFB1-CA0FEA068016}">
      <dgm:prSet phldrT="[Text]"/>
      <dgm:spPr/>
      <dgm:t>
        <a:bodyPr/>
        <a:lstStyle/>
        <a:p>
          <a:r>
            <a:rPr lang="en-US" dirty="0" smtClean="0"/>
            <a:t>24</a:t>
          </a:r>
          <a:endParaRPr lang="en-US" dirty="0"/>
        </a:p>
      </dgm:t>
    </dgm:pt>
    <dgm:pt modelId="{59365EB3-520D-42A9-A52D-3091850B1370}" type="parTrans" cxnId="{CDA2860C-1CCA-4DFA-A0F4-3366AB8B8B62}">
      <dgm:prSet/>
      <dgm:spPr/>
      <dgm:t>
        <a:bodyPr/>
        <a:lstStyle/>
        <a:p>
          <a:endParaRPr lang="en-US"/>
        </a:p>
      </dgm:t>
    </dgm:pt>
    <dgm:pt modelId="{02CCE2D4-37CA-4EB3-9335-5F8D0F01717B}" type="sibTrans" cxnId="{CDA2860C-1CCA-4DFA-A0F4-3366AB8B8B62}">
      <dgm:prSet/>
      <dgm:spPr/>
      <dgm:t>
        <a:bodyPr/>
        <a:lstStyle/>
        <a:p>
          <a:endParaRPr lang="en-US"/>
        </a:p>
      </dgm:t>
    </dgm:pt>
    <dgm:pt modelId="{84BA9D30-CEEF-4764-B1B6-095DDA22176A}">
      <dgm:prSet phldrT="[Text]"/>
      <dgm:spPr/>
      <dgm:t>
        <a:bodyPr/>
        <a:lstStyle/>
        <a:p>
          <a:r>
            <a:rPr lang="en-US" dirty="0" smtClean="0"/>
            <a:t>LLC</a:t>
          </a:r>
          <a:endParaRPr lang="en-US" dirty="0"/>
        </a:p>
      </dgm:t>
    </dgm:pt>
    <dgm:pt modelId="{BDD84C3F-FC97-4191-B495-E3604A82272A}" type="parTrans" cxnId="{FFFBAF38-EC10-4AD4-A3B2-03DF83615641}">
      <dgm:prSet/>
      <dgm:spPr/>
      <dgm:t>
        <a:bodyPr/>
        <a:lstStyle/>
        <a:p>
          <a:endParaRPr lang="en-US"/>
        </a:p>
      </dgm:t>
    </dgm:pt>
    <dgm:pt modelId="{E2A4CF71-59DF-4D8D-A562-74C497DBFF73}" type="sibTrans" cxnId="{FFFBAF38-EC10-4AD4-A3B2-03DF83615641}">
      <dgm:prSet/>
      <dgm:spPr/>
      <dgm:t>
        <a:bodyPr/>
        <a:lstStyle/>
        <a:p>
          <a:endParaRPr lang="en-US"/>
        </a:p>
      </dgm:t>
    </dgm:pt>
    <dgm:pt modelId="{DB0EFC2F-5DEA-4C7B-BBBF-3ADBEF8E0690}">
      <dgm:prSet phldrT="[Text]"/>
      <dgm:spPr/>
      <dgm:t>
        <a:bodyPr/>
        <a:lstStyle/>
        <a:p>
          <a:r>
            <a:rPr lang="en-US" dirty="0" smtClean="0"/>
            <a:t>15 MB</a:t>
          </a:r>
          <a:endParaRPr lang="en-US" dirty="0"/>
        </a:p>
      </dgm:t>
    </dgm:pt>
    <dgm:pt modelId="{F2748B5C-2599-43EA-9BD5-632C99F09233}" type="parTrans" cxnId="{22C651F3-CA1C-44A1-989D-20C9A9A28A29}">
      <dgm:prSet/>
      <dgm:spPr/>
      <dgm:t>
        <a:bodyPr/>
        <a:lstStyle/>
        <a:p>
          <a:endParaRPr lang="en-US"/>
        </a:p>
      </dgm:t>
    </dgm:pt>
    <dgm:pt modelId="{041FE786-7C70-4A71-B969-0B124A9B15AD}" type="sibTrans" cxnId="{22C651F3-CA1C-44A1-989D-20C9A9A28A29}">
      <dgm:prSet/>
      <dgm:spPr/>
      <dgm:t>
        <a:bodyPr/>
        <a:lstStyle/>
        <a:p>
          <a:endParaRPr lang="en-US"/>
        </a:p>
      </dgm:t>
    </dgm:pt>
    <dgm:pt modelId="{F2164E11-D5B1-4B70-A4BB-C3AE53B9BDB7}">
      <dgm:prSet phldrT="[Text]"/>
      <dgm:spPr/>
      <dgm:t>
        <a:bodyPr/>
        <a:lstStyle/>
        <a:p>
          <a:r>
            <a:rPr lang="en-US" dirty="0" smtClean="0"/>
            <a:t>RAM</a:t>
          </a:r>
          <a:endParaRPr lang="en-US" dirty="0"/>
        </a:p>
      </dgm:t>
    </dgm:pt>
    <dgm:pt modelId="{64848AD8-D8F4-4E66-84B8-486026BBC0C9}" type="parTrans" cxnId="{13075368-3340-4DF5-BF5B-15E9F842AA93}">
      <dgm:prSet/>
      <dgm:spPr/>
      <dgm:t>
        <a:bodyPr/>
        <a:lstStyle/>
        <a:p>
          <a:endParaRPr lang="en-US"/>
        </a:p>
      </dgm:t>
    </dgm:pt>
    <dgm:pt modelId="{4059A669-CFFB-4E12-904B-BBBB0AB9A097}" type="sibTrans" cxnId="{13075368-3340-4DF5-BF5B-15E9F842AA93}">
      <dgm:prSet/>
      <dgm:spPr/>
      <dgm:t>
        <a:bodyPr/>
        <a:lstStyle/>
        <a:p>
          <a:endParaRPr lang="en-US"/>
        </a:p>
      </dgm:t>
    </dgm:pt>
    <dgm:pt modelId="{35609D48-723C-4427-A3BC-1AC31CC449A8}">
      <dgm:prSet phldrT="[Text]"/>
      <dgm:spPr/>
      <dgm:t>
        <a:bodyPr/>
        <a:lstStyle/>
        <a:p>
          <a:r>
            <a:rPr lang="en-US" dirty="0" smtClean="0"/>
            <a:t>Multi-threading / DVFS</a:t>
          </a:r>
          <a:endParaRPr lang="en-US" dirty="0"/>
        </a:p>
      </dgm:t>
    </dgm:pt>
    <dgm:pt modelId="{79B56737-03CC-45C9-9EDF-E37EC75D97C9}" type="parTrans" cxnId="{5E4D2A0F-4076-453C-B16C-BCB00B2401A1}">
      <dgm:prSet/>
      <dgm:spPr/>
      <dgm:t>
        <a:bodyPr/>
        <a:lstStyle/>
        <a:p>
          <a:endParaRPr lang="en-US"/>
        </a:p>
      </dgm:t>
    </dgm:pt>
    <dgm:pt modelId="{1879F230-A36E-4D91-ADB2-63D687F73FA1}" type="sibTrans" cxnId="{5E4D2A0F-4076-453C-B16C-BCB00B2401A1}">
      <dgm:prSet/>
      <dgm:spPr/>
      <dgm:t>
        <a:bodyPr/>
        <a:lstStyle/>
        <a:p>
          <a:endParaRPr lang="en-US"/>
        </a:p>
      </dgm:t>
    </dgm:pt>
    <dgm:pt modelId="{D26A196C-C7DC-4276-B0A6-C1A9D30D2E11}">
      <dgm:prSet phldrT="[Text]"/>
      <dgm:spPr/>
      <dgm:t>
        <a:bodyPr/>
        <a:lstStyle/>
        <a:p>
          <a:r>
            <a:rPr lang="en-US" dirty="0" smtClean="0"/>
            <a:t>31 GB</a:t>
          </a:r>
          <a:endParaRPr lang="en-US" dirty="0"/>
        </a:p>
      </dgm:t>
    </dgm:pt>
    <dgm:pt modelId="{0850FAE6-2C04-4FD4-9927-BE5AE262444F}" type="parTrans" cxnId="{AA690C13-74D6-48BA-A7DA-590C339F20EB}">
      <dgm:prSet/>
      <dgm:spPr/>
      <dgm:t>
        <a:bodyPr/>
        <a:lstStyle/>
        <a:p>
          <a:endParaRPr lang="en-US"/>
        </a:p>
      </dgm:t>
    </dgm:pt>
    <dgm:pt modelId="{2416E260-3F80-4ACC-A578-95DA330AE42D}" type="sibTrans" cxnId="{AA690C13-74D6-48BA-A7DA-590C339F20EB}">
      <dgm:prSet/>
      <dgm:spPr/>
      <dgm:t>
        <a:bodyPr/>
        <a:lstStyle/>
        <a:p>
          <a:endParaRPr lang="en-US"/>
        </a:p>
      </dgm:t>
    </dgm:pt>
    <dgm:pt modelId="{13916A99-14C1-43AC-AE2A-7831AD2089CC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3B8BE2F6-2E7E-4B8A-A802-0FF17B0882CC}" type="parTrans" cxnId="{A145D510-AD95-4819-AE25-F8A711CC8D9E}">
      <dgm:prSet/>
      <dgm:spPr/>
      <dgm:t>
        <a:bodyPr/>
        <a:lstStyle/>
        <a:p>
          <a:endParaRPr lang="en-US"/>
        </a:p>
      </dgm:t>
    </dgm:pt>
    <dgm:pt modelId="{C493A38E-DA19-4C71-BEC1-2CAEC27DA401}" type="sibTrans" cxnId="{A145D510-AD95-4819-AE25-F8A711CC8D9E}">
      <dgm:prSet/>
      <dgm:spPr/>
      <dgm:t>
        <a:bodyPr/>
        <a:lstStyle/>
        <a:p>
          <a:endParaRPr lang="en-US"/>
        </a:p>
      </dgm:t>
    </dgm:pt>
    <dgm:pt modelId="{26B07073-9BA4-4F9E-894F-FE72F20278FF}">
      <dgm:prSet phldrT="[Text]"/>
      <dgm:spPr/>
      <dgm:t>
        <a:bodyPr/>
        <a:lstStyle/>
        <a:p>
          <a:r>
            <a:rPr lang="en-US" dirty="0" smtClean="0"/>
            <a:t>JRE</a:t>
          </a:r>
          <a:endParaRPr lang="en-US" dirty="0"/>
        </a:p>
      </dgm:t>
    </dgm:pt>
    <dgm:pt modelId="{FB2208EB-7AC7-476D-8A09-3CAF4FE88FDA}" type="parTrans" cxnId="{C0C7294D-65DD-4781-ADDD-30BC70C8CDBB}">
      <dgm:prSet/>
      <dgm:spPr/>
      <dgm:t>
        <a:bodyPr/>
        <a:lstStyle/>
        <a:p>
          <a:endParaRPr lang="en-US"/>
        </a:p>
      </dgm:t>
    </dgm:pt>
    <dgm:pt modelId="{9D7B8638-8E2B-4B0D-B5DC-6853B06C66F9}" type="sibTrans" cxnId="{C0C7294D-65DD-4781-ADDD-30BC70C8CDBB}">
      <dgm:prSet/>
      <dgm:spPr/>
      <dgm:t>
        <a:bodyPr/>
        <a:lstStyle/>
        <a:p>
          <a:endParaRPr lang="en-US"/>
        </a:p>
      </dgm:t>
    </dgm:pt>
    <dgm:pt modelId="{78468673-E791-4055-AD90-DDC55EE7899A}">
      <dgm:prSet phldrT="[Text]"/>
      <dgm:spPr/>
      <dgm:t>
        <a:bodyPr/>
        <a:lstStyle/>
        <a:p>
          <a:r>
            <a:rPr lang="en-US" dirty="0" smtClean="0"/>
            <a:t>Java 7</a:t>
          </a:r>
          <a:endParaRPr lang="en-US" dirty="0"/>
        </a:p>
      </dgm:t>
    </dgm:pt>
    <dgm:pt modelId="{C872D02F-CE51-4DD7-8199-2D4659C853F1}" type="parTrans" cxnId="{6DD5FF5E-FC90-4439-9D04-573289FA8F7B}">
      <dgm:prSet/>
      <dgm:spPr/>
      <dgm:t>
        <a:bodyPr/>
        <a:lstStyle/>
        <a:p>
          <a:endParaRPr lang="en-US"/>
        </a:p>
      </dgm:t>
    </dgm:pt>
    <dgm:pt modelId="{1C887DCB-CC63-4EA8-B848-8965F01C6938}" type="sibTrans" cxnId="{6DD5FF5E-FC90-4439-9D04-573289FA8F7B}">
      <dgm:prSet/>
      <dgm:spPr/>
      <dgm:t>
        <a:bodyPr/>
        <a:lstStyle/>
        <a:p>
          <a:endParaRPr lang="en-US"/>
        </a:p>
      </dgm:t>
    </dgm:pt>
    <dgm:pt modelId="{3B9A5141-9255-4023-B811-F8E0F99DE6D6}" type="pres">
      <dgm:prSet presAssocID="{72195336-016D-42FB-994E-E0671B993E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86B8D7-9491-433D-A2EB-254ACED2425E}" type="pres">
      <dgm:prSet presAssocID="{25A8B0BC-1ED5-4B93-B72B-15E84507A21F}" presName="linNode" presStyleCnt="0"/>
      <dgm:spPr/>
      <dgm:t>
        <a:bodyPr/>
        <a:lstStyle/>
        <a:p>
          <a:endParaRPr lang="en-US"/>
        </a:p>
      </dgm:t>
    </dgm:pt>
    <dgm:pt modelId="{C16A6598-7E98-4D87-B992-B1ECF55B46F0}" type="pres">
      <dgm:prSet presAssocID="{25A8B0BC-1ED5-4B93-B72B-15E84507A21F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E3111-90C9-4BC6-8A34-D8368323FF0D}" type="pres">
      <dgm:prSet presAssocID="{25A8B0BC-1ED5-4B93-B72B-15E84507A21F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C73F7-2849-4236-B27F-A893CF9D3050}" type="pres">
      <dgm:prSet presAssocID="{191C4A87-C140-426A-BD64-4A5F23739E6B}" presName="sp" presStyleCnt="0"/>
      <dgm:spPr/>
      <dgm:t>
        <a:bodyPr/>
        <a:lstStyle/>
        <a:p>
          <a:endParaRPr lang="en-US"/>
        </a:p>
      </dgm:t>
    </dgm:pt>
    <dgm:pt modelId="{37E259B1-057D-4068-B22B-E04C83F02401}" type="pres">
      <dgm:prSet presAssocID="{C9E2938B-4B0E-4F96-9BB0-AC3CBE40F4F3}" presName="linNode" presStyleCnt="0"/>
      <dgm:spPr/>
      <dgm:t>
        <a:bodyPr/>
        <a:lstStyle/>
        <a:p>
          <a:endParaRPr lang="en-US"/>
        </a:p>
      </dgm:t>
    </dgm:pt>
    <dgm:pt modelId="{2D1AEB6F-064C-4285-9B77-0710A51BA252}" type="pres">
      <dgm:prSet presAssocID="{C9E2938B-4B0E-4F96-9BB0-AC3CBE40F4F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F6528-92DD-4038-B5E2-AA86EA7B4EEB}" type="pres">
      <dgm:prSet presAssocID="{C9E2938B-4B0E-4F96-9BB0-AC3CBE40F4F3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424D0-7FF3-4AB9-A99F-F1EA74408864}" type="pres">
      <dgm:prSet presAssocID="{B27874A6-AF1D-4506-9389-15F68C944264}" presName="sp" presStyleCnt="0"/>
      <dgm:spPr/>
      <dgm:t>
        <a:bodyPr/>
        <a:lstStyle/>
        <a:p>
          <a:endParaRPr lang="en-US"/>
        </a:p>
      </dgm:t>
    </dgm:pt>
    <dgm:pt modelId="{ABEFDA26-3D40-4D9F-95CE-AB53191C1A33}" type="pres">
      <dgm:prSet presAssocID="{A8CB901E-49F7-47B7-9624-056F3E78C360}" presName="linNode" presStyleCnt="0"/>
      <dgm:spPr/>
      <dgm:t>
        <a:bodyPr/>
        <a:lstStyle/>
        <a:p>
          <a:endParaRPr lang="en-US"/>
        </a:p>
      </dgm:t>
    </dgm:pt>
    <dgm:pt modelId="{7D48864C-C6F0-4CB8-A90B-DD5C2583203C}" type="pres">
      <dgm:prSet presAssocID="{A8CB901E-49F7-47B7-9624-056F3E78C360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F057F-77BE-439D-8566-76C402E46A31}" type="pres">
      <dgm:prSet presAssocID="{A8CB901E-49F7-47B7-9624-056F3E78C360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00FA6-A6FA-4050-87F5-D2095381060E}" type="pres">
      <dgm:prSet presAssocID="{68F96B37-6BE1-435D-A2B8-FC59C1D4C3F4}" presName="sp" presStyleCnt="0"/>
      <dgm:spPr/>
      <dgm:t>
        <a:bodyPr/>
        <a:lstStyle/>
        <a:p>
          <a:endParaRPr lang="en-US"/>
        </a:p>
      </dgm:t>
    </dgm:pt>
    <dgm:pt modelId="{B55E25FD-245E-4352-8928-C052741ACD5F}" type="pres">
      <dgm:prSet presAssocID="{84BA9D30-CEEF-4764-B1B6-095DDA22176A}" presName="linNode" presStyleCnt="0"/>
      <dgm:spPr/>
      <dgm:t>
        <a:bodyPr/>
        <a:lstStyle/>
        <a:p>
          <a:endParaRPr lang="en-US"/>
        </a:p>
      </dgm:t>
    </dgm:pt>
    <dgm:pt modelId="{5DDEEA42-23AE-4247-9241-B9E9E954F81B}" type="pres">
      <dgm:prSet presAssocID="{84BA9D30-CEEF-4764-B1B6-095DDA22176A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C3799-CD10-4482-A375-31797A734F24}" type="pres">
      <dgm:prSet presAssocID="{84BA9D30-CEEF-4764-B1B6-095DDA22176A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C4F50-577C-453E-9CF2-4BF13F6E9D3A}" type="pres">
      <dgm:prSet presAssocID="{E2A4CF71-59DF-4D8D-A562-74C497DBFF73}" presName="sp" presStyleCnt="0"/>
      <dgm:spPr/>
      <dgm:t>
        <a:bodyPr/>
        <a:lstStyle/>
        <a:p>
          <a:endParaRPr lang="en-US"/>
        </a:p>
      </dgm:t>
    </dgm:pt>
    <dgm:pt modelId="{D3D3C973-8B95-448C-841C-5EA4F61BBF09}" type="pres">
      <dgm:prSet presAssocID="{F2164E11-D5B1-4B70-A4BB-C3AE53B9BDB7}" presName="linNode" presStyleCnt="0"/>
      <dgm:spPr/>
      <dgm:t>
        <a:bodyPr/>
        <a:lstStyle/>
        <a:p>
          <a:endParaRPr lang="en-US"/>
        </a:p>
      </dgm:t>
    </dgm:pt>
    <dgm:pt modelId="{E071D548-5781-43D0-B2DA-1E342AD9C8B2}" type="pres">
      <dgm:prSet presAssocID="{F2164E11-D5B1-4B70-A4BB-C3AE53B9BDB7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28842-8348-4EEC-85CE-B33F3550CEC7}" type="pres">
      <dgm:prSet presAssocID="{F2164E11-D5B1-4B70-A4BB-C3AE53B9BDB7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2099-66A6-4EF7-9341-0054F0E86AF5}" type="pres">
      <dgm:prSet presAssocID="{4059A669-CFFB-4E12-904B-BBBB0AB9A097}" presName="sp" presStyleCnt="0"/>
      <dgm:spPr/>
      <dgm:t>
        <a:bodyPr/>
        <a:lstStyle/>
        <a:p>
          <a:endParaRPr lang="en-US"/>
        </a:p>
      </dgm:t>
    </dgm:pt>
    <dgm:pt modelId="{CF3E3B42-EA7B-40C6-9CD7-350A0303E62C}" type="pres">
      <dgm:prSet presAssocID="{35609D48-723C-4427-A3BC-1AC31CC449A8}" presName="linNode" presStyleCnt="0"/>
      <dgm:spPr/>
      <dgm:t>
        <a:bodyPr/>
        <a:lstStyle/>
        <a:p>
          <a:endParaRPr lang="en-US"/>
        </a:p>
      </dgm:t>
    </dgm:pt>
    <dgm:pt modelId="{8A688A8C-E810-4436-9C47-56ABC61752F8}" type="pres">
      <dgm:prSet presAssocID="{35609D48-723C-4427-A3BC-1AC31CC449A8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89CA-B196-4A86-A012-2B83B913CD57}" type="pres">
      <dgm:prSet presAssocID="{35609D48-723C-4427-A3BC-1AC31CC449A8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608F0-EF69-432A-9BF5-26FAFBB2BDE9}" type="pres">
      <dgm:prSet presAssocID="{1879F230-A36E-4D91-ADB2-63D687F73FA1}" presName="sp" presStyleCnt="0"/>
      <dgm:spPr/>
      <dgm:t>
        <a:bodyPr/>
        <a:lstStyle/>
        <a:p>
          <a:endParaRPr lang="en-US"/>
        </a:p>
      </dgm:t>
    </dgm:pt>
    <dgm:pt modelId="{630F59F1-2EC9-4642-AC27-A5274E6F7F72}" type="pres">
      <dgm:prSet presAssocID="{26B07073-9BA4-4F9E-894F-FE72F20278FF}" presName="linNode" presStyleCnt="0"/>
      <dgm:spPr/>
      <dgm:t>
        <a:bodyPr/>
        <a:lstStyle/>
        <a:p>
          <a:endParaRPr lang="en-US"/>
        </a:p>
      </dgm:t>
    </dgm:pt>
    <dgm:pt modelId="{E88800C2-07D8-454E-AA32-B81204EA832A}" type="pres">
      <dgm:prSet presAssocID="{26B07073-9BA4-4F9E-894F-FE72F20278FF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9E24C-A8E3-4F55-A141-6C2A4B8D11E8}" type="pres">
      <dgm:prSet presAssocID="{26B07073-9BA4-4F9E-894F-FE72F20278FF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0FEF8-C9AF-4BBB-B19A-34B4C9DEB895}" type="presOf" srcId="{A8CB901E-49F7-47B7-9624-056F3E78C360}" destId="{7D48864C-C6F0-4CB8-A90B-DD5C2583203C}" srcOrd="0" destOrd="0" presId="urn:microsoft.com/office/officeart/2005/8/layout/vList5"/>
    <dgm:cxn modelId="{1809E9F5-6E51-45B9-864E-BF4BB860FF54}" type="presOf" srcId="{F2164E11-D5B1-4B70-A4BB-C3AE53B9BDB7}" destId="{E071D548-5781-43D0-B2DA-1E342AD9C8B2}" srcOrd="0" destOrd="0" presId="urn:microsoft.com/office/officeart/2005/8/layout/vList5"/>
    <dgm:cxn modelId="{08BF4D0B-4210-4469-BE1A-7EF1631319BC}" srcId="{25A8B0BC-1ED5-4B93-B72B-15E84507A21F}" destId="{06A8A93C-263C-4AB6-A07A-DC3AE9C34B30}" srcOrd="0" destOrd="0" parTransId="{3BC321A2-608A-45F9-A1A2-F65D4D06BD50}" sibTransId="{875E9A95-0F6B-4982-8D90-8D7FB09C1522}"/>
    <dgm:cxn modelId="{67C4591A-9A2D-4A02-B36F-ECD3FD902A15}" type="presOf" srcId="{06A8A93C-263C-4AB6-A07A-DC3AE9C34B30}" destId="{5AFE3111-90C9-4BC6-8A34-D8368323FF0D}" srcOrd="0" destOrd="0" presId="urn:microsoft.com/office/officeart/2005/8/layout/vList5"/>
    <dgm:cxn modelId="{4718B212-1CF4-4F3D-9053-B9DC2D586274}" type="presOf" srcId="{35609D48-723C-4427-A3BC-1AC31CC449A8}" destId="{8A688A8C-E810-4436-9C47-56ABC61752F8}" srcOrd="0" destOrd="0" presId="urn:microsoft.com/office/officeart/2005/8/layout/vList5"/>
    <dgm:cxn modelId="{505FF652-361D-44F6-A6D4-CB6A95BA6F27}" srcId="{72195336-016D-42FB-994E-E0671B993EE1}" destId="{A8CB901E-49F7-47B7-9624-056F3E78C360}" srcOrd="2" destOrd="0" parTransId="{6C767292-15E1-4BA8-A06D-816050BEF708}" sibTransId="{68F96B37-6BE1-435D-A2B8-FC59C1D4C3F4}"/>
    <dgm:cxn modelId="{7530E123-C039-4F69-A80D-2205003BD5FD}" type="presOf" srcId="{D26A196C-C7DC-4276-B0A6-C1A9D30D2E11}" destId="{96928842-8348-4EEC-85CE-B33F3550CEC7}" srcOrd="0" destOrd="0" presId="urn:microsoft.com/office/officeart/2005/8/layout/vList5"/>
    <dgm:cxn modelId="{C0C7294D-65DD-4781-ADDD-30BC70C8CDBB}" srcId="{72195336-016D-42FB-994E-E0671B993EE1}" destId="{26B07073-9BA4-4F9E-894F-FE72F20278FF}" srcOrd="6" destOrd="0" parTransId="{FB2208EB-7AC7-476D-8A09-3CAF4FE88FDA}" sibTransId="{9D7B8638-8E2B-4B0D-B5DC-6853B06C66F9}"/>
    <dgm:cxn modelId="{A145D510-AD95-4819-AE25-F8A711CC8D9E}" srcId="{35609D48-723C-4427-A3BC-1AC31CC449A8}" destId="{13916A99-14C1-43AC-AE2A-7831AD2089CC}" srcOrd="0" destOrd="0" parTransId="{3B8BE2F6-2E7E-4B8A-A802-0FF17B0882CC}" sibTransId="{C493A38E-DA19-4C71-BEC1-2CAEC27DA401}"/>
    <dgm:cxn modelId="{34063076-2E91-480A-9429-577169C0CFBB}" type="presOf" srcId="{78468673-E791-4055-AD90-DDC55EE7899A}" destId="{B589E24C-A8E3-4F55-A141-6C2A4B8D11E8}" srcOrd="0" destOrd="0" presId="urn:microsoft.com/office/officeart/2005/8/layout/vList5"/>
    <dgm:cxn modelId="{6D8B59EC-D452-4F3D-AE36-9CB4CF27252C}" type="presOf" srcId="{C9E2938B-4B0E-4F96-9BB0-AC3CBE40F4F3}" destId="{2D1AEB6F-064C-4285-9B77-0710A51BA252}" srcOrd="0" destOrd="0" presId="urn:microsoft.com/office/officeart/2005/8/layout/vList5"/>
    <dgm:cxn modelId="{1D0F28B4-8AFD-4C3A-8794-CA2D72953BC5}" type="presOf" srcId="{72195336-016D-42FB-994E-E0671B993EE1}" destId="{3B9A5141-9255-4023-B811-F8E0F99DE6D6}" srcOrd="0" destOrd="0" presId="urn:microsoft.com/office/officeart/2005/8/layout/vList5"/>
    <dgm:cxn modelId="{22C651F3-CA1C-44A1-989D-20C9A9A28A29}" srcId="{84BA9D30-CEEF-4764-B1B6-095DDA22176A}" destId="{DB0EFC2F-5DEA-4C7B-BBBF-3ADBEF8E0690}" srcOrd="0" destOrd="0" parTransId="{F2748B5C-2599-43EA-9BD5-632C99F09233}" sibTransId="{041FE786-7C70-4A71-B969-0B124A9B15AD}"/>
    <dgm:cxn modelId="{CDA2860C-1CCA-4DFA-A0F4-3366AB8B8B62}" srcId="{A8CB901E-49F7-47B7-9624-056F3E78C360}" destId="{DC0D57F3-3539-4A1D-BFB1-CA0FEA068016}" srcOrd="0" destOrd="0" parTransId="{59365EB3-520D-42A9-A52D-3091850B1370}" sibTransId="{02CCE2D4-37CA-4EB3-9335-5F8D0F01717B}"/>
    <dgm:cxn modelId="{9DBC5CEA-DB91-486A-B8A8-CE126B5178DF}" type="presOf" srcId="{DB0EFC2F-5DEA-4C7B-BBBF-3ADBEF8E0690}" destId="{530C3799-CD10-4482-A375-31797A734F24}" srcOrd="0" destOrd="0" presId="urn:microsoft.com/office/officeart/2005/8/layout/vList5"/>
    <dgm:cxn modelId="{8D52065E-FB18-4471-A84C-76E634B894C1}" type="presOf" srcId="{25A8B0BC-1ED5-4B93-B72B-15E84507A21F}" destId="{C16A6598-7E98-4D87-B992-B1ECF55B46F0}" srcOrd="0" destOrd="0" presId="urn:microsoft.com/office/officeart/2005/8/layout/vList5"/>
    <dgm:cxn modelId="{94A40F2E-FB49-4944-A151-6292E6F8C0FE}" type="presOf" srcId="{26B07073-9BA4-4F9E-894F-FE72F20278FF}" destId="{E88800C2-07D8-454E-AA32-B81204EA832A}" srcOrd="0" destOrd="0" presId="urn:microsoft.com/office/officeart/2005/8/layout/vList5"/>
    <dgm:cxn modelId="{352854DE-1617-47A7-BD8D-F49A13DA4290}" type="presOf" srcId="{42664F3A-AE6E-4718-93E3-E47C27B647B0}" destId="{AF4F6528-92DD-4038-B5E2-AA86EA7B4EEB}" srcOrd="0" destOrd="0" presId="urn:microsoft.com/office/officeart/2005/8/layout/vList5"/>
    <dgm:cxn modelId="{5E4D2A0F-4076-453C-B16C-BCB00B2401A1}" srcId="{72195336-016D-42FB-994E-E0671B993EE1}" destId="{35609D48-723C-4427-A3BC-1AC31CC449A8}" srcOrd="5" destOrd="0" parTransId="{79B56737-03CC-45C9-9EDF-E37EC75D97C9}" sibTransId="{1879F230-A36E-4D91-ADB2-63D687F73FA1}"/>
    <dgm:cxn modelId="{5C6DB5FC-3F85-4A79-8A82-F85E64689A51}" srcId="{72195336-016D-42FB-994E-E0671B993EE1}" destId="{25A8B0BC-1ED5-4B93-B72B-15E84507A21F}" srcOrd="0" destOrd="0" parTransId="{3DFD86E7-7D1A-4571-9545-4A593195B29E}" sibTransId="{191C4A87-C140-426A-BD64-4A5F23739E6B}"/>
    <dgm:cxn modelId="{6DD5FF5E-FC90-4439-9D04-573289FA8F7B}" srcId="{26B07073-9BA4-4F9E-894F-FE72F20278FF}" destId="{78468673-E791-4055-AD90-DDC55EE7899A}" srcOrd="0" destOrd="0" parTransId="{C872D02F-CE51-4DD7-8199-2D4659C853F1}" sibTransId="{1C887DCB-CC63-4EA8-B848-8965F01C6938}"/>
    <dgm:cxn modelId="{7B66B89F-48D9-4998-83DE-20DBF5459965}" srcId="{C9E2938B-4B0E-4F96-9BB0-AC3CBE40F4F3}" destId="{42664F3A-AE6E-4718-93E3-E47C27B647B0}" srcOrd="0" destOrd="0" parTransId="{433322A6-6A51-41C7-925B-49F70F396DFF}" sibTransId="{3CEF9A71-ACE1-4C7B-A17C-DAAA63E3AD7C}"/>
    <dgm:cxn modelId="{FFFBAF38-EC10-4AD4-A3B2-03DF83615641}" srcId="{72195336-016D-42FB-994E-E0671B993EE1}" destId="{84BA9D30-CEEF-4764-B1B6-095DDA22176A}" srcOrd="3" destOrd="0" parTransId="{BDD84C3F-FC97-4191-B495-E3604A82272A}" sibTransId="{E2A4CF71-59DF-4D8D-A562-74C497DBFF73}"/>
    <dgm:cxn modelId="{AE378E06-800C-424C-9C01-CBFEBF165FF0}" type="presOf" srcId="{84BA9D30-CEEF-4764-B1B6-095DDA22176A}" destId="{5DDEEA42-23AE-4247-9241-B9E9E954F81B}" srcOrd="0" destOrd="0" presId="urn:microsoft.com/office/officeart/2005/8/layout/vList5"/>
    <dgm:cxn modelId="{94CA84AC-2C3B-49F6-8C66-4E4C00B36C08}" type="presOf" srcId="{13916A99-14C1-43AC-AE2A-7831AD2089CC}" destId="{AED789CA-B196-4A86-A012-2B83B913CD57}" srcOrd="0" destOrd="0" presId="urn:microsoft.com/office/officeart/2005/8/layout/vList5"/>
    <dgm:cxn modelId="{DD526A3A-4A52-4A00-BFEB-8183BF4CDCED}" srcId="{72195336-016D-42FB-994E-E0671B993EE1}" destId="{C9E2938B-4B0E-4F96-9BB0-AC3CBE40F4F3}" srcOrd="1" destOrd="0" parTransId="{0E9E26B6-2A66-4719-8E72-2F8BFE231BC4}" sibTransId="{B27874A6-AF1D-4506-9389-15F68C944264}"/>
    <dgm:cxn modelId="{5CB9EEC4-9B06-46B2-8F27-AE063276A8BA}" type="presOf" srcId="{DC0D57F3-3539-4A1D-BFB1-CA0FEA068016}" destId="{588F057F-77BE-439D-8566-76C402E46A31}" srcOrd="0" destOrd="0" presId="urn:microsoft.com/office/officeart/2005/8/layout/vList5"/>
    <dgm:cxn modelId="{AA690C13-74D6-48BA-A7DA-590C339F20EB}" srcId="{F2164E11-D5B1-4B70-A4BB-C3AE53B9BDB7}" destId="{D26A196C-C7DC-4276-B0A6-C1A9D30D2E11}" srcOrd="0" destOrd="0" parTransId="{0850FAE6-2C04-4FD4-9927-BE5AE262444F}" sibTransId="{2416E260-3F80-4ACC-A578-95DA330AE42D}"/>
    <dgm:cxn modelId="{13075368-3340-4DF5-BF5B-15E9F842AA93}" srcId="{72195336-016D-42FB-994E-E0671B993EE1}" destId="{F2164E11-D5B1-4B70-A4BB-C3AE53B9BDB7}" srcOrd="4" destOrd="0" parTransId="{64848AD8-D8F4-4E66-84B8-486026BBC0C9}" sibTransId="{4059A669-CFFB-4E12-904B-BBBB0AB9A097}"/>
    <dgm:cxn modelId="{A62BFC04-9A75-478B-BA96-B2DDEAA23E8B}" type="presParOf" srcId="{3B9A5141-9255-4023-B811-F8E0F99DE6D6}" destId="{AE86B8D7-9491-433D-A2EB-254ACED2425E}" srcOrd="0" destOrd="0" presId="urn:microsoft.com/office/officeart/2005/8/layout/vList5"/>
    <dgm:cxn modelId="{C48990E5-0074-49F9-ACBC-05773C06BC32}" type="presParOf" srcId="{AE86B8D7-9491-433D-A2EB-254ACED2425E}" destId="{C16A6598-7E98-4D87-B992-B1ECF55B46F0}" srcOrd="0" destOrd="0" presId="urn:microsoft.com/office/officeart/2005/8/layout/vList5"/>
    <dgm:cxn modelId="{35B21A42-1B9F-4A1E-99F4-E829760C545F}" type="presParOf" srcId="{AE86B8D7-9491-433D-A2EB-254ACED2425E}" destId="{5AFE3111-90C9-4BC6-8A34-D8368323FF0D}" srcOrd="1" destOrd="0" presId="urn:microsoft.com/office/officeart/2005/8/layout/vList5"/>
    <dgm:cxn modelId="{66C90A92-1D85-431F-B719-8E7A52A087B8}" type="presParOf" srcId="{3B9A5141-9255-4023-B811-F8E0F99DE6D6}" destId="{31AC73F7-2849-4236-B27F-A893CF9D3050}" srcOrd="1" destOrd="0" presId="urn:microsoft.com/office/officeart/2005/8/layout/vList5"/>
    <dgm:cxn modelId="{BA6093B2-63C5-4B8E-B3BA-E93B1095E0A6}" type="presParOf" srcId="{3B9A5141-9255-4023-B811-F8E0F99DE6D6}" destId="{37E259B1-057D-4068-B22B-E04C83F02401}" srcOrd="2" destOrd="0" presId="urn:microsoft.com/office/officeart/2005/8/layout/vList5"/>
    <dgm:cxn modelId="{3504209B-136C-4BC1-A7BA-D5229DDB6362}" type="presParOf" srcId="{37E259B1-057D-4068-B22B-E04C83F02401}" destId="{2D1AEB6F-064C-4285-9B77-0710A51BA252}" srcOrd="0" destOrd="0" presId="urn:microsoft.com/office/officeart/2005/8/layout/vList5"/>
    <dgm:cxn modelId="{A09B8DBF-6102-4FE4-9D54-4F2BB2355896}" type="presParOf" srcId="{37E259B1-057D-4068-B22B-E04C83F02401}" destId="{AF4F6528-92DD-4038-B5E2-AA86EA7B4EEB}" srcOrd="1" destOrd="0" presId="urn:microsoft.com/office/officeart/2005/8/layout/vList5"/>
    <dgm:cxn modelId="{AE0EB0DF-5EAF-4F3A-8C1C-B419467BA571}" type="presParOf" srcId="{3B9A5141-9255-4023-B811-F8E0F99DE6D6}" destId="{81E424D0-7FF3-4AB9-A99F-F1EA74408864}" srcOrd="3" destOrd="0" presId="urn:microsoft.com/office/officeart/2005/8/layout/vList5"/>
    <dgm:cxn modelId="{1526D4DF-964A-4C21-BCEF-56019ECE2E26}" type="presParOf" srcId="{3B9A5141-9255-4023-B811-F8E0F99DE6D6}" destId="{ABEFDA26-3D40-4D9F-95CE-AB53191C1A33}" srcOrd="4" destOrd="0" presId="urn:microsoft.com/office/officeart/2005/8/layout/vList5"/>
    <dgm:cxn modelId="{A4DCE4D4-D920-47DE-953C-6A257ADAE66F}" type="presParOf" srcId="{ABEFDA26-3D40-4D9F-95CE-AB53191C1A33}" destId="{7D48864C-C6F0-4CB8-A90B-DD5C2583203C}" srcOrd="0" destOrd="0" presId="urn:microsoft.com/office/officeart/2005/8/layout/vList5"/>
    <dgm:cxn modelId="{14FF391E-5C7D-4F1E-825B-DD3C2E6EBDA4}" type="presParOf" srcId="{ABEFDA26-3D40-4D9F-95CE-AB53191C1A33}" destId="{588F057F-77BE-439D-8566-76C402E46A31}" srcOrd="1" destOrd="0" presId="urn:microsoft.com/office/officeart/2005/8/layout/vList5"/>
    <dgm:cxn modelId="{40229B75-2D54-4681-84A9-260AEA81CC1C}" type="presParOf" srcId="{3B9A5141-9255-4023-B811-F8E0F99DE6D6}" destId="{95300FA6-A6FA-4050-87F5-D2095381060E}" srcOrd="5" destOrd="0" presId="urn:microsoft.com/office/officeart/2005/8/layout/vList5"/>
    <dgm:cxn modelId="{F2298C7D-510A-4712-A2A1-E043365E8116}" type="presParOf" srcId="{3B9A5141-9255-4023-B811-F8E0F99DE6D6}" destId="{B55E25FD-245E-4352-8928-C052741ACD5F}" srcOrd="6" destOrd="0" presId="urn:microsoft.com/office/officeart/2005/8/layout/vList5"/>
    <dgm:cxn modelId="{3C14372C-856B-4E34-9A48-BB0556E3C20F}" type="presParOf" srcId="{B55E25FD-245E-4352-8928-C052741ACD5F}" destId="{5DDEEA42-23AE-4247-9241-B9E9E954F81B}" srcOrd="0" destOrd="0" presId="urn:microsoft.com/office/officeart/2005/8/layout/vList5"/>
    <dgm:cxn modelId="{599368A2-A332-4A84-AB7E-9FA20508D7A0}" type="presParOf" srcId="{B55E25FD-245E-4352-8928-C052741ACD5F}" destId="{530C3799-CD10-4482-A375-31797A734F24}" srcOrd="1" destOrd="0" presId="urn:microsoft.com/office/officeart/2005/8/layout/vList5"/>
    <dgm:cxn modelId="{4AD9A704-BAF0-46D3-9394-DFC1ACAA617F}" type="presParOf" srcId="{3B9A5141-9255-4023-B811-F8E0F99DE6D6}" destId="{96DC4F50-577C-453E-9CF2-4BF13F6E9D3A}" srcOrd="7" destOrd="0" presId="urn:microsoft.com/office/officeart/2005/8/layout/vList5"/>
    <dgm:cxn modelId="{038820F0-1E80-4B33-B2E7-513E622415D6}" type="presParOf" srcId="{3B9A5141-9255-4023-B811-F8E0F99DE6D6}" destId="{D3D3C973-8B95-448C-841C-5EA4F61BBF09}" srcOrd="8" destOrd="0" presId="urn:microsoft.com/office/officeart/2005/8/layout/vList5"/>
    <dgm:cxn modelId="{D7441B9D-762A-4629-99B3-E4261B941287}" type="presParOf" srcId="{D3D3C973-8B95-448C-841C-5EA4F61BBF09}" destId="{E071D548-5781-43D0-B2DA-1E342AD9C8B2}" srcOrd="0" destOrd="0" presId="urn:microsoft.com/office/officeart/2005/8/layout/vList5"/>
    <dgm:cxn modelId="{EE94A34B-05EF-49C7-8A88-0E7040D4773F}" type="presParOf" srcId="{D3D3C973-8B95-448C-841C-5EA4F61BBF09}" destId="{96928842-8348-4EEC-85CE-B33F3550CEC7}" srcOrd="1" destOrd="0" presId="urn:microsoft.com/office/officeart/2005/8/layout/vList5"/>
    <dgm:cxn modelId="{43E823DC-B7F9-4EC7-BB80-F15896B6C900}" type="presParOf" srcId="{3B9A5141-9255-4023-B811-F8E0F99DE6D6}" destId="{DFA02099-66A6-4EF7-9341-0054F0E86AF5}" srcOrd="9" destOrd="0" presId="urn:microsoft.com/office/officeart/2005/8/layout/vList5"/>
    <dgm:cxn modelId="{A6FB66C2-867D-404E-9A82-9B382FAB7487}" type="presParOf" srcId="{3B9A5141-9255-4023-B811-F8E0F99DE6D6}" destId="{CF3E3B42-EA7B-40C6-9CD7-350A0303E62C}" srcOrd="10" destOrd="0" presId="urn:microsoft.com/office/officeart/2005/8/layout/vList5"/>
    <dgm:cxn modelId="{342B884F-5E69-47CA-AADF-F0FDD4DE7E00}" type="presParOf" srcId="{CF3E3B42-EA7B-40C6-9CD7-350A0303E62C}" destId="{8A688A8C-E810-4436-9C47-56ABC61752F8}" srcOrd="0" destOrd="0" presId="urn:microsoft.com/office/officeart/2005/8/layout/vList5"/>
    <dgm:cxn modelId="{699B02DD-A8BA-4FF4-B6CD-1DF403030598}" type="presParOf" srcId="{CF3E3B42-EA7B-40C6-9CD7-350A0303E62C}" destId="{AED789CA-B196-4A86-A012-2B83B913CD57}" srcOrd="1" destOrd="0" presId="urn:microsoft.com/office/officeart/2005/8/layout/vList5"/>
    <dgm:cxn modelId="{0E44A712-1191-414A-9199-02C677853105}" type="presParOf" srcId="{3B9A5141-9255-4023-B811-F8E0F99DE6D6}" destId="{BEC608F0-EF69-432A-9BF5-26FAFBB2BDE9}" srcOrd="11" destOrd="0" presId="urn:microsoft.com/office/officeart/2005/8/layout/vList5"/>
    <dgm:cxn modelId="{76F603B2-D92B-4EF3-A574-2AEDBADE8A97}" type="presParOf" srcId="{3B9A5141-9255-4023-B811-F8E0F99DE6D6}" destId="{630F59F1-2EC9-4642-AC27-A5274E6F7F72}" srcOrd="12" destOrd="0" presId="urn:microsoft.com/office/officeart/2005/8/layout/vList5"/>
    <dgm:cxn modelId="{E8D934CF-9227-47A7-80F7-F86746370193}" type="presParOf" srcId="{630F59F1-2EC9-4642-AC27-A5274E6F7F72}" destId="{E88800C2-07D8-454E-AA32-B81204EA832A}" srcOrd="0" destOrd="0" presId="urn:microsoft.com/office/officeart/2005/8/layout/vList5"/>
    <dgm:cxn modelId="{F9D1B205-1BEF-4053-8F7F-FEE62E7A4C6A}" type="presParOf" srcId="{630F59F1-2EC9-4642-AC27-A5274E6F7F72}" destId="{B589E24C-A8E3-4F55-A141-6C2A4B8D11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63BE103-FF8A-4456-B631-ED4D78D8D31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AAF477-FD03-401C-AE75-E564B216396F}">
      <dgm:prSet phldrT="[Text]"/>
      <dgm:spPr/>
      <dgm:t>
        <a:bodyPr/>
        <a:lstStyle/>
        <a:p>
          <a:r>
            <a:rPr lang="en-US" dirty="0" smtClean="0"/>
            <a:t>Cores</a:t>
          </a:r>
          <a:endParaRPr lang="en-US" dirty="0"/>
        </a:p>
      </dgm:t>
    </dgm:pt>
    <dgm:pt modelId="{4D8380C3-B14D-4E16-8D72-20AB0FF24057}" type="parTrans" cxnId="{815D5778-174B-4430-A746-F70451B7BD3D}">
      <dgm:prSet/>
      <dgm:spPr/>
      <dgm:t>
        <a:bodyPr/>
        <a:lstStyle/>
        <a:p>
          <a:endParaRPr lang="en-US"/>
        </a:p>
      </dgm:t>
    </dgm:pt>
    <dgm:pt modelId="{B062B824-4881-4456-BB62-C19A87C7172C}" type="sibTrans" cxnId="{815D5778-174B-4430-A746-F70451B7BD3D}">
      <dgm:prSet/>
      <dgm:spPr/>
      <dgm:t>
        <a:bodyPr/>
        <a:lstStyle/>
        <a:p>
          <a:endParaRPr lang="en-US"/>
        </a:p>
      </dgm:t>
    </dgm:pt>
    <dgm:pt modelId="{4BE9F8AF-B5A8-431E-B6BA-7A63AA254C9E}">
      <dgm:prSet/>
      <dgm:spPr/>
      <dgm:t>
        <a:bodyPr/>
        <a:lstStyle/>
        <a:p>
          <a:r>
            <a:rPr lang="en-US" dirty="0" smtClean="0"/>
            <a:t>Private caches</a:t>
          </a:r>
        </a:p>
      </dgm:t>
    </dgm:pt>
    <dgm:pt modelId="{81FF2888-5A39-4B0F-878E-9A7D1E446FA7}" type="parTrans" cxnId="{86480F9C-171E-4B08-AFA7-BAD5CCE767A1}">
      <dgm:prSet/>
      <dgm:spPr/>
      <dgm:t>
        <a:bodyPr/>
        <a:lstStyle/>
        <a:p>
          <a:endParaRPr lang="en-US"/>
        </a:p>
      </dgm:t>
    </dgm:pt>
    <dgm:pt modelId="{457E241D-52B1-43E7-9629-14BF22452B99}" type="sibTrans" cxnId="{86480F9C-171E-4B08-AFA7-BAD5CCE767A1}">
      <dgm:prSet/>
      <dgm:spPr/>
      <dgm:t>
        <a:bodyPr/>
        <a:lstStyle/>
        <a:p>
          <a:endParaRPr lang="en-US"/>
        </a:p>
      </dgm:t>
    </dgm:pt>
    <dgm:pt modelId="{D180308A-8941-45D8-B6F1-EB6EAA5D2171}">
      <dgm:prSet/>
      <dgm:spPr/>
      <dgm:t>
        <a:bodyPr/>
        <a:lstStyle/>
        <a:p>
          <a:r>
            <a:rPr lang="en-US" dirty="0" smtClean="0"/>
            <a:t>Shared caches</a:t>
          </a:r>
        </a:p>
      </dgm:t>
    </dgm:pt>
    <dgm:pt modelId="{CFFDDD61-45F2-4AA4-BDDF-8BB019B55870}" type="parTrans" cxnId="{8EDD3367-9A30-450A-A09D-48C27A83F3BA}">
      <dgm:prSet/>
      <dgm:spPr/>
      <dgm:t>
        <a:bodyPr/>
        <a:lstStyle/>
        <a:p>
          <a:endParaRPr lang="en-US"/>
        </a:p>
      </dgm:t>
    </dgm:pt>
    <dgm:pt modelId="{EC62F289-9137-4029-B0B7-79055F252E35}" type="sibTrans" cxnId="{8EDD3367-9A30-450A-A09D-48C27A83F3BA}">
      <dgm:prSet/>
      <dgm:spPr/>
      <dgm:t>
        <a:bodyPr/>
        <a:lstStyle/>
        <a:p>
          <a:endParaRPr lang="en-US"/>
        </a:p>
      </dgm:t>
    </dgm:pt>
    <dgm:pt modelId="{8000A8E6-5845-4F29-AFD6-C603A9F3378E}">
      <dgm:prSet/>
      <dgm:spPr/>
      <dgm:t>
        <a:bodyPr/>
        <a:lstStyle/>
        <a:p>
          <a:r>
            <a:rPr lang="en-US" dirty="0" smtClean="0"/>
            <a:t>Coherence elements</a:t>
          </a:r>
        </a:p>
      </dgm:t>
    </dgm:pt>
    <dgm:pt modelId="{36A27FD5-001B-4509-A55E-113D7877C80A}" type="parTrans" cxnId="{75234463-202A-4C39-8D08-E105433F1321}">
      <dgm:prSet/>
      <dgm:spPr/>
      <dgm:t>
        <a:bodyPr/>
        <a:lstStyle/>
        <a:p>
          <a:endParaRPr lang="en-US"/>
        </a:p>
      </dgm:t>
    </dgm:pt>
    <dgm:pt modelId="{8130525E-721C-447E-82BA-C1D418B940A9}" type="sibTrans" cxnId="{75234463-202A-4C39-8D08-E105433F1321}">
      <dgm:prSet/>
      <dgm:spPr/>
      <dgm:t>
        <a:bodyPr/>
        <a:lstStyle/>
        <a:p>
          <a:endParaRPr lang="en-US"/>
        </a:p>
      </dgm:t>
    </dgm:pt>
    <dgm:pt modelId="{B0D5BB58-0210-44FF-AF0F-6DADF5457C06}">
      <dgm:prSet/>
      <dgm:spPr/>
      <dgm:t>
        <a:bodyPr/>
        <a:lstStyle/>
        <a:p>
          <a:r>
            <a:rPr lang="en-US" dirty="0" smtClean="0"/>
            <a:t>Memory controllers</a:t>
          </a:r>
        </a:p>
      </dgm:t>
    </dgm:pt>
    <dgm:pt modelId="{B1EEDA07-4F54-4F6F-ACC2-C7FC17872678}" type="parTrans" cxnId="{089C17DA-BB56-480E-8347-2C751115492B}">
      <dgm:prSet/>
      <dgm:spPr/>
      <dgm:t>
        <a:bodyPr/>
        <a:lstStyle/>
        <a:p>
          <a:endParaRPr lang="en-US"/>
        </a:p>
      </dgm:t>
    </dgm:pt>
    <dgm:pt modelId="{426828B1-A32A-4BBB-B2F8-85A926672F83}" type="sibTrans" cxnId="{089C17DA-BB56-480E-8347-2C751115492B}">
      <dgm:prSet/>
      <dgm:spPr/>
      <dgm:t>
        <a:bodyPr/>
        <a:lstStyle/>
        <a:p>
          <a:endParaRPr lang="en-US"/>
        </a:p>
      </dgm:t>
    </dgm:pt>
    <dgm:pt modelId="{6B26429F-438C-405C-9117-9CCBF8E6E626}">
      <dgm:prSet/>
      <dgm:spPr/>
      <dgm:t>
        <a:bodyPr/>
        <a:lstStyle/>
        <a:p>
          <a:r>
            <a:rPr lang="en-US" dirty="0" smtClean="0"/>
            <a:t>Interconnect</a:t>
          </a:r>
          <a:endParaRPr lang="en-US" dirty="0"/>
        </a:p>
      </dgm:t>
    </dgm:pt>
    <dgm:pt modelId="{7874E439-239B-49F8-8536-5776AB3321EA}" type="parTrans" cxnId="{D1A6A247-2155-4F03-800C-C6B57E191725}">
      <dgm:prSet/>
      <dgm:spPr/>
      <dgm:t>
        <a:bodyPr/>
        <a:lstStyle/>
        <a:p>
          <a:endParaRPr lang="en-US"/>
        </a:p>
      </dgm:t>
    </dgm:pt>
    <dgm:pt modelId="{2C22974D-AE53-4ED2-8430-B0E420C6DAFB}" type="sibTrans" cxnId="{D1A6A247-2155-4F03-800C-C6B57E191725}">
      <dgm:prSet/>
      <dgm:spPr/>
      <dgm:t>
        <a:bodyPr/>
        <a:lstStyle/>
        <a:p>
          <a:endParaRPr lang="en-US"/>
        </a:p>
      </dgm:t>
    </dgm:pt>
    <dgm:pt modelId="{629C3AF8-A274-4EBC-89B6-1AC59B53ACA5}">
      <dgm:prSet/>
      <dgm:spPr/>
      <dgm:t>
        <a:bodyPr/>
        <a:lstStyle/>
        <a:p>
          <a:r>
            <a:rPr lang="en-US" dirty="0" smtClean="0"/>
            <a:t>DRAM</a:t>
          </a:r>
        </a:p>
      </dgm:t>
    </dgm:pt>
    <dgm:pt modelId="{2929BBEC-B83F-4817-BE77-DC8487040ABF}" type="parTrans" cxnId="{255353F3-9D14-465B-95E0-FC162E81781C}">
      <dgm:prSet/>
      <dgm:spPr/>
      <dgm:t>
        <a:bodyPr/>
        <a:lstStyle/>
        <a:p>
          <a:endParaRPr lang="en-US"/>
        </a:p>
      </dgm:t>
    </dgm:pt>
    <dgm:pt modelId="{DAC1ED72-719E-487A-B906-DE4B51F6EDDF}" type="sibTrans" cxnId="{255353F3-9D14-465B-95E0-FC162E81781C}">
      <dgm:prSet/>
      <dgm:spPr/>
      <dgm:t>
        <a:bodyPr/>
        <a:lstStyle/>
        <a:p>
          <a:endParaRPr lang="en-US"/>
        </a:p>
      </dgm:t>
    </dgm:pt>
    <dgm:pt modelId="{E38AA3B9-0C9F-4689-A854-52025DE120D8}" type="pres">
      <dgm:prSet presAssocID="{B63BE103-FF8A-4456-B631-ED4D78D8D3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CE02D9-3A1B-40DA-95C9-3E01E177FB56}" type="pres">
      <dgm:prSet presAssocID="{3CAAF477-FD03-401C-AE75-E564B216396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569C7-3FE3-4B4F-98B8-D6271476B785}" type="pres">
      <dgm:prSet presAssocID="{B062B824-4881-4456-BB62-C19A87C7172C}" presName="sibTrans" presStyleCnt="0"/>
      <dgm:spPr/>
    </dgm:pt>
    <dgm:pt modelId="{73879F0B-589D-47CF-8B9F-B5DC2B0A99A9}" type="pres">
      <dgm:prSet presAssocID="{4BE9F8AF-B5A8-431E-B6BA-7A63AA254C9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FDE4-35AE-48A4-BB9B-B67EDF466C94}" type="pres">
      <dgm:prSet presAssocID="{457E241D-52B1-43E7-9629-14BF22452B99}" presName="sibTrans" presStyleCnt="0"/>
      <dgm:spPr/>
    </dgm:pt>
    <dgm:pt modelId="{F1722144-9282-4EB9-9758-814C357BAB80}" type="pres">
      <dgm:prSet presAssocID="{D180308A-8941-45D8-B6F1-EB6EAA5D217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6A7E8-E305-4A69-AF72-558EAE9568C0}" type="pres">
      <dgm:prSet presAssocID="{EC62F289-9137-4029-B0B7-79055F252E35}" presName="sibTrans" presStyleCnt="0"/>
      <dgm:spPr/>
    </dgm:pt>
    <dgm:pt modelId="{58E14F05-5656-400F-A5A9-6F1876B115BB}" type="pres">
      <dgm:prSet presAssocID="{8000A8E6-5845-4F29-AFD6-C603A9F3378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DE4F5-DA57-4BDA-8CB6-FC7DFC964339}" type="pres">
      <dgm:prSet presAssocID="{8130525E-721C-447E-82BA-C1D418B940A9}" presName="sibTrans" presStyleCnt="0"/>
      <dgm:spPr/>
    </dgm:pt>
    <dgm:pt modelId="{5DB28EB3-F32A-4445-B8C2-43CB1D9C3F76}" type="pres">
      <dgm:prSet presAssocID="{B0D5BB58-0210-44FF-AF0F-6DADF5457C0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9653E-EBB8-4707-BBE5-CC1C921E58DD}" type="pres">
      <dgm:prSet presAssocID="{426828B1-A32A-4BBB-B2F8-85A926672F83}" presName="sibTrans" presStyleCnt="0"/>
      <dgm:spPr/>
    </dgm:pt>
    <dgm:pt modelId="{B44D9975-1828-4BD8-9DF2-170EED78DAB7}" type="pres">
      <dgm:prSet presAssocID="{629C3AF8-A274-4EBC-89B6-1AC59B53ACA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A6F59-62B6-49FB-8D8E-D71762600421}" type="pres">
      <dgm:prSet presAssocID="{DAC1ED72-719E-487A-B906-DE4B51F6EDDF}" presName="sibTrans" presStyleCnt="0"/>
      <dgm:spPr/>
    </dgm:pt>
    <dgm:pt modelId="{68170D04-BF20-4A9D-96AB-E31FF3A6F32E}" type="pres">
      <dgm:prSet presAssocID="{6B26429F-438C-405C-9117-9CCBF8E6E62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6CA823-E862-4DA5-AE2F-08F225B6A193}" type="presOf" srcId="{629C3AF8-A274-4EBC-89B6-1AC59B53ACA5}" destId="{B44D9975-1828-4BD8-9DF2-170EED78DAB7}" srcOrd="0" destOrd="0" presId="urn:microsoft.com/office/officeart/2005/8/layout/default"/>
    <dgm:cxn modelId="{089C17DA-BB56-480E-8347-2C751115492B}" srcId="{B63BE103-FF8A-4456-B631-ED4D78D8D31A}" destId="{B0D5BB58-0210-44FF-AF0F-6DADF5457C06}" srcOrd="4" destOrd="0" parTransId="{B1EEDA07-4F54-4F6F-ACC2-C7FC17872678}" sibTransId="{426828B1-A32A-4BBB-B2F8-85A926672F83}"/>
    <dgm:cxn modelId="{8EDD3367-9A30-450A-A09D-48C27A83F3BA}" srcId="{B63BE103-FF8A-4456-B631-ED4D78D8D31A}" destId="{D180308A-8941-45D8-B6F1-EB6EAA5D2171}" srcOrd="2" destOrd="0" parTransId="{CFFDDD61-45F2-4AA4-BDDF-8BB019B55870}" sibTransId="{EC62F289-9137-4029-B0B7-79055F252E35}"/>
    <dgm:cxn modelId="{D4A7E524-C8D4-414F-82F1-3AA017CA2F6E}" type="presOf" srcId="{D180308A-8941-45D8-B6F1-EB6EAA5D2171}" destId="{F1722144-9282-4EB9-9758-814C357BAB80}" srcOrd="0" destOrd="0" presId="urn:microsoft.com/office/officeart/2005/8/layout/default"/>
    <dgm:cxn modelId="{EFA97AF8-FBE3-4DE1-8C48-9DF964CD6C4C}" type="presOf" srcId="{4BE9F8AF-B5A8-431E-B6BA-7A63AA254C9E}" destId="{73879F0B-589D-47CF-8B9F-B5DC2B0A99A9}" srcOrd="0" destOrd="0" presId="urn:microsoft.com/office/officeart/2005/8/layout/default"/>
    <dgm:cxn modelId="{815D5778-174B-4430-A746-F70451B7BD3D}" srcId="{B63BE103-FF8A-4456-B631-ED4D78D8D31A}" destId="{3CAAF477-FD03-401C-AE75-E564B216396F}" srcOrd="0" destOrd="0" parTransId="{4D8380C3-B14D-4E16-8D72-20AB0FF24057}" sibTransId="{B062B824-4881-4456-BB62-C19A87C7172C}"/>
    <dgm:cxn modelId="{679BC869-C488-4680-AB8C-DA54F9CAFB88}" type="presOf" srcId="{8000A8E6-5845-4F29-AFD6-C603A9F3378E}" destId="{58E14F05-5656-400F-A5A9-6F1876B115BB}" srcOrd="0" destOrd="0" presId="urn:microsoft.com/office/officeart/2005/8/layout/default"/>
    <dgm:cxn modelId="{A2BCDA37-7240-4E21-B8F5-B0B5C0A9BC31}" type="presOf" srcId="{6B26429F-438C-405C-9117-9CCBF8E6E626}" destId="{68170D04-BF20-4A9D-96AB-E31FF3A6F32E}" srcOrd="0" destOrd="0" presId="urn:microsoft.com/office/officeart/2005/8/layout/default"/>
    <dgm:cxn modelId="{12E038F1-C987-49EE-8A31-7E990511AC52}" type="presOf" srcId="{B0D5BB58-0210-44FF-AF0F-6DADF5457C06}" destId="{5DB28EB3-F32A-4445-B8C2-43CB1D9C3F76}" srcOrd="0" destOrd="0" presId="urn:microsoft.com/office/officeart/2005/8/layout/default"/>
    <dgm:cxn modelId="{87A40F06-E4E9-43B6-82CB-65F06D10F8FF}" type="presOf" srcId="{B63BE103-FF8A-4456-B631-ED4D78D8D31A}" destId="{E38AA3B9-0C9F-4689-A854-52025DE120D8}" srcOrd="0" destOrd="0" presId="urn:microsoft.com/office/officeart/2005/8/layout/default"/>
    <dgm:cxn modelId="{255353F3-9D14-465B-95E0-FC162E81781C}" srcId="{B63BE103-FF8A-4456-B631-ED4D78D8D31A}" destId="{629C3AF8-A274-4EBC-89B6-1AC59B53ACA5}" srcOrd="5" destOrd="0" parTransId="{2929BBEC-B83F-4817-BE77-DC8487040ABF}" sibTransId="{DAC1ED72-719E-487A-B906-DE4B51F6EDDF}"/>
    <dgm:cxn modelId="{75234463-202A-4C39-8D08-E105433F1321}" srcId="{B63BE103-FF8A-4456-B631-ED4D78D8D31A}" destId="{8000A8E6-5845-4F29-AFD6-C603A9F3378E}" srcOrd="3" destOrd="0" parTransId="{36A27FD5-001B-4509-A55E-113D7877C80A}" sibTransId="{8130525E-721C-447E-82BA-C1D418B940A9}"/>
    <dgm:cxn modelId="{D1A6A247-2155-4F03-800C-C6B57E191725}" srcId="{B63BE103-FF8A-4456-B631-ED4D78D8D31A}" destId="{6B26429F-438C-405C-9117-9CCBF8E6E626}" srcOrd="6" destOrd="0" parTransId="{7874E439-239B-49F8-8536-5776AB3321EA}" sibTransId="{2C22974D-AE53-4ED2-8430-B0E420C6DAFB}"/>
    <dgm:cxn modelId="{86480F9C-171E-4B08-AFA7-BAD5CCE767A1}" srcId="{B63BE103-FF8A-4456-B631-ED4D78D8D31A}" destId="{4BE9F8AF-B5A8-431E-B6BA-7A63AA254C9E}" srcOrd="1" destOrd="0" parTransId="{81FF2888-5A39-4B0F-878E-9A7D1E446FA7}" sibTransId="{457E241D-52B1-43E7-9629-14BF22452B99}"/>
    <dgm:cxn modelId="{29DFA7C4-A620-47E4-9593-7700744CE228}" type="presOf" srcId="{3CAAF477-FD03-401C-AE75-E564B216396F}" destId="{B6CE02D9-3A1B-40DA-95C9-3E01E177FB56}" srcOrd="0" destOrd="0" presId="urn:microsoft.com/office/officeart/2005/8/layout/default"/>
    <dgm:cxn modelId="{664DFCBB-F855-4F90-8D69-C70F29670832}" type="presParOf" srcId="{E38AA3B9-0C9F-4689-A854-52025DE120D8}" destId="{B6CE02D9-3A1B-40DA-95C9-3E01E177FB56}" srcOrd="0" destOrd="0" presId="urn:microsoft.com/office/officeart/2005/8/layout/default"/>
    <dgm:cxn modelId="{C93C4FA3-9FE3-4D23-B731-F2FD019BF44C}" type="presParOf" srcId="{E38AA3B9-0C9F-4689-A854-52025DE120D8}" destId="{421569C7-3FE3-4B4F-98B8-D6271476B785}" srcOrd="1" destOrd="0" presId="urn:microsoft.com/office/officeart/2005/8/layout/default"/>
    <dgm:cxn modelId="{6A3AAFE4-46C9-4D57-A173-01CA1C18E5DE}" type="presParOf" srcId="{E38AA3B9-0C9F-4689-A854-52025DE120D8}" destId="{73879F0B-589D-47CF-8B9F-B5DC2B0A99A9}" srcOrd="2" destOrd="0" presId="urn:microsoft.com/office/officeart/2005/8/layout/default"/>
    <dgm:cxn modelId="{48F95BA0-AB7E-4B41-822F-3B50011F2BD5}" type="presParOf" srcId="{E38AA3B9-0C9F-4689-A854-52025DE120D8}" destId="{520FFDE4-35AE-48A4-BB9B-B67EDF466C94}" srcOrd="3" destOrd="0" presId="urn:microsoft.com/office/officeart/2005/8/layout/default"/>
    <dgm:cxn modelId="{78E83DB6-D440-45B2-AF54-3F9030B1D2A9}" type="presParOf" srcId="{E38AA3B9-0C9F-4689-A854-52025DE120D8}" destId="{F1722144-9282-4EB9-9758-814C357BAB80}" srcOrd="4" destOrd="0" presId="urn:microsoft.com/office/officeart/2005/8/layout/default"/>
    <dgm:cxn modelId="{CA30EAE3-D556-4DC2-9F23-9CF09383FB54}" type="presParOf" srcId="{E38AA3B9-0C9F-4689-A854-52025DE120D8}" destId="{F646A7E8-E305-4A69-AF72-558EAE9568C0}" srcOrd="5" destOrd="0" presId="urn:microsoft.com/office/officeart/2005/8/layout/default"/>
    <dgm:cxn modelId="{F77703F4-27ED-4975-981A-91A32F311437}" type="presParOf" srcId="{E38AA3B9-0C9F-4689-A854-52025DE120D8}" destId="{58E14F05-5656-400F-A5A9-6F1876B115BB}" srcOrd="6" destOrd="0" presId="urn:microsoft.com/office/officeart/2005/8/layout/default"/>
    <dgm:cxn modelId="{BB2A3D65-3F51-453B-B1E2-4DA230FB22FB}" type="presParOf" srcId="{E38AA3B9-0C9F-4689-A854-52025DE120D8}" destId="{6E4DE4F5-DA57-4BDA-8CB6-FC7DFC964339}" srcOrd="7" destOrd="0" presId="urn:microsoft.com/office/officeart/2005/8/layout/default"/>
    <dgm:cxn modelId="{438320BD-7EA3-4A4D-9928-47A5013841DC}" type="presParOf" srcId="{E38AA3B9-0C9F-4689-A854-52025DE120D8}" destId="{5DB28EB3-F32A-4445-B8C2-43CB1D9C3F76}" srcOrd="8" destOrd="0" presId="urn:microsoft.com/office/officeart/2005/8/layout/default"/>
    <dgm:cxn modelId="{2459D449-EC1F-4B11-B618-144BC07A0E42}" type="presParOf" srcId="{E38AA3B9-0C9F-4689-A854-52025DE120D8}" destId="{B619653E-EBB8-4707-BBE5-CC1C921E58DD}" srcOrd="9" destOrd="0" presId="urn:microsoft.com/office/officeart/2005/8/layout/default"/>
    <dgm:cxn modelId="{7D3760C0-CD75-46CF-AF83-C414A1FB8BE0}" type="presParOf" srcId="{E38AA3B9-0C9F-4689-A854-52025DE120D8}" destId="{B44D9975-1828-4BD8-9DF2-170EED78DAB7}" srcOrd="10" destOrd="0" presId="urn:microsoft.com/office/officeart/2005/8/layout/default"/>
    <dgm:cxn modelId="{DF678DC2-8897-48D3-BE33-DA3039A77B07}" type="presParOf" srcId="{E38AA3B9-0C9F-4689-A854-52025DE120D8}" destId="{FC8A6F59-62B6-49FB-8D8E-D71762600421}" srcOrd="11" destOrd="0" presId="urn:microsoft.com/office/officeart/2005/8/layout/default"/>
    <dgm:cxn modelId="{90546CB5-3CDE-4A21-9B65-44F22EAEA03C}" type="presParOf" srcId="{E38AA3B9-0C9F-4689-A854-52025DE120D8}" destId="{68170D04-BF20-4A9D-96AB-E31FF3A6F32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63BE103-FF8A-4456-B631-ED4D78D8D31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AAF477-FD03-401C-AE75-E564B216396F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Cores</a:t>
          </a:r>
          <a:endParaRPr lang="en-US" dirty="0"/>
        </a:p>
      </dgm:t>
    </dgm:pt>
    <dgm:pt modelId="{4D8380C3-B14D-4E16-8D72-20AB0FF24057}" type="parTrans" cxnId="{815D5778-174B-4430-A746-F70451B7BD3D}">
      <dgm:prSet/>
      <dgm:spPr/>
      <dgm:t>
        <a:bodyPr/>
        <a:lstStyle/>
        <a:p>
          <a:endParaRPr lang="en-US"/>
        </a:p>
      </dgm:t>
    </dgm:pt>
    <dgm:pt modelId="{B062B824-4881-4456-BB62-C19A87C7172C}" type="sibTrans" cxnId="{815D5778-174B-4430-A746-F70451B7BD3D}">
      <dgm:prSet/>
      <dgm:spPr/>
      <dgm:t>
        <a:bodyPr/>
        <a:lstStyle/>
        <a:p>
          <a:endParaRPr lang="en-US"/>
        </a:p>
      </dgm:t>
    </dgm:pt>
    <dgm:pt modelId="{4BE9F8AF-B5A8-431E-B6BA-7A63AA254C9E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Private caches</a:t>
          </a:r>
        </a:p>
      </dgm:t>
    </dgm:pt>
    <dgm:pt modelId="{81FF2888-5A39-4B0F-878E-9A7D1E446FA7}" type="parTrans" cxnId="{86480F9C-171E-4B08-AFA7-BAD5CCE767A1}">
      <dgm:prSet/>
      <dgm:spPr/>
      <dgm:t>
        <a:bodyPr/>
        <a:lstStyle/>
        <a:p>
          <a:endParaRPr lang="en-US"/>
        </a:p>
      </dgm:t>
    </dgm:pt>
    <dgm:pt modelId="{457E241D-52B1-43E7-9629-14BF22452B99}" type="sibTrans" cxnId="{86480F9C-171E-4B08-AFA7-BAD5CCE767A1}">
      <dgm:prSet/>
      <dgm:spPr/>
      <dgm:t>
        <a:bodyPr/>
        <a:lstStyle/>
        <a:p>
          <a:endParaRPr lang="en-US"/>
        </a:p>
      </dgm:t>
    </dgm:pt>
    <dgm:pt modelId="{D180308A-8941-45D8-B6F1-EB6EAA5D2171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Shared caches</a:t>
          </a:r>
        </a:p>
      </dgm:t>
    </dgm:pt>
    <dgm:pt modelId="{CFFDDD61-45F2-4AA4-BDDF-8BB019B55870}" type="parTrans" cxnId="{8EDD3367-9A30-450A-A09D-48C27A83F3BA}">
      <dgm:prSet/>
      <dgm:spPr/>
      <dgm:t>
        <a:bodyPr/>
        <a:lstStyle/>
        <a:p>
          <a:endParaRPr lang="en-US"/>
        </a:p>
      </dgm:t>
    </dgm:pt>
    <dgm:pt modelId="{EC62F289-9137-4029-B0B7-79055F252E35}" type="sibTrans" cxnId="{8EDD3367-9A30-450A-A09D-48C27A83F3BA}">
      <dgm:prSet/>
      <dgm:spPr/>
      <dgm:t>
        <a:bodyPr/>
        <a:lstStyle/>
        <a:p>
          <a:endParaRPr lang="en-US"/>
        </a:p>
      </dgm:t>
    </dgm:pt>
    <dgm:pt modelId="{8000A8E6-5845-4F29-AFD6-C603A9F3378E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Coherence elements</a:t>
          </a:r>
        </a:p>
      </dgm:t>
    </dgm:pt>
    <dgm:pt modelId="{36A27FD5-001B-4509-A55E-113D7877C80A}" type="parTrans" cxnId="{75234463-202A-4C39-8D08-E105433F1321}">
      <dgm:prSet/>
      <dgm:spPr/>
      <dgm:t>
        <a:bodyPr/>
        <a:lstStyle/>
        <a:p>
          <a:endParaRPr lang="en-US"/>
        </a:p>
      </dgm:t>
    </dgm:pt>
    <dgm:pt modelId="{8130525E-721C-447E-82BA-C1D418B940A9}" type="sibTrans" cxnId="{75234463-202A-4C39-8D08-E105433F1321}">
      <dgm:prSet/>
      <dgm:spPr/>
      <dgm:t>
        <a:bodyPr/>
        <a:lstStyle/>
        <a:p>
          <a:endParaRPr lang="en-US"/>
        </a:p>
      </dgm:t>
    </dgm:pt>
    <dgm:pt modelId="{B0D5BB58-0210-44FF-AF0F-6DADF5457C06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Memory controllers</a:t>
          </a:r>
        </a:p>
      </dgm:t>
    </dgm:pt>
    <dgm:pt modelId="{B1EEDA07-4F54-4F6F-ACC2-C7FC17872678}" type="parTrans" cxnId="{089C17DA-BB56-480E-8347-2C751115492B}">
      <dgm:prSet/>
      <dgm:spPr/>
      <dgm:t>
        <a:bodyPr/>
        <a:lstStyle/>
        <a:p>
          <a:endParaRPr lang="en-US"/>
        </a:p>
      </dgm:t>
    </dgm:pt>
    <dgm:pt modelId="{426828B1-A32A-4BBB-B2F8-85A926672F83}" type="sibTrans" cxnId="{089C17DA-BB56-480E-8347-2C751115492B}">
      <dgm:prSet/>
      <dgm:spPr/>
      <dgm:t>
        <a:bodyPr/>
        <a:lstStyle/>
        <a:p>
          <a:endParaRPr lang="en-US"/>
        </a:p>
      </dgm:t>
    </dgm:pt>
    <dgm:pt modelId="{6B26429F-438C-405C-9117-9CCBF8E6E62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Interconnect</a:t>
          </a:r>
          <a:endParaRPr lang="en-US" dirty="0"/>
        </a:p>
      </dgm:t>
    </dgm:pt>
    <dgm:pt modelId="{7874E439-239B-49F8-8536-5776AB3321EA}" type="parTrans" cxnId="{D1A6A247-2155-4F03-800C-C6B57E191725}">
      <dgm:prSet/>
      <dgm:spPr/>
      <dgm:t>
        <a:bodyPr/>
        <a:lstStyle/>
        <a:p>
          <a:endParaRPr lang="en-US"/>
        </a:p>
      </dgm:t>
    </dgm:pt>
    <dgm:pt modelId="{2C22974D-AE53-4ED2-8430-B0E420C6DAFB}" type="sibTrans" cxnId="{D1A6A247-2155-4F03-800C-C6B57E191725}">
      <dgm:prSet/>
      <dgm:spPr/>
      <dgm:t>
        <a:bodyPr/>
        <a:lstStyle/>
        <a:p>
          <a:endParaRPr lang="en-US"/>
        </a:p>
      </dgm:t>
    </dgm:pt>
    <dgm:pt modelId="{629C3AF8-A274-4EBC-89B6-1AC59B53ACA5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DRAM</a:t>
          </a:r>
        </a:p>
      </dgm:t>
    </dgm:pt>
    <dgm:pt modelId="{2929BBEC-B83F-4817-BE77-DC8487040ABF}" type="parTrans" cxnId="{255353F3-9D14-465B-95E0-FC162E81781C}">
      <dgm:prSet/>
      <dgm:spPr/>
      <dgm:t>
        <a:bodyPr/>
        <a:lstStyle/>
        <a:p>
          <a:endParaRPr lang="en-US"/>
        </a:p>
      </dgm:t>
    </dgm:pt>
    <dgm:pt modelId="{DAC1ED72-719E-487A-B906-DE4B51F6EDDF}" type="sibTrans" cxnId="{255353F3-9D14-465B-95E0-FC162E81781C}">
      <dgm:prSet/>
      <dgm:spPr/>
      <dgm:t>
        <a:bodyPr/>
        <a:lstStyle/>
        <a:p>
          <a:endParaRPr lang="en-US"/>
        </a:p>
      </dgm:t>
    </dgm:pt>
    <dgm:pt modelId="{E38AA3B9-0C9F-4689-A854-52025DE120D8}" type="pres">
      <dgm:prSet presAssocID="{B63BE103-FF8A-4456-B631-ED4D78D8D3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CE02D9-3A1B-40DA-95C9-3E01E177FB56}" type="pres">
      <dgm:prSet presAssocID="{3CAAF477-FD03-401C-AE75-E564B216396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569C7-3FE3-4B4F-98B8-D6271476B785}" type="pres">
      <dgm:prSet presAssocID="{B062B824-4881-4456-BB62-C19A87C7172C}" presName="sibTrans" presStyleCnt="0"/>
      <dgm:spPr/>
    </dgm:pt>
    <dgm:pt modelId="{73879F0B-589D-47CF-8B9F-B5DC2B0A99A9}" type="pres">
      <dgm:prSet presAssocID="{4BE9F8AF-B5A8-431E-B6BA-7A63AA254C9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FDE4-35AE-48A4-BB9B-B67EDF466C94}" type="pres">
      <dgm:prSet presAssocID="{457E241D-52B1-43E7-9629-14BF22452B99}" presName="sibTrans" presStyleCnt="0"/>
      <dgm:spPr/>
    </dgm:pt>
    <dgm:pt modelId="{F1722144-9282-4EB9-9758-814C357BAB80}" type="pres">
      <dgm:prSet presAssocID="{D180308A-8941-45D8-B6F1-EB6EAA5D217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6A7E8-E305-4A69-AF72-558EAE9568C0}" type="pres">
      <dgm:prSet presAssocID="{EC62F289-9137-4029-B0B7-79055F252E35}" presName="sibTrans" presStyleCnt="0"/>
      <dgm:spPr/>
    </dgm:pt>
    <dgm:pt modelId="{58E14F05-5656-400F-A5A9-6F1876B115BB}" type="pres">
      <dgm:prSet presAssocID="{8000A8E6-5845-4F29-AFD6-C603A9F3378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DE4F5-DA57-4BDA-8CB6-FC7DFC964339}" type="pres">
      <dgm:prSet presAssocID="{8130525E-721C-447E-82BA-C1D418B940A9}" presName="sibTrans" presStyleCnt="0"/>
      <dgm:spPr/>
    </dgm:pt>
    <dgm:pt modelId="{5DB28EB3-F32A-4445-B8C2-43CB1D9C3F76}" type="pres">
      <dgm:prSet presAssocID="{B0D5BB58-0210-44FF-AF0F-6DADF5457C0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9653E-EBB8-4707-BBE5-CC1C921E58DD}" type="pres">
      <dgm:prSet presAssocID="{426828B1-A32A-4BBB-B2F8-85A926672F83}" presName="sibTrans" presStyleCnt="0"/>
      <dgm:spPr/>
    </dgm:pt>
    <dgm:pt modelId="{B44D9975-1828-4BD8-9DF2-170EED78DAB7}" type="pres">
      <dgm:prSet presAssocID="{629C3AF8-A274-4EBC-89B6-1AC59B53ACA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A6F59-62B6-49FB-8D8E-D71762600421}" type="pres">
      <dgm:prSet presAssocID="{DAC1ED72-719E-487A-B906-DE4B51F6EDDF}" presName="sibTrans" presStyleCnt="0"/>
      <dgm:spPr/>
    </dgm:pt>
    <dgm:pt modelId="{68170D04-BF20-4A9D-96AB-E31FF3A6F32E}" type="pres">
      <dgm:prSet presAssocID="{6B26429F-438C-405C-9117-9CCBF8E6E62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497F06-DB15-4131-899E-F29691BF799C}" type="presOf" srcId="{D180308A-8941-45D8-B6F1-EB6EAA5D2171}" destId="{F1722144-9282-4EB9-9758-814C357BAB80}" srcOrd="0" destOrd="0" presId="urn:microsoft.com/office/officeart/2005/8/layout/default"/>
    <dgm:cxn modelId="{8556DB75-F1A2-4C56-9D52-7B0259932465}" type="presOf" srcId="{8000A8E6-5845-4F29-AFD6-C603A9F3378E}" destId="{58E14F05-5656-400F-A5A9-6F1876B115BB}" srcOrd="0" destOrd="0" presId="urn:microsoft.com/office/officeart/2005/8/layout/default"/>
    <dgm:cxn modelId="{24498F6D-1054-4ECF-BB8E-1481C39FDF09}" type="presOf" srcId="{B0D5BB58-0210-44FF-AF0F-6DADF5457C06}" destId="{5DB28EB3-F32A-4445-B8C2-43CB1D9C3F76}" srcOrd="0" destOrd="0" presId="urn:microsoft.com/office/officeart/2005/8/layout/default"/>
    <dgm:cxn modelId="{815D5778-174B-4430-A746-F70451B7BD3D}" srcId="{B63BE103-FF8A-4456-B631-ED4D78D8D31A}" destId="{3CAAF477-FD03-401C-AE75-E564B216396F}" srcOrd="0" destOrd="0" parTransId="{4D8380C3-B14D-4E16-8D72-20AB0FF24057}" sibTransId="{B062B824-4881-4456-BB62-C19A87C7172C}"/>
    <dgm:cxn modelId="{86480F9C-171E-4B08-AFA7-BAD5CCE767A1}" srcId="{B63BE103-FF8A-4456-B631-ED4D78D8D31A}" destId="{4BE9F8AF-B5A8-431E-B6BA-7A63AA254C9E}" srcOrd="1" destOrd="0" parTransId="{81FF2888-5A39-4B0F-878E-9A7D1E446FA7}" sibTransId="{457E241D-52B1-43E7-9629-14BF22452B99}"/>
    <dgm:cxn modelId="{1AF1B9A4-4BAD-4E4D-9ECD-EC2072BFA4D5}" type="presOf" srcId="{629C3AF8-A274-4EBC-89B6-1AC59B53ACA5}" destId="{B44D9975-1828-4BD8-9DF2-170EED78DAB7}" srcOrd="0" destOrd="0" presId="urn:microsoft.com/office/officeart/2005/8/layout/default"/>
    <dgm:cxn modelId="{255353F3-9D14-465B-95E0-FC162E81781C}" srcId="{B63BE103-FF8A-4456-B631-ED4D78D8D31A}" destId="{629C3AF8-A274-4EBC-89B6-1AC59B53ACA5}" srcOrd="5" destOrd="0" parTransId="{2929BBEC-B83F-4817-BE77-DC8487040ABF}" sibTransId="{DAC1ED72-719E-487A-B906-DE4B51F6EDDF}"/>
    <dgm:cxn modelId="{6FE07982-916C-4492-806D-3ED812175C99}" type="presOf" srcId="{4BE9F8AF-B5A8-431E-B6BA-7A63AA254C9E}" destId="{73879F0B-589D-47CF-8B9F-B5DC2B0A99A9}" srcOrd="0" destOrd="0" presId="urn:microsoft.com/office/officeart/2005/8/layout/default"/>
    <dgm:cxn modelId="{75234463-202A-4C39-8D08-E105433F1321}" srcId="{B63BE103-FF8A-4456-B631-ED4D78D8D31A}" destId="{8000A8E6-5845-4F29-AFD6-C603A9F3378E}" srcOrd="3" destOrd="0" parTransId="{36A27FD5-001B-4509-A55E-113D7877C80A}" sibTransId="{8130525E-721C-447E-82BA-C1D418B940A9}"/>
    <dgm:cxn modelId="{089C17DA-BB56-480E-8347-2C751115492B}" srcId="{B63BE103-FF8A-4456-B631-ED4D78D8D31A}" destId="{B0D5BB58-0210-44FF-AF0F-6DADF5457C06}" srcOrd="4" destOrd="0" parTransId="{B1EEDA07-4F54-4F6F-ACC2-C7FC17872678}" sibTransId="{426828B1-A32A-4BBB-B2F8-85A926672F83}"/>
    <dgm:cxn modelId="{1B5B34C9-4623-41B8-9E04-2ACE68EDCC07}" type="presOf" srcId="{6B26429F-438C-405C-9117-9CCBF8E6E626}" destId="{68170D04-BF20-4A9D-96AB-E31FF3A6F32E}" srcOrd="0" destOrd="0" presId="urn:microsoft.com/office/officeart/2005/8/layout/default"/>
    <dgm:cxn modelId="{AAAF9E7C-4FFD-447C-A464-9C004BC1F54F}" type="presOf" srcId="{B63BE103-FF8A-4456-B631-ED4D78D8D31A}" destId="{E38AA3B9-0C9F-4689-A854-52025DE120D8}" srcOrd="0" destOrd="0" presId="urn:microsoft.com/office/officeart/2005/8/layout/default"/>
    <dgm:cxn modelId="{EFEEA36A-3A62-4C77-B0C6-21A6A8365FDB}" type="presOf" srcId="{3CAAF477-FD03-401C-AE75-E564B216396F}" destId="{B6CE02D9-3A1B-40DA-95C9-3E01E177FB56}" srcOrd="0" destOrd="0" presId="urn:microsoft.com/office/officeart/2005/8/layout/default"/>
    <dgm:cxn modelId="{D1A6A247-2155-4F03-800C-C6B57E191725}" srcId="{B63BE103-FF8A-4456-B631-ED4D78D8D31A}" destId="{6B26429F-438C-405C-9117-9CCBF8E6E626}" srcOrd="6" destOrd="0" parTransId="{7874E439-239B-49F8-8536-5776AB3321EA}" sibTransId="{2C22974D-AE53-4ED2-8430-B0E420C6DAFB}"/>
    <dgm:cxn modelId="{8EDD3367-9A30-450A-A09D-48C27A83F3BA}" srcId="{B63BE103-FF8A-4456-B631-ED4D78D8D31A}" destId="{D180308A-8941-45D8-B6F1-EB6EAA5D2171}" srcOrd="2" destOrd="0" parTransId="{CFFDDD61-45F2-4AA4-BDDF-8BB019B55870}" sibTransId="{EC62F289-9137-4029-B0B7-79055F252E35}"/>
    <dgm:cxn modelId="{95C18E4A-9F4F-49A1-804C-4AF34227259F}" type="presParOf" srcId="{E38AA3B9-0C9F-4689-A854-52025DE120D8}" destId="{B6CE02D9-3A1B-40DA-95C9-3E01E177FB56}" srcOrd="0" destOrd="0" presId="urn:microsoft.com/office/officeart/2005/8/layout/default"/>
    <dgm:cxn modelId="{9F7B61B9-269E-4C44-8DB4-7A68939A4CB1}" type="presParOf" srcId="{E38AA3B9-0C9F-4689-A854-52025DE120D8}" destId="{421569C7-3FE3-4B4F-98B8-D6271476B785}" srcOrd="1" destOrd="0" presId="urn:microsoft.com/office/officeart/2005/8/layout/default"/>
    <dgm:cxn modelId="{99186BD0-1D04-47F2-AE31-05ECE7108ACE}" type="presParOf" srcId="{E38AA3B9-0C9F-4689-A854-52025DE120D8}" destId="{73879F0B-589D-47CF-8B9F-B5DC2B0A99A9}" srcOrd="2" destOrd="0" presId="urn:microsoft.com/office/officeart/2005/8/layout/default"/>
    <dgm:cxn modelId="{6449751D-2982-48EB-A66E-1B1314B3E6FB}" type="presParOf" srcId="{E38AA3B9-0C9F-4689-A854-52025DE120D8}" destId="{520FFDE4-35AE-48A4-BB9B-B67EDF466C94}" srcOrd="3" destOrd="0" presId="urn:microsoft.com/office/officeart/2005/8/layout/default"/>
    <dgm:cxn modelId="{FB5F6518-F738-474E-81CF-490E633068C9}" type="presParOf" srcId="{E38AA3B9-0C9F-4689-A854-52025DE120D8}" destId="{F1722144-9282-4EB9-9758-814C357BAB80}" srcOrd="4" destOrd="0" presId="urn:microsoft.com/office/officeart/2005/8/layout/default"/>
    <dgm:cxn modelId="{9941EBB3-4B99-464B-8212-D423F1DBDFBB}" type="presParOf" srcId="{E38AA3B9-0C9F-4689-A854-52025DE120D8}" destId="{F646A7E8-E305-4A69-AF72-558EAE9568C0}" srcOrd="5" destOrd="0" presId="urn:microsoft.com/office/officeart/2005/8/layout/default"/>
    <dgm:cxn modelId="{02452F56-9CE8-4978-B03B-CF0E4DA44192}" type="presParOf" srcId="{E38AA3B9-0C9F-4689-A854-52025DE120D8}" destId="{58E14F05-5656-400F-A5A9-6F1876B115BB}" srcOrd="6" destOrd="0" presId="urn:microsoft.com/office/officeart/2005/8/layout/default"/>
    <dgm:cxn modelId="{B9622AE6-D2A1-4E84-A82F-87D1F04BBCDA}" type="presParOf" srcId="{E38AA3B9-0C9F-4689-A854-52025DE120D8}" destId="{6E4DE4F5-DA57-4BDA-8CB6-FC7DFC964339}" srcOrd="7" destOrd="0" presId="urn:microsoft.com/office/officeart/2005/8/layout/default"/>
    <dgm:cxn modelId="{40519556-E629-44C4-8C5F-A749DCE2AD59}" type="presParOf" srcId="{E38AA3B9-0C9F-4689-A854-52025DE120D8}" destId="{5DB28EB3-F32A-4445-B8C2-43CB1D9C3F76}" srcOrd="8" destOrd="0" presId="urn:microsoft.com/office/officeart/2005/8/layout/default"/>
    <dgm:cxn modelId="{39D6CDA1-5D51-4D7F-AF97-69536C3057C7}" type="presParOf" srcId="{E38AA3B9-0C9F-4689-A854-52025DE120D8}" destId="{B619653E-EBB8-4707-BBE5-CC1C921E58DD}" srcOrd="9" destOrd="0" presId="urn:microsoft.com/office/officeart/2005/8/layout/default"/>
    <dgm:cxn modelId="{AFA0206B-096F-4D19-8DB9-2C2745A46129}" type="presParOf" srcId="{E38AA3B9-0C9F-4689-A854-52025DE120D8}" destId="{B44D9975-1828-4BD8-9DF2-170EED78DAB7}" srcOrd="10" destOrd="0" presId="urn:microsoft.com/office/officeart/2005/8/layout/default"/>
    <dgm:cxn modelId="{01BBDC53-4D06-4EDD-B44E-11CF857A47E4}" type="presParOf" srcId="{E38AA3B9-0C9F-4689-A854-52025DE120D8}" destId="{FC8A6F59-62B6-49FB-8D8E-D71762600421}" srcOrd="11" destOrd="0" presId="urn:microsoft.com/office/officeart/2005/8/layout/default"/>
    <dgm:cxn modelId="{90F0E16B-94E2-4A50-A4CC-F59831A851C5}" type="presParOf" srcId="{E38AA3B9-0C9F-4689-A854-52025DE120D8}" destId="{68170D04-BF20-4A9D-96AB-E31FF3A6F32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98A35F1-C9A1-474C-A901-F45CEECA41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7D6E26-30DA-49B9-9F1F-0DB15BA9122D}">
      <dgm:prSet phldrT="[Text]" custT="1"/>
      <dgm:spPr/>
      <dgm:t>
        <a:bodyPr/>
        <a:lstStyle/>
        <a:p>
          <a:r>
            <a:rPr lang="en-US" sz="3000" dirty="0" smtClean="0"/>
            <a:t>Iterative Model: done every cycle</a:t>
          </a:r>
          <a:endParaRPr lang="en-US" sz="3000" dirty="0"/>
        </a:p>
      </dgm:t>
    </dgm:pt>
    <dgm:pt modelId="{377F15CE-2017-4591-A5E1-1975382B9C62}" type="parTrans" cxnId="{BDB797C9-3BDC-4301-AA4E-3CD9AE3B0CC4}">
      <dgm:prSet/>
      <dgm:spPr/>
      <dgm:t>
        <a:bodyPr/>
        <a:lstStyle/>
        <a:p>
          <a:endParaRPr lang="en-US"/>
        </a:p>
      </dgm:t>
    </dgm:pt>
    <dgm:pt modelId="{D5CF03FB-C86B-4316-9B35-1880F9B80AD2}" type="sibTrans" cxnId="{BDB797C9-3BDC-4301-AA4E-3CD9AE3B0CC4}">
      <dgm:prSet/>
      <dgm:spPr/>
      <dgm:t>
        <a:bodyPr/>
        <a:lstStyle/>
        <a:p>
          <a:endParaRPr lang="en-US"/>
        </a:p>
      </dgm:t>
    </dgm:pt>
    <dgm:pt modelId="{934D9DA1-0534-4883-8A6E-0F16CED9F16C}" type="pres">
      <dgm:prSet presAssocID="{F98A35F1-C9A1-474C-A901-F45CEECA41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7CDA6-8952-42F9-9C48-8E6EF7331260}" type="pres">
      <dgm:prSet presAssocID="{C27D6E26-30DA-49B9-9F1F-0DB15BA9122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797C9-3BDC-4301-AA4E-3CD9AE3B0CC4}" srcId="{F98A35F1-C9A1-474C-A901-F45CEECA415B}" destId="{C27D6E26-30DA-49B9-9F1F-0DB15BA9122D}" srcOrd="0" destOrd="0" parTransId="{377F15CE-2017-4591-A5E1-1975382B9C62}" sibTransId="{D5CF03FB-C86B-4316-9B35-1880F9B80AD2}"/>
    <dgm:cxn modelId="{5ED0B54E-B107-4DF1-817C-61B30D5015A9}" type="presOf" srcId="{C27D6E26-30DA-49B9-9F1F-0DB15BA9122D}" destId="{88B7CDA6-8952-42F9-9C48-8E6EF7331260}" srcOrd="0" destOrd="0" presId="urn:microsoft.com/office/officeart/2005/8/layout/default"/>
    <dgm:cxn modelId="{89923C40-8140-4EF5-948A-900EF517004B}" type="presOf" srcId="{F98A35F1-C9A1-474C-A901-F45CEECA415B}" destId="{934D9DA1-0534-4883-8A6E-0F16CED9F16C}" srcOrd="0" destOrd="0" presId="urn:microsoft.com/office/officeart/2005/8/layout/default"/>
    <dgm:cxn modelId="{21914D30-B6C9-4E0D-9749-E83F8380EF46}" type="presParOf" srcId="{934D9DA1-0534-4883-8A6E-0F16CED9F16C}" destId="{88B7CDA6-8952-42F9-9C48-8E6EF733126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2FE013E-8FD8-4318-BDBD-4419CD3E977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AD834E-A0D2-4076-9AE2-58C0CA6AA7E2}">
      <dgm:prSet phldrT="[Text]"/>
      <dgm:spPr/>
      <dgm:t>
        <a:bodyPr/>
        <a:lstStyle/>
        <a:p>
          <a:r>
            <a:rPr lang="en-US" dirty="0" smtClean="0"/>
            <a:t>Course Aid for</a:t>
          </a:r>
          <a:br>
            <a:rPr lang="en-US" dirty="0" smtClean="0"/>
          </a:br>
          <a:r>
            <a:rPr lang="en-US" dirty="0" smtClean="0"/>
            <a:t>CSL718: Architecture of High Performance Computers</a:t>
          </a:r>
          <a:br>
            <a:rPr lang="en-US" dirty="0" smtClean="0"/>
          </a:br>
          <a:r>
            <a:rPr lang="en-US" dirty="0" smtClean="0"/>
            <a:t>at IIT Delhi</a:t>
          </a:r>
          <a:endParaRPr lang="en-US" dirty="0"/>
        </a:p>
      </dgm:t>
    </dgm:pt>
    <dgm:pt modelId="{8EC9E0EB-A0E3-4A2C-8FE9-4428BFE21102}" type="parTrans" cxnId="{CA149E8E-4D3E-4F35-AF4F-887EE03D4883}">
      <dgm:prSet/>
      <dgm:spPr/>
      <dgm:t>
        <a:bodyPr/>
        <a:lstStyle/>
        <a:p>
          <a:endParaRPr lang="en-US"/>
        </a:p>
      </dgm:t>
    </dgm:pt>
    <dgm:pt modelId="{13F8800F-2847-4CE7-A13D-94B58A2307A3}" type="sibTrans" cxnId="{CA149E8E-4D3E-4F35-AF4F-887EE03D4883}">
      <dgm:prSet/>
      <dgm:spPr/>
      <dgm:t>
        <a:bodyPr/>
        <a:lstStyle/>
        <a:p>
          <a:endParaRPr lang="en-US"/>
        </a:p>
      </dgm:t>
    </dgm:pt>
    <dgm:pt modelId="{40DC6D33-E9DA-4396-8DE9-59252638235E}" type="pres">
      <dgm:prSet presAssocID="{12FE013E-8FD8-4318-BDBD-4419CD3E97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08DA8C-D3CD-497B-9B75-DD3C143D9249}" type="pres">
      <dgm:prSet presAssocID="{86AD834E-A0D2-4076-9AE2-58C0CA6AA7E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49E8E-4D3E-4F35-AF4F-887EE03D4883}" srcId="{12FE013E-8FD8-4318-BDBD-4419CD3E977F}" destId="{86AD834E-A0D2-4076-9AE2-58C0CA6AA7E2}" srcOrd="0" destOrd="0" parTransId="{8EC9E0EB-A0E3-4A2C-8FE9-4428BFE21102}" sibTransId="{13F8800F-2847-4CE7-A13D-94B58A2307A3}"/>
    <dgm:cxn modelId="{8CD6D059-C8EB-42E4-BFB6-18600DD13C87}" type="presOf" srcId="{12FE013E-8FD8-4318-BDBD-4419CD3E977F}" destId="{40DC6D33-E9DA-4396-8DE9-59252638235E}" srcOrd="0" destOrd="0" presId="urn:microsoft.com/office/officeart/2005/8/layout/default"/>
    <dgm:cxn modelId="{79261FD2-10D0-496A-9DE0-F6C9AC8A9922}" type="presOf" srcId="{86AD834E-A0D2-4076-9AE2-58C0CA6AA7E2}" destId="{DA08DA8C-D3CD-497B-9B75-DD3C143D9249}" srcOrd="0" destOrd="0" presId="urn:microsoft.com/office/officeart/2005/8/layout/default"/>
    <dgm:cxn modelId="{7DC116BE-B6BD-4CAC-A3DD-4745C509BEA1}" type="presParOf" srcId="{40DC6D33-E9DA-4396-8DE9-59252638235E}" destId="{DA08DA8C-D3CD-497B-9B75-DD3C143D924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08BA3BE-E2AD-4BA1-8DF5-32C27F1F48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321EB9-DEAD-431C-ABEA-11CCB1FDF400}">
      <dgm:prSet phldrT="[Text]"/>
      <dgm:spPr/>
      <dgm:t>
        <a:bodyPr/>
        <a:lstStyle/>
        <a:p>
          <a:r>
            <a:rPr lang="en-US" dirty="0" smtClean="0"/>
            <a:t>Installing </a:t>
          </a:r>
          <a:r>
            <a:rPr lang="en-US" dirty="0" err="1" smtClean="0"/>
            <a:t>Tejas</a:t>
          </a:r>
          <a:endParaRPr lang="en-US" dirty="0"/>
        </a:p>
      </dgm:t>
    </dgm:pt>
    <dgm:pt modelId="{C79299BC-9009-4192-80B0-9B22E84691F6}" type="parTrans" cxnId="{63709C03-2A8E-4246-ABEF-FCD754F8C163}">
      <dgm:prSet/>
      <dgm:spPr/>
      <dgm:t>
        <a:bodyPr/>
        <a:lstStyle/>
        <a:p>
          <a:endParaRPr lang="en-US"/>
        </a:p>
      </dgm:t>
    </dgm:pt>
    <dgm:pt modelId="{40AD861F-8A9C-44C6-9C55-957950CA95DC}" type="sibTrans" cxnId="{63709C03-2A8E-4246-ABEF-FCD754F8C163}">
      <dgm:prSet/>
      <dgm:spPr/>
      <dgm:t>
        <a:bodyPr/>
        <a:lstStyle/>
        <a:p>
          <a:endParaRPr lang="en-US"/>
        </a:p>
      </dgm:t>
    </dgm:pt>
    <dgm:pt modelId="{44E8361F-BDBD-4CDA-8E0A-6E9A1660088D}" type="pres">
      <dgm:prSet presAssocID="{C08BA3BE-E2AD-4BA1-8DF5-32C27F1F4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4D307-BFEC-4798-AD7D-D932905B809E}" type="pres">
      <dgm:prSet presAssocID="{69321EB9-DEAD-431C-ABEA-11CCB1FDF40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709C03-2A8E-4246-ABEF-FCD754F8C163}" srcId="{C08BA3BE-E2AD-4BA1-8DF5-32C27F1F48D4}" destId="{69321EB9-DEAD-431C-ABEA-11CCB1FDF400}" srcOrd="0" destOrd="0" parTransId="{C79299BC-9009-4192-80B0-9B22E84691F6}" sibTransId="{40AD861F-8A9C-44C6-9C55-957950CA95DC}"/>
    <dgm:cxn modelId="{918D33B3-49D7-4C61-B00F-394194AE74B4}" type="presOf" srcId="{69321EB9-DEAD-431C-ABEA-11CCB1FDF400}" destId="{2EC4D307-BFEC-4798-AD7D-D932905B809E}" srcOrd="0" destOrd="0" presId="urn:microsoft.com/office/officeart/2005/8/layout/default"/>
    <dgm:cxn modelId="{32A1BBCA-E6CE-4752-B640-24F321CB8BF4}" type="presOf" srcId="{C08BA3BE-E2AD-4BA1-8DF5-32C27F1F48D4}" destId="{44E8361F-BDBD-4CDA-8E0A-6E9A1660088D}" srcOrd="0" destOrd="0" presId="urn:microsoft.com/office/officeart/2005/8/layout/default"/>
    <dgm:cxn modelId="{1840933C-07CC-4C75-A8D5-E9239EAD6131}" type="presParOf" srcId="{44E8361F-BDBD-4CDA-8E0A-6E9A1660088D}" destId="{2EC4D307-BFEC-4798-AD7D-D932905B809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08BA3BE-E2AD-4BA1-8DF5-32C27F1F48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321EB9-DEAD-431C-ABEA-11CCB1FDF400}">
      <dgm:prSet phldrT="[Text]"/>
      <dgm:spPr/>
      <dgm:t>
        <a:bodyPr/>
        <a:lstStyle/>
        <a:p>
          <a:r>
            <a:rPr lang="en-US" dirty="0" smtClean="0"/>
            <a:t>Performing ROI Simulations</a:t>
          </a:r>
          <a:endParaRPr lang="en-US" dirty="0"/>
        </a:p>
      </dgm:t>
    </dgm:pt>
    <dgm:pt modelId="{C79299BC-9009-4192-80B0-9B22E84691F6}" type="parTrans" cxnId="{63709C03-2A8E-4246-ABEF-FCD754F8C163}">
      <dgm:prSet/>
      <dgm:spPr/>
      <dgm:t>
        <a:bodyPr/>
        <a:lstStyle/>
        <a:p>
          <a:endParaRPr lang="en-US"/>
        </a:p>
      </dgm:t>
    </dgm:pt>
    <dgm:pt modelId="{40AD861F-8A9C-44C6-9C55-957950CA95DC}" type="sibTrans" cxnId="{63709C03-2A8E-4246-ABEF-FCD754F8C163}">
      <dgm:prSet/>
      <dgm:spPr/>
      <dgm:t>
        <a:bodyPr/>
        <a:lstStyle/>
        <a:p>
          <a:endParaRPr lang="en-US"/>
        </a:p>
      </dgm:t>
    </dgm:pt>
    <dgm:pt modelId="{44E8361F-BDBD-4CDA-8E0A-6E9A1660088D}" type="pres">
      <dgm:prSet presAssocID="{C08BA3BE-E2AD-4BA1-8DF5-32C27F1F4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4D307-BFEC-4798-AD7D-D932905B809E}" type="pres">
      <dgm:prSet presAssocID="{69321EB9-DEAD-431C-ABEA-11CCB1FDF40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709C03-2A8E-4246-ABEF-FCD754F8C163}" srcId="{C08BA3BE-E2AD-4BA1-8DF5-32C27F1F48D4}" destId="{69321EB9-DEAD-431C-ABEA-11CCB1FDF400}" srcOrd="0" destOrd="0" parTransId="{C79299BC-9009-4192-80B0-9B22E84691F6}" sibTransId="{40AD861F-8A9C-44C6-9C55-957950CA95DC}"/>
    <dgm:cxn modelId="{6B55EC95-79CF-4D5C-A8C2-160BD12AF10A}" type="presOf" srcId="{C08BA3BE-E2AD-4BA1-8DF5-32C27F1F48D4}" destId="{44E8361F-BDBD-4CDA-8E0A-6E9A1660088D}" srcOrd="0" destOrd="0" presId="urn:microsoft.com/office/officeart/2005/8/layout/default"/>
    <dgm:cxn modelId="{EB1BBCDA-DA2B-4B62-B57D-8944331B14AD}" type="presOf" srcId="{69321EB9-DEAD-431C-ABEA-11CCB1FDF400}" destId="{2EC4D307-BFEC-4798-AD7D-D932905B809E}" srcOrd="0" destOrd="0" presId="urn:microsoft.com/office/officeart/2005/8/layout/default"/>
    <dgm:cxn modelId="{82BBE141-8DCA-45A4-A91F-CD8860A4C295}" type="presParOf" srcId="{44E8361F-BDBD-4CDA-8E0A-6E9A1660088D}" destId="{2EC4D307-BFEC-4798-AD7D-D932905B809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2590831-FD3C-432A-8A3D-A4F92C83B7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789BE7-829B-43DF-97CC-E4EE9C26C8F1}">
      <dgm:prSet phldrT="[Text]"/>
      <dgm:spPr/>
      <dgm:t>
        <a:bodyPr/>
        <a:lstStyle/>
        <a:p>
          <a:r>
            <a:rPr lang="en-US" dirty="0" smtClean="0"/>
            <a:t>Region-of-interest Simulations</a:t>
          </a:r>
          <a:endParaRPr lang="en-US" dirty="0"/>
        </a:p>
      </dgm:t>
    </dgm:pt>
    <dgm:pt modelId="{DCEF8E2F-83FB-4FA9-9CE2-97E2225E15C9}" type="parTrans" cxnId="{097AD742-6AE5-44F1-930D-62C86241363A}">
      <dgm:prSet/>
      <dgm:spPr/>
      <dgm:t>
        <a:bodyPr/>
        <a:lstStyle/>
        <a:p>
          <a:endParaRPr lang="en-US"/>
        </a:p>
      </dgm:t>
    </dgm:pt>
    <dgm:pt modelId="{C351D54D-33A1-4A89-A2D0-9B7ABE2C846E}" type="sibTrans" cxnId="{097AD742-6AE5-44F1-930D-62C86241363A}">
      <dgm:prSet/>
      <dgm:spPr/>
      <dgm:t>
        <a:bodyPr/>
        <a:lstStyle/>
        <a:p>
          <a:endParaRPr lang="en-US"/>
        </a:p>
      </dgm:t>
    </dgm:pt>
    <dgm:pt modelId="{B4278A38-24EF-447F-8CE4-E5171C48E5FB}">
      <dgm:prSet phldrT="[Text]"/>
      <dgm:spPr/>
      <dgm:t>
        <a:bodyPr/>
        <a:lstStyle/>
        <a:p>
          <a:r>
            <a:rPr lang="en-US" dirty="0" smtClean="0"/>
            <a:t>Number of instructions</a:t>
          </a:r>
          <a:endParaRPr lang="en-US" dirty="0"/>
        </a:p>
      </dgm:t>
    </dgm:pt>
    <dgm:pt modelId="{4310BAAD-B8C2-4CB9-85A5-058FFCE69C90}" type="parTrans" cxnId="{54DCBF3C-2F7B-4394-900D-DF3C94B1EC3C}">
      <dgm:prSet/>
      <dgm:spPr/>
      <dgm:t>
        <a:bodyPr/>
        <a:lstStyle/>
        <a:p>
          <a:endParaRPr lang="en-US"/>
        </a:p>
      </dgm:t>
    </dgm:pt>
    <dgm:pt modelId="{F40738F2-9972-432F-BBEC-28A1882CF7F0}" type="sibTrans" cxnId="{54DCBF3C-2F7B-4394-900D-DF3C94B1EC3C}">
      <dgm:prSet/>
      <dgm:spPr/>
      <dgm:t>
        <a:bodyPr/>
        <a:lstStyle/>
        <a:p>
          <a:endParaRPr lang="en-US"/>
        </a:p>
      </dgm:t>
    </dgm:pt>
    <dgm:pt modelId="{50C4338C-308A-4C48-97E6-573E82E89CB8}">
      <dgm:prSet phldrT="[Text]"/>
      <dgm:spPr/>
      <dgm:t>
        <a:bodyPr/>
        <a:lstStyle/>
        <a:p>
          <a:r>
            <a:rPr lang="en-US" dirty="0" smtClean="0"/>
            <a:t>Special functions</a:t>
          </a:r>
          <a:endParaRPr lang="en-US" dirty="0"/>
        </a:p>
      </dgm:t>
    </dgm:pt>
    <dgm:pt modelId="{1A7FFFE8-091B-4F8E-923B-57ECD779F389}" type="parTrans" cxnId="{DFAFBE71-41E2-4FA0-9BDE-387A60F3FAC2}">
      <dgm:prSet/>
      <dgm:spPr/>
      <dgm:t>
        <a:bodyPr/>
        <a:lstStyle/>
        <a:p>
          <a:endParaRPr lang="en-US"/>
        </a:p>
      </dgm:t>
    </dgm:pt>
    <dgm:pt modelId="{6A10DD64-9990-4332-B516-5B8696171016}" type="sibTrans" cxnId="{DFAFBE71-41E2-4FA0-9BDE-387A60F3FAC2}">
      <dgm:prSet/>
      <dgm:spPr/>
      <dgm:t>
        <a:bodyPr/>
        <a:lstStyle/>
        <a:p>
          <a:endParaRPr lang="en-US"/>
        </a:p>
      </dgm:t>
    </dgm:pt>
    <dgm:pt modelId="{14F81013-C5EF-4B30-86BC-433AB88CC586}" type="pres">
      <dgm:prSet presAssocID="{32590831-FD3C-432A-8A3D-A4F92C83B7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E8EE42-F8CA-4B60-87F9-B888317B78F7}" type="pres">
      <dgm:prSet presAssocID="{4D789BE7-829B-43DF-97CC-E4EE9C26C8F1}" presName="hierRoot1" presStyleCnt="0">
        <dgm:presLayoutVars>
          <dgm:hierBranch val="init"/>
        </dgm:presLayoutVars>
      </dgm:prSet>
      <dgm:spPr/>
    </dgm:pt>
    <dgm:pt modelId="{58C13F46-A27E-48C3-91A4-108D061A0BC3}" type="pres">
      <dgm:prSet presAssocID="{4D789BE7-829B-43DF-97CC-E4EE9C26C8F1}" presName="rootComposite1" presStyleCnt="0"/>
      <dgm:spPr/>
    </dgm:pt>
    <dgm:pt modelId="{4F02A210-C70E-47A9-A533-384550887544}" type="pres">
      <dgm:prSet presAssocID="{4D789BE7-829B-43DF-97CC-E4EE9C26C8F1}" presName="rootText1" presStyleLbl="node0" presStyleIdx="0" presStyleCnt="1" custScaleX="106459" custLinFactNeighborX="2536" custLinFactNeighborY="-15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9A974-2010-4BBC-8672-2CB34BFDB2AD}" type="pres">
      <dgm:prSet presAssocID="{4D789BE7-829B-43DF-97CC-E4EE9C26C8F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9B22639-F073-41A2-83F4-9F91FA039182}" type="pres">
      <dgm:prSet presAssocID="{4D789BE7-829B-43DF-97CC-E4EE9C26C8F1}" presName="hierChild2" presStyleCnt="0"/>
      <dgm:spPr/>
    </dgm:pt>
    <dgm:pt modelId="{3B526587-AB36-470B-A674-8A8F71372481}" type="pres">
      <dgm:prSet presAssocID="{4310BAAD-B8C2-4CB9-85A5-058FFCE69C9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7B90C48-E775-4296-8C07-8372FE4158E2}" type="pres">
      <dgm:prSet presAssocID="{B4278A38-24EF-447F-8CE4-E5171C48E5FB}" presName="hierRoot2" presStyleCnt="0">
        <dgm:presLayoutVars>
          <dgm:hierBranch val="init"/>
        </dgm:presLayoutVars>
      </dgm:prSet>
      <dgm:spPr/>
    </dgm:pt>
    <dgm:pt modelId="{10516B9A-4DB9-4AF2-BEBF-566609F92F97}" type="pres">
      <dgm:prSet presAssocID="{B4278A38-24EF-447F-8CE4-E5171C48E5FB}" presName="rootComposite" presStyleCnt="0"/>
      <dgm:spPr/>
    </dgm:pt>
    <dgm:pt modelId="{C2523EA8-FEBF-4294-89E4-E9A455356DA4}" type="pres">
      <dgm:prSet presAssocID="{B4278A38-24EF-447F-8CE4-E5171C48E5F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B46E8B-16C7-4471-93F9-E74099C7BC5D}" type="pres">
      <dgm:prSet presAssocID="{B4278A38-24EF-447F-8CE4-E5171C48E5FB}" presName="rootConnector" presStyleLbl="node2" presStyleIdx="0" presStyleCnt="2"/>
      <dgm:spPr/>
      <dgm:t>
        <a:bodyPr/>
        <a:lstStyle/>
        <a:p>
          <a:endParaRPr lang="en-US"/>
        </a:p>
      </dgm:t>
    </dgm:pt>
    <dgm:pt modelId="{8114CA2C-CCD2-4900-AA6C-72929D283F22}" type="pres">
      <dgm:prSet presAssocID="{B4278A38-24EF-447F-8CE4-E5171C48E5FB}" presName="hierChild4" presStyleCnt="0"/>
      <dgm:spPr/>
    </dgm:pt>
    <dgm:pt modelId="{8085B625-2346-4919-97EB-8DC663D5A907}" type="pres">
      <dgm:prSet presAssocID="{B4278A38-24EF-447F-8CE4-E5171C48E5FB}" presName="hierChild5" presStyleCnt="0"/>
      <dgm:spPr/>
    </dgm:pt>
    <dgm:pt modelId="{964A86E5-2E48-43EA-9F6C-958FDD0A9D38}" type="pres">
      <dgm:prSet presAssocID="{1A7FFFE8-091B-4F8E-923B-57ECD779F38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F1667B7-0906-47FB-8F87-5661F1EBFF2A}" type="pres">
      <dgm:prSet presAssocID="{50C4338C-308A-4C48-97E6-573E82E89CB8}" presName="hierRoot2" presStyleCnt="0">
        <dgm:presLayoutVars>
          <dgm:hierBranch val="init"/>
        </dgm:presLayoutVars>
      </dgm:prSet>
      <dgm:spPr/>
    </dgm:pt>
    <dgm:pt modelId="{EC3CD768-B0F3-4877-8D61-1D81FBBDF33B}" type="pres">
      <dgm:prSet presAssocID="{50C4338C-308A-4C48-97E6-573E82E89CB8}" presName="rootComposite" presStyleCnt="0"/>
      <dgm:spPr/>
    </dgm:pt>
    <dgm:pt modelId="{0EFC4A01-F6B4-4286-B8F9-EA29F629C140}" type="pres">
      <dgm:prSet presAssocID="{50C4338C-308A-4C48-97E6-573E82E89CB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FD571-77AA-45FE-AE88-F93C6C12CCA5}" type="pres">
      <dgm:prSet presAssocID="{50C4338C-308A-4C48-97E6-573E82E89CB8}" presName="rootConnector" presStyleLbl="node2" presStyleIdx="1" presStyleCnt="2"/>
      <dgm:spPr/>
      <dgm:t>
        <a:bodyPr/>
        <a:lstStyle/>
        <a:p>
          <a:endParaRPr lang="en-US"/>
        </a:p>
      </dgm:t>
    </dgm:pt>
    <dgm:pt modelId="{6016098E-7656-4858-9099-97A8A1973444}" type="pres">
      <dgm:prSet presAssocID="{50C4338C-308A-4C48-97E6-573E82E89CB8}" presName="hierChild4" presStyleCnt="0"/>
      <dgm:spPr/>
    </dgm:pt>
    <dgm:pt modelId="{CDE07BE0-7304-4FD4-901A-C6435904A4D2}" type="pres">
      <dgm:prSet presAssocID="{50C4338C-308A-4C48-97E6-573E82E89CB8}" presName="hierChild5" presStyleCnt="0"/>
      <dgm:spPr/>
    </dgm:pt>
    <dgm:pt modelId="{80C0B6C1-EFF6-4889-B007-6236476CF662}" type="pres">
      <dgm:prSet presAssocID="{4D789BE7-829B-43DF-97CC-E4EE9C26C8F1}" presName="hierChild3" presStyleCnt="0"/>
      <dgm:spPr/>
    </dgm:pt>
  </dgm:ptLst>
  <dgm:cxnLst>
    <dgm:cxn modelId="{E821C3DF-EC5C-4096-ADDD-0D2BEF08B4EE}" type="presOf" srcId="{4310BAAD-B8C2-4CB9-85A5-058FFCE69C90}" destId="{3B526587-AB36-470B-A674-8A8F71372481}" srcOrd="0" destOrd="0" presId="urn:microsoft.com/office/officeart/2005/8/layout/orgChart1"/>
    <dgm:cxn modelId="{8FA007B4-5BD0-4DE9-A0A3-2B06EF7C9FF4}" type="presOf" srcId="{50C4338C-308A-4C48-97E6-573E82E89CB8}" destId="{FB8FD571-77AA-45FE-AE88-F93C6C12CCA5}" srcOrd="1" destOrd="0" presId="urn:microsoft.com/office/officeart/2005/8/layout/orgChart1"/>
    <dgm:cxn modelId="{097AD742-6AE5-44F1-930D-62C86241363A}" srcId="{32590831-FD3C-432A-8A3D-A4F92C83B733}" destId="{4D789BE7-829B-43DF-97CC-E4EE9C26C8F1}" srcOrd="0" destOrd="0" parTransId="{DCEF8E2F-83FB-4FA9-9CE2-97E2225E15C9}" sibTransId="{C351D54D-33A1-4A89-A2D0-9B7ABE2C846E}"/>
    <dgm:cxn modelId="{D6FBE7EA-B901-40E1-97B0-F9602AC959CB}" type="presOf" srcId="{4D789BE7-829B-43DF-97CC-E4EE9C26C8F1}" destId="{4F02A210-C70E-47A9-A533-384550887544}" srcOrd="0" destOrd="0" presId="urn:microsoft.com/office/officeart/2005/8/layout/orgChart1"/>
    <dgm:cxn modelId="{9B43D852-8136-4727-B21F-076865CA52C7}" type="presOf" srcId="{50C4338C-308A-4C48-97E6-573E82E89CB8}" destId="{0EFC4A01-F6B4-4286-B8F9-EA29F629C140}" srcOrd="0" destOrd="0" presId="urn:microsoft.com/office/officeart/2005/8/layout/orgChart1"/>
    <dgm:cxn modelId="{4475789B-277C-4120-B86C-BB6448BB443C}" type="presOf" srcId="{B4278A38-24EF-447F-8CE4-E5171C48E5FB}" destId="{A7B46E8B-16C7-4471-93F9-E74099C7BC5D}" srcOrd="1" destOrd="0" presId="urn:microsoft.com/office/officeart/2005/8/layout/orgChart1"/>
    <dgm:cxn modelId="{E8A1AE18-915E-49DB-916B-FD920162828E}" type="presOf" srcId="{1A7FFFE8-091B-4F8E-923B-57ECD779F389}" destId="{964A86E5-2E48-43EA-9F6C-958FDD0A9D38}" srcOrd="0" destOrd="0" presId="urn:microsoft.com/office/officeart/2005/8/layout/orgChart1"/>
    <dgm:cxn modelId="{69D6A84B-2877-4D25-A71D-885662F651DE}" type="presOf" srcId="{4D789BE7-829B-43DF-97CC-E4EE9C26C8F1}" destId="{F979A974-2010-4BBC-8672-2CB34BFDB2AD}" srcOrd="1" destOrd="0" presId="urn:microsoft.com/office/officeart/2005/8/layout/orgChart1"/>
    <dgm:cxn modelId="{D0F27600-ABD6-4E2E-84FE-66F29C5DA58B}" type="presOf" srcId="{32590831-FD3C-432A-8A3D-A4F92C83B733}" destId="{14F81013-C5EF-4B30-86BC-433AB88CC586}" srcOrd="0" destOrd="0" presId="urn:microsoft.com/office/officeart/2005/8/layout/orgChart1"/>
    <dgm:cxn modelId="{54DCBF3C-2F7B-4394-900D-DF3C94B1EC3C}" srcId="{4D789BE7-829B-43DF-97CC-E4EE9C26C8F1}" destId="{B4278A38-24EF-447F-8CE4-E5171C48E5FB}" srcOrd="0" destOrd="0" parTransId="{4310BAAD-B8C2-4CB9-85A5-058FFCE69C90}" sibTransId="{F40738F2-9972-432F-BBEC-28A1882CF7F0}"/>
    <dgm:cxn modelId="{81E56E36-F391-4502-9077-2598541B0487}" type="presOf" srcId="{B4278A38-24EF-447F-8CE4-E5171C48E5FB}" destId="{C2523EA8-FEBF-4294-89E4-E9A455356DA4}" srcOrd="0" destOrd="0" presId="urn:microsoft.com/office/officeart/2005/8/layout/orgChart1"/>
    <dgm:cxn modelId="{DFAFBE71-41E2-4FA0-9BDE-387A60F3FAC2}" srcId="{4D789BE7-829B-43DF-97CC-E4EE9C26C8F1}" destId="{50C4338C-308A-4C48-97E6-573E82E89CB8}" srcOrd="1" destOrd="0" parTransId="{1A7FFFE8-091B-4F8E-923B-57ECD779F389}" sibTransId="{6A10DD64-9990-4332-B516-5B8696171016}"/>
    <dgm:cxn modelId="{D1B84631-5CEE-4F62-912C-18D4CF7714DD}" type="presParOf" srcId="{14F81013-C5EF-4B30-86BC-433AB88CC586}" destId="{FAE8EE42-F8CA-4B60-87F9-B888317B78F7}" srcOrd="0" destOrd="0" presId="urn:microsoft.com/office/officeart/2005/8/layout/orgChart1"/>
    <dgm:cxn modelId="{73F279E2-23A2-42FF-940C-28CF9C01C178}" type="presParOf" srcId="{FAE8EE42-F8CA-4B60-87F9-B888317B78F7}" destId="{58C13F46-A27E-48C3-91A4-108D061A0BC3}" srcOrd="0" destOrd="0" presId="urn:microsoft.com/office/officeart/2005/8/layout/orgChart1"/>
    <dgm:cxn modelId="{1F593F2D-5B55-4769-AAA6-769E8E11BB5A}" type="presParOf" srcId="{58C13F46-A27E-48C3-91A4-108D061A0BC3}" destId="{4F02A210-C70E-47A9-A533-384550887544}" srcOrd="0" destOrd="0" presId="urn:microsoft.com/office/officeart/2005/8/layout/orgChart1"/>
    <dgm:cxn modelId="{FABBE30A-2431-49D3-BFF1-AABE90FEC756}" type="presParOf" srcId="{58C13F46-A27E-48C3-91A4-108D061A0BC3}" destId="{F979A974-2010-4BBC-8672-2CB34BFDB2AD}" srcOrd="1" destOrd="0" presId="urn:microsoft.com/office/officeart/2005/8/layout/orgChart1"/>
    <dgm:cxn modelId="{DC6B3499-6885-4E04-90FE-98FDB33F8C0A}" type="presParOf" srcId="{FAE8EE42-F8CA-4B60-87F9-B888317B78F7}" destId="{39B22639-F073-41A2-83F4-9F91FA039182}" srcOrd="1" destOrd="0" presId="urn:microsoft.com/office/officeart/2005/8/layout/orgChart1"/>
    <dgm:cxn modelId="{D007254B-D0AE-4431-93B1-2CF218384E5A}" type="presParOf" srcId="{39B22639-F073-41A2-83F4-9F91FA039182}" destId="{3B526587-AB36-470B-A674-8A8F71372481}" srcOrd="0" destOrd="0" presId="urn:microsoft.com/office/officeart/2005/8/layout/orgChart1"/>
    <dgm:cxn modelId="{A849ACBB-B440-4F7E-92C2-AD5372544413}" type="presParOf" srcId="{39B22639-F073-41A2-83F4-9F91FA039182}" destId="{C7B90C48-E775-4296-8C07-8372FE4158E2}" srcOrd="1" destOrd="0" presId="urn:microsoft.com/office/officeart/2005/8/layout/orgChart1"/>
    <dgm:cxn modelId="{F21C647B-6460-4876-B8D7-D7D555C1D38F}" type="presParOf" srcId="{C7B90C48-E775-4296-8C07-8372FE4158E2}" destId="{10516B9A-4DB9-4AF2-BEBF-566609F92F97}" srcOrd="0" destOrd="0" presId="urn:microsoft.com/office/officeart/2005/8/layout/orgChart1"/>
    <dgm:cxn modelId="{52800FA1-961A-4DD6-8025-87F3B5DD6A6F}" type="presParOf" srcId="{10516B9A-4DB9-4AF2-BEBF-566609F92F97}" destId="{C2523EA8-FEBF-4294-89E4-E9A455356DA4}" srcOrd="0" destOrd="0" presId="urn:microsoft.com/office/officeart/2005/8/layout/orgChart1"/>
    <dgm:cxn modelId="{483B674E-3AEF-4316-87EE-6845C104B70C}" type="presParOf" srcId="{10516B9A-4DB9-4AF2-BEBF-566609F92F97}" destId="{A7B46E8B-16C7-4471-93F9-E74099C7BC5D}" srcOrd="1" destOrd="0" presId="urn:microsoft.com/office/officeart/2005/8/layout/orgChart1"/>
    <dgm:cxn modelId="{880B9110-663B-4F0C-9538-8AB5A7A9997F}" type="presParOf" srcId="{C7B90C48-E775-4296-8C07-8372FE4158E2}" destId="{8114CA2C-CCD2-4900-AA6C-72929D283F22}" srcOrd="1" destOrd="0" presId="urn:microsoft.com/office/officeart/2005/8/layout/orgChart1"/>
    <dgm:cxn modelId="{12E0A30C-6E69-4F8E-B691-EFA63A377B1C}" type="presParOf" srcId="{C7B90C48-E775-4296-8C07-8372FE4158E2}" destId="{8085B625-2346-4919-97EB-8DC663D5A907}" srcOrd="2" destOrd="0" presId="urn:microsoft.com/office/officeart/2005/8/layout/orgChart1"/>
    <dgm:cxn modelId="{A9F27847-9FAC-41AD-A3D9-B789EEA1A582}" type="presParOf" srcId="{39B22639-F073-41A2-83F4-9F91FA039182}" destId="{964A86E5-2E48-43EA-9F6C-958FDD0A9D38}" srcOrd="2" destOrd="0" presId="urn:microsoft.com/office/officeart/2005/8/layout/orgChart1"/>
    <dgm:cxn modelId="{295139E9-06DD-4962-BE6C-FB503C081EA6}" type="presParOf" srcId="{39B22639-F073-41A2-83F4-9F91FA039182}" destId="{2F1667B7-0906-47FB-8F87-5661F1EBFF2A}" srcOrd="3" destOrd="0" presId="urn:microsoft.com/office/officeart/2005/8/layout/orgChart1"/>
    <dgm:cxn modelId="{D10A5EF4-54D2-4C82-A86F-2B6849A90EBF}" type="presParOf" srcId="{2F1667B7-0906-47FB-8F87-5661F1EBFF2A}" destId="{EC3CD768-B0F3-4877-8D61-1D81FBBDF33B}" srcOrd="0" destOrd="0" presId="urn:microsoft.com/office/officeart/2005/8/layout/orgChart1"/>
    <dgm:cxn modelId="{72159C3C-BDD0-4531-B74F-640C4F804163}" type="presParOf" srcId="{EC3CD768-B0F3-4877-8D61-1D81FBBDF33B}" destId="{0EFC4A01-F6B4-4286-B8F9-EA29F629C140}" srcOrd="0" destOrd="0" presId="urn:microsoft.com/office/officeart/2005/8/layout/orgChart1"/>
    <dgm:cxn modelId="{D985452C-7EAD-4CE4-A409-F141EA9CD717}" type="presParOf" srcId="{EC3CD768-B0F3-4877-8D61-1D81FBBDF33B}" destId="{FB8FD571-77AA-45FE-AE88-F93C6C12CCA5}" srcOrd="1" destOrd="0" presId="urn:microsoft.com/office/officeart/2005/8/layout/orgChart1"/>
    <dgm:cxn modelId="{C8E6815B-8BAA-4C38-8BE7-D8376BFB8C39}" type="presParOf" srcId="{2F1667B7-0906-47FB-8F87-5661F1EBFF2A}" destId="{6016098E-7656-4858-9099-97A8A1973444}" srcOrd="1" destOrd="0" presId="urn:microsoft.com/office/officeart/2005/8/layout/orgChart1"/>
    <dgm:cxn modelId="{F79CC3CB-C057-4687-A2D7-7E7276C32966}" type="presParOf" srcId="{2F1667B7-0906-47FB-8F87-5661F1EBFF2A}" destId="{CDE07BE0-7304-4FD4-901A-C6435904A4D2}" srcOrd="2" destOrd="0" presId="urn:microsoft.com/office/officeart/2005/8/layout/orgChart1"/>
    <dgm:cxn modelId="{E763122E-03A3-4726-BFDC-862166C73FD8}" type="presParOf" srcId="{FAE8EE42-F8CA-4B60-87F9-B888317B78F7}" destId="{80C0B6C1-EFF6-4889-B007-6236476CF6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08BA3BE-E2AD-4BA1-8DF5-32C27F1F48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321EB9-DEAD-431C-ABEA-11CCB1FDF400}">
      <dgm:prSet phldrT="[Text]"/>
      <dgm:spPr/>
      <dgm:t>
        <a:bodyPr/>
        <a:lstStyle/>
        <a:p>
          <a:r>
            <a:rPr lang="en-US" dirty="0" smtClean="0"/>
            <a:t>Deterministic Simulations Using Files</a:t>
          </a:r>
          <a:endParaRPr lang="en-US" dirty="0"/>
        </a:p>
      </dgm:t>
    </dgm:pt>
    <dgm:pt modelId="{C79299BC-9009-4192-80B0-9B22E84691F6}" type="parTrans" cxnId="{63709C03-2A8E-4246-ABEF-FCD754F8C163}">
      <dgm:prSet/>
      <dgm:spPr/>
      <dgm:t>
        <a:bodyPr/>
        <a:lstStyle/>
        <a:p>
          <a:endParaRPr lang="en-US"/>
        </a:p>
      </dgm:t>
    </dgm:pt>
    <dgm:pt modelId="{40AD861F-8A9C-44C6-9C55-957950CA95DC}" type="sibTrans" cxnId="{63709C03-2A8E-4246-ABEF-FCD754F8C163}">
      <dgm:prSet/>
      <dgm:spPr/>
      <dgm:t>
        <a:bodyPr/>
        <a:lstStyle/>
        <a:p>
          <a:endParaRPr lang="en-US"/>
        </a:p>
      </dgm:t>
    </dgm:pt>
    <dgm:pt modelId="{44E8361F-BDBD-4CDA-8E0A-6E9A1660088D}" type="pres">
      <dgm:prSet presAssocID="{C08BA3BE-E2AD-4BA1-8DF5-32C27F1F4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4D307-BFEC-4798-AD7D-D932905B809E}" type="pres">
      <dgm:prSet presAssocID="{69321EB9-DEAD-431C-ABEA-11CCB1FDF400}" presName="node" presStyleLbl="node1" presStyleIdx="0" presStyleCnt="1" custLinFactNeighborX="-2500" custLinFactNeighborY="-3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3484B-E685-472A-87AE-4332BA1AC21A}" type="presOf" srcId="{C08BA3BE-E2AD-4BA1-8DF5-32C27F1F48D4}" destId="{44E8361F-BDBD-4CDA-8E0A-6E9A1660088D}" srcOrd="0" destOrd="0" presId="urn:microsoft.com/office/officeart/2005/8/layout/default"/>
    <dgm:cxn modelId="{63709C03-2A8E-4246-ABEF-FCD754F8C163}" srcId="{C08BA3BE-E2AD-4BA1-8DF5-32C27F1F48D4}" destId="{69321EB9-DEAD-431C-ABEA-11CCB1FDF400}" srcOrd="0" destOrd="0" parTransId="{C79299BC-9009-4192-80B0-9B22E84691F6}" sibTransId="{40AD861F-8A9C-44C6-9C55-957950CA95DC}"/>
    <dgm:cxn modelId="{B66DDA16-F605-454C-B3B6-418BACC3237E}" type="presOf" srcId="{69321EB9-DEAD-431C-ABEA-11CCB1FDF400}" destId="{2EC4D307-BFEC-4798-AD7D-D932905B809E}" srcOrd="0" destOrd="0" presId="urn:microsoft.com/office/officeart/2005/8/layout/default"/>
    <dgm:cxn modelId="{408A56AE-4CCA-4682-A6CF-1BDF7EDF6777}" type="presParOf" srcId="{44E8361F-BDBD-4CDA-8E0A-6E9A1660088D}" destId="{2EC4D307-BFEC-4798-AD7D-D932905B809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E2E0765-00B4-42BE-9199-F4BF2496511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C0C7F90-F687-4249-A023-08B55222007A}">
      <dgm:prSet phldrT="[Text]"/>
      <dgm:spPr/>
      <dgm:t>
        <a:bodyPr/>
        <a:lstStyle/>
        <a:p>
          <a:r>
            <a:rPr lang="en-US" dirty="0" smtClean="0"/>
            <a:t>Execute benchmark and collect traces</a:t>
          </a:r>
          <a:endParaRPr lang="en-US" dirty="0"/>
        </a:p>
      </dgm:t>
    </dgm:pt>
    <dgm:pt modelId="{854B6660-D5F1-440F-A9A5-DD17ECB15C05}" type="parTrans" cxnId="{671B8258-7C01-4CFF-A3DC-F1F89A1F2CDE}">
      <dgm:prSet/>
      <dgm:spPr/>
      <dgm:t>
        <a:bodyPr/>
        <a:lstStyle/>
        <a:p>
          <a:endParaRPr lang="en-US"/>
        </a:p>
      </dgm:t>
    </dgm:pt>
    <dgm:pt modelId="{B38404A1-E7ED-4D0E-AB52-12DE75C841D8}" type="sibTrans" cxnId="{671B8258-7C01-4CFF-A3DC-F1F89A1F2CDE}">
      <dgm:prSet/>
      <dgm:spPr/>
      <dgm:t>
        <a:bodyPr/>
        <a:lstStyle/>
        <a:p>
          <a:endParaRPr lang="en-US"/>
        </a:p>
      </dgm:t>
    </dgm:pt>
    <dgm:pt modelId="{856B81BC-83B7-4BFF-BF21-5CFA12795C75}">
      <dgm:prSet phldrT="[Text]"/>
      <dgm:spPr/>
      <dgm:t>
        <a:bodyPr/>
        <a:lstStyle/>
        <a:p>
          <a:r>
            <a:rPr lang="en-US" dirty="0" smtClean="0"/>
            <a:t>Run simulations using trace files</a:t>
          </a:r>
          <a:endParaRPr lang="en-US" dirty="0"/>
        </a:p>
      </dgm:t>
    </dgm:pt>
    <dgm:pt modelId="{B9E9FA02-9798-4660-BB3C-C76ADF5958EB}" type="parTrans" cxnId="{ED5E660B-C472-47B1-A211-8AAB3F44C206}">
      <dgm:prSet/>
      <dgm:spPr/>
      <dgm:t>
        <a:bodyPr/>
        <a:lstStyle/>
        <a:p>
          <a:endParaRPr lang="en-US"/>
        </a:p>
      </dgm:t>
    </dgm:pt>
    <dgm:pt modelId="{7AC23F28-86EE-4928-B43B-46051CC1FE77}" type="sibTrans" cxnId="{ED5E660B-C472-47B1-A211-8AAB3F44C206}">
      <dgm:prSet/>
      <dgm:spPr/>
      <dgm:t>
        <a:bodyPr/>
        <a:lstStyle/>
        <a:p>
          <a:endParaRPr lang="en-US"/>
        </a:p>
      </dgm:t>
    </dgm:pt>
    <dgm:pt modelId="{87A65EA9-9ECD-4A5E-B591-1FC327229FB4}" type="pres">
      <dgm:prSet presAssocID="{EE2E0765-00B4-42BE-9199-F4BF24965113}" presName="Name0" presStyleCnt="0">
        <dgm:presLayoutVars>
          <dgm:dir/>
          <dgm:animLvl val="lvl"/>
          <dgm:resizeHandles val="exact"/>
        </dgm:presLayoutVars>
      </dgm:prSet>
      <dgm:spPr/>
    </dgm:pt>
    <dgm:pt modelId="{4546E5EA-C9E5-4281-A391-BFA8BB8DDDF7}" type="pres">
      <dgm:prSet presAssocID="{1C0C7F90-F687-4249-A023-08B55222007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5ED77-4A44-4785-81B5-1931DE0D8B38}" type="pres">
      <dgm:prSet presAssocID="{B38404A1-E7ED-4D0E-AB52-12DE75C841D8}" presName="parTxOnlySpace" presStyleCnt="0"/>
      <dgm:spPr/>
    </dgm:pt>
    <dgm:pt modelId="{E1D4C75D-DFDC-49D3-867B-A69C2BB625D2}" type="pres">
      <dgm:prSet presAssocID="{856B81BC-83B7-4BFF-BF21-5CFA12795C7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B8258-7C01-4CFF-A3DC-F1F89A1F2CDE}" srcId="{EE2E0765-00B4-42BE-9199-F4BF24965113}" destId="{1C0C7F90-F687-4249-A023-08B55222007A}" srcOrd="0" destOrd="0" parTransId="{854B6660-D5F1-440F-A9A5-DD17ECB15C05}" sibTransId="{B38404A1-E7ED-4D0E-AB52-12DE75C841D8}"/>
    <dgm:cxn modelId="{ED5E660B-C472-47B1-A211-8AAB3F44C206}" srcId="{EE2E0765-00B4-42BE-9199-F4BF24965113}" destId="{856B81BC-83B7-4BFF-BF21-5CFA12795C75}" srcOrd="1" destOrd="0" parTransId="{B9E9FA02-9798-4660-BB3C-C76ADF5958EB}" sibTransId="{7AC23F28-86EE-4928-B43B-46051CC1FE77}"/>
    <dgm:cxn modelId="{163E650F-387B-448C-8335-FF170C5F2EF8}" type="presOf" srcId="{1C0C7F90-F687-4249-A023-08B55222007A}" destId="{4546E5EA-C9E5-4281-A391-BFA8BB8DDDF7}" srcOrd="0" destOrd="0" presId="urn:microsoft.com/office/officeart/2005/8/layout/chevron1"/>
    <dgm:cxn modelId="{2880526E-7AE7-4B50-88F7-9CD459D0F27B}" type="presOf" srcId="{EE2E0765-00B4-42BE-9199-F4BF24965113}" destId="{87A65EA9-9ECD-4A5E-B591-1FC327229FB4}" srcOrd="0" destOrd="0" presId="urn:microsoft.com/office/officeart/2005/8/layout/chevron1"/>
    <dgm:cxn modelId="{C00BFE2B-729C-41FA-8FB2-F7EED972D7B8}" type="presOf" srcId="{856B81BC-83B7-4BFF-BF21-5CFA12795C75}" destId="{E1D4C75D-DFDC-49D3-867B-A69C2BB625D2}" srcOrd="0" destOrd="0" presId="urn:microsoft.com/office/officeart/2005/8/layout/chevron1"/>
    <dgm:cxn modelId="{F26E97E3-AA77-470A-AD37-689178DC32B9}" type="presParOf" srcId="{87A65EA9-9ECD-4A5E-B591-1FC327229FB4}" destId="{4546E5EA-C9E5-4281-A391-BFA8BB8DDDF7}" srcOrd="0" destOrd="0" presId="urn:microsoft.com/office/officeart/2005/8/layout/chevron1"/>
    <dgm:cxn modelId="{E76D0A3B-3E76-4BFC-BAF4-957CB7C9EB96}" type="presParOf" srcId="{87A65EA9-9ECD-4A5E-B591-1FC327229FB4}" destId="{6F55ED77-4A44-4785-81B5-1931DE0D8B38}" srcOrd="1" destOrd="0" presId="urn:microsoft.com/office/officeart/2005/8/layout/chevron1"/>
    <dgm:cxn modelId="{9D4FE8A7-595D-4547-953B-FBD0556A105E}" type="presParOf" srcId="{87A65EA9-9ECD-4A5E-B591-1FC327229FB4}" destId="{E1D4C75D-DFDC-49D3-867B-A69C2BB625D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2A468-F56B-40F4-8904-71CAAF19E741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066B07-F281-47C8-AE1D-DF9DCC30327D}">
      <dgm:prSet phldrT="[Text]" custT="1"/>
      <dgm:spPr/>
      <dgm:t>
        <a:bodyPr/>
        <a:lstStyle/>
        <a:p>
          <a:r>
            <a:rPr lang="en-US" sz="1500" b="1" dirty="0" smtClean="0"/>
            <a:t>Programming Constructs</a:t>
          </a:r>
          <a:endParaRPr lang="en-US" sz="1500" b="1" dirty="0"/>
        </a:p>
      </dgm:t>
    </dgm:pt>
    <dgm:pt modelId="{2EC12485-F6B0-4E93-93ED-7C174A23D80D}" type="parTrans" cxnId="{C3FDC5DB-33C6-4715-9C49-097D1059BAB5}">
      <dgm:prSet/>
      <dgm:spPr/>
      <dgm:t>
        <a:bodyPr/>
        <a:lstStyle/>
        <a:p>
          <a:endParaRPr lang="en-US" sz="1500"/>
        </a:p>
      </dgm:t>
    </dgm:pt>
    <dgm:pt modelId="{BBE0475F-CBCE-4AAA-8BBF-622E302D12B2}" type="sibTrans" cxnId="{C3FDC5DB-33C6-4715-9C49-097D1059BAB5}">
      <dgm:prSet/>
      <dgm:spPr/>
      <dgm:t>
        <a:bodyPr/>
        <a:lstStyle/>
        <a:p>
          <a:endParaRPr lang="en-US" sz="1500"/>
        </a:p>
      </dgm:t>
    </dgm:pt>
    <dgm:pt modelId="{3D7B9CC0-9A3C-4C22-A86D-4604C384ED4C}">
      <dgm:prSet phldrT="[Text]" custT="1"/>
      <dgm:spPr/>
      <dgm:t>
        <a:bodyPr/>
        <a:lstStyle/>
        <a:p>
          <a:r>
            <a:rPr lang="en-US" sz="1500" dirty="0" smtClean="0"/>
            <a:t>Generics, interfaces</a:t>
          </a:r>
          <a:endParaRPr lang="en-US" sz="1500" dirty="0"/>
        </a:p>
      </dgm:t>
    </dgm:pt>
    <dgm:pt modelId="{D1856E31-3249-439D-BB0F-28EF570EA42E}" type="parTrans" cxnId="{6C391964-27E1-4A03-A9EF-95CB97E611FC}">
      <dgm:prSet/>
      <dgm:spPr/>
      <dgm:t>
        <a:bodyPr/>
        <a:lstStyle/>
        <a:p>
          <a:endParaRPr lang="en-US" sz="1500"/>
        </a:p>
      </dgm:t>
    </dgm:pt>
    <dgm:pt modelId="{5E965B21-814B-4FAB-947A-27799C6E6718}" type="sibTrans" cxnId="{6C391964-27E1-4A03-A9EF-95CB97E611FC}">
      <dgm:prSet/>
      <dgm:spPr/>
      <dgm:t>
        <a:bodyPr/>
        <a:lstStyle/>
        <a:p>
          <a:endParaRPr lang="en-US" sz="1500"/>
        </a:p>
      </dgm:t>
    </dgm:pt>
    <dgm:pt modelId="{E6DD6C1A-31E1-4FAE-8816-470133D11ADA}">
      <dgm:prSet phldrT="[Text]" custT="1"/>
      <dgm:spPr/>
      <dgm:t>
        <a:bodyPr/>
        <a:lstStyle/>
        <a:p>
          <a:r>
            <a:rPr lang="en-US" sz="1500" b="1" dirty="0" smtClean="0"/>
            <a:t>Type Safety</a:t>
          </a:r>
          <a:endParaRPr lang="en-US" sz="1500" b="1" dirty="0"/>
        </a:p>
      </dgm:t>
    </dgm:pt>
    <dgm:pt modelId="{C6230304-1A5D-4DD8-ADED-C463558F682D}" type="parTrans" cxnId="{D2A73ED2-BE5A-4C04-B2D5-C120C44681E2}">
      <dgm:prSet/>
      <dgm:spPr/>
      <dgm:t>
        <a:bodyPr/>
        <a:lstStyle/>
        <a:p>
          <a:endParaRPr lang="en-US" sz="1500"/>
        </a:p>
      </dgm:t>
    </dgm:pt>
    <dgm:pt modelId="{F8AA6A5C-F341-4805-9220-17895F2164ED}" type="sibTrans" cxnId="{D2A73ED2-BE5A-4C04-B2D5-C120C44681E2}">
      <dgm:prSet/>
      <dgm:spPr/>
      <dgm:t>
        <a:bodyPr/>
        <a:lstStyle/>
        <a:p>
          <a:endParaRPr lang="en-US" sz="1500"/>
        </a:p>
      </dgm:t>
    </dgm:pt>
    <dgm:pt modelId="{5B769E6C-EA8C-4B51-8265-12CB684AD790}">
      <dgm:prSet phldrT="[Text]" custT="1"/>
      <dgm:spPr/>
      <dgm:t>
        <a:bodyPr/>
        <a:lstStyle/>
        <a:p>
          <a:r>
            <a:rPr lang="en-US" sz="1500" dirty="0" smtClean="0"/>
            <a:t>Strongly Typed</a:t>
          </a:r>
          <a:endParaRPr lang="en-US" sz="1500" dirty="0"/>
        </a:p>
      </dgm:t>
    </dgm:pt>
    <dgm:pt modelId="{13582936-6F65-465E-918E-05F27E91D74D}" type="parTrans" cxnId="{AA2D48A3-6A2D-4991-B8C3-1509CA007A50}">
      <dgm:prSet/>
      <dgm:spPr/>
      <dgm:t>
        <a:bodyPr/>
        <a:lstStyle/>
        <a:p>
          <a:endParaRPr lang="en-US" sz="1500"/>
        </a:p>
      </dgm:t>
    </dgm:pt>
    <dgm:pt modelId="{33143A0D-5891-46B6-AD02-888C10EBFB6D}" type="sibTrans" cxnId="{AA2D48A3-6A2D-4991-B8C3-1509CA007A50}">
      <dgm:prSet/>
      <dgm:spPr/>
      <dgm:t>
        <a:bodyPr/>
        <a:lstStyle/>
        <a:p>
          <a:endParaRPr lang="en-US" sz="1500"/>
        </a:p>
      </dgm:t>
    </dgm:pt>
    <dgm:pt modelId="{7380EC05-E517-4898-B8AA-DE8703BF4944}">
      <dgm:prSet phldrT="[Text]" custT="1"/>
      <dgm:spPr/>
      <dgm:t>
        <a:bodyPr/>
        <a:lstStyle/>
        <a:p>
          <a:r>
            <a:rPr lang="en-US" sz="1500" b="1" dirty="0" smtClean="0"/>
            <a:t>Ease of Debugging</a:t>
          </a:r>
          <a:endParaRPr lang="en-US" sz="1500" b="1" dirty="0"/>
        </a:p>
      </dgm:t>
    </dgm:pt>
    <dgm:pt modelId="{46DD90C4-C9FF-426F-8DC7-966A81758417}" type="parTrans" cxnId="{BA2FD383-A8C7-4206-88F1-8B03FBF03E25}">
      <dgm:prSet/>
      <dgm:spPr/>
      <dgm:t>
        <a:bodyPr/>
        <a:lstStyle/>
        <a:p>
          <a:endParaRPr lang="en-US" sz="1500"/>
        </a:p>
      </dgm:t>
    </dgm:pt>
    <dgm:pt modelId="{0DC1BDDA-AEE7-4A62-AD98-5EE66DF51A1A}" type="sibTrans" cxnId="{BA2FD383-A8C7-4206-88F1-8B03FBF03E25}">
      <dgm:prSet/>
      <dgm:spPr/>
      <dgm:t>
        <a:bodyPr/>
        <a:lstStyle/>
        <a:p>
          <a:endParaRPr lang="en-US" sz="1500"/>
        </a:p>
      </dgm:t>
    </dgm:pt>
    <dgm:pt modelId="{CACD4E3D-9044-4346-A2B3-FBA47082EB42}">
      <dgm:prSet phldrT="[Text]" custT="1"/>
      <dgm:spPr/>
      <dgm:t>
        <a:bodyPr/>
        <a:lstStyle/>
        <a:p>
          <a:r>
            <a:rPr lang="en-US" sz="1500" dirty="0" smtClean="0"/>
            <a:t>Rich debug information</a:t>
          </a:r>
          <a:endParaRPr lang="en-US" sz="1500" dirty="0"/>
        </a:p>
      </dgm:t>
    </dgm:pt>
    <dgm:pt modelId="{20C9FFB8-058E-4889-BAF5-2CB46C1E4DFE}" type="parTrans" cxnId="{419A499F-0BFE-40E8-A0CC-D184B9CCF3E8}">
      <dgm:prSet/>
      <dgm:spPr/>
      <dgm:t>
        <a:bodyPr/>
        <a:lstStyle/>
        <a:p>
          <a:endParaRPr lang="en-US" sz="1500"/>
        </a:p>
      </dgm:t>
    </dgm:pt>
    <dgm:pt modelId="{D921F1D4-E3FA-407C-9E83-8B714A58EC13}" type="sibTrans" cxnId="{419A499F-0BFE-40E8-A0CC-D184B9CCF3E8}">
      <dgm:prSet/>
      <dgm:spPr/>
      <dgm:t>
        <a:bodyPr/>
        <a:lstStyle/>
        <a:p>
          <a:endParaRPr lang="en-US" sz="1500"/>
        </a:p>
      </dgm:t>
    </dgm:pt>
    <dgm:pt modelId="{70179736-A82D-4658-9769-6B053EED732F}">
      <dgm:prSet phldrT="[Text]" custT="1"/>
      <dgm:spPr/>
      <dgm:t>
        <a:bodyPr/>
        <a:lstStyle/>
        <a:p>
          <a:r>
            <a:rPr lang="en-US" sz="1500" b="1" dirty="0" smtClean="0"/>
            <a:t>Library Support</a:t>
          </a:r>
          <a:endParaRPr lang="en-US" sz="1500" b="1" dirty="0"/>
        </a:p>
      </dgm:t>
    </dgm:pt>
    <dgm:pt modelId="{8051FD91-A9D8-4E34-9800-DEA9329441B1}" type="parTrans" cxnId="{4638F60D-3AA5-4186-B998-04BCA7156C67}">
      <dgm:prSet/>
      <dgm:spPr/>
      <dgm:t>
        <a:bodyPr/>
        <a:lstStyle/>
        <a:p>
          <a:endParaRPr lang="en-US" sz="1500"/>
        </a:p>
      </dgm:t>
    </dgm:pt>
    <dgm:pt modelId="{9458DCF3-3F76-4378-A1C0-8403723CF93D}" type="sibTrans" cxnId="{4638F60D-3AA5-4186-B998-04BCA7156C67}">
      <dgm:prSet/>
      <dgm:spPr/>
      <dgm:t>
        <a:bodyPr/>
        <a:lstStyle/>
        <a:p>
          <a:endParaRPr lang="en-US" sz="1500"/>
        </a:p>
      </dgm:t>
    </dgm:pt>
    <dgm:pt modelId="{BF8E72D9-195F-4721-AD4E-9D0B33E5D0C2}">
      <dgm:prSet phldrT="[Text]" custT="1"/>
      <dgm:spPr/>
      <dgm:t>
        <a:bodyPr/>
        <a:lstStyle/>
        <a:p>
          <a:r>
            <a:rPr lang="en-US" sz="1500" dirty="0" smtClean="0"/>
            <a:t>Efficient data structures</a:t>
          </a:r>
          <a:endParaRPr lang="en-US" sz="1500" dirty="0"/>
        </a:p>
      </dgm:t>
    </dgm:pt>
    <dgm:pt modelId="{B3CBE797-3797-40D7-B765-5B62CCF53633}" type="parTrans" cxnId="{1F2858AB-1438-4A4F-BE74-0A6B783CF424}">
      <dgm:prSet/>
      <dgm:spPr/>
      <dgm:t>
        <a:bodyPr/>
        <a:lstStyle/>
        <a:p>
          <a:endParaRPr lang="en-US" sz="1500"/>
        </a:p>
      </dgm:t>
    </dgm:pt>
    <dgm:pt modelId="{0593531F-F3B9-4F6C-B77C-18E2CA25A6F2}" type="sibTrans" cxnId="{1F2858AB-1438-4A4F-BE74-0A6B783CF424}">
      <dgm:prSet/>
      <dgm:spPr/>
      <dgm:t>
        <a:bodyPr/>
        <a:lstStyle/>
        <a:p>
          <a:endParaRPr lang="en-US" sz="1500"/>
        </a:p>
      </dgm:t>
    </dgm:pt>
    <dgm:pt modelId="{6477E410-0E27-4162-A09D-10372B9978F0}">
      <dgm:prSet phldrT="[Text]" custT="1"/>
      <dgm:spPr/>
      <dgm:t>
        <a:bodyPr/>
        <a:lstStyle/>
        <a:p>
          <a:r>
            <a:rPr lang="en-US" sz="1500" dirty="0" smtClean="0"/>
            <a:t>XML parsing</a:t>
          </a:r>
          <a:endParaRPr lang="en-US" sz="1500" dirty="0"/>
        </a:p>
      </dgm:t>
    </dgm:pt>
    <dgm:pt modelId="{1AEC1FD7-AE11-4C7B-860E-3BFABE0DC950}" type="parTrans" cxnId="{E8E4A811-DF16-4F53-A0D6-442CC3FC83D0}">
      <dgm:prSet/>
      <dgm:spPr/>
      <dgm:t>
        <a:bodyPr/>
        <a:lstStyle/>
        <a:p>
          <a:endParaRPr lang="en-US" sz="1500"/>
        </a:p>
      </dgm:t>
    </dgm:pt>
    <dgm:pt modelId="{1D477BD7-43C9-456C-A717-B65F821E0AA0}" type="sibTrans" cxnId="{E8E4A811-DF16-4F53-A0D6-442CC3FC83D0}">
      <dgm:prSet/>
      <dgm:spPr/>
      <dgm:t>
        <a:bodyPr/>
        <a:lstStyle/>
        <a:p>
          <a:endParaRPr lang="en-US" sz="1500"/>
        </a:p>
      </dgm:t>
    </dgm:pt>
    <dgm:pt modelId="{527910E9-B6A3-412D-BF40-69969B22D322}">
      <dgm:prSet phldrT="[Text]" custT="1"/>
      <dgm:spPr/>
      <dgm:t>
        <a:bodyPr/>
        <a:lstStyle/>
        <a:p>
          <a:r>
            <a:rPr lang="en-US" sz="1500" dirty="0" smtClean="0"/>
            <a:t>Intuitive IDEs</a:t>
          </a:r>
          <a:endParaRPr lang="en-US" sz="1500" dirty="0"/>
        </a:p>
      </dgm:t>
    </dgm:pt>
    <dgm:pt modelId="{AF1F37F1-62D3-47B5-B497-BC3672E20127}" type="parTrans" cxnId="{11E8D3AD-09F1-4E59-AC49-96655A4D6022}">
      <dgm:prSet/>
      <dgm:spPr/>
      <dgm:t>
        <a:bodyPr/>
        <a:lstStyle/>
        <a:p>
          <a:endParaRPr lang="en-US" sz="1500"/>
        </a:p>
      </dgm:t>
    </dgm:pt>
    <dgm:pt modelId="{89FA3F34-FA06-4D6B-B1D1-3B547C1C7FBA}" type="sibTrans" cxnId="{11E8D3AD-09F1-4E59-AC49-96655A4D6022}">
      <dgm:prSet/>
      <dgm:spPr/>
      <dgm:t>
        <a:bodyPr/>
        <a:lstStyle/>
        <a:p>
          <a:endParaRPr lang="en-US" sz="1500"/>
        </a:p>
      </dgm:t>
    </dgm:pt>
    <dgm:pt modelId="{8ACFD13F-5C84-4120-B39F-68918039E0B6}">
      <dgm:prSet phldrT="[Text]" custT="1"/>
      <dgm:spPr/>
      <dgm:t>
        <a:bodyPr/>
        <a:lstStyle/>
        <a:p>
          <a:r>
            <a:rPr lang="en-US" sz="1500" dirty="0" smtClean="0"/>
            <a:t>Control over casting</a:t>
          </a:r>
          <a:endParaRPr lang="en-US" sz="1500" dirty="0"/>
        </a:p>
      </dgm:t>
    </dgm:pt>
    <dgm:pt modelId="{330A10BE-EB76-4679-987E-4865C170DC11}" type="parTrans" cxnId="{87EF9D47-EC1C-47C4-A25E-5CC4BBC1AA8D}">
      <dgm:prSet/>
      <dgm:spPr/>
      <dgm:t>
        <a:bodyPr/>
        <a:lstStyle/>
        <a:p>
          <a:endParaRPr lang="en-US" sz="1500"/>
        </a:p>
      </dgm:t>
    </dgm:pt>
    <dgm:pt modelId="{9F74AD97-0E38-4ACA-A7AE-C3EABBCEB7B5}" type="sibTrans" cxnId="{87EF9D47-EC1C-47C4-A25E-5CC4BBC1AA8D}">
      <dgm:prSet/>
      <dgm:spPr/>
      <dgm:t>
        <a:bodyPr/>
        <a:lstStyle/>
        <a:p>
          <a:endParaRPr lang="en-US" sz="1500"/>
        </a:p>
      </dgm:t>
    </dgm:pt>
    <dgm:pt modelId="{8B63289F-69AD-434E-839D-361C88414918}">
      <dgm:prSet phldrT="[Text]" custT="1"/>
      <dgm:spPr/>
      <dgm:t>
        <a:bodyPr/>
        <a:lstStyle/>
        <a:p>
          <a:r>
            <a:rPr lang="en-US" sz="1500" dirty="0" smtClean="0"/>
            <a:t>No pointer manipulations</a:t>
          </a:r>
          <a:endParaRPr lang="en-US" sz="1500" dirty="0"/>
        </a:p>
      </dgm:t>
    </dgm:pt>
    <dgm:pt modelId="{6E04063C-D4A7-4189-B160-4F67B063AA0C}" type="parTrans" cxnId="{55B2C470-6AF4-411E-8D00-D14005A8FDB7}">
      <dgm:prSet/>
      <dgm:spPr/>
      <dgm:t>
        <a:bodyPr/>
        <a:lstStyle/>
        <a:p>
          <a:endParaRPr lang="en-US" sz="1500"/>
        </a:p>
      </dgm:t>
    </dgm:pt>
    <dgm:pt modelId="{6882936F-CDCF-4F28-96A5-3EEBF20C2CE5}" type="sibTrans" cxnId="{55B2C470-6AF4-411E-8D00-D14005A8FDB7}">
      <dgm:prSet/>
      <dgm:spPr/>
      <dgm:t>
        <a:bodyPr/>
        <a:lstStyle/>
        <a:p>
          <a:endParaRPr lang="en-US" sz="1500"/>
        </a:p>
      </dgm:t>
    </dgm:pt>
    <dgm:pt modelId="{111AC1E8-5EEE-4FF8-9DC3-D8D4C4F45E15}">
      <dgm:prSet phldrT="[Text]" custT="1"/>
      <dgm:spPr/>
      <dgm:t>
        <a:bodyPr/>
        <a:lstStyle/>
        <a:p>
          <a:r>
            <a:rPr lang="en-US" sz="1500" dirty="0" smtClean="0"/>
            <a:t>String manipulations</a:t>
          </a:r>
          <a:endParaRPr lang="en-US" sz="1500" dirty="0"/>
        </a:p>
      </dgm:t>
    </dgm:pt>
    <dgm:pt modelId="{2195F3C2-1080-472C-945C-2B9838CDC64D}" type="parTrans" cxnId="{5747F512-CDC7-4D9C-B1F4-70E187801514}">
      <dgm:prSet/>
      <dgm:spPr/>
      <dgm:t>
        <a:bodyPr/>
        <a:lstStyle/>
        <a:p>
          <a:endParaRPr lang="en-US" sz="1500"/>
        </a:p>
      </dgm:t>
    </dgm:pt>
    <dgm:pt modelId="{1CB27248-1C2C-4F81-A240-0B8060433673}" type="sibTrans" cxnId="{5747F512-CDC7-4D9C-B1F4-70E187801514}">
      <dgm:prSet/>
      <dgm:spPr/>
      <dgm:t>
        <a:bodyPr/>
        <a:lstStyle/>
        <a:p>
          <a:endParaRPr lang="en-US" sz="1500"/>
        </a:p>
      </dgm:t>
    </dgm:pt>
    <dgm:pt modelId="{D93C59E0-9BC6-47D8-BA01-E41748A1B345}" type="pres">
      <dgm:prSet presAssocID="{F852A468-F56B-40F4-8904-71CAAF19E74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BB2CAC-1C40-42EF-9782-42FCB9C9762D}" type="pres">
      <dgm:prSet presAssocID="{F852A468-F56B-40F4-8904-71CAAF19E741}" presName="children" presStyleCnt="0"/>
      <dgm:spPr/>
    </dgm:pt>
    <dgm:pt modelId="{ADD202CE-E6F4-47A5-9268-A4C5F407AC50}" type="pres">
      <dgm:prSet presAssocID="{F852A468-F56B-40F4-8904-71CAAF19E741}" presName="child1group" presStyleCnt="0"/>
      <dgm:spPr/>
    </dgm:pt>
    <dgm:pt modelId="{2CBA007B-415C-42C0-830C-C4D06C270A32}" type="pres">
      <dgm:prSet presAssocID="{F852A468-F56B-40F4-8904-71CAAF19E741}" presName="child1" presStyleLbl="bgAcc1" presStyleIdx="0" presStyleCnt="4"/>
      <dgm:spPr/>
      <dgm:t>
        <a:bodyPr/>
        <a:lstStyle/>
        <a:p>
          <a:endParaRPr lang="en-US"/>
        </a:p>
      </dgm:t>
    </dgm:pt>
    <dgm:pt modelId="{E67CEB0E-5AF6-4DBB-A596-2439E253E2ED}" type="pres">
      <dgm:prSet presAssocID="{F852A468-F56B-40F4-8904-71CAAF19E74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257A2-BFA7-4443-9E12-69A4671975A6}" type="pres">
      <dgm:prSet presAssocID="{F852A468-F56B-40F4-8904-71CAAF19E741}" presName="child2group" presStyleCnt="0"/>
      <dgm:spPr/>
    </dgm:pt>
    <dgm:pt modelId="{B3E763F7-7107-4748-A072-8161500DE545}" type="pres">
      <dgm:prSet presAssocID="{F852A468-F56B-40F4-8904-71CAAF19E741}" presName="child2" presStyleLbl="bgAcc1" presStyleIdx="1" presStyleCnt="4"/>
      <dgm:spPr/>
      <dgm:t>
        <a:bodyPr/>
        <a:lstStyle/>
        <a:p>
          <a:endParaRPr lang="en-US"/>
        </a:p>
      </dgm:t>
    </dgm:pt>
    <dgm:pt modelId="{E2F64C19-31DB-459B-AC3D-4F5FB4B38320}" type="pres">
      <dgm:prSet presAssocID="{F852A468-F56B-40F4-8904-71CAAF19E74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E54BA-D16E-4D52-9DB6-08FD9D682785}" type="pres">
      <dgm:prSet presAssocID="{F852A468-F56B-40F4-8904-71CAAF19E741}" presName="child3group" presStyleCnt="0"/>
      <dgm:spPr/>
    </dgm:pt>
    <dgm:pt modelId="{77727A6C-A50C-4A93-93BE-80F5B2B4F498}" type="pres">
      <dgm:prSet presAssocID="{F852A468-F56B-40F4-8904-71CAAF19E741}" presName="child3" presStyleLbl="bgAcc1" presStyleIdx="2" presStyleCnt="4"/>
      <dgm:spPr/>
      <dgm:t>
        <a:bodyPr/>
        <a:lstStyle/>
        <a:p>
          <a:endParaRPr lang="en-US"/>
        </a:p>
      </dgm:t>
    </dgm:pt>
    <dgm:pt modelId="{37B1973B-12E2-4802-8C3F-F1FA73699A03}" type="pres">
      <dgm:prSet presAssocID="{F852A468-F56B-40F4-8904-71CAAF19E74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8C548-FB69-414A-96A6-27011B793A35}" type="pres">
      <dgm:prSet presAssocID="{F852A468-F56B-40F4-8904-71CAAF19E741}" presName="child4group" presStyleCnt="0"/>
      <dgm:spPr/>
    </dgm:pt>
    <dgm:pt modelId="{168606B4-B519-43EF-9644-9A5774B7A2EB}" type="pres">
      <dgm:prSet presAssocID="{F852A468-F56B-40F4-8904-71CAAF19E741}" presName="child4" presStyleLbl="bgAcc1" presStyleIdx="3" presStyleCnt="4" custScaleX="147862"/>
      <dgm:spPr/>
      <dgm:t>
        <a:bodyPr/>
        <a:lstStyle/>
        <a:p>
          <a:endParaRPr lang="en-US"/>
        </a:p>
      </dgm:t>
    </dgm:pt>
    <dgm:pt modelId="{D3B7CA39-FA15-4F1F-87EE-D3A163652518}" type="pres">
      <dgm:prSet presAssocID="{F852A468-F56B-40F4-8904-71CAAF19E74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D0531-E35A-4A2A-B696-0F2280B2AA10}" type="pres">
      <dgm:prSet presAssocID="{F852A468-F56B-40F4-8904-71CAAF19E741}" presName="childPlaceholder" presStyleCnt="0"/>
      <dgm:spPr/>
    </dgm:pt>
    <dgm:pt modelId="{44536A5E-BA7E-444B-A526-282BC17303A6}" type="pres">
      <dgm:prSet presAssocID="{F852A468-F56B-40F4-8904-71CAAF19E741}" presName="circle" presStyleCnt="0"/>
      <dgm:spPr/>
    </dgm:pt>
    <dgm:pt modelId="{DCF66CA4-6349-4457-840D-AD73899CC576}" type="pres">
      <dgm:prSet presAssocID="{F852A468-F56B-40F4-8904-71CAAF19E74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C1B6D-29CC-41E4-99DD-7F716496BF0D}" type="pres">
      <dgm:prSet presAssocID="{F852A468-F56B-40F4-8904-71CAAF19E74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6A82A-5B89-455E-8D77-2DF39B65D0FC}" type="pres">
      <dgm:prSet presAssocID="{F852A468-F56B-40F4-8904-71CAAF19E74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CE169-2AD3-4C8A-830E-C522354BA13B}" type="pres">
      <dgm:prSet presAssocID="{F852A468-F56B-40F4-8904-71CAAF19E74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42DE1-F19C-4733-98B6-785FB62D5380}" type="pres">
      <dgm:prSet presAssocID="{F852A468-F56B-40F4-8904-71CAAF19E741}" presName="quadrantPlaceholder" presStyleCnt="0"/>
      <dgm:spPr/>
    </dgm:pt>
    <dgm:pt modelId="{BB0B0036-2710-44FC-B161-FBD801C74990}" type="pres">
      <dgm:prSet presAssocID="{F852A468-F56B-40F4-8904-71CAAF19E741}" presName="center1" presStyleLbl="fgShp" presStyleIdx="0" presStyleCnt="2"/>
      <dgm:spPr/>
    </dgm:pt>
    <dgm:pt modelId="{01F06E0F-1755-494F-81F4-D1D1C9DE2904}" type="pres">
      <dgm:prSet presAssocID="{F852A468-F56B-40F4-8904-71CAAF19E741}" presName="center2" presStyleLbl="fgShp" presStyleIdx="1" presStyleCnt="2"/>
      <dgm:spPr/>
    </dgm:pt>
  </dgm:ptLst>
  <dgm:cxnLst>
    <dgm:cxn modelId="{35F19821-4F9A-4238-B9A8-41D46D42AE62}" type="presOf" srcId="{CACD4E3D-9044-4346-A2B3-FBA47082EB42}" destId="{77727A6C-A50C-4A93-93BE-80F5B2B4F498}" srcOrd="0" destOrd="0" presId="urn:microsoft.com/office/officeart/2005/8/layout/cycle4#1"/>
    <dgm:cxn modelId="{419A499F-0BFE-40E8-A0CC-D184B9CCF3E8}" srcId="{7380EC05-E517-4898-B8AA-DE8703BF4944}" destId="{CACD4E3D-9044-4346-A2B3-FBA47082EB42}" srcOrd="0" destOrd="0" parTransId="{20C9FFB8-058E-4889-BAF5-2CB46C1E4DFE}" sibTransId="{D921F1D4-E3FA-407C-9E83-8B714A58EC13}"/>
    <dgm:cxn modelId="{4A200206-6EB9-41A2-B181-B5A77D14BBAF}" type="presOf" srcId="{8B63289F-69AD-434E-839D-361C88414918}" destId="{E67CEB0E-5AF6-4DBB-A596-2439E253E2ED}" srcOrd="1" destOrd="1" presId="urn:microsoft.com/office/officeart/2005/8/layout/cycle4#1"/>
    <dgm:cxn modelId="{A8968853-BC9D-401B-BAE4-8B1914550498}" type="presOf" srcId="{E6DD6C1A-31E1-4FAE-8816-470133D11ADA}" destId="{64AC1B6D-29CC-41E4-99DD-7F716496BF0D}" srcOrd="0" destOrd="0" presId="urn:microsoft.com/office/officeart/2005/8/layout/cycle4#1"/>
    <dgm:cxn modelId="{D2A73ED2-BE5A-4C04-B2D5-C120C44681E2}" srcId="{F852A468-F56B-40F4-8904-71CAAF19E741}" destId="{E6DD6C1A-31E1-4FAE-8816-470133D11ADA}" srcOrd="1" destOrd="0" parTransId="{C6230304-1A5D-4DD8-ADED-C463558F682D}" sibTransId="{F8AA6A5C-F341-4805-9220-17895F2164ED}"/>
    <dgm:cxn modelId="{D966FDA6-C04A-483E-BA3C-01980025E28F}" type="presOf" srcId="{5B769E6C-EA8C-4B51-8265-12CB684AD790}" destId="{B3E763F7-7107-4748-A072-8161500DE545}" srcOrd="0" destOrd="0" presId="urn:microsoft.com/office/officeart/2005/8/layout/cycle4#1"/>
    <dgm:cxn modelId="{E8E4A811-DF16-4F53-A0D6-442CC3FC83D0}" srcId="{70179736-A82D-4658-9769-6B053EED732F}" destId="{6477E410-0E27-4162-A09D-10372B9978F0}" srcOrd="1" destOrd="0" parTransId="{1AEC1FD7-AE11-4C7B-860E-3BFABE0DC950}" sibTransId="{1D477BD7-43C9-456C-A717-B65F821E0AA0}"/>
    <dgm:cxn modelId="{83D308F1-AF34-4567-8084-CB1C9FD2A532}" type="presOf" srcId="{CACD4E3D-9044-4346-A2B3-FBA47082EB42}" destId="{37B1973B-12E2-4802-8C3F-F1FA73699A03}" srcOrd="1" destOrd="0" presId="urn:microsoft.com/office/officeart/2005/8/layout/cycle4#1"/>
    <dgm:cxn modelId="{6C391964-27E1-4A03-A9EF-95CB97E611FC}" srcId="{04066B07-F281-47C8-AE1D-DF9DCC30327D}" destId="{3D7B9CC0-9A3C-4C22-A86D-4604C384ED4C}" srcOrd="0" destOrd="0" parTransId="{D1856E31-3249-439D-BB0F-28EF570EA42E}" sibTransId="{5E965B21-814B-4FAB-947A-27799C6E6718}"/>
    <dgm:cxn modelId="{55B2C470-6AF4-411E-8D00-D14005A8FDB7}" srcId="{04066B07-F281-47C8-AE1D-DF9DCC30327D}" destId="{8B63289F-69AD-434E-839D-361C88414918}" srcOrd="1" destOrd="0" parTransId="{6E04063C-D4A7-4189-B160-4F67B063AA0C}" sibTransId="{6882936F-CDCF-4F28-96A5-3EEBF20C2CE5}"/>
    <dgm:cxn modelId="{59275210-8BA8-49BB-97B4-176C0E392811}" type="presOf" srcId="{7380EC05-E517-4898-B8AA-DE8703BF4944}" destId="{F9F6A82A-5B89-455E-8D77-2DF39B65D0FC}" srcOrd="0" destOrd="0" presId="urn:microsoft.com/office/officeart/2005/8/layout/cycle4#1"/>
    <dgm:cxn modelId="{075D5816-0874-45DD-8A55-2E7EE553E375}" type="presOf" srcId="{8ACFD13F-5C84-4120-B39F-68918039E0B6}" destId="{B3E763F7-7107-4748-A072-8161500DE545}" srcOrd="0" destOrd="1" presId="urn:microsoft.com/office/officeart/2005/8/layout/cycle4#1"/>
    <dgm:cxn modelId="{ADEA31B0-853A-44DF-B67A-EF1D67969D3F}" type="presOf" srcId="{8ACFD13F-5C84-4120-B39F-68918039E0B6}" destId="{E2F64C19-31DB-459B-AC3D-4F5FB4B38320}" srcOrd="1" destOrd="1" presId="urn:microsoft.com/office/officeart/2005/8/layout/cycle4#1"/>
    <dgm:cxn modelId="{E5629B5B-6F56-4D44-9CE9-20DD1EB636C9}" type="presOf" srcId="{6477E410-0E27-4162-A09D-10372B9978F0}" destId="{168606B4-B519-43EF-9644-9A5774B7A2EB}" srcOrd="0" destOrd="1" presId="urn:microsoft.com/office/officeart/2005/8/layout/cycle4#1"/>
    <dgm:cxn modelId="{C3FDC5DB-33C6-4715-9C49-097D1059BAB5}" srcId="{F852A468-F56B-40F4-8904-71CAAF19E741}" destId="{04066B07-F281-47C8-AE1D-DF9DCC30327D}" srcOrd="0" destOrd="0" parTransId="{2EC12485-F6B0-4E93-93ED-7C174A23D80D}" sibTransId="{BBE0475F-CBCE-4AAA-8BBF-622E302D12B2}"/>
    <dgm:cxn modelId="{FA8171E8-6B7E-41C9-8D10-08C59B2DC607}" type="presOf" srcId="{6477E410-0E27-4162-A09D-10372B9978F0}" destId="{D3B7CA39-FA15-4F1F-87EE-D3A163652518}" srcOrd="1" destOrd="1" presId="urn:microsoft.com/office/officeart/2005/8/layout/cycle4#1"/>
    <dgm:cxn modelId="{B6607D8B-9C7C-44D5-98BB-ED60A55ACE5A}" type="presOf" srcId="{3D7B9CC0-9A3C-4C22-A86D-4604C384ED4C}" destId="{2CBA007B-415C-42C0-830C-C4D06C270A32}" srcOrd="0" destOrd="0" presId="urn:microsoft.com/office/officeart/2005/8/layout/cycle4#1"/>
    <dgm:cxn modelId="{7548B9C4-CBDE-4787-BB70-5F1E93F6FD2A}" type="presOf" srcId="{8B63289F-69AD-434E-839D-361C88414918}" destId="{2CBA007B-415C-42C0-830C-C4D06C270A32}" srcOrd="0" destOrd="1" presId="urn:microsoft.com/office/officeart/2005/8/layout/cycle4#1"/>
    <dgm:cxn modelId="{87EF9D47-EC1C-47C4-A25E-5CC4BBC1AA8D}" srcId="{E6DD6C1A-31E1-4FAE-8816-470133D11ADA}" destId="{8ACFD13F-5C84-4120-B39F-68918039E0B6}" srcOrd="1" destOrd="0" parTransId="{330A10BE-EB76-4679-987E-4865C170DC11}" sibTransId="{9F74AD97-0E38-4ACA-A7AE-C3EABBCEB7B5}"/>
    <dgm:cxn modelId="{A1F0CB3E-6785-46F2-AAF9-1CB4E2F329AA}" type="presOf" srcId="{111AC1E8-5EEE-4FF8-9DC3-D8D4C4F45E15}" destId="{168606B4-B519-43EF-9644-9A5774B7A2EB}" srcOrd="0" destOrd="2" presId="urn:microsoft.com/office/officeart/2005/8/layout/cycle4#1"/>
    <dgm:cxn modelId="{9353E4C7-1C82-46BF-AEF7-D10C1AE47ADE}" type="presOf" srcId="{70179736-A82D-4658-9769-6B053EED732F}" destId="{5E7CE169-2AD3-4C8A-830E-C522354BA13B}" srcOrd="0" destOrd="0" presId="urn:microsoft.com/office/officeart/2005/8/layout/cycle4#1"/>
    <dgm:cxn modelId="{5F1D16A7-9984-4AFF-B7F4-5DC6E46EE3D0}" type="presOf" srcId="{04066B07-F281-47C8-AE1D-DF9DCC30327D}" destId="{DCF66CA4-6349-4457-840D-AD73899CC576}" srcOrd="0" destOrd="0" presId="urn:microsoft.com/office/officeart/2005/8/layout/cycle4#1"/>
    <dgm:cxn modelId="{CA5804AA-7342-4802-92E5-FF1261BE0917}" type="presOf" srcId="{527910E9-B6A3-412D-BF40-69969B22D322}" destId="{77727A6C-A50C-4A93-93BE-80F5B2B4F498}" srcOrd="0" destOrd="1" presId="urn:microsoft.com/office/officeart/2005/8/layout/cycle4#1"/>
    <dgm:cxn modelId="{BA2FD383-A8C7-4206-88F1-8B03FBF03E25}" srcId="{F852A468-F56B-40F4-8904-71CAAF19E741}" destId="{7380EC05-E517-4898-B8AA-DE8703BF4944}" srcOrd="2" destOrd="0" parTransId="{46DD90C4-C9FF-426F-8DC7-966A81758417}" sibTransId="{0DC1BDDA-AEE7-4A62-AD98-5EE66DF51A1A}"/>
    <dgm:cxn modelId="{126092F3-1BC4-496D-84D8-44ED0A06A1F7}" type="presOf" srcId="{5B769E6C-EA8C-4B51-8265-12CB684AD790}" destId="{E2F64C19-31DB-459B-AC3D-4F5FB4B38320}" srcOrd="1" destOrd="0" presId="urn:microsoft.com/office/officeart/2005/8/layout/cycle4#1"/>
    <dgm:cxn modelId="{9EB1A436-5B66-42CA-B8B7-57A9588C35D0}" type="presOf" srcId="{BF8E72D9-195F-4721-AD4E-9D0B33E5D0C2}" destId="{168606B4-B519-43EF-9644-9A5774B7A2EB}" srcOrd="0" destOrd="0" presId="urn:microsoft.com/office/officeart/2005/8/layout/cycle4#1"/>
    <dgm:cxn modelId="{5ED1B258-E935-4D43-960F-29194546F30B}" type="presOf" srcId="{527910E9-B6A3-412D-BF40-69969B22D322}" destId="{37B1973B-12E2-4802-8C3F-F1FA73699A03}" srcOrd="1" destOrd="1" presId="urn:microsoft.com/office/officeart/2005/8/layout/cycle4#1"/>
    <dgm:cxn modelId="{AA2D48A3-6A2D-4991-B8C3-1509CA007A50}" srcId="{E6DD6C1A-31E1-4FAE-8816-470133D11ADA}" destId="{5B769E6C-EA8C-4B51-8265-12CB684AD790}" srcOrd="0" destOrd="0" parTransId="{13582936-6F65-465E-918E-05F27E91D74D}" sibTransId="{33143A0D-5891-46B6-AD02-888C10EBFB6D}"/>
    <dgm:cxn modelId="{5747F512-CDC7-4D9C-B1F4-70E187801514}" srcId="{70179736-A82D-4658-9769-6B053EED732F}" destId="{111AC1E8-5EEE-4FF8-9DC3-D8D4C4F45E15}" srcOrd="2" destOrd="0" parTransId="{2195F3C2-1080-472C-945C-2B9838CDC64D}" sibTransId="{1CB27248-1C2C-4F81-A240-0B8060433673}"/>
    <dgm:cxn modelId="{4638F60D-3AA5-4186-B998-04BCA7156C67}" srcId="{F852A468-F56B-40F4-8904-71CAAF19E741}" destId="{70179736-A82D-4658-9769-6B053EED732F}" srcOrd="3" destOrd="0" parTransId="{8051FD91-A9D8-4E34-9800-DEA9329441B1}" sibTransId="{9458DCF3-3F76-4378-A1C0-8403723CF93D}"/>
    <dgm:cxn modelId="{1F2858AB-1438-4A4F-BE74-0A6B783CF424}" srcId="{70179736-A82D-4658-9769-6B053EED732F}" destId="{BF8E72D9-195F-4721-AD4E-9D0B33E5D0C2}" srcOrd="0" destOrd="0" parTransId="{B3CBE797-3797-40D7-B765-5B62CCF53633}" sibTransId="{0593531F-F3B9-4F6C-B77C-18E2CA25A6F2}"/>
    <dgm:cxn modelId="{B321CE18-2CC1-4BE4-8E95-5FA892D9A41B}" type="presOf" srcId="{F852A468-F56B-40F4-8904-71CAAF19E741}" destId="{D93C59E0-9BC6-47D8-BA01-E41748A1B345}" srcOrd="0" destOrd="0" presId="urn:microsoft.com/office/officeart/2005/8/layout/cycle4#1"/>
    <dgm:cxn modelId="{FC3ADFF8-A49B-48E0-8841-762BD3080281}" type="presOf" srcId="{BF8E72D9-195F-4721-AD4E-9D0B33E5D0C2}" destId="{D3B7CA39-FA15-4F1F-87EE-D3A163652518}" srcOrd="1" destOrd="0" presId="urn:microsoft.com/office/officeart/2005/8/layout/cycle4#1"/>
    <dgm:cxn modelId="{779DDCC6-8D5C-439F-BADA-FA478BF2BF6B}" type="presOf" srcId="{111AC1E8-5EEE-4FF8-9DC3-D8D4C4F45E15}" destId="{D3B7CA39-FA15-4F1F-87EE-D3A163652518}" srcOrd="1" destOrd="2" presId="urn:microsoft.com/office/officeart/2005/8/layout/cycle4#1"/>
    <dgm:cxn modelId="{11E8D3AD-09F1-4E59-AC49-96655A4D6022}" srcId="{7380EC05-E517-4898-B8AA-DE8703BF4944}" destId="{527910E9-B6A3-412D-BF40-69969B22D322}" srcOrd="1" destOrd="0" parTransId="{AF1F37F1-62D3-47B5-B497-BC3672E20127}" sibTransId="{89FA3F34-FA06-4D6B-B1D1-3B547C1C7FBA}"/>
    <dgm:cxn modelId="{9ACB5A93-146C-4BF1-96C6-98AA0AAA5FA2}" type="presOf" srcId="{3D7B9CC0-9A3C-4C22-A86D-4604C384ED4C}" destId="{E67CEB0E-5AF6-4DBB-A596-2439E253E2ED}" srcOrd="1" destOrd="0" presId="urn:microsoft.com/office/officeart/2005/8/layout/cycle4#1"/>
    <dgm:cxn modelId="{5950AFE6-9536-4A43-AE8F-4268DBCE60BF}" type="presParOf" srcId="{D93C59E0-9BC6-47D8-BA01-E41748A1B345}" destId="{C9BB2CAC-1C40-42EF-9782-42FCB9C9762D}" srcOrd="0" destOrd="0" presId="urn:microsoft.com/office/officeart/2005/8/layout/cycle4#1"/>
    <dgm:cxn modelId="{886F5D2C-1CDA-40CB-A483-6D5A28251BE4}" type="presParOf" srcId="{C9BB2CAC-1C40-42EF-9782-42FCB9C9762D}" destId="{ADD202CE-E6F4-47A5-9268-A4C5F407AC50}" srcOrd="0" destOrd="0" presId="urn:microsoft.com/office/officeart/2005/8/layout/cycle4#1"/>
    <dgm:cxn modelId="{AC5207E1-C7C4-4815-BBC7-7EB3309823C9}" type="presParOf" srcId="{ADD202CE-E6F4-47A5-9268-A4C5F407AC50}" destId="{2CBA007B-415C-42C0-830C-C4D06C270A32}" srcOrd="0" destOrd="0" presId="urn:microsoft.com/office/officeart/2005/8/layout/cycle4#1"/>
    <dgm:cxn modelId="{825A4C1F-7BC1-4E99-88CE-1A09CE290199}" type="presParOf" srcId="{ADD202CE-E6F4-47A5-9268-A4C5F407AC50}" destId="{E67CEB0E-5AF6-4DBB-A596-2439E253E2ED}" srcOrd="1" destOrd="0" presId="urn:microsoft.com/office/officeart/2005/8/layout/cycle4#1"/>
    <dgm:cxn modelId="{BD7EF140-CD10-4935-BCEE-A5CADC845547}" type="presParOf" srcId="{C9BB2CAC-1C40-42EF-9782-42FCB9C9762D}" destId="{6FE257A2-BFA7-4443-9E12-69A4671975A6}" srcOrd="1" destOrd="0" presId="urn:microsoft.com/office/officeart/2005/8/layout/cycle4#1"/>
    <dgm:cxn modelId="{DCACB870-6135-456D-8B52-8D9492CB70C0}" type="presParOf" srcId="{6FE257A2-BFA7-4443-9E12-69A4671975A6}" destId="{B3E763F7-7107-4748-A072-8161500DE545}" srcOrd="0" destOrd="0" presId="urn:microsoft.com/office/officeart/2005/8/layout/cycle4#1"/>
    <dgm:cxn modelId="{8207F628-D398-4537-99C5-1E096616E1A6}" type="presParOf" srcId="{6FE257A2-BFA7-4443-9E12-69A4671975A6}" destId="{E2F64C19-31DB-459B-AC3D-4F5FB4B38320}" srcOrd="1" destOrd="0" presId="urn:microsoft.com/office/officeart/2005/8/layout/cycle4#1"/>
    <dgm:cxn modelId="{D28FF657-3C5B-4039-855F-D6D1785B9E54}" type="presParOf" srcId="{C9BB2CAC-1C40-42EF-9782-42FCB9C9762D}" destId="{CFFE54BA-D16E-4D52-9DB6-08FD9D682785}" srcOrd="2" destOrd="0" presId="urn:microsoft.com/office/officeart/2005/8/layout/cycle4#1"/>
    <dgm:cxn modelId="{07FE8288-7B64-493C-809F-8937FD2DB4E2}" type="presParOf" srcId="{CFFE54BA-D16E-4D52-9DB6-08FD9D682785}" destId="{77727A6C-A50C-4A93-93BE-80F5B2B4F498}" srcOrd="0" destOrd="0" presId="urn:microsoft.com/office/officeart/2005/8/layout/cycle4#1"/>
    <dgm:cxn modelId="{EA1AE754-E510-403B-B88F-F9B8891893CF}" type="presParOf" srcId="{CFFE54BA-D16E-4D52-9DB6-08FD9D682785}" destId="{37B1973B-12E2-4802-8C3F-F1FA73699A03}" srcOrd="1" destOrd="0" presId="urn:microsoft.com/office/officeart/2005/8/layout/cycle4#1"/>
    <dgm:cxn modelId="{5843BF02-8CA0-4F86-8942-01624B1B6DDF}" type="presParOf" srcId="{C9BB2CAC-1C40-42EF-9782-42FCB9C9762D}" destId="{B8D8C548-FB69-414A-96A6-27011B793A35}" srcOrd="3" destOrd="0" presId="urn:microsoft.com/office/officeart/2005/8/layout/cycle4#1"/>
    <dgm:cxn modelId="{29CD0A8A-380D-40B1-A4FD-5BCBB65B268E}" type="presParOf" srcId="{B8D8C548-FB69-414A-96A6-27011B793A35}" destId="{168606B4-B519-43EF-9644-9A5774B7A2EB}" srcOrd="0" destOrd="0" presId="urn:microsoft.com/office/officeart/2005/8/layout/cycle4#1"/>
    <dgm:cxn modelId="{FF302AE5-C0A7-4C71-9DC6-7F2B12B6F63A}" type="presParOf" srcId="{B8D8C548-FB69-414A-96A6-27011B793A35}" destId="{D3B7CA39-FA15-4F1F-87EE-D3A163652518}" srcOrd="1" destOrd="0" presId="urn:microsoft.com/office/officeart/2005/8/layout/cycle4#1"/>
    <dgm:cxn modelId="{7405D83C-083B-42E2-99BF-06A075574D23}" type="presParOf" srcId="{C9BB2CAC-1C40-42EF-9782-42FCB9C9762D}" destId="{AFCD0531-E35A-4A2A-B696-0F2280B2AA10}" srcOrd="4" destOrd="0" presId="urn:microsoft.com/office/officeart/2005/8/layout/cycle4#1"/>
    <dgm:cxn modelId="{84653ED8-4D3A-498E-B37A-B56992F44CFE}" type="presParOf" srcId="{D93C59E0-9BC6-47D8-BA01-E41748A1B345}" destId="{44536A5E-BA7E-444B-A526-282BC17303A6}" srcOrd="1" destOrd="0" presId="urn:microsoft.com/office/officeart/2005/8/layout/cycle4#1"/>
    <dgm:cxn modelId="{1CDECD2A-D8BE-4813-894E-21CDCD46FC3E}" type="presParOf" srcId="{44536A5E-BA7E-444B-A526-282BC17303A6}" destId="{DCF66CA4-6349-4457-840D-AD73899CC576}" srcOrd="0" destOrd="0" presId="urn:microsoft.com/office/officeart/2005/8/layout/cycle4#1"/>
    <dgm:cxn modelId="{B9CE4BB0-453C-41E3-A332-6003C5517B10}" type="presParOf" srcId="{44536A5E-BA7E-444B-A526-282BC17303A6}" destId="{64AC1B6D-29CC-41E4-99DD-7F716496BF0D}" srcOrd="1" destOrd="0" presId="urn:microsoft.com/office/officeart/2005/8/layout/cycle4#1"/>
    <dgm:cxn modelId="{C65152B8-2298-469B-8A83-7248851D6C40}" type="presParOf" srcId="{44536A5E-BA7E-444B-A526-282BC17303A6}" destId="{F9F6A82A-5B89-455E-8D77-2DF39B65D0FC}" srcOrd="2" destOrd="0" presId="urn:microsoft.com/office/officeart/2005/8/layout/cycle4#1"/>
    <dgm:cxn modelId="{F87EDA15-562C-453B-8645-1F64A057554C}" type="presParOf" srcId="{44536A5E-BA7E-444B-A526-282BC17303A6}" destId="{5E7CE169-2AD3-4C8A-830E-C522354BA13B}" srcOrd="3" destOrd="0" presId="urn:microsoft.com/office/officeart/2005/8/layout/cycle4#1"/>
    <dgm:cxn modelId="{8C54C995-C86B-4A13-A2DD-19A5ACE4F12D}" type="presParOf" srcId="{44536A5E-BA7E-444B-A526-282BC17303A6}" destId="{1E642DE1-F19C-4733-98B6-785FB62D5380}" srcOrd="4" destOrd="0" presId="urn:microsoft.com/office/officeart/2005/8/layout/cycle4#1"/>
    <dgm:cxn modelId="{8B7E4BBF-CD28-4DBC-B987-69C7A4EAC726}" type="presParOf" srcId="{D93C59E0-9BC6-47D8-BA01-E41748A1B345}" destId="{BB0B0036-2710-44FC-B161-FBD801C74990}" srcOrd="2" destOrd="0" presId="urn:microsoft.com/office/officeart/2005/8/layout/cycle4#1"/>
    <dgm:cxn modelId="{0CA0986E-A851-4315-8244-62ECE98533C8}" type="presParOf" srcId="{D93C59E0-9BC6-47D8-BA01-E41748A1B345}" destId="{01F06E0F-1755-494F-81F4-D1D1C9DE290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08BA3BE-E2AD-4BA1-8DF5-32C27F1F48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321EB9-DEAD-431C-ABEA-11CCB1FDF400}">
      <dgm:prSet phldrT="[Text]"/>
      <dgm:spPr/>
      <dgm:t>
        <a:bodyPr/>
        <a:lstStyle/>
        <a:p>
          <a:r>
            <a:rPr lang="en-US" dirty="0" smtClean="0"/>
            <a:t>Performing   Full-system Simulations</a:t>
          </a:r>
          <a:endParaRPr lang="en-US" dirty="0"/>
        </a:p>
      </dgm:t>
    </dgm:pt>
    <dgm:pt modelId="{C79299BC-9009-4192-80B0-9B22E84691F6}" type="parTrans" cxnId="{63709C03-2A8E-4246-ABEF-FCD754F8C163}">
      <dgm:prSet/>
      <dgm:spPr/>
      <dgm:t>
        <a:bodyPr/>
        <a:lstStyle/>
        <a:p>
          <a:endParaRPr lang="en-US"/>
        </a:p>
      </dgm:t>
    </dgm:pt>
    <dgm:pt modelId="{40AD861F-8A9C-44C6-9C55-957950CA95DC}" type="sibTrans" cxnId="{63709C03-2A8E-4246-ABEF-FCD754F8C163}">
      <dgm:prSet/>
      <dgm:spPr/>
      <dgm:t>
        <a:bodyPr/>
        <a:lstStyle/>
        <a:p>
          <a:endParaRPr lang="en-US"/>
        </a:p>
      </dgm:t>
    </dgm:pt>
    <dgm:pt modelId="{44E8361F-BDBD-4CDA-8E0A-6E9A1660088D}" type="pres">
      <dgm:prSet presAssocID="{C08BA3BE-E2AD-4BA1-8DF5-32C27F1F4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4D307-BFEC-4798-AD7D-D932905B809E}" type="pres">
      <dgm:prSet presAssocID="{69321EB9-DEAD-431C-ABEA-11CCB1FDF40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1F2FA-CB69-4DDA-B795-5C856CEFE81E}" type="presOf" srcId="{69321EB9-DEAD-431C-ABEA-11CCB1FDF400}" destId="{2EC4D307-BFEC-4798-AD7D-D932905B809E}" srcOrd="0" destOrd="0" presId="urn:microsoft.com/office/officeart/2005/8/layout/default"/>
    <dgm:cxn modelId="{63709C03-2A8E-4246-ABEF-FCD754F8C163}" srcId="{C08BA3BE-E2AD-4BA1-8DF5-32C27F1F48D4}" destId="{69321EB9-DEAD-431C-ABEA-11CCB1FDF400}" srcOrd="0" destOrd="0" parTransId="{C79299BC-9009-4192-80B0-9B22E84691F6}" sibTransId="{40AD861F-8A9C-44C6-9C55-957950CA95DC}"/>
    <dgm:cxn modelId="{02DDA125-3B0E-4CA8-ACE5-D980C20001C6}" type="presOf" srcId="{C08BA3BE-E2AD-4BA1-8DF5-32C27F1F48D4}" destId="{44E8361F-BDBD-4CDA-8E0A-6E9A1660088D}" srcOrd="0" destOrd="0" presId="urn:microsoft.com/office/officeart/2005/8/layout/default"/>
    <dgm:cxn modelId="{5B9ABE79-3AD1-44D9-B162-80DDC47C0119}" type="presParOf" srcId="{44E8361F-BDBD-4CDA-8E0A-6E9A1660088D}" destId="{2EC4D307-BFEC-4798-AD7D-D932905B809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2590831-FD3C-432A-8A3D-A4F92C83B7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789BE7-829B-43DF-97CC-E4EE9C26C8F1}">
      <dgm:prSet phldrT="[Text]"/>
      <dgm:spPr/>
      <dgm:t>
        <a:bodyPr/>
        <a:lstStyle/>
        <a:p>
          <a:r>
            <a:rPr lang="en-US" dirty="0" smtClean="0"/>
            <a:t>Region-of-interest Simulations</a:t>
          </a:r>
          <a:endParaRPr lang="en-US" dirty="0"/>
        </a:p>
      </dgm:t>
    </dgm:pt>
    <dgm:pt modelId="{DCEF8E2F-83FB-4FA9-9CE2-97E2225E15C9}" type="parTrans" cxnId="{097AD742-6AE5-44F1-930D-62C86241363A}">
      <dgm:prSet/>
      <dgm:spPr/>
      <dgm:t>
        <a:bodyPr/>
        <a:lstStyle/>
        <a:p>
          <a:endParaRPr lang="en-US"/>
        </a:p>
      </dgm:t>
    </dgm:pt>
    <dgm:pt modelId="{C351D54D-33A1-4A89-A2D0-9B7ABE2C846E}" type="sibTrans" cxnId="{097AD742-6AE5-44F1-930D-62C86241363A}">
      <dgm:prSet/>
      <dgm:spPr/>
      <dgm:t>
        <a:bodyPr/>
        <a:lstStyle/>
        <a:p>
          <a:endParaRPr lang="en-US"/>
        </a:p>
      </dgm:t>
    </dgm:pt>
    <dgm:pt modelId="{B4278A38-24EF-447F-8CE4-E5171C48E5FB}">
      <dgm:prSet phldrT="[Text]"/>
      <dgm:spPr/>
      <dgm:t>
        <a:bodyPr/>
        <a:lstStyle/>
        <a:p>
          <a:r>
            <a:rPr lang="en-US" dirty="0" smtClean="0"/>
            <a:t>Adding Special Instructions</a:t>
          </a:r>
          <a:endParaRPr lang="en-US" dirty="0"/>
        </a:p>
      </dgm:t>
    </dgm:pt>
    <dgm:pt modelId="{4310BAAD-B8C2-4CB9-85A5-058FFCE69C90}" type="parTrans" cxnId="{54DCBF3C-2F7B-4394-900D-DF3C94B1EC3C}">
      <dgm:prSet/>
      <dgm:spPr/>
      <dgm:t>
        <a:bodyPr/>
        <a:lstStyle/>
        <a:p>
          <a:endParaRPr lang="en-US"/>
        </a:p>
      </dgm:t>
    </dgm:pt>
    <dgm:pt modelId="{F40738F2-9972-432F-BBEC-28A1882CF7F0}" type="sibTrans" cxnId="{54DCBF3C-2F7B-4394-900D-DF3C94B1EC3C}">
      <dgm:prSet/>
      <dgm:spPr/>
      <dgm:t>
        <a:bodyPr/>
        <a:lstStyle/>
        <a:p>
          <a:endParaRPr lang="en-US"/>
        </a:p>
      </dgm:t>
    </dgm:pt>
    <dgm:pt modelId="{50C4338C-308A-4C48-97E6-573E82E89CB8}">
      <dgm:prSet phldrT="[Text]"/>
      <dgm:spPr/>
      <dgm:t>
        <a:bodyPr/>
        <a:lstStyle/>
        <a:p>
          <a:r>
            <a:rPr lang="en-US" dirty="0" smtClean="0"/>
            <a:t>Manual Intervention Using </a:t>
          </a:r>
          <a:r>
            <a:rPr lang="en-US" dirty="0" err="1" smtClean="0"/>
            <a:t>Qemu</a:t>
          </a:r>
          <a:r>
            <a:rPr lang="en-US" dirty="0" smtClean="0"/>
            <a:t> Terminal</a:t>
          </a:r>
          <a:endParaRPr lang="en-US" dirty="0"/>
        </a:p>
      </dgm:t>
    </dgm:pt>
    <dgm:pt modelId="{1A7FFFE8-091B-4F8E-923B-57ECD779F389}" type="parTrans" cxnId="{DFAFBE71-41E2-4FA0-9BDE-387A60F3FAC2}">
      <dgm:prSet/>
      <dgm:spPr/>
      <dgm:t>
        <a:bodyPr/>
        <a:lstStyle/>
        <a:p>
          <a:endParaRPr lang="en-US"/>
        </a:p>
      </dgm:t>
    </dgm:pt>
    <dgm:pt modelId="{6A10DD64-9990-4332-B516-5B8696171016}" type="sibTrans" cxnId="{DFAFBE71-41E2-4FA0-9BDE-387A60F3FAC2}">
      <dgm:prSet/>
      <dgm:spPr/>
      <dgm:t>
        <a:bodyPr/>
        <a:lstStyle/>
        <a:p>
          <a:endParaRPr lang="en-US"/>
        </a:p>
      </dgm:t>
    </dgm:pt>
    <dgm:pt modelId="{14F81013-C5EF-4B30-86BC-433AB88CC586}" type="pres">
      <dgm:prSet presAssocID="{32590831-FD3C-432A-8A3D-A4F92C83B7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E8EE42-F8CA-4B60-87F9-B888317B78F7}" type="pres">
      <dgm:prSet presAssocID="{4D789BE7-829B-43DF-97CC-E4EE9C26C8F1}" presName="hierRoot1" presStyleCnt="0">
        <dgm:presLayoutVars>
          <dgm:hierBranch val="init"/>
        </dgm:presLayoutVars>
      </dgm:prSet>
      <dgm:spPr/>
    </dgm:pt>
    <dgm:pt modelId="{58C13F46-A27E-48C3-91A4-108D061A0BC3}" type="pres">
      <dgm:prSet presAssocID="{4D789BE7-829B-43DF-97CC-E4EE9C26C8F1}" presName="rootComposite1" presStyleCnt="0"/>
      <dgm:spPr/>
    </dgm:pt>
    <dgm:pt modelId="{4F02A210-C70E-47A9-A533-384550887544}" type="pres">
      <dgm:prSet presAssocID="{4D789BE7-829B-43DF-97CC-E4EE9C26C8F1}" presName="rootText1" presStyleLbl="node0" presStyleIdx="0" presStyleCnt="1" custScaleX="106459" custLinFactNeighborX="2536" custLinFactNeighborY="-15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9A974-2010-4BBC-8672-2CB34BFDB2AD}" type="pres">
      <dgm:prSet presAssocID="{4D789BE7-829B-43DF-97CC-E4EE9C26C8F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9B22639-F073-41A2-83F4-9F91FA039182}" type="pres">
      <dgm:prSet presAssocID="{4D789BE7-829B-43DF-97CC-E4EE9C26C8F1}" presName="hierChild2" presStyleCnt="0"/>
      <dgm:spPr/>
    </dgm:pt>
    <dgm:pt modelId="{3B526587-AB36-470B-A674-8A8F71372481}" type="pres">
      <dgm:prSet presAssocID="{4310BAAD-B8C2-4CB9-85A5-058FFCE69C9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7B90C48-E775-4296-8C07-8372FE4158E2}" type="pres">
      <dgm:prSet presAssocID="{B4278A38-24EF-447F-8CE4-E5171C48E5FB}" presName="hierRoot2" presStyleCnt="0">
        <dgm:presLayoutVars>
          <dgm:hierBranch val="init"/>
        </dgm:presLayoutVars>
      </dgm:prSet>
      <dgm:spPr/>
    </dgm:pt>
    <dgm:pt modelId="{10516B9A-4DB9-4AF2-BEBF-566609F92F97}" type="pres">
      <dgm:prSet presAssocID="{B4278A38-24EF-447F-8CE4-E5171C48E5FB}" presName="rootComposite" presStyleCnt="0"/>
      <dgm:spPr/>
    </dgm:pt>
    <dgm:pt modelId="{C2523EA8-FEBF-4294-89E4-E9A455356DA4}" type="pres">
      <dgm:prSet presAssocID="{B4278A38-24EF-447F-8CE4-E5171C48E5F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B46E8B-16C7-4471-93F9-E74099C7BC5D}" type="pres">
      <dgm:prSet presAssocID="{B4278A38-24EF-447F-8CE4-E5171C48E5FB}" presName="rootConnector" presStyleLbl="node2" presStyleIdx="0" presStyleCnt="2"/>
      <dgm:spPr/>
      <dgm:t>
        <a:bodyPr/>
        <a:lstStyle/>
        <a:p>
          <a:endParaRPr lang="en-US"/>
        </a:p>
      </dgm:t>
    </dgm:pt>
    <dgm:pt modelId="{8114CA2C-CCD2-4900-AA6C-72929D283F22}" type="pres">
      <dgm:prSet presAssocID="{B4278A38-24EF-447F-8CE4-E5171C48E5FB}" presName="hierChild4" presStyleCnt="0"/>
      <dgm:spPr/>
    </dgm:pt>
    <dgm:pt modelId="{8085B625-2346-4919-97EB-8DC663D5A907}" type="pres">
      <dgm:prSet presAssocID="{B4278A38-24EF-447F-8CE4-E5171C48E5FB}" presName="hierChild5" presStyleCnt="0"/>
      <dgm:spPr/>
    </dgm:pt>
    <dgm:pt modelId="{964A86E5-2E48-43EA-9F6C-958FDD0A9D38}" type="pres">
      <dgm:prSet presAssocID="{1A7FFFE8-091B-4F8E-923B-57ECD779F38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F1667B7-0906-47FB-8F87-5661F1EBFF2A}" type="pres">
      <dgm:prSet presAssocID="{50C4338C-308A-4C48-97E6-573E82E89CB8}" presName="hierRoot2" presStyleCnt="0">
        <dgm:presLayoutVars>
          <dgm:hierBranch val="init"/>
        </dgm:presLayoutVars>
      </dgm:prSet>
      <dgm:spPr/>
    </dgm:pt>
    <dgm:pt modelId="{EC3CD768-B0F3-4877-8D61-1D81FBBDF33B}" type="pres">
      <dgm:prSet presAssocID="{50C4338C-308A-4C48-97E6-573E82E89CB8}" presName="rootComposite" presStyleCnt="0"/>
      <dgm:spPr/>
    </dgm:pt>
    <dgm:pt modelId="{0EFC4A01-F6B4-4286-B8F9-EA29F629C140}" type="pres">
      <dgm:prSet presAssocID="{50C4338C-308A-4C48-97E6-573E82E89CB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FD571-77AA-45FE-AE88-F93C6C12CCA5}" type="pres">
      <dgm:prSet presAssocID="{50C4338C-308A-4C48-97E6-573E82E89CB8}" presName="rootConnector" presStyleLbl="node2" presStyleIdx="1" presStyleCnt="2"/>
      <dgm:spPr/>
      <dgm:t>
        <a:bodyPr/>
        <a:lstStyle/>
        <a:p>
          <a:endParaRPr lang="en-US"/>
        </a:p>
      </dgm:t>
    </dgm:pt>
    <dgm:pt modelId="{6016098E-7656-4858-9099-97A8A1973444}" type="pres">
      <dgm:prSet presAssocID="{50C4338C-308A-4C48-97E6-573E82E89CB8}" presName="hierChild4" presStyleCnt="0"/>
      <dgm:spPr/>
    </dgm:pt>
    <dgm:pt modelId="{CDE07BE0-7304-4FD4-901A-C6435904A4D2}" type="pres">
      <dgm:prSet presAssocID="{50C4338C-308A-4C48-97E6-573E82E89CB8}" presName="hierChild5" presStyleCnt="0"/>
      <dgm:spPr/>
    </dgm:pt>
    <dgm:pt modelId="{80C0B6C1-EFF6-4889-B007-6236476CF662}" type="pres">
      <dgm:prSet presAssocID="{4D789BE7-829B-43DF-97CC-E4EE9C26C8F1}" presName="hierChild3" presStyleCnt="0"/>
      <dgm:spPr/>
    </dgm:pt>
  </dgm:ptLst>
  <dgm:cxnLst>
    <dgm:cxn modelId="{41431AAF-F499-4AA5-8AC7-97C1E188D42F}" type="presOf" srcId="{1A7FFFE8-091B-4F8E-923B-57ECD779F389}" destId="{964A86E5-2E48-43EA-9F6C-958FDD0A9D38}" srcOrd="0" destOrd="0" presId="urn:microsoft.com/office/officeart/2005/8/layout/orgChart1"/>
    <dgm:cxn modelId="{876BA322-D6A2-4F1E-AD4C-6183300E2295}" type="presOf" srcId="{4310BAAD-B8C2-4CB9-85A5-058FFCE69C90}" destId="{3B526587-AB36-470B-A674-8A8F71372481}" srcOrd="0" destOrd="0" presId="urn:microsoft.com/office/officeart/2005/8/layout/orgChart1"/>
    <dgm:cxn modelId="{CE886EA6-3744-4E9A-9028-36321E0066BC}" type="presOf" srcId="{50C4338C-308A-4C48-97E6-573E82E89CB8}" destId="{FB8FD571-77AA-45FE-AE88-F93C6C12CCA5}" srcOrd="1" destOrd="0" presId="urn:microsoft.com/office/officeart/2005/8/layout/orgChart1"/>
    <dgm:cxn modelId="{1E0029C7-166F-4C99-8D94-8A451049D516}" type="presOf" srcId="{4D789BE7-829B-43DF-97CC-E4EE9C26C8F1}" destId="{4F02A210-C70E-47A9-A533-384550887544}" srcOrd="0" destOrd="0" presId="urn:microsoft.com/office/officeart/2005/8/layout/orgChart1"/>
    <dgm:cxn modelId="{17C593D4-B3FA-4293-8582-195535CCBF55}" type="presOf" srcId="{50C4338C-308A-4C48-97E6-573E82E89CB8}" destId="{0EFC4A01-F6B4-4286-B8F9-EA29F629C140}" srcOrd="0" destOrd="0" presId="urn:microsoft.com/office/officeart/2005/8/layout/orgChart1"/>
    <dgm:cxn modelId="{097AD742-6AE5-44F1-930D-62C86241363A}" srcId="{32590831-FD3C-432A-8A3D-A4F92C83B733}" destId="{4D789BE7-829B-43DF-97CC-E4EE9C26C8F1}" srcOrd="0" destOrd="0" parTransId="{DCEF8E2F-83FB-4FA9-9CE2-97E2225E15C9}" sibTransId="{C351D54D-33A1-4A89-A2D0-9B7ABE2C846E}"/>
    <dgm:cxn modelId="{54DCBF3C-2F7B-4394-900D-DF3C94B1EC3C}" srcId="{4D789BE7-829B-43DF-97CC-E4EE9C26C8F1}" destId="{B4278A38-24EF-447F-8CE4-E5171C48E5FB}" srcOrd="0" destOrd="0" parTransId="{4310BAAD-B8C2-4CB9-85A5-058FFCE69C90}" sibTransId="{F40738F2-9972-432F-BBEC-28A1882CF7F0}"/>
    <dgm:cxn modelId="{DFAFBE71-41E2-4FA0-9BDE-387A60F3FAC2}" srcId="{4D789BE7-829B-43DF-97CC-E4EE9C26C8F1}" destId="{50C4338C-308A-4C48-97E6-573E82E89CB8}" srcOrd="1" destOrd="0" parTransId="{1A7FFFE8-091B-4F8E-923B-57ECD779F389}" sibTransId="{6A10DD64-9990-4332-B516-5B8696171016}"/>
    <dgm:cxn modelId="{CEA89866-C628-4C22-833A-C68A1F53BB5B}" type="presOf" srcId="{32590831-FD3C-432A-8A3D-A4F92C83B733}" destId="{14F81013-C5EF-4B30-86BC-433AB88CC586}" srcOrd="0" destOrd="0" presId="urn:microsoft.com/office/officeart/2005/8/layout/orgChart1"/>
    <dgm:cxn modelId="{B9EA166A-D9DF-4D4F-AEDC-52A801387FF3}" type="presOf" srcId="{B4278A38-24EF-447F-8CE4-E5171C48E5FB}" destId="{C2523EA8-FEBF-4294-89E4-E9A455356DA4}" srcOrd="0" destOrd="0" presId="urn:microsoft.com/office/officeart/2005/8/layout/orgChart1"/>
    <dgm:cxn modelId="{17972DB2-9190-4FD2-8517-F03F189F054B}" type="presOf" srcId="{4D789BE7-829B-43DF-97CC-E4EE9C26C8F1}" destId="{F979A974-2010-4BBC-8672-2CB34BFDB2AD}" srcOrd="1" destOrd="0" presId="urn:microsoft.com/office/officeart/2005/8/layout/orgChart1"/>
    <dgm:cxn modelId="{4DE30F78-C4C2-4EBE-913E-A438B1A654AC}" type="presOf" srcId="{B4278A38-24EF-447F-8CE4-E5171C48E5FB}" destId="{A7B46E8B-16C7-4471-93F9-E74099C7BC5D}" srcOrd="1" destOrd="0" presId="urn:microsoft.com/office/officeart/2005/8/layout/orgChart1"/>
    <dgm:cxn modelId="{D502BAB3-5047-40FC-819D-A03AD7CD86D5}" type="presParOf" srcId="{14F81013-C5EF-4B30-86BC-433AB88CC586}" destId="{FAE8EE42-F8CA-4B60-87F9-B888317B78F7}" srcOrd="0" destOrd="0" presId="urn:microsoft.com/office/officeart/2005/8/layout/orgChart1"/>
    <dgm:cxn modelId="{D4319CBC-6739-4FE0-AF12-C11575DA1CF4}" type="presParOf" srcId="{FAE8EE42-F8CA-4B60-87F9-B888317B78F7}" destId="{58C13F46-A27E-48C3-91A4-108D061A0BC3}" srcOrd="0" destOrd="0" presId="urn:microsoft.com/office/officeart/2005/8/layout/orgChart1"/>
    <dgm:cxn modelId="{9353E777-0E60-4E09-A162-3F2F4CDAA3A5}" type="presParOf" srcId="{58C13F46-A27E-48C3-91A4-108D061A0BC3}" destId="{4F02A210-C70E-47A9-A533-384550887544}" srcOrd="0" destOrd="0" presId="urn:microsoft.com/office/officeart/2005/8/layout/orgChart1"/>
    <dgm:cxn modelId="{01D6DF6E-E1DD-4286-B184-D6724269184F}" type="presParOf" srcId="{58C13F46-A27E-48C3-91A4-108D061A0BC3}" destId="{F979A974-2010-4BBC-8672-2CB34BFDB2AD}" srcOrd="1" destOrd="0" presId="urn:microsoft.com/office/officeart/2005/8/layout/orgChart1"/>
    <dgm:cxn modelId="{92416C22-FE54-4BBE-B1CB-E69C540E69D0}" type="presParOf" srcId="{FAE8EE42-F8CA-4B60-87F9-B888317B78F7}" destId="{39B22639-F073-41A2-83F4-9F91FA039182}" srcOrd="1" destOrd="0" presId="urn:microsoft.com/office/officeart/2005/8/layout/orgChart1"/>
    <dgm:cxn modelId="{CB3B06A7-7372-4EC3-A63C-6D39BD29D64A}" type="presParOf" srcId="{39B22639-F073-41A2-83F4-9F91FA039182}" destId="{3B526587-AB36-470B-A674-8A8F71372481}" srcOrd="0" destOrd="0" presId="urn:microsoft.com/office/officeart/2005/8/layout/orgChart1"/>
    <dgm:cxn modelId="{5D566BCD-7522-4737-8B54-58A5BFF6FBBE}" type="presParOf" srcId="{39B22639-F073-41A2-83F4-9F91FA039182}" destId="{C7B90C48-E775-4296-8C07-8372FE4158E2}" srcOrd="1" destOrd="0" presId="urn:microsoft.com/office/officeart/2005/8/layout/orgChart1"/>
    <dgm:cxn modelId="{F88FCA4C-F4E5-4D7B-96C2-F10A1C10C6F8}" type="presParOf" srcId="{C7B90C48-E775-4296-8C07-8372FE4158E2}" destId="{10516B9A-4DB9-4AF2-BEBF-566609F92F97}" srcOrd="0" destOrd="0" presId="urn:microsoft.com/office/officeart/2005/8/layout/orgChart1"/>
    <dgm:cxn modelId="{31E90411-FDAB-4CE3-8DF2-3F8EF7AB8513}" type="presParOf" srcId="{10516B9A-4DB9-4AF2-BEBF-566609F92F97}" destId="{C2523EA8-FEBF-4294-89E4-E9A455356DA4}" srcOrd="0" destOrd="0" presId="urn:microsoft.com/office/officeart/2005/8/layout/orgChart1"/>
    <dgm:cxn modelId="{53D741D8-F9E9-4639-B04F-B3C36367D738}" type="presParOf" srcId="{10516B9A-4DB9-4AF2-BEBF-566609F92F97}" destId="{A7B46E8B-16C7-4471-93F9-E74099C7BC5D}" srcOrd="1" destOrd="0" presId="urn:microsoft.com/office/officeart/2005/8/layout/orgChart1"/>
    <dgm:cxn modelId="{60D0A54D-2E6C-4428-818D-61DCCA804C98}" type="presParOf" srcId="{C7B90C48-E775-4296-8C07-8372FE4158E2}" destId="{8114CA2C-CCD2-4900-AA6C-72929D283F22}" srcOrd="1" destOrd="0" presId="urn:microsoft.com/office/officeart/2005/8/layout/orgChart1"/>
    <dgm:cxn modelId="{FA1FEBEC-C929-494E-996A-C48948D46337}" type="presParOf" srcId="{C7B90C48-E775-4296-8C07-8372FE4158E2}" destId="{8085B625-2346-4919-97EB-8DC663D5A907}" srcOrd="2" destOrd="0" presId="urn:microsoft.com/office/officeart/2005/8/layout/orgChart1"/>
    <dgm:cxn modelId="{8DA431C9-8DF7-4257-8FFC-6CFB3CBB76B9}" type="presParOf" srcId="{39B22639-F073-41A2-83F4-9F91FA039182}" destId="{964A86E5-2E48-43EA-9F6C-958FDD0A9D38}" srcOrd="2" destOrd="0" presId="urn:microsoft.com/office/officeart/2005/8/layout/orgChart1"/>
    <dgm:cxn modelId="{125457F6-DB82-4A96-8680-84792C2C05D2}" type="presParOf" srcId="{39B22639-F073-41A2-83F4-9F91FA039182}" destId="{2F1667B7-0906-47FB-8F87-5661F1EBFF2A}" srcOrd="3" destOrd="0" presId="urn:microsoft.com/office/officeart/2005/8/layout/orgChart1"/>
    <dgm:cxn modelId="{26697AE3-B7A2-4B7E-A863-F67AC783F2F2}" type="presParOf" srcId="{2F1667B7-0906-47FB-8F87-5661F1EBFF2A}" destId="{EC3CD768-B0F3-4877-8D61-1D81FBBDF33B}" srcOrd="0" destOrd="0" presId="urn:microsoft.com/office/officeart/2005/8/layout/orgChart1"/>
    <dgm:cxn modelId="{577D8E27-703C-48B5-BCF6-2C06CFF48C83}" type="presParOf" srcId="{EC3CD768-B0F3-4877-8D61-1D81FBBDF33B}" destId="{0EFC4A01-F6B4-4286-B8F9-EA29F629C140}" srcOrd="0" destOrd="0" presId="urn:microsoft.com/office/officeart/2005/8/layout/orgChart1"/>
    <dgm:cxn modelId="{990B0ECC-568D-4CE6-84BC-3F916909C4DA}" type="presParOf" srcId="{EC3CD768-B0F3-4877-8D61-1D81FBBDF33B}" destId="{FB8FD571-77AA-45FE-AE88-F93C6C12CCA5}" srcOrd="1" destOrd="0" presId="urn:microsoft.com/office/officeart/2005/8/layout/orgChart1"/>
    <dgm:cxn modelId="{FD476907-922F-4C43-A156-61F17537EE2E}" type="presParOf" srcId="{2F1667B7-0906-47FB-8F87-5661F1EBFF2A}" destId="{6016098E-7656-4858-9099-97A8A1973444}" srcOrd="1" destOrd="0" presId="urn:microsoft.com/office/officeart/2005/8/layout/orgChart1"/>
    <dgm:cxn modelId="{18E37F53-79BA-4D93-A8FC-0E1A02450695}" type="presParOf" srcId="{2F1667B7-0906-47FB-8F87-5661F1EBFF2A}" destId="{CDE07BE0-7304-4FD4-901A-C6435904A4D2}" srcOrd="2" destOrd="0" presId="urn:microsoft.com/office/officeart/2005/8/layout/orgChart1"/>
    <dgm:cxn modelId="{DCCDFA6E-871D-477A-8E63-22ECD109261F}" type="presParOf" srcId="{FAE8EE42-F8CA-4B60-87F9-B888317B78F7}" destId="{80C0B6C1-EFF6-4889-B007-6236476CF6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08BA3BE-E2AD-4BA1-8DF5-32C27F1F48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321EB9-DEAD-431C-ABEA-11CCB1FDF400}">
      <dgm:prSet phldrT="[Text]"/>
      <dgm:spPr/>
      <dgm:t>
        <a:bodyPr/>
        <a:lstStyle/>
        <a:p>
          <a:r>
            <a:rPr lang="en-US" dirty="0" smtClean="0"/>
            <a:t>Realizing Different Memory Hierarchies</a:t>
          </a:r>
          <a:endParaRPr lang="en-US" dirty="0"/>
        </a:p>
      </dgm:t>
    </dgm:pt>
    <dgm:pt modelId="{C79299BC-9009-4192-80B0-9B22E84691F6}" type="parTrans" cxnId="{63709C03-2A8E-4246-ABEF-FCD754F8C163}">
      <dgm:prSet/>
      <dgm:spPr/>
      <dgm:t>
        <a:bodyPr/>
        <a:lstStyle/>
        <a:p>
          <a:endParaRPr lang="en-US"/>
        </a:p>
      </dgm:t>
    </dgm:pt>
    <dgm:pt modelId="{40AD861F-8A9C-44C6-9C55-957950CA95DC}" type="sibTrans" cxnId="{63709C03-2A8E-4246-ABEF-FCD754F8C163}">
      <dgm:prSet/>
      <dgm:spPr/>
      <dgm:t>
        <a:bodyPr/>
        <a:lstStyle/>
        <a:p>
          <a:endParaRPr lang="en-US"/>
        </a:p>
      </dgm:t>
    </dgm:pt>
    <dgm:pt modelId="{44E8361F-BDBD-4CDA-8E0A-6E9A1660088D}" type="pres">
      <dgm:prSet presAssocID="{C08BA3BE-E2AD-4BA1-8DF5-32C27F1F4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4D307-BFEC-4798-AD7D-D932905B809E}" type="pres">
      <dgm:prSet presAssocID="{69321EB9-DEAD-431C-ABEA-11CCB1FDF40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CBF743-555A-4220-B736-CE7157E9D222}" type="presOf" srcId="{C08BA3BE-E2AD-4BA1-8DF5-32C27F1F48D4}" destId="{44E8361F-BDBD-4CDA-8E0A-6E9A1660088D}" srcOrd="0" destOrd="0" presId="urn:microsoft.com/office/officeart/2005/8/layout/default"/>
    <dgm:cxn modelId="{63709C03-2A8E-4246-ABEF-FCD754F8C163}" srcId="{C08BA3BE-E2AD-4BA1-8DF5-32C27F1F48D4}" destId="{69321EB9-DEAD-431C-ABEA-11CCB1FDF400}" srcOrd="0" destOrd="0" parTransId="{C79299BC-9009-4192-80B0-9B22E84691F6}" sibTransId="{40AD861F-8A9C-44C6-9C55-957950CA95DC}"/>
    <dgm:cxn modelId="{B6B1F882-A1E2-4BC2-BC69-73D747A4B7D5}" type="presOf" srcId="{69321EB9-DEAD-431C-ABEA-11CCB1FDF400}" destId="{2EC4D307-BFEC-4798-AD7D-D932905B809E}" srcOrd="0" destOrd="0" presId="urn:microsoft.com/office/officeart/2005/8/layout/default"/>
    <dgm:cxn modelId="{03A1D819-C5A5-4543-8BBE-0631CDA98E19}" type="presParOf" srcId="{44E8361F-BDBD-4CDA-8E0A-6E9A1660088D}" destId="{2EC4D307-BFEC-4798-AD7D-D932905B809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08BA3BE-E2AD-4BA1-8DF5-32C27F1F48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321EB9-DEAD-431C-ABEA-11CCB1FDF400}">
      <dgm:prSet phldrT="[Text]"/>
      <dgm:spPr/>
      <dgm:t>
        <a:bodyPr/>
        <a:lstStyle/>
        <a:p>
          <a:r>
            <a:rPr lang="en-US" dirty="0" smtClean="0"/>
            <a:t>Specifying the Chip Layout and Configuring the </a:t>
          </a:r>
          <a:r>
            <a:rPr lang="en-US" dirty="0" err="1" smtClean="0"/>
            <a:t>NoC</a:t>
          </a:r>
          <a:endParaRPr lang="en-US" dirty="0"/>
        </a:p>
      </dgm:t>
    </dgm:pt>
    <dgm:pt modelId="{C79299BC-9009-4192-80B0-9B22E84691F6}" type="parTrans" cxnId="{63709C03-2A8E-4246-ABEF-FCD754F8C163}">
      <dgm:prSet/>
      <dgm:spPr/>
      <dgm:t>
        <a:bodyPr/>
        <a:lstStyle/>
        <a:p>
          <a:endParaRPr lang="en-US"/>
        </a:p>
      </dgm:t>
    </dgm:pt>
    <dgm:pt modelId="{40AD861F-8A9C-44C6-9C55-957950CA95DC}" type="sibTrans" cxnId="{63709C03-2A8E-4246-ABEF-FCD754F8C163}">
      <dgm:prSet/>
      <dgm:spPr/>
      <dgm:t>
        <a:bodyPr/>
        <a:lstStyle/>
        <a:p>
          <a:endParaRPr lang="en-US"/>
        </a:p>
      </dgm:t>
    </dgm:pt>
    <dgm:pt modelId="{44E8361F-BDBD-4CDA-8E0A-6E9A1660088D}" type="pres">
      <dgm:prSet presAssocID="{C08BA3BE-E2AD-4BA1-8DF5-32C27F1F4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C4D307-BFEC-4798-AD7D-D932905B809E}" type="pres">
      <dgm:prSet presAssocID="{69321EB9-DEAD-431C-ABEA-11CCB1FDF40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25E16-1EDB-4350-A71F-6B8B5A0F0807}" type="presOf" srcId="{69321EB9-DEAD-431C-ABEA-11CCB1FDF400}" destId="{2EC4D307-BFEC-4798-AD7D-D932905B809E}" srcOrd="0" destOrd="0" presId="urn:microsoft.com/office/officeart/2005/8/layout/default"/>
    <dgm:cxn modelId="{EC33AAA8-5BE4-4243-BCC5-2B8BAF25283A}" type="presOf" srcId="{C08BA3BE-E2AD-4BA1-8DF5-32C27F1F48D4}" destId="{44E8361F-BDBD-4CDA-8E0A-6E9A1660088D}" srcOrd="0" destOrd="0" presId="urn:microsoft.com/office/officeart/2005/8/layout/default"/>
    <dgm:cxn modelId="{63709C03-2A8E-4246-ABEF-FCD754F8C163}" srcId="{C08BA3BE-E2AD-4BA1-8DF5-32C27F1F48D4}" destId="{69321EB9-DEAD-431C-ABEA-11CCB1FDF400}" srcOrd="0" destOrd="0" parTransId="{C79299BC-9009-4192-80B0-9B22E84691F6}" sibTransId="{40AD861F-8A9C-44C6-9C55-957950CA95DC}"/>
    <dgm:cxn modelId="{3FC1621D-454B-4BB6-AF8E-223916547F9B}" type="presParOf" srcId="{44E8361F-BDBD-4CDA-8E0A-6E9A1660088D}" destId="{2EC4D307-BFEC-4798-AD7D-D932905B809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63BE103-FF8A-4456-B631-ED4D78D8D31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AAF477-FD03-401C-AE75-E564B216396F}">
      <dgm:prSet phldrT="[Text]"/>
      <dgm:spPr/>
      <dgm:t>
        <a:bodyPr/>
        <a:lstStyle/>
        <a:p>
          <a:r>
            <a:rPr lang="en-US" dirty="0" smtClean="0"/>
            <a:t>Branch Predictor</a:t>
          </a:r>
          <a:endParaRPr lang="en-US" dirty="0"/>
        </a:p>
      </dgm:t>
    </dgm:pt>
    <dgm:pt modelId="{4D8380C3-B14D-4E16-8D72-20AB0FF24057}" type="parTrans" cxnId="{815D5778-174B-4430-A746-F70451B7BD3D}">
      <dgm:prSet/>
      <dgm:spPr/>
      <dgm:t>
        <a:bodyPr/>
        <a:lstStyle/>
        <a:p>
          <a:endParaRPr lang="en-US"/>
        </a:p>
      </dgm:t>
    </dgm:pt>
    <dgm:pt modelId="{B062B824-4881-4456-BB62-C19A87C7172C}" type="sibTrans" cxnId="{815D5778-174B-4430-A746-F70451B7BD3D}">
      <dgm:prSet/>
      <dgm:spPr/>
      <dgm:t>
        <a:bodyPr/>
        <a:lstStyle/>
        <a:p>
          <a:endParaRPr lang="en-US"/>
        </a:p>
      </dgm:t>
    </dgm:pt>
    <dgm:pt modelId="{4BE9F8AF-B5A8-431E-B6BA-7A63AA254C9E}">
      <dgm:prSet/>
      <dgm:spPr/>
      <dgm:t>
        <a:bodyPr/>
        <a:lstStyle/>
        <a:p>
          <a:r>
            <a:rPr lang="en-US" dirty="0" smtClean="0"/>
            <a:t>Private caches</a:t>
          </a:r>
        </a:p>
      </dgm:t>
    </dgm:pt>
    <dgm:pt modelId="{81FF2888-5A39-4B0F-878E-9A7D1E446FA7}" type="parTrans" cxnId="{86480F9C-171E-4B08-AFA7-BAD5CCE767A1}">
      <dgm:prSet/>
      <dgm:spPr/>
      <dgm:t>
        <a:bodyPr/>
        <a:lstStyle/>
        <a:p>
          <a:endParaRPr lang="en-US"/>
        </a:p>
      </dgm:t>
    </dgm:pt>
    <dgm:pt modelId="{457E241D-52B1-43E7-9629-14BF22452B99}" type="sibTrans" cxnId="{86480F9C-171E-4B08-AFA7-BAD5CCE767A1}">
      <dgm:prSet/>
      <dgm:spPr/>
      <dgm:t>
        <a:bodyPr/>
        <a:lstStyle/>
        <a:p>
          <a:endParaRPr lang="en-US"/>
        </a:p>
      </dgm:t>
    </dgm:pt>
    <dgm:pt modelId="{D180308A-8941-45D8-B6F1-EB6EAA5D2171}">
      <dgm:prSet/>
      <dgm:spPr/>
      <dgm:t>
        <a:bodyPr/>
        <a:lstStyle/>
        <a:p>
          <a:r>
            <a:rPr lang="en-US" dirty="0" smtClean="0"/>
            <a:t>Shared caches</a:t>
          </a:r>
        </a:p>
      </dgm:t>
    </dgm:pt>
    <dgm:pt modelId="{CFFDDD61-45F2-4AA4-BDDF-8BB019B55870}" type="parTrans" cxnId="{8EDD3367-9A30-450A-A09D-48C27A83F3BA}">
      <dgm:prSet/>
      <dgm:spPr/>
      <dgm:t>
        <a:bodyPr/>
        <a:lstStyle/>
        <a:p>
          <a:endParaRPr lang="en-US"/>
        </a:p>
      </dgm:t>
    </dgm:pt>
    <dgm:pt modelId="{EC62F289-9137-4029-B0B7-79055F252E35}" type="sibTrans" cxnId="{8EDD3367-9A30-450A-A09D-48C27A83F3BA}">
      <dgm:prSet/>
      <dgm:spPr/>
      <dgm:t>
        <a:bodyPr/>
        <a:lstStyle/>
        <a:p>
          <a:endParaRPr lang="en-US"/>
        </a:p>
      </dgm:t>
    </dgm:pt>
    <dgm:pt modelId="{8000A8E6-5845-4F29-AFD6-C603A9F3378E}">
      <dgm:prSet/>
      <dgm:spPr/>
      <dgm:t>
        <a:bodyPr/>
        <a:lstStyle/>
        <a:p>
          <a:r>
            <a:rPr lang="en-US" dirty="0" smtClean="0"/>
            <a:t>Coherence elements</a:t>
          </a:r>
        </a:p>
      </dgm:t>
    </dgm:pt>
    <dgm:pt modelId="{36A27FD5-001B-4509-A55E-113D7877C80A}" type="parTrans" cxnId="{75234463-202A-4C39-8D08-E105433F1321}">
      <dgm:prSet/>
      <dgm:spPr/>
      <dgm:t>
        <a:bodyPr/>
        <a:lstStyle/>
        <a:p>
          <a:endParaRPr lang="en-US"/>
        </a:p>
      </dgm:t>
    </dgm:pt>
    <dgm:pt modelId="{8130525E-721C-447E-82BA-C1D418B940A9}" type="sibTrans" cxnId="{75234463-202A-4C39-8D08-E105433F1321}">
      <dgm:prSet/>
      <dgm:spPr/>
      <dgm:t>
        <a:bodyPr/>
        <a:lstStyle/>
        <a:p>
          <a:endParaRPr lang="en-US"/>
        </a:p>
      </dgm:t>
    </dgm:pt>
    <dgm:pt modelId="{B0D5BB58-0210-44FF-AF0F-6DADF5457C06}">
      <dgm:prSet/>
      <dgm:spPr/>
      <dgm:t>
        <a:bodyPr/>
        <a:lstStyle/>
        <a:p>
          <a:r>
            <a:rPr lang="en-US" dirty="0" smtClean="0"/>
            <a:t>Memory controllers</a:t>
          </a:r>
        </a:p>
      </dgm:t>
    </dgm:pt>
    <dgm:pt modelId="{B1EEDA07-4F54-4F6F-ACC2-C7FC17872678}" type="parTrans" cxnId="{089C17DA-BB56-480E-8347-2C751115492B}">
      <dgm:prSet/>
      <dgm:spPr/>
      <dgm:t>
        <a:bodyPr/>
        <a:lstStyle/>
        <a:p>
          <a:endParaRPr lang="en-US"/>
        </a:p>
      </dgm:t>
    </dgm:pt>
    <dgm:pt modelId="{426828B1-A32A-4BBB-B2F8-85A926672F83}" type="sibTrans" cxnId="{089C17DA-BB56-480E-8347-2C751115492B}">
      <dgm:prSet/>
      <dgm:spPr/>
      <dgm:t>
        <a:bodyPr/>
        <a:lstStyle/>
        <a:p>
          <a:endParaRPr lang="en-US"/>
        </a:p>
      </dgm:t>
    </dgm:pt>
    <dgm:pt modelId="{6B26429F-438C-405C-9117-9CCBF8E6E626}">
      <dgm:prSet/>
      <dgm:spPr/>
      <dgm:t>
        <a:bodyPr/>
        <a:lstStyle/>
        <a:p>
          <a:r>
            <a:rPr lang="en-US" dirty="0" smtClean="0"/>
            <a:t>Interconnect</a:t>
          </a:r>
          <a:endParaRPr lang="en-US" dirty="0"/>
        </a:p>
      </dgm:t>
    </dgm:pt>
    <dgm:pt modelId="{7874E439-239B-49F8-8536-5776AB3321EA}" type="parTrans" cxnId="{D1A6A247-2155-4F03-800C-C6B57E191725}">
      <dgm:prSet/>
      <dgm:spPr/>
      <dgm:t>
        <a:bodyPr/>
        <a:lstStyle/>
        <a:p>
          <a:endParaRPr lang="en-US"/>
        </a:p>
      </dgm:t>
    </dgm:pt>
    <dgm:pt modelId="{2C22974D-AE53-4ED2-8430-B0E420C6DAFB}" type="sibTrans" cxnId="{D1A6A247-2155-4F03-800C-C6B57E191725}">
      <dgm:prSet/>
      <dgm:spPr/>
      <dgm:t>
        <a:bodyPr/>
        <a:lstStyle/>
        <a:p>
          <a:endParaRPr lang="en-US"/>
        </a:p>
      </dgm:t>
    </dgm:pt>
    <dgm:pt modelId="{629C3AF8-A274-4EBC-89B6-1AC59B53ACA5}">
      <dgm:prSet/>
      <dgm:spPr/>
      <dgm:t>
        <a:bodyPr/>
        <a:lstStyle/>
        <a:p>
          <a:r>
            <a:rPr lang="en-US" dirty="0" smtClean="0"/>
            <a:t>DRAM</a:t>
          </a:r>
        </a:p>
      </dgm:t>
    </dgm:pt>
    <dgm:pt modelId="{2929BBEC-B83F-4817-BE77-DC8487040ABF}" type="parTrans" cxnId="{255353F3-9D14-465B-95E0-FC162E81781C}">
      <dgm:prSet/>
      <dgm:spPr/>
      <dgm:t>
        <a:bodyPr/>
        <a:lstStyle/>
        <a:p>
          <a:endParaRPr lang="en-US"/>
        </a:p>
      </dgm:t>
    </dgm:pt>
    <dgm:pt modelId="{DAC1ED72-719E-487A-B906-DE4B51F6EDDF}" type="sibTrans" cxnId="{255353F3-9D14-465B-95E0-FC162E81781C}">
      <dgm:prSet/>
      <dgm:spPr/>
      <dgm:t>
        <a:bodyPr/>
        <a:lstStyle/>
        <a:p>
          <a:endParaRPr lang="en-US"/>
        </a:p>
      </dgm:t>
    </dgm:pt>
    <dgm:pt modelId="{5661C1C8-72C0-436D-893A-1E14FFB86A15}">
      <dgm:prSet phldrT="[Text]"/>
      <dgm:spPr/>
      <dgm:t>
        <a:bodyPr/>
        <a:lstStyle/>
        <a:p>
          <a:r>
            <a:rPr lang="en-US" dirty="0" smtClean="0"/>
            <a:t>TLBs</a:t>
          </a:r>
          <a:endParaRPr lang="en-US" dirty="0"/>
        </a:p>
      </dgm:t>
    </dgm:pt>
    <dgm:pt modelId="{2C3DE07E-1F58-4A1D-B0D1-9995FBFB37A5}" type="parTrans" cxnId="{EA08893A-4F5E-453B-AB23-12CB18D620A5}">
      <dgm:prSet/>
      <dgm:spPr/>
      <dgm:t>
        <a:bodyPr/>
        <a:lstStyle/>
        <a:p>
          <a:endParaRPr lang="en-US"/>
        </a:p>
      </dgm:t>
    </dgm:pt>
    <dgm:pt modelId="{D305A2E4-6755-4190-BE19-5CD1DF4D5561}" type="sibTrans" cxnId="{EA08893A-4F5E-453B-AB23-12CB18D620A5}">
      <dgm:prSet/>
      <dgm:spPr/>
      <dgm:t>
        <a:bodyPr/>
        <a:lstStyle/>
        <a:p>
          <a:endParaRPr lang="en-US"/>
        </a:p>
      </dgm:t>
    </dgm:pt>
    <dgm:pt modelId="{C2290DBC-3E20-4836-A3CA-98C2B6D1F1A7}">
      <dgm:prSet phldrT="[Text]"/>
      <dgm:spPr/>
      <dgm:t>
        <a:bodyPr/>
        <a:lstStyle/>
        <a:p>
          <a:r>
            <a:rPr lang="en-US" dirty="0" smtClean="0"/>
            <a:t>Pipeline Units</a:t>
          </a:r>
          <a:endParaRPr lang="en-US" dirty="0"/>
        </a:p>
      </dgm:t>
    </dgm:pt>
    <dgm:pt modelId="{7C3A06A0-C6F0-4887-970E-266072B8FC82}" type="parTrans" cxnId="{F11AB1F9-C3DE-451E-83CE-A30FB2A49352}">
      <dgm:prSet/>
      <dgm:spPr/>
      <dgm:t>
        <a:bodyPr/>
        <a:lstStyle/>
        <a:p>
          <a:endParaRPr lang="en-US"/>
        </a:p>
      </dgm:t>
    </dgm:pt>
    <dgm:pt modelId="{81D82775-BAEC-4732-A5B8-06895E75FD05}" type="sibTrans" cxnId="{F11AB1F9-C3DE-451E-83CE-A30FB2A49352}">
      <dgm:prSet/>
      <dgm:spPr/>
      <dgm:t>
        <a:bodyPr/>
        <a:lstStyle/>
        <a:p>
          <a:endParaRPr lang="en-US"/>
        </a:p>
      </dgm:t>
    </dgm:pt>
    <dgm:pt modelId="{E38AA3B9-0C9F-4689-A854-52025DE120D8}" type="pres">
      <dgm:prSet presAssocID="{B63BE103-FF8A-4456-B631-ED4D78D8D3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CE02D9-3A1B-40DA-95C9-3E01E177FB56}" type="pres">
      <dgm:prSet presAssocID="{3CAAF477-FD03-401C-AE75-E564B216396F}" presName="node" presStyleLbl="node1" presStyleIdx="0" presStyleCnt="9" custLinFactNeighborY="-3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569C7-3FE3-4B4F-98B8-D6271476B785}" type="pres">
      <dgm:prSet presAssocID="{B062B824-4881-4456-BB62-C19A87C7172C}" presName="sibTrans" presStyleCnt="0"/>
      <dgm:spPr/>
    </dgm:pt>
    <dgm:pt modelId="{B0282BBA-BA56-453E-A89D-8B348D12EF89}" type="pres">
      <dgm:prSet presAssocID="{5661C1C8-72C0-436D-893A-1E14FFB86A1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2721E-74B0-4FCF-9631-7D15E3B60159}" type="pres">
      <dgm:prSet presAssocID="{D305A2E4-6755-4190-BE19-5CD1DF4D5561}" presName="sibTrans" presStyleCnt="0"/>
      <dgm:spPr/>
    </dgm:pt>
    <dgm:pt modelId="{48DFBCCD-5E95-4BBD-9DCB-1EB106B9333D}" type="pres">
      <dgm:prSet presAssocID="{C2290DBC-3E20-4836-A3CA-98C2B6D1F1A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07507-795F-44A0-8CC5-85DD7853B35B}" type="pres">
      <dgm:prSet presAssocID="{81D82775-BAEC-4732-A5B8-06895E75FD05}" presName="sibTrans" presStyleCnt="0"/>
      <dgm:spPr/>
    </dgm:pt>
    <dgm:pt modelId="{73879F0B-589D-47CF-8B9F-B5DC2B0A99A9}" type="pres">
      <dgm:prSet presAssocID="{4BE9F8AF-B5A8-431E-B6BA-7A63AA254C9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FDE4-35AE-48A4-BB9B-B67EDF466C94}" type="pres">
      <dgm:prSet presAssocID="{457E241D-52B1-43E7-9629-14BF22452B99}" presName="sibTrans" presStyleCnt="0"/>
      <dgm:spPr/>
    </dgm:pt>
    <dgm:pt modelId="{F1722144-9282-4EB9-9758-814C357BAB80}" type="pres">
      <dgm:prSet presAssocID="{D180308A-8941-45D8-B6F1-EB6EAA5D217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6A7E8-E305-4A69-AF72-558EAE9568C0}" type="pres">
      <dgm:prSet presAssocID="{EC62F289-9137-4029-B0B7-79055F252E35}" presName="sibTrans" presStyleCnt="0"/>
      <dgm:spPr/>
    </dgm:pt>
    <dgm:pt modelId="{58E14F05-5656-400F-A5A9-6F1876B115BB}" type="pres">
      <dgm:prSet presAssocID="{8000A8E6-5845-4F29-AFD6-C603A9F3378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DE4F5-DA57-4BDA-8CB6-FC7DFC964339}" type="pres">
      <dgm:prSet presAssocID="{8130525E-721C-447E-82BA-C1D418B940A9}" presName="sibTrans" presStyleCnt="0"/>
      <dgm:spPr/>
    </dgm:pt>
    <dgm:pt modelId="{5DB28EB3-F32A-4445-B8C2-43CB1D9C3F76}" type="pres">
      <dgm:prSet presAssocID="{B0D5BB58-0210-44FF-AF0F-6DADF5457C0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9653E-EBB8-4707-BBE5-CC1C921E58DD}" type="pres">
      <dgm:prSet presAssocID="{426828B1-A32A-4BBB-B2F8-85A926672F83}" presName="sibTrans" presStyleCnt="0"/>
      <dgm:spPr/>
    </dgm:pt>
    <dgm:pt modelId="{B44D9975-1828-4BD8-9DF2-170EED78DAB7}" type="pres">
      <dgm:prSet presAssocID="{629C3AF8-A274-4EBC-89B6-1AC59B53ACA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A6F59-62B6-49FB-8D8E-D71762600421}" type="pres">
      <dgm:prSet presAssocID="{DAC1ED72-719E-487A-B906-DE4B51F6EDDF}" presName="sibTrans" presStyleCnt="0"/>
      <dgm:spPr/>
    </dgm:pt>
    <dgm:pt modelId="{68170D04-BF20-4A9D-96AB-E31FF3A6F32E}" type="pres">
      <dgm:prSet presAssocID="{6B26429F-438C-405C-9117-9CCBF8E6E62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6E2F9-B53B-4BD5-BF75-A2FB38B70C6C}" type="presOf" srcId="{D180308A-8941-45D8-B6F1-EB6EAA5D2171}" destId="{F1722144-9282-4EB9-9758-814C357BAB80}" srcOrd="0" destOrd="0" presId="urn:microsoft.com/office/officeart/2005/8/layout/default"/>
    <dgm:cxn modelId="{43B48397-0569-48CF-8746-6A30AB571BEB}" type="presOf" srcId="{5661C1C8-72C0-436D-893A-1E14FFB86A15}" destId="{B0282BBA-BA56-453E-A89D-8B348D12EF89}" srcOrd="0" destOrd="0" presId="urn:microsoft.com/office/officeart/2005/8/layout/default"/>
    <dgm:cxn modelId="{3ED01DD2-F37C-488F-82BF-6F5A3D90166F}" type="presOf" srcId="{4BE9F8AF-B5A8-431E-B6BA-7A63AA254C9E}" destId="{73879F0B-589D-47CF-8B9F-B5DC2B0A99A9}" srcOrd="0" destOrd="0" presId="urn:microsoft.com/office/officeart/2005/8/layout/default"/>
    <dgm:cxn modelId="{815D5778-174B-4430-A746-F70451B7BD3D}" srcId="{B63BE103-FF8A-4456-B631-ED4D78D8D31A}" destId="{3CAAF477-FD03-401C-AE75-E564B216396F}" srcOrd="0" destOrd="0" parTransId="{4D8380C3-B14D-4E16-8D72-20AB0FF24057}" sibTransId="{B062B824-4881-4456-BB62-C19A87C7172C}"/>
    <dgm:cxn modelId="{86480F9C-171E-4B08-AFA7-BAD5CCE767A1}" srcId="{B63BE103-FF8A-4456-B631-ED4D78D8D31A}" destId="{4BE9F8AF-B5A8-431E-B6BA-7A63AA254C9E}" srcOrd="3" destOrd="0" parTransId="{81FF2888-5A39-4B0F-878E-9A7D1E446FA7}" sibTransId="{457E241D-52B1-43E7-9629-14BF22452B99}"/>
    <dgm:cxn modelId="{331EBE44-D2FF-4A70-AD8F-AFC086799915}" type="presOf" srcId="{3CAAF477-FD03-401C-AE75-E564B216396F}" destId="{B6CE02D9-3A1B-40DA-95C9-3E01E177FB56}" srcOrd="0" destOrd="0" presId="urn:microsoft.com/office/officeart/2005/8/layout/default"/>
    <dgm:cxn modelId="{F9159309-9AAC-4C41-AE9B-84C356D664FE}" type="presOf" srcId="{629C3AF8-A274-4EBC-89B6-1AC59B53ACA5}" destId="{B44D9975-1828-4BD8-9DF2-170EED78DAB7}" srcOrd="0" destOrd="0" presId="urn:microsoft.com/office/officeart/2005/8/layout/default"/>
    <dgm:cxn modelId="{255353F3-9D14-465B-95E0-FC162E81781C}" srcId="{B63BE103-FF8A-4456-B631-ED4D78D8D31A}" destId="{629C3AF8-A274-4EBC-89B6-1AC59B53ACA5}" srcOrd="7" destOrd="0" parTransId="{2929BBEC-B83F-4817-BE77-DC8487040ABF}" sibTransId="{DAC1ED72-719E-487A-B906-DE4B51F6EDDF}"/>
    <dgm:cxn modelId="{EA08893A-4F5E-453B-AB23-12CB18D620A5}" srcId="{B63BE103-FF8A-4456-B631-ED4D78D8D31A}" destId="{5661C1C8-72C0-436D-893A-1E14FFB86A15}" srcOrd="1" destOrd="0" parTransId="{2C3DE07E-1F58-4A1D-B0D1-9995FBFB37A5}" sibTransId="{D305A2E4-6755-4190-BE19-5CD1DF4D5561}"/>
    <dgm:cxn modelId="{F11AB1F9-C3DE-451E-83CE-A30FB2A49352}" srcId="{B63BE103-FF8A-4456-B631-ED4D78D8D31A}" destId="{C2290DBC-3E20-4836-A3CA-98C2B6D1F1A7}" srcOrd="2" destOrd="0" parTransId="{7C3A06A0-C6F0-4887-970E-266072B8FC82}" sibTransId="{81D82775-BAEC-4732-A5B8-06895E75FD05}"/>
    <dgm:cxn modelId="{75234463-202A-4C39-8D08-E105433F1321}" srcId="{B63BE103-FF8A-4456-B631-ED4D78D8D31A}" destId="{8000A8E6-5845-4F29-AFD6-C603A9F3378E}" srcOrd="5" destOrd="0" parTransId="{36A27FD5-001B-4509-A55E-113D7877C80A}" sibTransId="{8130525E-721C-447E-82BA-C1D418B940A9}"/>
    <dgm:cxn modelId="{089C17DA-BB56-480E-8347-2C751115492B}" srcId="{B63BE103-FF8A-4456-B631-ED4D78D8D31A}" destId="{B0D5BB58-0210-44FF-AF0F-6DADF5457C06}" srcOrd="6" destOrd="0" parTransId="{B1EEDA07-4F54-4F6F-ACC2-C7FC17872678}" sibTransId="{426828B1-A32A-4BBB-B2F8-85A926672F83}"/>
    <dgm:cxn modelId="{35124108-D7CF-47C8-B9EE-849F64BA1DCC}" type="presOf" srcId="{B63BE103-FF8A-4456-B631-ED4D78D8D31A}" destId="{E38AA3B9-0C9F-4689-A854-52025DE120D8}" srcOrd="0" destOrd="0" presId="urn:microsoft.com/office/officeart/2005/8/layout/default"/>
    <dgm:cxn modelId="{7CDE8CC9-08ED-4DE1-BC13-43FDE38791D8}" type="presOf" srcId="{6B26429F-438C-405C-9117-9CCBF8E6E626}" destId="{68170D04-BF20-4A9D-96AB-E31FF3A6F32E}" srcOrd="0" destOrd="0" presId="urn:microsoft.com/office/officeart/2005/8/layout/default"/>
    <dgm:cxn modelId="{D1A6A247-2155-4F03-800C-C6B57E191725}" srcId="{B63BE103-FF8A-4456-B631-ED4D78D8D31A}" destId="{6B26429F-438C-405C-9117-9CCBF8E6E626}" srcOrd="8" destOrd="0" parTransId="{7874E439-239B-49F8-8536-5776AB3321EA}" sibTransId="{2C22974D-AE53-4ED2-8430-B0E420C6DAFB}"/>
    <dgm:cxn modelId="{BA3CCACA-895A-461F-9334-2D3E589FEEBA}" type="presOf" srcId="{8000A8E6-5845-4F29-AFD6-C603A9F3378E}" destId="{58E14F05-5656-400F-A5A9-6F1876B115BB}" srcOrd="0" destOrd="0" presId="urn:microsoft.com/office/officeart/2005/8/layout/default"/>
    <dgm:cxn modelId="{8EDD3367-9A30-450A-A09D-48C27A83F3BA}" srcId="{B63BE103-FF8A-4456-B631-ED4D78D8D31A}" destId="{D180308A-8941-45D8-B6F1-EB6EAA5D2171}" srcOrd="4" destOrd="0" parTransId="{CFFDDD61-45F2-4AA4-BDDF-8BB019B55870}" sibTransId="{EC62F289-9137-4029-B0B7-79055F252E35}"/>
    <dgm:cxn modelId="{CA7E249C-63DA-41BE-BEDD-F1DE4FE58B4E}" type="presOf" srcId="{B0D5BB58-0210-44FF-AF0F-6DADF5457C06}" destId="{5DB28EB3-F32A-4445-B8C2-43CB1D9C3F76}" srcOrd="0" destOrd="0" presId="urn:microsoft.com/office/officeart/2005/8/layout/default"/>
    <dgm:cxn modelId="{9295DBC1-52EC-430A-B7F2-3ECEF7B5714E}" type="presOf" srcId="{C2290DBC-3E20-4836-A3CA-98C2B6D1F1A7}" destId="{48DFBCCD-5E95-4BBD-9DCB-1EB106B9333D}" srcOrd="0" destOrd="0" presId="urn:microsoft.com/office/officeart/2005/8/layout/default"/>
    <dgm:cxn modelId="{F9CCA49B-4F50-4AC3-B95F-AD1D117E5220}" type="presParOf" srcId="{E38AA3B9-0C9F-4689-A854-52025DE120D8}" destId="{B6CE02D9-3A1B-40DA-95C9-3E01E177FB56}" srcOrd="0" destOrd="0" presId="urn:microsoft.com/office/officeart/2005/8/layout/default"/>
    <dgm:cxn modelId="{28C1597E-7062-46A3-85B1-7886FA48219E}" type="presParOf" srcId="{E38AA3B9-0C9F-4689-A854-52025DE120D8}" destId="{421569C7-3FE3-4B4F-98B8-D6271476B785}" srcOrd="1" destOrd="0" presId="urn:microsoft.com/office/officeart/2005/8/layout/default"/>
    <dgm:cxn modelId="{68ED384B-44BE-47A3-8FDD-A84E13188190}" type="presParOf" srcId="{E38AA3B9-0C9F-4689-A854-52025DE120D8}" destId="{B0282BBA-BA56-453E-A89D-8B348D12EF89}" srcOrd="2" destOrd="0" presId="urn:microsoft.com/office/officeart/2005/8/layout/default"/>
    <dgm:cxn modelId="{3206B529-0EB5-43AA-AE95-DFAD35FE710C}" type="presParOf" srcId="{E38AA3B9-0C9F-4689-A854-52025DE120D8}" destId="{C062721E-74B0-4FCF-9631-7D15E3B60159}" srcOrd="3" destOrd="0" presId="urn:microsoft.com/office/officeart/2005/8/layout/default"/>
    <dgm:cxn modelId="{FDDBDEC2-9CF8-4D8D-91E7-BEA88D6EA354}" type="presParOf" srcId="{E38AA3B9-0C9F-4689-A854-52025DE120D8}" destId="{48DFBCCD-5E95-4BBD-9DCB-1EB106B9333D}" srcOrd="4" destOrd="0" presId="urn:microsoft.com/office/officeart/2005/8/layout/default"/>
    <dgm:cxn modelId="{A35EC532-98C2-4215-91A7-2BCFFE5D1FD4}" type="presParOf" srcId="{E38AA3B9-0C9F-4689-A854-52025DE120D8}" destId="{DCE07507-795F-44A0-8CC5-85DD7853B35B}" srcOrd="5" destOrd="0" presId="urn:microsoft.com/office/officeart/2005/8/layout/default"/>
    <dgm:cxn modelId="{83BC8296-E579-4E5D-A862-8DC0CD80A086}" type="presParOf" srcId="{E38AA3B9-0C9F-4689-A854-52025DE120D8}" destId="{73879F0B-589D-47CF-8B9F-B5DC2B0A99A9}" srcOrd="6" destOrd="0" presId="urn:microsoft.com/office/officeart/2005/8/layout/default"/>
    <dgm:cxn modelId="{17A0500A-AB14-426D-8861-EF5C24DA796D}" type="presParOf" srcId="{E38AA3B9-0C9F-4689-A854-52025DE120D8}" destId="{520FFDE4-35AE-48A4-BB9B-B67EDF466C94}" srcOrd="7" destOrd="0" presId="urn:microsoft.com/office/officeart/2005/8/layout/default"/>
    <dgm:cxn modelId="{47533482-4391-4CE6-9AAB-6D2C15A4A683}" type="presParOf" srcId="{E38AA3B9-0C9F-4689-A854-52025DE120D8}" destId="{F1722144-9282-4EB9-9758-814C357BAB80}" srcOrd="8" destOrd="0" presId="urn:microsoft.com/office/officeart/2005/8/layout/default"/>
    <dgm:cxn modelId="{F5ACF84B-D97A-47AF-8440-BA0BDA081702}" type="presParOf" srcId="{E38AA3B9-0C9F-4689-A854-52025DE120D8}" destId="{F646A7E8-E305-4A69-AF72-558EAE9568C0}" srcOrd="9" destOrd="0" presId="urn:microsoft.com/office/officeart/2005/8/layout/default"/>
    <dgm:cxn modelId="{5C5BFC82-B368-46BE-B963-4FC863C3DC51}" type="presParOf" srcId="{E38AA3B9-0C9F-4689-A854-52025DE120D8}" destId="{58E14F05-5656-400F-A5A9-6F1876B115BB}" srcOrd="10" destOrd="0" presId="urn:microsoft.com/office/officeart/2005/8/layout/default"/>
    <dgm:cxn modelId="{20D68682-2501-4A1D-8C89-76B2AC470E53}" type="presParOf" srcId="{E38AA3B9-0C9F-4689-A854-52025DE120D8}" destId="{6E4DE4F5-DA57-4BDA-8CB6-FC7DFC964339}" srcOrd="11" destOrd="0" presId="urn:microsoft.com/office/officeart/2005/8/layout/default"/>
    <dgm:cxn modelId="{74F488AD-F4E0-47E8-ACEB-61B69E1D271A}" type="presParOf" srcId="{E38AA3B9-0C9F-4689-A854-52025DE120D8}" destId="{5DB28EB3-F32A-4445-B8C2-43CB1D9C3F76}" srcOrd="12" destOrd="0" presId="urn:microsoft.com/office/officeart/2005/8/layout/default"/>
    <dgm:cxn modelId="{C6A78855-B05F-487B-81BF-6C864269E83F}" type="presParOf" srcId="{E38AA3B9-0C9F-4689-A854-52025DE120D8}" destId="{B619653E-EBB8-4707-BBE5-CC1C921E58DD}" srcOrd="13" destOrd="0" presId="urn:microsoft.com/office/officeart/2005/8/layout/default"/>
    <dgm:cxn modelId="{0B31DA96-1455-4EC4-9892-F63BA0517233}" type="presParOf" srcId="{E38AA3B9-0C9F-4689-A854-52025DE120D8}" destId="{B44D9975-1828-4BD8-9DF2-170EED78DAB7}" srcOrd="14" destOrd="0" presId="urn:microsoft.com/office/officeart/2005/8/layout/default"/>
    <dgm:cxn modelId="{1C4DCECF-1FF6-4274-92DC-2A525818DE13}" type="presParOf" srcId="{E38AA3B9-0C9F-4689-A854-52025DE120D8}" destId="{FC8A6F59-62B6-49FB-8D8E-D71762600421}" srcOrd="15" destOrd="0" presId="urn:microsoft.com/office/officeart/2005/8/layout/default"/>
    <dgm:cxn modelId="{A6314514-1802-48ED-80FE-B19F6815FE12}" type="presParOf" srcId="{E38AA3B9-0C9F-4689-A854-52025DE120D8}" destId="{68170D04-BF20-4A9D-96AB-E31FF3A6F32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79592AC-80DF-4A31-B50A-8BF5022D0B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6628A-3DE2-4626-8C0D-E6DF3A14216A}">
      <dgm:prSet phldrT="[Text]"/>
      <dgm:spPr/>
      <dgm:t>
        <a:bodyPr/>
        <a:lstStyle/>
        <a:p>
          <a:r>
            <a:rPr lang="en-US" dirty="0" smtClean="0"/>
            <a:t>Contributions</a:t>
          </a:r>
          <a:endParaRPr lang="en-US" dirty="0"/>
        </a:p>
      </dgm:t>
    </dgm:pt>
    <dgm:pt modelId="{02C489CA-4EBD-488F-9A65-AEE8A42E7FBB}" type="parTrans" cxnId="{DF8F674F-C9E9-41E3-8781-608E3510AAEB}">
      <dgm:prSet/>
      <dgm:spPr/>
      <dgm:t>
        <a:bodyPr/>
        <a:lstStyle/>
        <a:p>
          <a:endParaRPr lang="en-US"/>
        </a:p>
      </dgm:t>
    </dgm:pt>
    <dgm:pt modelId="{554BA2C8-1F86-431D-B902-60819EE7D303}" type="sibTrans" cxnId="{DF8F674F-C9E9-41E3-8781-608E3510AAEB}">
      <dgm:prSet/>
      <dgm:spPr/>
      <dgm:t>
        <a:bodyPr/>
        <a:lstStyle/>
        <a:p>
          <a:endParaRPr lang="en-US"/>
        </a:p>
      </dgm:t>
    </dgm:pt>
    <dgm:pt modelId="{1951D543-7682-44DC-9D81-AAA8F90D64D1}">
      <dgm:prSet phldrT="[Text]"/>
      <dgm:spPr/>
      <dgm:t>
        <a:bodyPr/>
        <a:lstStyle/>
        <a:p>
          <a:r>
            <a:rPr lang="en-US" dirty="0" smtClean="0"/>
            <a:t>Separate clock domains</a:t>
          </a:r>
          <a:endParaRPr lang="en-US" dirty="0"/>
        </a:p>
      </dgm:t>
    </dgm:pt>
    <dgm:pt modelId="{C3E1B2A3-7BC7-40AB-AD62-2CDD72FB450A}" type="parTrans" cxnId="{FCB41FF8-611A-4586-B520-B149842DF715}">
      <dgm:prSet/>
      <dgm:spPr/>
      <dgm:t>
        <a:bodyPr/>
        <a:lstStyle/>
        <a:p>
          <a:endParaRPr lang="en-US"/>
        </a:p>
      </dgm:t>
    </dgm:pt>
    <dgm:pt modelId="{25E40273-BCA4-4331-9A12-8368C44C659F}" type="sibTrans" cxnId="{FCB41FF8-611A-4586-B520-B149842DF715}">
      <dgm:prSet/>
      <dgm:spPr/>
      <dgm:t>
        <a:bodyPr/>
        <a:lstStyle/>
        <a:p>
          <a:endParaRPr lang="en-US"/>
        </a:p>
      </dgm:t>
    </dgm:pt>
    <dgm:pt modelId="{4CE65218-8FBD-4895-A2F4-400BE9DD385C}">
      <dgm:prSet phldrT="[Text]"/>
      <dgm:spPr/>
      <dgm:t>
        <a:bodyPr/>
        <a:lstStyle/>
        <a:p>
          <a:r>
            <a:rPr lang="en-US" dirty="0" smtClean="0"/>
            <a:t>Special barriers (</a:t>
          </a:r>
          <a:r>
            <a:rPr lang="en-US" dirty="0" err="1" smtClean="0"/>
            <a:t>Phasers</a:t>
          </a:r>
          <a:r>
            <a:rPr lang="en-US" dirty="0" smtClean="0"/>
            <a:t>)</a:t>
          </a:r>
          <a:endParaRPr lang="en-US" dirty="0"/>
        </a:p>
      </dgm:t>
    </dgm:pt>
    <dgm:pt modelId="{15E908E8-7CF8-4A1F-AD2C-25A5C8982884}" type="parTrans" cxnId="{5C0CEB5E-6D28-4B50-8674-658F8DE706E8}">
      <dgm:prSet/>
      <dgm:spPr/>
      <dgm:t>
        <a:bodyPr/>
        <a:lstStyle/>
        <a:p>
          <a:endParaRPr lang="en-US"/>
        </a:p>
      </dgm:t>
    </dgm:pt>
    <dgm:pt modelId="{5C729AB3-12F8-4E98-A2C4-9DFDDB8BF567}" type="sibTrans" cxnId="{5C0CEB5E-6D28-4B50-8674-658F8DE706E8}">
      <dgm:prSet/>
      <dgm:spPr/>
      <dgm:t>
        <a:bodyPr/>
        <a:lstStyle/>
        <a:p>
          <a:endParaRPr lang="en-US"/>
        </a:p>
      </dgm:t>
    </dgm:pt>
    <dgm:pt modelId="{04DA23FE-79FD-4C4B-9970-8F4969711CEA}">
      <dgm:prSet phldrT="[Text]"/>
      <dgm:spPr/>
      <dgm:t>
        <a:bodyPr/>
        <a:lstStyle/>
        <a:p>
          <a:r>
            <a:rPr lang="en-US" dirty="0" smtClean="0"/>
            <a:t>Lock free </a:t>
          </a:r>
          <a:r>
            <a:rPr lang="en-US" dirty="0" err="1" smtClean="0"/>
            <a:t>datastructures</a:t>
          </a:r>
          <a:r>
            <a:rPr lang="en-US" dirty="0" smtClean="0"/>
            <a:t> for shared caches</a:t>
          </a:r>
          <a:endParaRPr lang="en-US" dirty="0"/>
        </a:p>
      </dgm:t>
    </dgm:pt>
    <dgm:pt modelId="{7224A445-A14B-446B-B271-09B78F2D129D}" type="parTrans" cxnId="{78545BAE-B406-4F87-BF40-55532327BED8}">
      <dgm:prSet/>
      <dgm:spPr/>
      <dgm:t>
        <a:bodyPr/>
        <a:lstStyle/>
        <a:p>
          <a:endParaRPr lang="en-US"/>
        </a:p>
      </dgm:t>
    </dgm:pt>
    <dgm:pt modelId="{279D02DD-9655-4431-B35C-722A4BDB69DF}" type="sibTrans" cxnId="{78545BAE-B406-4F87-BF40-55532327BED8}">
      <dgm:prSet/>
      <dgm:spPr/>
      <dgm:t>
        <a:bodyPr/>
        <a:lstStyle/>
        <a:p>
          <a:endParaRPr lang="en-US"/>
        </a:p>
      </dgm:t>
    </dgm:pt>
    <dgm:pt modelId="{E096CC87-89A4-48B2-B0A5-8821C889AFE5}">
      <dgm:prSet phldrT="[Text]"/>
      <dgm:spPr/>
      <dgm:t>
        <a:bodyPr/>
        <a:lstStyle/>
        <a:p>
          <a:r>
            <a:rPr lang="en-US" dirty="0" smtClean="0"/>
            <a:t>Core partitioning</a:t>
          </a:r>
          <a:endParaRPr lang="en-US" dirty="0"/>
        </a:p>
      </dgm:t>
    </dgm:pt>
    <dgm:pt modelId="{EC68BD68-BC50-4E41-8F6B-BBC23CE2B2AE}" type="parTrans" cxnId="{2F816532-663F-4F74-9A90-19B4E520390F}">
      <dgm:prSet/>
      <dgm:spPr/>
      <dgm:t>
        <a:bodyPr/>
        <a:lstStyle/>
        <a:p>
          <a:endParaRPr lang="en-US"/>
        </a:p>
      </dgm:t>
    </dgm:pt>
    <dgm:pt modelId="{0652C97E-6EFD-4B5D-9D5D-67BC65573402}" type="sibTrans" cxnId="{2F816532-663F-4F74-9A90-19B4E520390F}">
      <dgm:prSet/>
      <dgm:spPr/>
      <dgm:t>
        <a:bodyPr/>
        <a:lstStyle/>
        <a:p>
          <a:endParaRPr lang="en-US"/>
        </a:p>
      </dgm:t>
    </dgm:pt>
    <dgm:pt modelId="{A88E5769-859F-4444-8D3E-A7860D03929D}" type="pres">
      <dgm:prSet presAssocID="{F79592AC-80DF-4A31-B50A-8BF5022D0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EA5FB1-11E6-437C-A668-5977196D40EF}" type="pres">
      <dgm:prSet presAssocID="{21E6628A-3DE2-4626-8C0D-E6DF3A14216A}" presName="hierRoot1" presStyleCnt="0">
        <dgm:presLayoutVars>
          <dgm:hierBranch val="init"/>
        </dgm:presLayoutVars>
      </dgm:prSet>
      <dgm:spPr/>
    </dgm:pt>
    <dgm:pt modelId="{62206E33-D8C0-4895-A8A6-232389AEC2FA}" type="pres">
      <dgm:prSet presAssocID="{21E6628A-3DE2-4626-8C0D-E6DF3A14216A}" presName="rootComposite1" presStyleCnt="0"/>
      <dgm:spPr/>
    </dgm:pt>
    <dgm:pt modelId="{081A38BE-3C5B-4DB4-9FA2-780F9D5A54A9}" type="pres">
      <dgm:prSet presAssocID="{21E6628A-3DE2-4626-8C0D-E6DF3A14216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17DA65-F378-4CD0-8BC5-CD877A6ABF22}" type="pres">
      <dgm:prSet presAssocID="{21E6628A-3DE2-4626-8C0D-E6DF3A14216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DB83FD-E13C-409C-B22D-4BA429494837}" type="pres">
      <dgm:prSet presAssocID="{21E6628A-3DE2-4626-8C0D-E6DF3A14216A}" presName="hierChild2" presStyleCnt="0"/>
      <dgm:spPr/>
    </dgm:pt>
    <dgm:pt modelId="{1AE9BFB8-22AC-477A-B8D6-585F14F78A16}" type="pres">
      <dgm:prSet presAssocID="{EC68BD68-BC50-4E41-8F6B-BBC23CE2B2A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3179ABE-D66C-4895-AFDD-8793FD301E57}" type="pres">
      <dgm:prSet presAssocID="{E096CC87-89A4-48B2-B0A5-8821C889AFE5}" presName="hierRoot2" presStyleCnt="0">
        <dgm:presLayoutVars>
          <dgm:hierBranch val="init"/>
        </dgm:presLayoutVars>
      </dgm:prSet>
      <dgm:spPr/>
    </dgm:pt>
    <dgm:pt modelId="{A2A68FC2-56CA-4ADF-80AE-E7FC65AF03F0}" type="pres">
      <dgm:prSet presAssocID="{E096CC87-89A4-48B2-B0A5-8821C889AFE5}" presName="rootComposite" presStyleCnt="0"/>
      <dgm:spPr/>
    </dgm:pt>
    <dgm:pt modelId="{F065712D-4A36-4849-86EE-0D7346668326}" type="pres">
      <dgm:prSet presAssocID="{E096CC87-89A4-48B2-B0A5-8821C889AFE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60F114-6B54-445D-9F08-E076E36C0484}" type="pres">
      <dgm:prSet presAssocID="{E096CC87-89A4-48B2-B0A5-8821C889AFE5}" presName="rootConnector" presStyleLbl="node2" presStyleIdx="0" presStyleCnt="4"/>
      <dgm:spPr/>
      <dgm:t>
        <a:bodyPr/>
        <a:lstStyle/>
        <a:p>
          <a:endParaRPr lang="en-US"/>
        </a:p>
      </dgm:t>
    </dgm:pt>
    <dgm:pt modelId="{471CEA17-DC3E-4911-89A6-9831412B2DF2}" type="pres">
      <dgm:prSet presAssocID="{E096CC87-89A4-48B2-B0A5-8821C889AFE5}" presName="hierChild4" presStyleCnt="0"/>
      <dgm:spPr/>
    </dgm:pt>
    <dgm:pt modelId="{F4FB1AF5-4946-4CFD-B94E-3FBFB44A26CF}" type="pres">
      <dgm:prSet presAssocID="{E096CC87-89A4-48B2-B0A5-8821C889AFE5}" presName="hierChild5" presStyleCnt="0"/>
      <dgm:spPr/>
    </dgm:pt>
    <dgm:pt modelId="{37C946F8-F922-4DDE-8346-C1F29A82F0C0}" type="pres">
      <dgm:prSet presAssocID="{C3E1B2A3-7BC7-40AB-AD62-2CDD72FB450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13E66C4-08B3-421F-BD7A-9204E1DE770D}" type="pres">
      <dgm:prSet presAssocID="{1951D543-7682-44DC-9D81-AAA8F90D64D1}" presName="hierRoot2" presStyleCnt="0">
        <dgm:presLayoutVars>
          <dgm:hierBranch val="init"/>
        </dgm:presLayoutVars>
      </dgm:prSet>
      <dgm:spPr/>
    </dgm:pt>
    <dgm:pt modelId="{87C00F80-EEA8-40B8-8C8B-77F9AC9DA171}" type="pres">
      <dgm:prSet presAssocID="{1951D543-7682-44DC-9D81-AAA8F90D64D1}" presName="rootComposite" presStyleCnt="0"/>
      <dgm:spPr/>
    </dgm:pt>
    <dgm:pt modelId="{CE43916B-1026-41BD-8E68-DB29C52E209C}" type="pres">
      <dgm:prSet presAssocID="{1951D543-7682-44DC-9D81-AAA8F90D64D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3685B-80FD-4EC4-AA54-764560B085FF}" type="pres">
      <dgm:prSet presAssocID="{1951D543-7682-44DC-9D81-AAA8F90D64D1}" presName="rootConnector" presStyleLbl="node2" presStyleIdx="1" presStyleCnt="4"/>
      <dgm:spPr/>
      <dgm:t>
        <a:bodyPr/>
        <a:lstStyle/>
        <a:p>
          <a:endParaRPr lang="en-US"/>
        </a:p>
      </dgm:t>
    </dgm:pt>
    <dgm:pt modelId="{A6C02C86-B2B2-4110-B428-88CEEA95C5C5}" type="pres">
      <dgm:prSet presAssocID="{1951D543-7682-44DC-9D81-AAA8F90D64D1}" presName="hierChild4" presStyleCnt="0"/>
      <dgm:spPr/>
    </dgm:pt>
    <dgm:pt modelId="{0E575500-23A4-4DDA-8F0B-D25DEA513B3B}" type="pres">
      <dgm:prSet presAssocID="{1951D543-7682-44DC-9D81-AAA8F90D64D1}" presName="hierChild5" presStyleCnt="0"/>
      <dgm:spPr/>
    </dgm:pt>
    <dgm:pt modelId="{38CA46D2-D2DC-4DA5-9938-C9F94A1F2FB0}" type="pres">
      <dgm:prSet presAssocID="{15E908E8-7CF8-4A1F-AD2C-25A5C898288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6B1694DB-5ACB-4BF2-A237-6E1B6B85EFDC}" type="pres">
      <dgm:prSet presAssocID="{4CE65218-8FBD-4895-A2F4-400BE9DD385C}" presName="hierRoot2" presStyleCnt="0">
        <dgm:presLayoutVars>
          <dgm:hierBranch val="init"/>
        </dgm:presLayoutVars>
      </dgm:prSet>
      <dgm:spPr/>
    </dgm:pt>
    <dgm:pt modelId="{5BCEFA6E-DBA9-4BF3-A73A-24B0BE6542BF}" type="pres">
      <dgm:prSet presAssocID="{4CE65218-8FBD-4895-A2F4-400BE9DD385C}" presName="rootComposite" presStyleCnt="0"/>
      <dgm:spPr/>
    </dgm:pt>
    <dgm:pt modelId="{0DC3FFB3-B39C-4439-86B9-5DCC10B1ECA9}" type="pres">
      <dgm:prSet presAssocID="{4CE65218-8FBD-4895-A2F4-400BE9DD385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24020-9A9B-40C3-A4AF-8B308B3B12B8}" type="pres">
      <dgm:prSet presAssocID="{4CE65218-8FBD-4895-A2F4-400BE9DD385C}" presName="rootConnector" presStyleLbl="node2" presStyleIdx="2" presStyleCnt="4"/>
      <dgm:spPr/>
      <dgm:t>
        <a:bodyPr/>
        <a:lstStyle/>
        <a:p>
          <a:endParaRPr lang="en-US"/>
        </a:p>
      </dgm:t>
    </dgm:pt>
    <dgm:pt modelId="{F4F9694B-027B-45B6-97E8-B1DF94092CEC}" type="pres">
      <dgm:prSet presAssocID="{4CE65218-8FBD-4895-A2F4-400BE9DD385C}" presName="hierChild4" presStyleCnt="0"/>
      <dgm:spPr/>
    </dgm:pt>
    <dgm:pt modelId="{35BF49F6-E562-4F37-9712-D7B0D066A244}" type="pres">
      <dgm:prSet presAssocID="{4CE65218-8FBD-4895-A2F4-400BE9DD385C}" presName="hierChild5" presStyleCnt="0"/>
      <dgm:spPr/>
    </dgm:pt>
    <dgm:pt modelId="{37F9A8BB-68CD-4CE5-8F68-3A5814CFD010}" type="pres">
      <dgm:prSet presAssocID="{7224A445-A14B-446B-B271-09B78F2D129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AC06811-8E47-4DB7-9238-3497A27E78A3}" type="pres">
      <dgm:prSet presAssocID="{04DA23FE-79FD-4C4B-9970-8F4969711CEA}" presName="hierRoot2" presStyleCnt="0">
        <dgm:presLayoutVars>
          <dgm:hierBranch val="init"/>
        </dgm:presLayoutVars>
      </dgm:prSet>
      <dgm:spPr/>
    </dgm:pt>
    <dgm:pt modelId="{391BD22F-9714-4396-BCAC-28F8068BBECC}" type="pres">
      <dgm:prSet presAssocID="{04DA23FE-79FD-4C4B-9970-8F4969711CEA}" presName="rootComposite" presStyleCnt="0"/>
      <dgm:spPr/>
    </dgm:pt>
    <dgm:pt modelId="{F7A15F01-A342-4B4C-9CD7-B801F10013AB}" type="pres">
      <dgm:prSet presAssocID="{04DA23FE-79FD-4C4B-9970-8F4969711CE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B8104D-FF42-458B-8F7A-00A9E0F7B54A}" type="pres">
      <dgm:prSet presAssocID="{04DA23FE-79FD-4C4B-9970-8F4969711CEA}" presName="rootConnector" presStyleLbl="node2" presStyleIdx="3" presStyleCnt="4"/>
      <dgm:spPr/>
      <dgm:t>
        <a:bodyPr/>
        <a:lstStyle/>
        <a:p>
          <a:endParaRPr lang="en-US"/>
        </a:p>
      </dgm:t>
    </dgm:pt>
    <dgm:pt modelId="{A5D98B31-ACF2-450F-B21C-CE481ABA0C8F}" type="pres">
      <dgm:prSet presAssocID="{04DA23FE-79FD-4C4B-9970-8F4969711CEA}" presName="hierChild4" presStyleCnt="0"/>
      <dgm:spPr/>
    </dgm:pt>
    <dgm:pt modelId="{3E241812-02C2-478B-B461-5AEC7E1039C3}" type="pres">
      <dgm:prSet presAssocID="{04DA23FE-79FD-4C4B-9970-8F4969711CEA}" presName="hierChild5" presStyleCnt="0"/>
      <dgm:spPr/>
    </dgm:pt>
    <dgm:pt modelId="{B984E6F1-6C7E-4C01-ACB4-F01AEBF4E828}" type="pres">
      <dgm:prSet presAssocID="{21E6628A-3DE2-4626-8C0D-E6DF3A14216A}" presName="hierChild3" presStyleCnt="0"/>
      <dgm:spPr/>
    </dgm:pt>
  </dgm:ptLst>
  <dgm:cxnLst>
    <dgm:cxn modelId="{781E3CAA-8312-4E29-8477-826F065F94EE}" type="presOf" srcId="{04DA23FE-79FD-4C4B-9970-8F4969711CEA}" destId="{FBB8104D-FF42-458B-8F7A-00A9E0F7B54A}" srcOrd="1" destOrd="0" presId="urn:microsoft.com/office/officeart/2005/8/layout/orgChart1"/>
    <dgm:cxn modelId="{2A68D1C4-01A6-4BCD-8FCE-6A8DE5B3E2BF}" type="presOf" srcId="{21E6628A-3DE2-4626-8C0D-E6DF3A14216A}" destId="{081A38BE-3C5B-4DB4-9FA2-780F9D5A54A9}" srcOrd="0" destOrd="0" presId="urn:microsoft.com/office/officeart/2005/8/layout/orgChart1"/>
    <dgm:cxn modelId="{BDC57BCC-5D53-4B02-B9A9-14E0F3EA370D}" type="presOf" srcId="{1951D543-7682-44DC-9D81-AAA8F90D64D1}" destId="{88F3685B-80FD-4EC4-AA54-764560B085FF}" srcOrd="1" destOrd="0" presId="urn:microsoft.com/office/officeart/2005/8/layout/orgChart1"/>
    <dgm:cxn modelId="{78545BAE-B406-4F87-BF40-55532327BED8}" srcId="{21E6628A-3DE2-4626-8C0D-E6DF3A14216A}" destId="{04DA23FE-79FD-4C4B-9970-8F4969711CEA}" srcOrd="3" destOrd="0" parTransId="{7224A445-A14B-446B-B271-09B78F2D129D}" sibTransId="{279D02DD-9655-4431-B35C-722A4BDB69DF}"/>
    <dgm:cxn modelId="{B64C0C8E-5A0E-4E42-9E1A-FB5E76F6C252}" type="presOf" srcId="{1951D543-7682-44DC-9D81-AAA8F90D64D1}" destId="{CE43916B-1026-41BD-8E68-DB29C52E209C}" srcOrd="0" destOrd="0" presId="urn:microsoft.com/office/officeart/2005/8/layout/orgChart1"/>
    <dgm:cxn modelId="{93AE7540-32E9-4D81-941F-3F4EE9CF16A8}" type="presOf" srcId="{E096CC87-89A4-48B2-B0A5-8821C889AFE5}" destId="{F760F114-6B54-445D-9F08-E076E36C0484}" srcOrd="1" destOrd="0" presId="urn:microsoft.com/office/officeart/2005/8/layout/orgChart1"/>
    <dgm:cxn modelId="{6B0B59B0-2628-43BA-9A9B-E3B32F910FAB}" type="presOf" srcId="{EC68BD68-BC50-4E41-8F6B-BBC23CE2B2AE}" destId="{1AE9BFB8-22AC-477A-B8D6-585F14F78A16}" srcOrd="0" destOrd="0" presId="urn:microsoft.com/office/officeart/2005/8/layout/orgChart1"/>
    <dgm:cxn modelId="{5C0CEB5E-6D28-4B50-8674-658F8DE706E8}" srcId="{21E6628A-3DE2-4626-8C0D-E6DF3A14216A}" destId="{4CE65218-8FBD-4895-A2F4-400BE9DD385C}" srcOrd="2" destOrd="0" parTransId="{15E908E8-7CF8-4A1F-AD2C-25A5C8982884}" sibTransId="{5C729AB3-12F8-4E98-A2C4-9DFDDB8BF567}"/>
    <dgm:cxn modelId="{B09A14D1-FAA4-4E65-AA3E-7100808C049A}" type="presOf" srcId="{C3E1B2A3-7BC7-40AB-AD62-2CDD72FB450A}" destId="{37C946F8-F922-4DDE-8346-C1F29A82F0C0}" srcOrd="0" destOrd="0" presId="urn:microsoft.com/office/officeart/2005/8/layout/orgChart1"/>
    <dgm:cxn modelId="{BAB29FBD-3905-4F24-9DF7-1F217E616D22}" type="presOf" srcId="{F79592AC-80DF-4A31-B50A-8BF5022D0B09}" destId="{A88E5769-859F-4444-8D3E-A7860D03929D}" srcOrd="0" destOrd="0" presId="urn:microsoft.com/office/officeart/2005/8/layout/orgChart1"/>
    <dgm:cxn modelId="{4DDAB64F-67E3-4AF0-BA35-E033FD820DBF}" type="presOf" srcId="{4CE65218-8FBD-4895-A2F4-400BE9DD385C}" destId="{0DC3FFB3-B39C-4439-86B9-5DCC10B1ECA9}" srcOrd="0" destOrd="0" presId="urn:microsoft.com/office/officeart/2005/8/layout/orgChart1"/>
    <dgm:cxn modelId="{76986830-D299-48CB-A002-28DB32ABDD50}" type="presOf" srcId="{E096CC87-89A4-48B2-B0A5-8821C889AFE5}" destId="{F065712D-4A36-4849-86EE-0D7346668326}" srcOrd="0" destOrd="0" presId="urn:microsoft.com/office/officeart/2005/8/layout/orgChart1"/>
    <dgm:cxn modelId="{DF8F674F-C9E9-41E3-8781-608E3510AAEB}" srcId="{F79592AC-80DF-4A31-B50A-8BF5022D0B09}" destId="{21E6628A-3DE2-4626-8C0D-E6DF3A14216A}" srcOrd="0" destOrd="0" parTransId="{02C489CA-4EBD-488F-9A65-AEE8A42E7FBB}" sibTransId="{554BA2C8-1F86-431D-B902-60819EE7D303}"/>
    <dgm:cxn modelId="{2F816532-663F-4F74-9A90-19B4E520390F}" srcId="{21E6628A-3DE2-4626-8C0D-E6DF3A14216A}" destId="{E096CC87-89A4-48B2-B0A5-8821C889AFE5}" srcOrd="0" destOrd="0" parTransId="{EC68BD68-BC50-4E41-8F6B-BBC23CE2B2AE}" sibTransId="{0652C97E-6EFD-4B5D-9D5D-67BC65573402}"/>
    <dgm:cxn modelId="{5AB817B1-ABE5-4848-B7BB-A93707ED6CBA}" type="presOf" srcId="{21E6628A-3DE2-4626-8C0D-E6DF3A14216A}" destId="{9B17DA65-F378-4CD0-8BC5-CD877A6ABF22}" srcOrd="1" destOrd="0" presId="urn:microsoft.com/office/officeart/2005/8/layout/orgChart1"/>
    <dgm:cxn modelId="{FCB41FF8-611A-4586-B520-B149842DF715}" srcId="{21E6628A-3DE2-4626-8C0D-E6DF3A14216A}" destId="{1951D543-7682-44DC-9D81-AAA8F90D64D1}" srcOrd="1" destOrd="0" parTransId="{C3E1B2A3-7BC7-40AB-AD62-2CDD72FB450A}" sibTransId="{25E40273-BCA4-4331-9A12-8368C44C659F}"/>
    <dgm:cxn modelId="{089F8BF1-2F9C-4EE8-AD9C-8CEAE6ADFF88}" type="presOf" srcId="{04DA23FE-79FD-4C4B-9970-8F4969711CEA}" destId="{F7A15F01-A342-4B4C-9CD7-B801F10013AB}" srcOrd="0" destOrd="0" presId="urn:microsoft.com/office/officeart/2005/8/layout/orgChart1"/>
    <dgm:cxn modelId="{41066F12-E3E4-46BD-A59B-34314E9DE120}" type="presOf" srcId="{7224A445-A14B-446B-B271-09B78F2D129D}" destId="{37F9A8BB-68CD-4CE5-8F68-3A5814CFD010}" srcOrd="0" destOrd="0" presId="urn:microsoft.com/office/officeart/2005/8/layout/orgChart1"/>
    <dgm:cxn modelId="{F9BB200F-3A33-4D21-9F43-23548A8556D5}" type="presOf" srcId="{15E908E8-7CF8-4A1F-AD2C-25A5C8982884}" destId="{38CA46D2-D2DC-4DA5-9938-C9F94A1F2FB0}" srcOrd="0" destOrd="0" presId="urn:microsoft.com/office/officeart/2005/8/layout/orgChart1"/>
    <dgm:cxn modelId="{A9F42553-F351-4357-8BE6-E9F7C3FE3CD2}" type="presOf" srcId="{4CE65218-8FBD-4895-A2F4-400BE9DD385C}" destId="{2CF24020-9A9B-40C3-A4AF-8B308B3B12B8}" srcOrd="1" destOrd="0" presId="urn:microsoft.com/office/officeart/2005/8/layout/orgChart1"/>
    <dgm:cxn modelId="{25316DC3-6B69-4CC8-917B-E05C0B47E223}" type="presParOf" srcId="{A88E5769-859F-4444-8D3E-A7860D03929D}" destId="{A1EA5FB1-11E6-437C-A668-5977196D40EF}" srcOrd="0" destOrd="0" presId="urn:microsoft.com/office/officeart/2005/8/layout/orgChart1"/>
    <dgm:cxn modelId="{D70FEAE2-A0C0-4815-AF0B-42834ECD0CC9}" type="presParOf" srcId="{A1EA5FB1-11E6-437C-A668-5977196D40EF}" destId="{62206E33-D8C0-4895-A8A6-232389AEC2FA}" srcOrd="0" destOrd="0" presId="urn:microsoft.com/office/officeart/2005/8/layout/orgChart1"/>
    <dgm:cxn modelId="{F1B6E9AD-A286-496F-8C27-354EB498DFDC}" type="presParOf" srcId="{62206E33-D8C0-4895-A8A6-232389AEC2FA}" destId="{081A38BE-3C5B-4DB4-9FA2-780F9D5A54A9}" srcOrd="0" destOrd="0" presId="urn:microsoft.com/office/officeart/2005/8/layout/orgChart1"/>
    <dgm:cxn modelId="{C842BAB1-33AB-4FBC-B3D6-6F390C27063B}" type="presParOf" srcId="{62206E33-D8C0-4895-A8A6-232389AEC2FA}" destId="{9B17DA65-F378-4CD0-8BC5-CD877A6ABF22}" srcOrd="1" destOrd="0" presId="urn:microsoft.com/office/officeart/2005/8/layout/orgChart1"/>
    <dgm:cxn modelId="{A25FC11A-796C-414F-813F-2DFBEF3B9579}" type="presParOf" srcId="{A1EA5FB1-11E6-437C-A668-5977196D40EF}" destId="{FCDB83FD-E13C-409C-B22D-4BA429494837}" srcOrd="1" destOrd="0" presId="urn:microsoft.com/office/officeart/2005/8/layout/orgChart1"/>
    <dgm:cxn modelId="{15D43641-2F3C-4CA2-AE70-1246EFCA42A4}" type="presParOf" srcId="{FCDB83FD-E13C-409C-B22D-4BA429494837}" destId="{1AE9BFB8-22AC-477A-B8D6-585F14F78A16}" srcOrd="0" destOrd="0" presId="urn:microsoft.com/office/officeart/2005/8/layout/orgChart1"/>
    <dgm:cxn modelId="{C56CA614-DE80-4931-A9CA-4F59981F5A08}" type="presParOf" srcId="{FCDB83FD-E13C-409C-B22D-4BA429494837}" destId="{33179ABE-D66C-4895-AFDD-8793FD301E57}" srcOrd="1" destOrd="0" presId="urn:microsoft.com/office/officeart/2005/8/layout/orgChart1"/>
    <dgm:cxn modelId="{6BD7635A-E57D-4D1B-9889-FB0478CAD88F}" type="presParOf" srcId="{33179ABE-D66C-4895-AFDD-8793FD301E57}" destId="{A2A68FC2-56CA-4ADF-80AE-E7FC65AF03F0}" srcOrd="0" destOrd="0" presId="urn:microsoft.com/office/officeart/2005/8/layout/orgChart1"/>
    <dgm:cxn modelId="{D4E1B819-25B1-40B1-A320-651241C5B588}" type="presParOf" srcId="{A2A68FC2-56CA-4ADF-80AE-E7FC65AF03F0}" destId="{F065712D-4A36-4849-86EE-0D7346668326}" srcOrd="0" destOrd="0" presId="urn:microsoft.com/office/officeart/2005/8/layout/orgChart1"/>
    <dgm:cxn modelId="{066A2014-5352-4DE4-933C-6424BC43E57E}" type="presParOf" srcId="{A2A68FC2-56CA-4ADF-80AE-E7FC65AF03F0}" destId="{F760F114-6B54-445D-9F08-E076E36C0484}" srcOrd="1" destOrd="0" presId="urn:microsoft.com/office/officeart/2005/8/layout/orgChart1"/>
    <dgm:cxn modelId="{08FA8379-E779-4A8A-84EA-2DCA02B465CC}" type="presParOf" srcId="{33179ABE-D66C-4895-AFDD-8793FD301E57}" destId="{471CEA17-DC3E-4911-89A6-9831412B2DF2}" srcOrd="1" destOrd="0" presId="urn:microsoft.com/office/officeart/2005/8/layout/orgChart1"/>
    <dgm:cxn modelId="{2BEDC727-9A54-46D2-82E8-E16BD3A72247}" type="presParOf" srcId="{33179ABE-D66C-4895-AFDD-8793FD301E57}" destId="{F4FB1AF5-4946-4CFD-B94E-3FBFB44A26CF}" srcOrd="2" destOrd="0" presId="urn:microsoft.com/office/officeart/2005/8/layout/orgChart1"/>
    <dgm:cxn modelId="{B295511F-FD9D-4B0D-AFF6-2320DCC5E0E4}" type="presParOf" srcId="{FCDB83FD-E13C-409C-B22D-4BA429494837}" destId="{37C946F8-F922-4DDE-8346-C1F29A82F0C0}" srcOrd="2" destOrd="0" presId="urn:microsoft.com/office/officeart/2005/8/layout/orgChart1"/>
    <dgm:cxn modelId="{94CDB3CA-5D99-4BF9-BD77-6CD3D0376BF0}" type="presParOf" srcId="{FCDB83FD-E13C-409C-B22D-4BA429494837}" destId="{113E66C4-08B3-421F-BD7A-9204E1DE770D}" srcOrd="3" destOrd="0" presId="urn:microsoft.com/office/officeart/2005/8/layout/orgChart1"/>
    <dgm:cxn modelId="{12190AE2-9E1F-415D-99ED-A19E7C945DDB}" type="presParOf" srcId="{113E66C4-08B3-421F-BD7A-9204E1DE770D}" destId="{87C00F80-EEA8-40B8-8C8B-77F9AC9DA171}" srcOrd="0" destOrd="0" presId="urn:microsoft.com/office/officeart/2005/8/layout/orgChart1"/>
    <dgm:cxn modelId="{D90E6052-F44E-4615-B696-78C0193F2973}" type="presParOf" srcId="{87C00F80-EEA8-40B8-8C8B-77F9AC9DA171}" destId="{CE43916B-1026-41BD-8E68-DB29C52E209C}" srcOrd="0" destOrd="0" presId="urn:microsoft.com/office/officeart/2005/8/layout/orgChart1"/>
    <dgm:cxn modelId="{605CE887-FEA9-4F1F-9057-95D52719E109}" type="presParOf" srcId="{87C00F80-EEA8-40B8-8C8B-77F9AC9DA171}" destId="{88F3685B-80FD-4EC4-AA54-764560B085FF}" srcOrd="1" destOrd="0" presId="urn:microsoft.com/office/officeart/2005/8/layout/orgChart1"/>
    <dgm:cxn modelId="{C8A7E135-EB00-4FC3-9F0A-AFE42EB62230}" type="presParOf" srcId="{113E66C4-08B3-421F-BD7A-9204E1DE770D}" destId="{A6C02C86-B2B2-4110-B428-88CEEA95C5C5}" srcOrd="1" destOrd="0" presId="urn:microsoft.com/office/officeart/2005/8/layout/orgChart1"/>
    <dgm:cxn modelId="{DE2730AE-8D40-4B30-9A84-0300F7D3C1BF}" type="presParOf" srcId="{113E66C4-08B3-421F-BD7A-9204E1DE770D}" destId="{0E575500-23A4-4DDA-8F0B-D25DEA513B3B}" srcOrd="2" destOrd="0" presId="urn:microsoft.com/office/officeart/2005/8/layout/orgChart1"/>
    <dgm:cxn modelId="{F994FA4B-8FB4-48FC-A79A-6690F13E99D0}" type="presParOf" srcId="{FCDB83FD-E13C-409C-B22D-4BA429494837}" destId="{38CA46D2-D2DC-4DA5-9938-C9F94A1F2FB0}" srcOrd="4" destOrd="0" presId="urn:microsoft.com/office/officeart/2005/8/layout/orgChart1"/>
    <dgm:cxn modelId="{A20CE9A8-90CC-4326-9365-77ACE042CE3A}" type="presParOf" srcId="{FCDB83FD-E13C-409C-B22D-4BA429494837}" destId="{6B1694DB-5ACB-4BF2-A237-6E1B6B85EFDC}" srcOrd="5" destOrd="0" presId="urn:microsoft.com/office/officeart/2005/8/layout/orgChart1"/>
    <dgm:cxn modelId="{C34B320D-FE4C-4159-81E6-19202FBCC654}" type="presParOf" srcId="{6B1694DB-5ACB-4BF2-A237-6E1B6B85EFDC}" destId="{5BCEFA6E-DBA9-4BF3-A73A-24B0BE6542BF}" srcOrd="0" destOrd="0" presId="urn:microsoft.com/office/officeart/2005/8/layout/orgChart1"/>
    <dgm:cxn modelId="{41190229-A88B-4849-B3FC-F2D2A89BEDBF}" type="presParOf" srcId="{5BCEFA6E-DBA9-4BF3-A73A-24B0BE6542BF}" destId="{0DC3FFB3-B39C-4439-86B9-5DCC10B1ECA9}" srcOrd="0" destOrd="0" presId="urn:microsoft.com/office/officeart/2005/8/layout/orgChart1"/>
    <dgm:cxn modelId="{99F13CE5-04DD-40CA-9024-666C5EA1996B}" type="presParOf" srcId="{5BCEFA6E-DBA9-4BF3-A73A-24B0BE6542BF}" destId="{2CF24020-9A9B-40C3-A4AF-8B308B3B12B8}" srcOrd="1" destOrd="0" presId="urn:microsoft.com/office/officeart/2005/8/layout/orgChart1"/>
    <dgm:cxn modelId="{D4E106BB-CD0D-4D6D-AA6E-5CDA156E1460}" type="presParOf" srcId="{6B1694DB-5ACB-4BF2-A237-6E1B6B85EFDC}" destId="{F4F9694B-027B-45B6-97E8-B1DF94092CEC}" srcOrd="1" destOrd="0" presId="urn:microsoft.com/office/officeart/2005/8/layout/orgChart1"/>
    <dgm:cxn modelId="{EDAA02E0-E49D-4BB6-B08E-52AA28877D89}" type="presParOf" srcId="{6B1694DB-5ACB-4BF2-A237-6E1B6B85EFDC}" destId="{35BF49F6-E562-4F37-9712-D7B0D066A244}" srcOrd="2" destOrd="0" presId="urn:microsoft.com/office/officeart/2005/8/layout/orgChart1"/>
    <dgm:cxn modelId="{C8FABDD4-CE01-443F-8ABF-E45A76027801}" type="presParOf" srcId="{FCDB83FD-E13C-409C-B22D-4BA429494837}" destId="{37F9A8BB-68CD-4CE5-8F68-3A5814CFD010}" srcOrd="6" destOrd="0" presId="urn:microsoft.com/office/officeart/2005/8/layout/orgChart1"/>
    <dgm:cxn modelId="{4244EA7A-5D08-4D5E-BCD1-03E8CA70D653}" type="presParOf" srcId="{FCDB83FD-E13C-409C-B22D-4BA429494837}" destId="{FAC06811-8E47-4DB7-9238-3497A27E78A3}" srcOrd="7" destOrd="0" presId="urn:microsoft.com/office/officeart/2005/8/layout/orgChart1"/>
    <dgm:cxn modelId="{FC6DF5AE-03D1-49BB-B0CA-50B313CD8198}" type="presParOf" srcId="{FAC06811-8E47-4DB7-9238-3497A27E78A3}" destId="{391BD22F-9714-4396-BCAC-28F8068BBECC}" srcOrd="0" destOrd="0" presId="urn:microsoft.com/office/officeart/2005/8/layout/orgChart1"/>
    <dgm:cxn modelId="{C18608F3-65EB-44A1-A187-E0103EFB8387}" type="presParOf" srcId="{391BD22F-9714-4396-BCAC-28F8068BBECC}" destId="{F7A15F01-A342-4B4C-9CD7-B801F10013AB}" srcOrd="0" destOrd="0" presId="urn:microsoft.com/office/officeart/2005/8/layout/orgChart1"/>
    <dgm:cxn modelId="{1F99DA87-CD48-454A-9263-6F2843D3CC1B}" type="presParOf" srcId="{391BD22F-9714-4396-BCAC-28F8068BBECC}" destId="{FBB8104D-FF42-458B-8F7A-00A9E0F7B54A}" srcOrd="1" destOrd="0" presId="urn:microsoft.com/office/officeart/2005/8/layout/orgChart1"/>
    <dgm:cxn modelId="{4A20CB19-C97C-4133-8229-39605EE786BB}" type="presParOf" srcId="{FAC06811-8E47-4DB7-9238-3497A27E78A3}" destId="{A5D98B31-ACF2-450F-B21C-CE481ABA0C8F}" srcOrd="1" destOrd="0" presId="urn:microsoft.com/office/officeart/2005/8/layout/orgChart1"/>
    <dgm:cxn modelId="{D74CF016-6865-40EF-BCF3-74AB4EDC1A65}" type="presParOf" srcId="{FAC06811-8E47-4DB7-9238-3497A27E78A3}" destId="{3E241812-02C2-478B-B461-5AEC7E1039C3}" srcOrd="2" destOrd="0" presId="urn:microsoft.com/office/officeart/2005/8/layout/orgChart1"/>
    <dgm:cxn modelId="{9BA91353-A3FE-491D-A42F-08A3C7522797}" type="presParOf" srcId="{A1EA5FB1-11E6-437C-A668-5977196D40EF}" destId="{B984E6F1-6C7E-4C01-ACB4-F01AEBF4E8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7633155-5ED8-4D22-8783-954BE2CD9D9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6FEBD9-715B-4C14-9204-D3D80122B34D}">
      <dgm:prSet phldrT="[Text]"/>
      <dgm:spPr/>
      <dgm:t>
        <a:bodyPr/>
        <a:lstStyle/>
        <a:p>
          <a:r>
            <a:rPr lang="en-US" dirty="0" smtClean="0"/>
            <a:t>Common Instruction Pools</a:t>
          </a:r>
          <a:endParaRPr lang="en-US" dirty="0"/>
        </a:p>
      </dgm:t>
    </dgm:pt>
    <dgm:pt modelId="{BF3D1BBF-D179-4D68-819E-FF6B9D75AF9A}" type="parTrans" cxnId="{36628496-CE02-451A-B240-04BCB4DA77C1}">
      <dgm:prSet/>
      <dgm:spPr/>
      <dgm:t>
        <a:bodyPr/>
        <a:lstStyle/>
        <a:p>
          <a:endParaRPr lang="en-US"/>
        </a:p>
      </dgm:t>
    </dgm:pt>
    <dgm:pt modelId="{901FFE62-F63F-40F4-AB7A-19173FC23AA0}" type="sibTrans" cxnId="{36628496-CE02-451A-B240-04BCB4DA77C1}">
      <dgm:prSet/>
      <dgm:spPr/>
      <dgm:t>
        <a:bodyPr/>
        <a:lstStyle/>
        <a:p>
          <a:endParaRPr lang="en-US"/>
        </a:p>
      </dgm:t>
    </dgm:pt>
    <dgm:pt modelId="{CE6A1B3E-CCDB-4118-AFA1-5CE8ACFDB1F5}">
      <dgm:prSet phldrT="[Text]"/>
      <dgm:spPr/>
      <dgm:t>
        <a:bodyPr/>
        <a:lstStyle/>
        <a:p>
          <a:r>
            <a:rPr lang="en-US" dirty="0" smtClean="0"/>
            <a:t>Separate instruction pool for each simulator thread</a:t>
          </a:r>
          <a:endParaRPr lang="en-US" dirty="0"/>
        </a:p>
      </dgm:t>
    </dgm:pt>
    <dgm:pt modelId="{A36895FD-C73B-4384-AE8E-529533DCCEFF}" type="parTrans" cxnId="{F95240B7-35E3-405C-B02F-93B3A7ACEBD3}">
      <dgm:prSet/>
      <dgm:spPr/>
      <dgm:t>
        <a:bodyPr/>
        <a:lstStyle/>
        <a:p>
          <a:endParaRPr lang="en-US"/>
        </a:p>
      </dgm:t>
    </dgm:pt>
    <dgm:pt modelId="{2CCAC315-7116-4E88-B989-D99CAC66B209}" type="sibTrans" cxnId="{F95240B7-35E3-405C-B02F-93B3A7ACEBD3}">
      <dgm:prSet/>
      <dgm:spPr/>
      <dgm:t>
        <a:bodyPr/>
        <a:lstStyle/>
        <a:p>
          <a:endParaRPr lang="en-US"/>
        </a:p>
      </dgm:t>
    </dgm:pt>
    <dgm:pt modelId="{169E06CB-7B82-42A4-8270-C4F167E38D08}">
      <dgm:prSet phldrT="[Text]"/>
      <dgm:spPr/>
      <dgm:t>
        <a:bodyPr/>
        <a:lstStyle/>
        <a:p>
          <a:r>
            <a:rPr lang="en-US" dirty="0" smtClean="0"/>
            <a:t>Global clock</a:t>
          </a:r>
          <a:endParaRPr lang="en-US" dirty="0"/>
        </a:p>
      </dgm:t>
    </dgm:pt>
    <dgm:pt modelId="{40631A30-6698-4D72-8B11-7F386A44EC16}" type="parTrans" cxnId="{BCF62611-2DF7-4565-AE2F-12CD43EF182F}">
      <dgm:prSet/>
      <dgm:spPr/>
      <dgm:t>
        <a:bodyPr/>
        <a:lstStyle/>
        <a:p>
          <a:endParaRPr lang="en-US"/>
        </a:p>
      </dgm:t>
    </dgm:pt>
    <dgm:pt modelId="{B534A22A-CBDA-42CA-8951-B1F3E7735896}" type="sibTrans" cxnId="{BCF62611-2DF7-4565-AE2F-12CD43EF182F}">
      <dgm:prSet/>
      <dgm:spPr/>
      <dgm:t>
        <a:bodyPr/>
        <a:lstStyle/>
        <a:p>
          <a:endParaRPr lang="en-US"/>
        </a:p>
      </dgm:t>
    </dgm:pt>
    <dgm:pt modelId="{6CCA9A5D-A034-49B8-8021-AC31CA246882}">
      <dgm:prSet phldrT="[Text]"/>
      <dgm:spPr/>
      <dgm:t>
        <a:bodyPr/>
        <a:lstStyle/>
        <a:p>
          <a:r>
            <a:rPr lang="en-US" dirty="0" smtClean="0"/>
            <a:t>Different clock domains</a:t>
          </a:r>
          <a:endParaRPr lang="en-US" dirty="0"/>
        </a:p>
      </dgm:t>
    </dgm:pt>
    <dgm:pt modelId="{864F52F3-FE60-43F9-AD40-DE258B56B95C}" type="parTrans" cxnId="{670F8055-2B60-43C2-AF32-A8057A6B6C4F}">
      <dgm:prSet/>
      <dgm:spPr/>
      <dgm:t>
        <a:bodyPr/>
        <a:lstStyle/>
        <a:p>
          <a:endParaRPr lang="en-US"/>
        </a:p>
      </dgm:t>
    </dgm:pt>
    <dgm:pt modelId="{A62BA530-8CF4-458D-8179-7AFFD6CEF4EF}" type="sibTrans" cxnId="{670F8055-2B60-43C2-AF32-A8057A6B6C4F}">
      <dgm:prSet/>
      <dgm:spPr/>
      <dgm:t>
        <a:bodyPr/>
        <a:lstStyle/>
        <a:p>
          <a:endParaRPr lang="en-US"/>
        </a:p>
      </dgm:t>
    </dgm:pt>
    <dgm:pt modelId="{3ACB2047-F335-4156-B13B-AD58A111B1BF}">
      <dgm:prSet phldrT="[Text]"/>
      <dgm:spPr/>
      <dgm:t>
        <a:bodyPr/>
        <a:lstStyle/>
        <a:p>
          <a:r>
            <a:rPr lang="en-US" dirty="0" smtClean="0"/>
            <a:t>Synchronization issues</a:t>
          </a:r>
          <a:endParaRPr lang="en-US" dirty="0"/>
        </a:p>
      </dgm:t>
    </dgm:pt>
    <dgm:pt modelId="{8D25959E-E86F-4C9D-A1B3-81C5ECE3A691}" type="parTrans" cxnId="{616ECC03-3679-46FF-9A5A-120F407C032E}">
      <dgm:prSet/>
      <dgm:spPr/>
      <dgm:t>
        <a:bodyPr/>
        <a:lstStyle/>
        <a:p>
          <a:endParaRPr lang="en-US"/>
        </a:p>
      </dgm:t>
    </dgm:pt>
    <dgm:pt modelId="{C74DBA55-769E-456E-8093-FEEF3F2B3B3B}" type="sibTrans" cxnId="{616ECC03-3679-46FF-9A5A-120F407C032E}">
      <dgm:prSet/>
      <dgm:spPr/>
      <dgm:t>
        <a:bodyPr/>
        <a:lstStyle/>
        <a:p>
          <a:endParaRPr lang="en-US"/>
        </a:p>
      </dgm:t>
    </dgm:pt>
    <dgm:pt modelId="{DBEFCAD6-D3F1-485D-B217-CF2989C076B9}">
      <dgm:prSet phldrT="[Text]"/>
      <dgm:spPr/>
      <dgm:t>
        <a:bodyPr/>
        <a:lstStyle/>
        <a:p>
          <a:r>
            <a:rPr lang="en-US" dirty="0" smtClean="0"/>
            <a:t>Shared instances</a:t>
          </a:r>
          <a:endParaRPr lang="en-US" dirty="0"/>
        </a:p>
      </dgm:t>
    </dgm:pt>
    <dgm:pt modelId="{8823D581-C912-4D1B-8C3F-41DBC41C06F9}" type="parTrans" cxnId="{30CA5953-4795-4A5E-BB39-2C8C19C58E0F}">
      <dgm:prSet/>
      <dgm:spPr/>
      <dgm:t>
        <a:bodyPr/>
        <a:lstStyle/>
        <a:p>
          <a:endParaRPr lang="en-US"/>
        </a:p>
      </dgm:t>
    </dgm:pt>
    <dgm:pt modelId="{DE178F4B-D056-42C6-BCE5-E3A6CD917613}" type="sibTrans" cxnId="{30CA5953-4795-4A5E-BB39-2C8C19C58E0F}">
      <dgm:prSet/>
      <dgm:spPr/>
      <dgm:t>
        <a:bodyPr/>
        <a:lstStyle/>
        <a:p>
          <a:endParaRPr lang="en-US"/>
        </a:p>
      </dgm:t>
    </dgm:pt>
    <dgm:pt modelId="{AECF6A9B-0005-4470-8B81-57E65019B7B2}">
      <dgm:prSet phldrT="[Text]"/>
      <dgm:spPr/>
      <dgm:t>
        <a:bodyPr/>
        <a:lstStyle/>
        <a:p>
          <a:r>
            <a:rPr lang="en-US" dirty="0" smtClean="0"/>
            <a:t>Parallel port</a:t>
          </a:r>
          <a:endParaRPr lang="en-US" dirty="0"/>
        </a:p>
      </dgm:t>
    </dgm:pt>
    <dgm:pt modelId="{25B5F1A8-51E0-4FD7-AB2D-D96C822A2CCE}" type="parTrans" cxnId="{75B46EBF-7B21-46DC-9BD8-14B000AFCD37}">
      <dgm:prSet/>
      <dgm:spPr/>
      <dgm:t>
        <a:bodyPr/>
        <a:lstStyle/>
        <a:p>
          <a:endParaRPr lang="en-US"/>
        </a:p>
      </dgm:t>
    </dgm:pt>
    <dgm:pt modelId="{3578A7B7-C6D6-48EF-B1EA-03C687911D49}" type="sibTrans" cxnId="{75B46EBF-7B21-46DC-9BD8-14B000AFCD37}">
      <dgm:prSet/>
      <dgm:spPr/>
      <dgm:t>
        <a:bodyPr/>
        <a:lstStyle/>
        <a:p>
          <a:endParaRPr lang="en-US"/>
        </a:p>
      </dgm:t>
    </dgm:pt>
    <dgm:pt modelId="{A3CDD3A9-02CA-4928-B8A0-8D5AA3A121D1}">
      <dgm:prSet phldrT="[Text]"/>
      <dgm:spPr/>
      <dgm:t>
        <a:bodyPr/>
        <a:lstStyle/>
        <a:p>
          <a:r>
            <a:rPr lang="en-US" dirty="0" smtClean="0"/>
            <a:t>Synchronization issues</a:t>
          </a:r>
          <a:endParaRPr lang="en-US" dirty="0"/>
        </a:p>
      </dgm:t>
    </dgm:pt>
    <dgm:pt modelId="{B19D234C-521C-401F-94CD-EAC9A413D8CD}" type="parTrans" cxnId="{2824010C-51C5-410B-961E-F365EFF03318}">
      <dgm:prSet/>
      <dgm:spPr/>
      <dgm:t>
        <a:bodyPr/>
        <a:lstStyle/>
        <a:p>
          <a:endParaRPr lang="en-US"/>
        </a:p>
      </dgm:t>
    </dgm:pt>
    <dgm:pt modelId="{B8AC84FA-95B1-4A39-BB9F-5974F8B84C3F}" type="sibTrans" cxnId="{2824010C-51C5-410B-961E-F365EFF03318}">
      <dgm:prSet/>
      <dgm:spPr/>
      <dgm:t>
        <a:bodyPr/>
        <a:lstStyle/>
        <a:p>
          <a:endParaRPr lang="en-US"/>
        </a:p>
      </dgm:t>
    </dgm:pt>
    <dgm:pt modelId="{B66AFBC6-B2F9-44B7-9FEA-C79746AC7E46}" type="pres">
      <dgm:prSet presAssocID="{D7633155-5ED8-4D22-8783-954BE2CD9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B8447-02F2-4DFD-8A94-CB8E9F387528}" type="pres">
      <dgm:prSet presAssocID="{D7633155-5ED8-4D22-8783-954BE2CD9D93}" presName="tSp" presStyleCnt="0"/>
      <dgm:spPr/>
    </dgm:pt>
    <dgm:pt modelId="{EA70C85A-0619-4927-8DED-6B0AD9C9B075}" type="pres">
      <dgm:prSet presAssocID="{D7633155-5ED8-4D22-8783-954BE2CD9D93}" presName="bSp" presStyleCnt="0"/>
      <dgm:spPr/>
    </dgm:pt>
    <dgm:pt modelId="{BCA4E4D4-486A-456C-AB2C-2D0053E834F2}" type="pres">
      <dgm:prSet presAssocID="{D7633155-5ED8-4D22-8783-954BE2CD9D93}" presName="process" presStyleCnt="0"/>
      <dgm:spPr/>
    </dgm:pt>
    <dgm:pt modelId="{5E7BE6F6-3B59-4AD2-A477-138BFBE0E85B}" type="pres">
      <dgm:prSet presAssocID="{596FEBD9-715B-4C14-9204-D3D80122B34D}" presName="composite1" presStyleCnt="0"/>
      <dgm:spPr/>
    </dgm:pt>
    <dgm:pt modelId="{9F9FCB01-1441-46F5-98FD-4A9BAE87A9BD}" type="pres">
      <dgm:prSet presAssocID="{596FEBD9-715B-4C14-9204-D3D80122B34D}" presName="dummyNode1" presStyleLbl="node1" presStyleIdx="0" presStyleCnt="3"/>
      <dgm:spPr/>
    </dgm:pt>
    <dgm:pt modelId="{503E0F9A-04DA-477B-B0E2-A0915C3096E6}" type="pres">
      <dgm:prSet presAssocID="{596FEBD9-715B-4C14-9204-D3D80122B34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B81A0-F5C0-4C2A-9E97-DDB1B23758E0}" type="pres">
      <dgm:prSet presAssocID="{596FEBD9-715B-4C14-9204-D3D80122B34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93102-0C56-4C06-83DA-50C820B42B9C}" type="pres">
      <dgm:prSet presAssocID="{596FEBD9-715B-4C14-9204-D3D80122B34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E15CE-F810-45E4-AF36-74213693FAD1}" type="pres">
      <dgm:prSet presAssocID="{596FEBD9-715B-4C14-9204-D3D80122B34D}" presName="connSite1" presStyleCnt="0"/>
      <dgm:spPr/>
    </dgm:pt>
    <dgm:pt modelId="{5958C995-9F9F-4D7A-9FC4-375E58212573}" type="pres">
      <dgm:prSet presAssocID="{901FFE62-F63F-40F4-AB7A-19173FC23AA0}" presName="Name9" presStyleLbl="sibTrans2D1" presStyleIdx="0" presStyleCnt="2"/>
      <dgm:spPr/>
      <dgm:t>
        <a:bodyPr/>
        <a:lstStyle/>
        <a:p>
          <a:endParaRPr lang="en-US"/>
        </a:p>
      </dgm:t>
    </dgm:pt>
    <dgm:pt modelId="{C3FEEE53-227E-4083-96C2-E6CC1847EF8B}" type="pres">
      <dgm:prSet presAssocID="{169E06CB-7B82-42A4-8270-C4F167E38D08}" presName="composite2" presStyleCnt="0"/>
      <dgm:spPr/>
    </dgm:pt>
    <dgm:pt modelId="{D436862C-7C15-4D7F-9BF9-14053E175435}" type="pres">
      <dgm:prSet presAssocID="{169E06CB-7B82-42A4-8270-C4F167E38D08}" presName="dummyNode2" presStyleLbl="node1" presStyleIdx="0" presStyleCnt="3"/>
      <dgm:spPr/>
    </dgm:pt>
    <dgm:pt modelId="{39A11DD7-76AA-438F-A6EB-B5DE82481A24}" type="pres">
      <dgm:prSet presAssocID="{169E06CB-7B82-42A4-8270-C4F167E38D0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2A5C8-E3C7-4CF9-B2F2-D1B343C49F0A}" type="pres">
      <dgm:prSet presAssocID="{169E06CB-7B82-42A4-8270-C4F167E38D0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9007A-4E99-4319-8DBA-30E0AD4FF7CA}" type="pres">
      <dgm:prSet presAssocID="{169E06CB-7B82-42A4-8270-C4F167E38D0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BBAC9-5FA3-4A62-9880-86C5062DB08F}" type="pres">
      <dgm:prSet presAssocID="{169E06CB-7B82-42A4-8270-C4F167E38D08}" presName="connSite2" presStyleCnt="0"/>
      <dgm:spPr/>
    </dgm:pt>
    <dgm:pt modelId="{64C34C9F-9B1F-4975-ABEC-D965772429A2}" type="pres">
      <dgm:prSet presAssocID="{B534A22A-CBDA-42CA-8951-B1F3E7735896}" presName="Name18" presStyleLbl="sibTrans2D1" presStyleIdx="1" presStyleCnt="2"/>
      <dgm:spPr/>
      <dgm:t>
        <a:bodyPr/>
        <a:lstStyle/>
        <a:p>
          <a:endParaRPr lang="en-US"/>
        </a:p>
      </dgm:t>
    </dgm:pt>
    <dgm:pt modelId="{0D319A61-0309-44E0-994E-F52E7D90EF7C}" type="pres">
      <dgm:prSet presAssocID="{DBEFCAD6-D3F1-485D-B217-CF2989C076B9}" presName="composite1" presStyleCnt="0"/>
      <dgm:spPr/>
    </dgm:pt>
    <dgm:pt modelId="{5D3159A5-DA16-4787-897B-EB249CD26E5A}" type="pres">
      <dgm:prSet presAssocID="{DBEFCAD6-D3F1-485D-B217-CF2989C076B9}" presName="dummyNode1" presStyleLbl="node1" presStyleIdx="1" presStyleCnt="3"/>
      <dgm:spPr/>
    </dgm:pt>
    <dgm:pt modelId="{A2B767A7-796F-41E2-A8B5-26EC6541F4DC}" type="pres">
      <dgm:prSet presAssocID="{DBEFCAD6-D3F1-485D-B217-CF2989C076B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92462-1170-4248-B503-AD7F9153399D}" type="pres">
      <dgm:prSet presAssocID="{DBEFCAD6-D3F1-485D-B217-CF2989C076B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7346-3BBA-42A4-8B5D-ACB0D5D93EF9}" type="pres">
      <dgm:prSet presAssocID="{DBEFCAD6-D3F1-485D-B217-CF2989C076B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40C9C-E731-4766-889C-9302A8F85A13}" type="pres">
      <dgm:prSet presAssocID="{DBEFCAD6-D3F1-485D-B217-CF2989C076B9}" presName="connSite1" presStyleCnt="0"/>
      <dgm:spPr/>
    </dgm:pt>
  </dgm:ptLst>
  <dgm:cxnLst>
    <dgm:cxn modelId="{7F6D3760-E1E6-4EED-B46C-08F180E62B7A}" type="presOf" srcId="{AECF6A9B-0005-4470-8B81-57E65019B7B2}" destId="{A2B767A7-796F-41E2-A8B5-26EC6541F4DC}" srcOrd="0" destOrd="0" presId="urn:microsoft.com/office/officeart/2005/8/layout/hProcess4"/>
    <dgm:cxn modelId="{4BF5D5AD-5D1D-4094-8FCD-480F704A5DE4}" type="presOf" srcId="{CE6A1B3E-CCDB-4118-AFA1-5CE8ACFDB1F5}" destId="{F1FB81A0-F5C0-4C2A-9E97-DDB1B23758E0}" srcOrd="1" destOrd="0" presId="urn:microsoft.com/office/officeart/2005/8/layout/hProcess4"/>
    <dgm:cxn modelId="{7D99491D-4C65-4CE1-AAF0-7BFD97B47B25}" type="presOf" srcId="{A3CDD3A9-02CA-4928-B8A0-8D5AA3A121D1}" destId="{A2B767A7-796F-41E2-A8B5-26EC6541F4DC}" srcOrd="0" destOrd="1" presId="urn:microsoft.com/office/officeart/2005/8/layout/hProcess4"/>
    <dgm:cxn modelId="{F95240B7-35E3-405C-B02F-93B3A7ACEBD3}" srcId="{596FEBD9-715B-4C14-9204-D3D80122B34D}" destId="{CE6A1B3E-CCDB-4118-AFA1-5CE8ACFDB1F5}" srcOrd="0" destOrd="0" parTransId="{A36895FD-C73B-4384-AE8E-529533DCCEFF}" sibTransId="{2CCAC315-7116-4E88-B989-D99CAC66B209}"/>
    <dgm:cxn modelId="{BCF62611-2DF7-4565-AE2F-12CD43EF182F}" srcId="{D7633155-5ED8-4D22-8783-954BE2CD9D93}" destId="{169E06CB-7B82-42A4-8270-C4F167E38D08}" srcOrd="1" destOrd="0" parTransId="{40631A30-6698-4D72-8B11-7F386A44EC16}" sibTransId="{B534A22A-CBDA-42CA-8951-B1F3E7735896}"/>
    <dgm:cxn modelId="{326045FE-B6CE-4BA0-9A09-AB64D93EF1E4}" type="presOf" srcId="{D7633155-5ED8-4D22-8783-954BE2CD9D93}" destId="{B66AFBC6-B2F9-44B7-9FEA-C79746AC7E46}" srcOrd="0" destOrd="0" presId="urn:microsoft.com/office/officeart/2005/8/layout/hProcess4"/>
    <dgm:cxn modelId="{D73C22FA-57E8-4B52-A509-28AC5E307138}" type="presOf" srcId="{DBEFCAD6-D3F1-485D-B217-CF2989C076B9}" destId="{445C7346-3BBA-42A4-8B5D-ACB0D5D93EF9}" srcOrd="0" destOrd="0" presId="urn:microsoft.com/office/officeart/2005/8/layout/hProcess4"/>
    <dgm:cxn modelId="{36628496-CE02-451A-B240-04BCB4DA77C1}" srcId="{D7633155-5ED8-4D22-8783-954BE2CD9D93}" destId="{596FEBD9-715B-4C14-9204-D3D80122B34D}" srcOrd="0" destOrd="0" parTransId="{BF3D1BBF-D179-4D68-819E-FF6B9D75AF9A}" sibTransId="{901FFE62-F63F-40F4-AB7A-19173FC23AA0}"/>
    <dgm:cxn modelId="{BF4696F7-C982-4080-9379-493603F71CF2}" type="presOf" srcId="{3ACB2047-F335-4156-B13B-AD58A111B1BF}" destId="{39A11DD7-76AA-438F-A6EB-B5DE82481A24}" srcOrd="0" destOrd="1" presId="urn:microsoft.com/office/officeart/2005/8/layout/hProcess4"/>
    <dgm:cxn modelId="{3B8D7E3E-ED26-4611-AE52-0E034073A60B}" type="presOf" srcId="{A3CDD3A9-02CA-4928-B8A0-8D5AA3A121D1}" destId="{ECA92462-1170-4248-B503-AD7F9153399D}" srcOrd="1" destOrd="1" presId="urn:microsoft.com/office/officeart/2005/8/layout/hProcess4"/>
    <dgm:cxn modelId="{25F84EAD-7CC9-48E1-B9C1-CC174762FAD1}" type="presOf" srcId="{AECF6A9B-0005-4470-8B81-57E65019B7B2}" destId="{ECA92462-1170-4248-B503-AD7F9153399D}" srcOrd="1" destOrd="0" presId="urn:microsoft.com/office/officeart/2005/8/layout/hProcess4"/>
    <dgm:cxn modelId="{616ECC03-3679-46FF-9A5A-120F407C032E}" srcId="{169E06CB-7B82-42A4-8270-C4F167E38D08}" destId="{3ACB2047-F335-4156-B13B-AD58A111B1BF}" srcOrd="1" destOrd="0" parTransId="{8D25959E-E86F-4C9D-A1B3-81C5ECE3A691}" sibTransId="{C74DBA55-769E-456E-8093-FEEF3F2B3B3B}"/>
    <dgm:cxn modelId="{670F8055-2B60-43C2-AF32-A8057A6B6C4F}" srcId="{169E06CB-7B82-42A4-8270-C4F167E38D08}" destId="{6CCA9A5D-A034-49B8-8021-AC31CA246882}" srcOrd="0" destOrd="0" parTransId="{864F52F3-FE60-43F9-AD40-DE258B56B95C}" sibTransId="{A62BA530-8CF4-458D-8179-7AFFD6CEF4EF}"/>
    <dgm:cxn modelId="{75B46EBF-7B21-46DC-9BD8-14B000AFCD37}" srcId="{DBEFCAD6-D3F1-485D-B217-CF2989C076B9}" destId="{AECF6A9B-0005-4470-8B81-57E65019B7B2}" srcOrd="0" destOrd="0" parTransId="{25B5F1A8-51E0-4FD7-AB2D-D96C822A2CCE}" sibTransId="{3578A7B7-C6D6-48EF-B1EA-03C687911D49}"/>
    <dgm:cxn modelId="{C4414CBC-3AC1-409A-9733-AA9A739D18AC}" type="presOf" srcId="{3ACB2047-F335-4156-B13B-AD58A111B1BF}" destId="{BA92A5C8-E3C7-4CF9-B2F2-D1B343C49F0A}" srcOrd="1" destOrd="1" presId="urn:microsoft.com/office/officeart/2005/8/layout/hProcess4"/>
    <dgm:cxn modelId="{B806428F-3376-461E-AA59-9636D274E5D7}" type="presOf" srcId="{CE6A1B3E-CCDB-4118-AFA1-5CE8ACFDB1F5}" destId="{503E0F9A-04DA-477B-B0E2-A0915C3096E6}" srcOrd="0" destOrd="0" presId="urn:microsoft.com/office/officeart/2005/8/layout/hProcess4"/>
    <dgm:cxn modelId="{6CE30C6C-EED1-4BDB-96FF-DD009B4962F3}" type="presOf" srcId="{596FEBD9-715B-4C14-9204-D3D80122B34D}" destId="{8D393102-0C56-4C06-83DA-50C820B42B9C}" srcOrd="0" destOrd="0" presId="urn:microsoft.com/office/officeart/2005/8/layout/hProcess4"/>
    <dgm:cxn modelId="{1AB12499-D6EA-426F-BA85-B3B99DB3F0DF}" type="presOf" srcId="{901FFE62-F63F-40F4-AB7A-19173FC23AA0}" destId="{5958C995-9F9F-4D7A-9FC4-375E58212573}" srcOrd="0" destOrd="0" presId="urn:microsoft.com/office/officeart/2005/8/layout/hProcess4"/>
    <dgm:cxn modelId="{9F6A584E-FFA9-48CA-BFDB-E32BB2DD6645}" type="presOf" srcId="{B534A22A-CBDA-42CA-8951-B1F3E7735896}" destId="{64C34C9F-9B1F-4975-ABEC-D965772429A2}" srcOrd="0" destOrd="0" presId="urn:microsoft.com/office/officeart/2005/8/layout/hProcess4"/>
    <dgm:cxn modelId="{110642BF-4894-4EED-8573-1FB0762D7D7F}" type="presOf" srcId="{169E06CB-7B82-42A4-8270-C4F167E38D08}" destId="{7979007A-4E99-4319-8DBA-30E0AD4FF7CA}" srcOrd="0" destOrd="0" presId="urn:microsoft.com/office/officeart/2005/8/layout/hProcess4"/>
    <dgm:cxn modelId="{30CA5953-4795-4A5E-BB39-2C8C19C58E0F}" srcId="{D7633155-5ED8-4D22-8783-954BE2CD9D93}" destId="{DBEFCAD6-D3F1-485D-B217-CF2989C076B9}" srcOrd="2" destOrd="0" parTransId="{8823D581-C912-4D1B-8C3F-41DBC41C06F9}" sibTransId="{DE178F4B-D056-42C6-BCE5-E3A6CD917613}"/>
    <dgm:cxn modelId="{348D3BBD-6FC8-49F5-AED6-D0719C7738F8}" type="presOf" srcId="{6CCA9A5D-A034-49B8-8021-AC31CA246882}" destId="{BA92A5C8-E3C7-4CF9-B2F2-D1B343C49F0A}" srcOrd="1" destOrd="0" presId="urn:microsoft.com/office/officeart/2005/8/layout/hProcess4"/>
    <dgm:cxn modelId="{2824010C-51C5-410B-961E-F365EFF03318}" srcId="{DBEFCAD6-D3F1-485D-B217-CF2989C076B9}" destId="{A3CDD3A9-02CA-4928-B8A0-8D5AA3A121D1}" srcOrd="1" destOrd="0" parTransId="{B19D234C-521C-401F-94CD-EAC9A413D8CD}" sibTransId="{B8AC84FA-95B1-4A39-BB9F-5974F8B84C3F}"/>
    <dgm:cxn modelId="{E23A46B3-43E2-4852-8A37-37922D63A49C}" type="presOf" srcId="{6CCA9A5D-A034-49B8-8021-AC31CA246882}" destId="{39A11DD7-76AA-438F-A6EB-B5DE82481A24}" srcOrd="0" destOrd="0" presId="urn:microsoft.com/office/officeart/2005/8/layout/hProcess4"/>
    <dgm:cxn modelId="{AD5B4733-5A4C-4D17-B53C-9B64436673A0}" type="presParOf" srcId="{B66AFBC6-B2F9-44B7-9FEA-C79746AC7E46}" destId="{B8AB8447-02F2-4DFD-8A94-CB8E9F387528}" srcOrd="0" destOrd="0" presId="urn:microsoft.com/office/officeart/2005/8/layout/hProcess4"/>
    <dgm:cxn modelId="{19474975-2B49-4E87-A4F1-9327DE42C685}" type="presParOf" srcId="{B66AFBC6-B2F9-44B7-9FEA-C79746AC7E46}" destId="{EA70C85A-0619-4927-8DED-6B0AD9C9B075}" srcOrd="1" destOrd="0" presId="urn:microsoft.com/office/officeart/2005/8/layout/hProcess4"/>
    <dgm:cxn modelId="{73DB4BB7-24A0-4A13-A06E-7C00D9CAB3B9}" type="presParOf" srcId="{B66AFBC6-B2F9-44B7-9FEA-C79746AC7E46}" destId="{BCA4E4D4-486A-456C-AB2C-2D0053E834F2}" srcOrd="2" destOrd="0" presId="urn:microsoft.com/office/officeart/2005/8/layout/hProcess4"/>
    <dgm:cxn modelId="{6771B1F5-6D04-4CBA-95AE-0F716D26A12B}" type="presParOf" srcId="{BCA4E4D4-486A-456C-AB2C-2D0053E834F2}" destId="{5E7BE6F6-3B59-4AD2-A477-138BFBE0E85B}" srcOrd="0" destOrd="0" presId="urn:microsoft.com/office/officeart/2005/8/layout/hProcess4"/>
    <dgm:cxn modelId="{7CAAEC11-8CEF-4802-9757-71AA57742AF7}" type="presParOf" srcId="{5E7BE6F6-3B59-4AD2-A477-138BFBE0E85B}" destId="{9F9FCB01-1441-46F5-98FD-4A9BAE87A9BD}" srcOrd="0" destOrd="0" presId="urn:microsoft.com/office/officeart/2005/8/layout/hProcess4"/>
    <dgm:cxn modelId="{089618EC-E171-4B77-A609-6DDD6FFBCD42}" type="presParOf" srcId="{5E7BE6F6-3B59-4AD2-A477-138BFBE0E85B}" destId="{503E0F9A-04DA-477B-B0E2-A0915C3096E6}" srcOrd="1" destOrd="0" presId="urn:microsoft.com/office/officeart/2005/8/layout/hProcess4"/>
    <dgm:cxn modelId="{00093735-5A9B-4AEF-8788-AA4F2C5D8FF1}" type="presParOf" srcId="{5E7BE6F6-3B59-4AD2-A477-138BFBE0E85B}" destId="{F1FB81A0-F5C0-4C2A-9E97-DDB1B23758E0}" srcOrd="2" destOrd="0" presId="urn:microsoft.com/office/officeart/2005/8/layout/hProcess4"/>
    <dgm:cxn modelId="{E7CCFE2D-6E0E-4DB5-A0E9-7E164F7EB165}" type="presParOf" srcId="{5E7BE6F6-3B59-4AD2-A477-138BFBE0E85B}" destId="{8D393102-0C56-4C06-83DA-50C820B42B9C}" srcOrd="3" destOrd="0" presId="urn:microsoft.com/office/officeart/2005/8/layout/hProcess4"/>
    <dgm:cxn modelId="{6B8AEBAD-4920-49F1-9E1C-FE2702320E35}" type="presParOf" srcId="{5E7BE6F6-3B59-4AD2-A477-138BFBE0E85B}" destId="{57EE15CE-F810-45E4-AF36-74213693FAD1}" srcOrd="4" destOrd="0" presId="urn:microsoft.com/office/officeart/2005/8/layout/hProcess4"/>
    <dgm:cxn modelId="{B46DA560-B7CA-423D-973C-91E500700B0B}" type="presParOf" srcId="{BCA4E4D4-486A-456C-AB2C-2D0053E834F2}" destId="{5958C995-9F9F-4D7A-9FC4-375E58212573}" srcOrd="1" destOrd="0" presId="urn:microsoft.com/office/officeart/2005/8/layout/hProcess4"/>
    <dgm:cxn modelId="{EE24414C-D437-4DB8-8F20-9DBD51F827AD}" type="presParOf" srcId="{BCA4E4D4-486A-456C-AB2C-2D0053E834F2}" destId="{C3FEEE53-227E-4083-96C2-E6CC1847EF8B}" srcOrd="2" destOrd="0" presId="urn:microsoft.com/office/officeart/2005/8/layout/hProcess4"/>
    <dgm:cxn modelId="{EEFF7659-D6CD-4EB2-BE72-4A1D14C24853}" type="presParOf" srcId="{C3FEEE53-227E-4083-96C2-E6CC1847EF8B}" destId="{D436862C-7C15-4D7F-9BF9-14053E175435}" srcOrd="0" destOrd="0" presId="urn:microsoft.com/office/officeart/2005/8/layout/hProcess4"/>
    <dgm:cxn modelId="{07F28C63-611C-4E3F-904C-FE1DD2745A9A}" type="presParOf" srcId="{C3FEEE53-227E-4083-96C2-E6CC1847EF8B}" destId="{39A11DD7-76AA-438F-A6EB-B5DE82481A24}" srcOrd="1" destOrd="0" presId="urn:microsoft.com/office/officeart/2005/8/layout/hProcess4"/>
    <dgm:cxn modelId="{B3C95823-2852-4AB9-973C-9BE1A5B5E7E4}" type="presParOf" srcId="{C3FEEE53-227E-4083-96C2-E6CC1847EF8B}" destId="{BA92A5C8-E3C7-4CF9-B2F2-D1B343C49F0A}" srcOrd="2" destOrd="0" presId="urn:microsoft.com/office/officeart/2005/8/layout/hProcess4"/>
    <dgm:cxn modelId="{C5D3566C-ACEF-4269-B573-304F7DDABBF6}" type="presParOf" srcId="{C3FEEE53-227E-4083-96C2-E6CC1847EF8B}" destId="{7979007A-4E99-4319-8DBA-30E0AD4FF7CA}" srcOrd="3" destOrd="0" presId="urn:microsoft.com/office/officeart/2005/8/layout/hProcess4"/>
    <dgm:cxn modelId="{C4461B56-F39E-45A0-8092-1C865E0231DB}" type="presParOf" srcId="{C3FEEE53-227E-4083-96C2-E6CC1847EF8B}" destId="{14BBBAC9-5FA3-4A62-9880-86C5062DB08F}" srcOrd="4" destOrd="0" presId="urn:microsoft.com/office/officeart/2005/8/layout/hProcess4"/>
    <dgm:cxn modelId="{5DCDDAF9-BCA6-4FF3-87DF-1A00FCE578C4}" type="presParOf" srcId="{BCA4E4D4-486A-456C-AB2C-2D0053E834F2}" destId="{64C34C9F-9B1F-4975-ABEC-D965772429A2}" srcOrd="3" destOrd="0" presId="urn:microsoft.com/office/officeart/2005/8/layout/hProcess4"/>
    <dgm:cxn modelId="{BD6F470B-DD91-4A5C-BE57-1E1C91592A0A}" type="presParOf" srcId="{BCA4E4D4-486A-456C-AB2C-2D0053E834F2}" destId="{0D319A61-0309-44E0-994E-F52E7D90EF7C}" srcOrd="4" destOrd="0" presId="urn:microsoft.com/office/officeart/2005/8/layout/hProcess4"/>
    <dgm:cxn modelId="{1936A016-3BAF-450C-B07A-B132C2C6710D}" type="presParOf" srcId="{0D319A61-0309-44E0-994E-F52E7D90EF7C}" destId="{5D3159A5-DA16-4787-897B-EB249CD26E5A}" srcOrd="0" destOrd="0" presId="urn:microsoft.com/office/officeart/2005/8/layout/hProcess4"/>
    <dgm:cxn modelId="{CE34D61F-77F5-4613-BDDD-1E77CC22D9A9}" type="presParOf" srcId="{0D319A61-0309-44E0-994E-F52E7D90EF7C}" destId="{A2B767A7-796F-41E2-A8B5-26EC6541F4DC}" srcOrd="1" destOrd="0" presId="urn:microsoft.com/office/officeart/2005/8/layout/hProcess4"/>
    <dgm:cxn modelId="{F8AB1C2B-C513-4B82-B776-5D6444675C0C}" type="presParOf" srcId="{0D319A61-0309-44E0-994E-F52E7D90EF7C}" destId="{ECA92462-1170-4248-B503-AD7F9153399D}" srcOrd="2" destOrd="0" presId="urn:microsoft.com/office/officeart/2005/8/layout/hProcess4"/>
    <dgm:cxn modelId="{26C644E9-8B6A-4C2B-ACE7-FC71CFD016BB}" type="presParOf" srcId="{0D319A61-0309-44E0-994E-F52E7D90EF7C}" destId="{445C7346-3BBA-42A4-8B5D-ACB0D5D93EF9}" srcOrd="3" destOrd="0" presId="urn:microsoft.com/office/officeart/2005/8/layout/hProcess4"/>
    <dgm:cxn modelId="{E8C3AEC1-FAF8-4552-B8AE-61D0C66C3495}" type="presParOf" srcId="{0D319A61-0309-44E0-994E-F52E7D90EF7C}" destId="{DD740C9C-E731-4766-889C-9302A8F85A1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6944EDE-1E66-4A2C-BF40-788EFBA4F77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439DCB-9B83-4E71-87E8-40C4C0C19A68}">
      <dgm:prSet phldrT="[Text]" custT="1"/>
      <dgm:spPr/>
      <dgm:t>
        <a:bodyPr/>
        <a:lstStyle/>
        <a:p>
          <a:r>
            <a:rPr lang="en-US" sz="2000" dirty="0" smtClean="0"/>
            <a:t>Attila</a:t>
          </a:r>
          <a:endParaRPr lang="en-US" sz="2000" dirty="0"/>
        </a:p>
      </dgm:t>
    </dgm:pt>
    <dgm:pt modelId="{39D393EB-C1C6-474F-9A93-A91E45709EC4}" type="parTrans" cxnId="{0AB902B7-C86D-4C50-8958-30491FDF4B9B}">
      <dgm:prSet/>
      <dgm:spPr/>
      <dgm:t>
        <a:bodyPr/>
        <a:lstStyle/>
        <a:p>
          <a:endParaRPr lang="en-US"/>
        </a:p>
      </dgm:t>
    </dgm:pt>
    <dgm:pt modelId="{A1FF3AC1-2CD8-4FEF-BF84-D02D690B225F}" type="sibTrans" cxnId="{0AB902B7-C86D-4C50-8958-30491FDF4B9B}">
      <dgm:prSet/>
      <dgm:spPr/>
      <dgm:t>
        <a:bodyPr/>
        <a:lstStyle/>
        <a:p>
          <a:endParaRPr lang="en-US"/>
        </a:p>
      </dgm:t>
    </dgm:pt>
    <dgm:pt modelId="{746EEF32-FF55-48B5-8937-CA703AB7C992}">
      <dgm:prSet phldrT="[Text]" custT="1"/>
      <dgm:spPr/>
      <dgm:t>
        <a:bodyPr/>
        <a:lstStyle/>
        <a:p>
          <a:r>
            <a:rPr lang="en-US" sz="1400" dirty="0" smtClean="0"/>
            <a:t>Detailed cycle accurate GPU simulator.</a:t>
          </a:r>
          <a:endParaRPr lang="en-US" sz="1400" dirty="0"/>
        </a:p>
      </dgm:t>
    </dgm:pt>
    <dgm:pt modelId="{134F9568-BFDF-4D3A-98EF-B29E5C47536E}" type="parTrans" cxnId="{3B520893-A899-420D-BEB3-5750EB63F1A6}">
      <dgm:prSet/>
      <dgm:spPr/>
      <dgm:t>
        <a:bodyPr/>
        <a:lstStyle/>
        <a:p>
          <a:endParaRPr lang="en-US"/>
        </a:p>
      </dgm:t>
    </dgm:pt>
    <dgm:pt modelId="{06F0EF91-E02C-4063-B05F-DBB93924B421}" type="sibTrans" cxnId="{3B520893-A899-420D-BEB3-5750EB63F1A6}">
      <dgm:prSet/>
      <dgm:spPr/>
      <dgm:t>
        <a:bodyPr/>
        <a:lstStyle/>
        <a:p>
          <a:endParaRPr lang="en-US"/>
        </a:p>
      </dgm:t>
    </dgm:pt>
    <dgm:pt modelId="{5E72D311-FD02-4053-A880-FB433ED67864}">
      <dgm:prSet phldrT="[Text]" custT="1"/>
      <dgm:spPr/>
      <dgm:t>
        <a:bodyPr/>
        <a:lstStyle/>
        <a:p>
          <a:r>
            <a:rPr lang="en-US" sz="2000" dirty="0" smtClean="0"/>
            <a:t>GPGPU-</a:t>
          </a:r>
          <a:r>
            <a:rPr lang="en-US" sz="2000" dirty="0" err="1" smtClean="0"/>
            <a:t>Sim</a:t>
          </a:r>
          <a:r>
            <a:rPr lang="en-US" sz="2000" dirty="0" smtClean="0"/>
            <a:t> </a:t>
          </a:r>
          <a:endParaRPr lang="en-US" sz="2000" dirty="0"/>
        </a:p>
      </dgm:t>
    </dgm:pt>
    <dgm:pt modelId="{A0C4D546-A57C-4800-91CF-7330E6A96A2A}" type="parTrans" cxnId="{EFFD7095-1ED7-4174-9D6E-5F6153E2F9F9}">
      <dgm:prSet/>
      <dgm:spPr/>
      <dgm:t>
        <a:bodyPr/>
        <a:lstStyle/>
        <a:p>
          <a:endParaRPr lang="en-US"/>
        </a:p>
      </dgm:t>
    </dgm:pt>
    <dgm:pt modelId="{29B09FEC-977E-4717-845D-B63EE86064C5}" type="sibTrans" cxnId="{EFFD7095-1ED7-4174-9D6E-5F6153E2F9F9}">
      <dgm:prSet/>
      <dgm:spPr/>
      <dgm:t>
        <a:bodyPr/>
        <a:lstStyle/>
        <a:p>
          <a:endParaRPr lang="en-US"/>
        </a:p>
      </dgm:t>
    </dgm:pt>
    <dgm:pt modelId="{972055B5-58C1-4F49-89C4-FE9819679253}">
      <dgm:prSet phldrT="[Text]" custT="1"/>
      <dgm:spPr/>
      <dgm:t>
        <a:bodyPr/>
        <a:lstStyle/>
        <a:p>
          <a:r>
            <a:rPr lang="en-US" sz="1400" dirty="0" smtClean="0"/>
            <a:t>Supports cycle accurate timing simulation for NVDIA GPUs.</a:t>
          </a:r>
          <a:endParaRPr lang="en-US" sz="1400" dirty="0"/>
        </a:p>
      </dgm:t>
    </dgm:pt>
    <dgm:pt modelId="{63963D3A-9643-400F-84CF-D7B6CEAE09A5}" type="parTrans" cxnId="{6CD29AEB-2158-4336-B644-4566F8176E66}">
      <dgm:prSet/>
      <dgm:spPr/>
      <dgm:t>
        <a:bodyPr/>
        <a:lstStyle/>
        <a:p>
          <a:endParaRPr lang="en-US"/>
        </a:p>
      </dgm:t>
    </dgm:pt>
    <dgm:pt modelId="{510656A2-162A-4254-9795-54738CCF240D}" type="sibTrans" cxnId="{6CD29AEB-2158-4336-B644-4566F8176E66}">
      <dgm:prSet/>
      <dgm:spPr/>
      <dgm:t>
        <a:bodyPr/>
        <a:lstStyle/>
        <a:p>
          <a:endParaRPr lang="en-US"/>
        </a:p>
      </dgm:t>
    </dgm:pt>
    <dgm:pt modelId="{BF9B0D4D-FDFB-43E1-B646-987C41F7F755}">
      <dgm:prSet phldrT="[Text]" custT="1"/>
      <dgm:spPr/>
      <dgm:t>
        <a:bodyPr/>
        <a:lstStyle/>
        <a:p>
          <a:r>
            <a:rPr lang="en-US" sz="2000" dirty="0" smtClean="0"/>
            <a:t>Others</a:t>
          </a:r>
          <a:endParaRPr lang="en-US" sz="2000" dirty="0"/>
        </a:p>
      </dgm:t>
    </dgm:pt>
    <dgm:pt modelId="{1DFA1C70-4D73-4D78-85FF-360649A26323}" type="parTrans" cxnId="{506D3BD6-FA7D-4CD3-BDFE-16B956969A24}">
      <dgm:prSet/>
      <dgm:spPr/>
      <dgm:t>
        <a:bodyPr/>
        <a:lstStyle/>
        <a:p>
          <a:endParaRPr lang="en-US"/>
        </a:p>
      </dgm:t>
    </dgm:pt>
    <dgm:pt modelId="{76B6A25A-0495-4E42-8ECB-9070DC34BF07}" type="sibTrans" cxnId="{506D3BD6-FA7D-4CD3-BDFE-16B956969A24}">
      <dgm:prSet/>
      <dgm:spPr/>
      <dgm:t>
        <a:bodyPr/>
        <a:lstStyle/>
        <a:p>
          <a:endParaRPr lang="en-US"/>
        </a:p>
      </dgm:t>
    </dgm:pt>
    <dgm:pt modelId="{048401EF-EC8E-4018-A250-7C6479D363DD}">
      <dgm:prSet phldrT="[Text]" custT="1"/>
      <dgm:spPr/>
      <dgm:t>
        <a:bodyPr/>
        <a:lstStyle/>
        <a:p>
          <a:r>
            <a:rPr lang="en-US" sz="1400" dirty="0" smtClean="0"/>
            <a:t>Gem5-GPU , Multi2Sim , </a:t>
          </a:r>
          <a:r>
            <a:rPr lang="en-US" sz="1400" dirty="0" err="1" smtClean="0"/>
            <a:t>FusionSim</a:t>
          </a:r>
          <a:r>
            <a:rPr lang="en-US" sz="1400" dirty="0" smtClean="0"/>
            <a:t>, Ocelot  </a:t>
          </a:r>
          <a:endParaRPr lang="en-US" sz="1400" dirty="0"/>
        </a:p>
      </dgm:t>
    </dgm:pt>
    <dgm:pt modelId="{E2A22C84-7D88-425E-A5E9-D41E96C67C52}" type="parTrans" cxnId="{7F9EEB61-32BE-4018-BC03-B5B73FE4C4CA}">
      <dgm:prSet/>
      <dgm:spPr/>
      <dgm:t>
        <a:bodyPr/>
        <a:lstStyle/>
        <a:p>
          <a:endParaRPr lang="en-US"/>
        </a:p>
      </dgm:t>
    </dgm:pt>
    <dgm:pt modelId="{19600482-6E27-4730-B76D-A0F3CF666406}" type="sibTrans" cxnId="{7F9EEB61-32BE-4018-BC03-B5B73FE4C4CA}">
      <dgm:prSet/>
      <dgm:spPr/>
      <dgm:t>
        <a:bodyPr/>
        <a:lstStyle/>
        <a:p>
          <a:endParaRPr lang="en-US"/>
        </a:p>
      </dgm:t>
    </dgm:pt>
    <dgm:pt modelId="{30EBBE7C-D290-4507-B25E-9DDDD2F3F8E7}">
      <dgm:prSet custT="1"/>
      <dgm:spPr/>
      <dgm:t>
        <a:bodyPr/>
        <a:lstStyle/>
        <a:p>
          <a:r>
            <a:rPr lang="en-US" sz="1400" dirty="0" smtClean="0"/>
            <a:t>Highly configurable.</a:t>
          </a:r>
        </a:p>
      </dgm:t>
    </dgm:pt>
    <dgm:pt modelId="{3CADB4D9-E1A1-4D1E-8E64-C67A541E2821}" type="parTrans" cxnId="{A8D014E6-C2EA-4150-BABE-4F763124EE5A}">
      <dgm:prSet/>
      <dgm:spPr/>
      <dgm:t>
        <a:bodyPr/>
        <a:lstStyle/>
        <a:p>
          <a:endParaRPr lang="en-US"/>
        </a:p>
      </dgm:t>
    </dgm:pt>
    <dgm:pt modelId="{8FBA074C-CFCE-4211-813F-1752B6FBDB84}" type="sibTrans" cxnId="{A8D014E6-C2EA-4150-BABE-4F763124EE5A}">
      <dgm:prSet/>
      <dgm:spPr/>
      <dgm:t>
        <a:bodyPr/>
        <a:lstStyle/>
        <a:p>
          <a:endParaRPr lang="en-US"/>
        </a:p>
      </dgm:t>
    </dgm:pt>
    <dgm:pt modelId="{2CE80280-E3FF-47B7-A2B4-971AAB5254F0}">
      <dgm:prSet custT="1"/>
      <dgm:spPr/>
      <dgm:t>
        <a:bodyPr/>
        <a:lstStyle/>
        <a:p>
          <a:r>
            <a:rPr lang="en-US" sz="1400" dirty="0" smtClean="0"/>
            <a:t>Does not support CUDA and GPGPU framework.</a:t>
          </a:r>
        </a:p>
      </dgm:t>
    </dgm:pt>
    <dgm:pt modelId="{F912F27D-13F8-4672-A60E-B0EA9183F9EE}" type="parTrans" cxnId="{074DDC07-B0D3-44D6-8D51-839F03C9295F}">
      <dgm:prSet/>
      <dgm:spPr/>
      <dgm:t>
        <a:bodyPr/>
        <a:lstStyle/>
        <a:p>
          <a:endParaRPr lang="en-US"/>
        </a:p>
      </dgm:t>
    </dgm:pt>
    <dgm:pt modelId="{08FD3780-479D-4951-ACBF-72BB6C4C039E}" type="sibTrans" cxnId="{074DDC07-B0D3-44D6-8D51-839F03C9295F}">
      <dgm:prSet/>
      <dgm:spPr/>
      <dgm:t>
        <a:bodyPr/>
        <a:lstStyle/>
        <a:p>
          <a:endParaRPr lang="en-US"/>
        </a:p>
      </dgm:t>
    </dgm:pt>
    <dgm:pt modelId="{9BD72765-3ACD-4C00-98B4-8BAA3CBB0F4C}">
      <dgm:prSet custT="1"/>
      <dgm:spPr/>
      <dgm:t>
        <a:bodyPr/>
        <a:lstStyle/>
        <a:p>
          <a:r>
            <a:rPr lang="en-US" sz="1400" dirty="0" smtClean="0"/>
            <a:t>Requires access to source code.</a:t>
          </a:r>
        </a:p>
      </dgm:t>
    </dgm:pt>
    <dgm:pt modelId="{FD5B98C7-CA11-49DE-A4D0-CDAC2C6D2E71}" type="parTrans" cxnId="{A8AB5C73-4FAD-4965-BC71-884F56C6C05D}">
      <dgm:prSet/>
      <dgm:spPr/>
      <dgm:t>
        <a:bodyPr/>
        <a:lstStyle/>
        <a:p>
          <a:endParaRPr lang="en-US"/>
        </a:p>
      </dgm:t>
    </dgm:pt>
    <dgm:pt modelId="{3E06BC22-DC7B-4958-8086-A5C4E733D39D}" type="sibTrans" cxnId="{A8AB5C73-4FAD-4965-BC71-884F56C6C05D}">
      <dgm:prSet/>
      <dgm:spPr/>
      <dgm:t>
        <a:bodyPr/>
        <a:lstStyle/>
        <a:p>
          <a:endParaRPr lang="en-US"/>
        </a:p>
      </dgm:t>
    </dgm:pt>
    <dgm:pt modelId="{CB9CD008-EA07-4BB9-A5AF-D05334BCC23A}">
      <dgm:prSet phldrT="[Text]" custT="1"/>
      <dgm:spPr/>
      <dgm:t>
        <a:bodyPr/>
        <a:lstStyle/>
        <a:p>
          <a:r>
            <a:rPr lang="en-US" sz="2000" dirty="0" err="1" smtClean="0"/>
            <a:t>Barra-Sim</a:t>
          </a:r>
          <a:endParaRPr lang="en-US" sz="2000" dirty="0"/>
        </a:p>
      </dgm:t>
    </dgm:pt>
    <dgm:pt modelId="{5720908A-7387-4362-9DCA-2C6CEB0F03BD}" type="parTrans" cxnId="{964FFF74-7E8D-420E-B7B7-FA727C053471}">
      <dgm:prSet/>
      <dgm:spPr/>
      <dgm:t>
        <a:bodyPr/>
        <a:lstStyle/>
        <a:p>
          <a:endParaRPr lang="en-US"/>
        </a:p>
      </dgm:t>
    </dgm:pt>
    <dgm:pt modelId="{E2D58827-4124-4E24-A446-A3A9A7C5A09D}" type="sibTrans" cxnId="{964FFF74-7E8D-420E-B7B7-FA727C053471}">
      <dgm:prSet/>
      <dgm:spPr/>
      <dgm:t>
        <a:bodyPr/>
        <a:lstStyle/>
        <a:p>
          <a:endParaRPr lang="en-US"/>
        </a:p>
      </dgm:t>
    </dgm:pt>
    <dgm:pt modelId="{1CEBDE13-2FCC-4262-9DF5-1C361EC8F713}">
      <dgm:prSet phldrT="[Text]" custT="1"/>
      <dgm:spPr/>
      <dgm:t>
        <a:bodyPr/>
        <a:lstStyle/>
        <a:p>
          <a:r>
            <a:rPr lang="en-US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A parallel functional GPGPU emulator </a:t>
          </a:r>
          <a:r>
            <a:rPr lang="en-IN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for the NVIDIA Tesla architecture. </a:t>
          </a:r>
          <a:endParaRPr lang="en-US" sz="1400" dirty="0"/>
        </a:p>
      </dgm:t>
    </dgm:pt>
    <dgm:pt modelId="{13096F64-E37D-4687-A77F-7574C4951E0F}" type="parTrans" cxnId="{9725B03B-75E9-4A9E-9280-6F1F2DBB746A}">
      <dgm:prSet/>
      <dgm:spPr/>
      <dgm:t>
        <a:bodyPr/>
        <a:lstStyle/>
        <a:p>
          <a:endParaRPr lang="en-US"/>
        </a:p>
      </dgm:t>
    </dgm:pt>
    <dgm:pt modelId="{FE1A7ACA-A544-4059-9796-21582E74896C}" type="sibTrans" cxnId="{9725B03B-75E9-4A9E-9280-6F1F2DBB746A}">
      <dgm:prSet/>
      <dgm:spPr/>
      <dgm:t>
        <a:bodyPr/>
        <a:lstStyle/>
        <a:p>
          <a:endParaRPr lang="en-US"/>
        </a:p>
      </dgm:t>
    </dgm:pt>
    <dgm:pt modelId="{8D57F0E8-68D9-42E2-A404-B25674393FEB}">
      <dgm:prSet custT="1"/>
      <dgm:spPr/>
      <dgm:t>
        <a:bodyPr/>
        <a:lstStyle/>
        <a:p>
          <a:r>
            <a:rPr lang="en-IN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Does not perform timing simulation</a:t>
          </a:r>
          <a:endParaRPr lang="en-US" sz="1400" dirty="0"/>
        </a:p>
      </dgm:t>
    </dgm:pt>
    <dgm:pt modelId="{9277BA1E-FEB5-4618-9411-FD7F7C12101E}" type="parTrans" cxnId="{015AB049-6B6B-42ED-BCAC-DB0B45F476AF}">
      <dgm:prSet/>
      <dgm:spPr/>
      <dgm:t>
        <a:bodyPr/>
        <a:lstStyle/>
        <a:p>
          <a:endParaRPr lang="en-US"/>
        </a:p>
      </dgm:t>
    </dgm:pt>
    <dgm:pt modelId="{F0AE0BC1-66A8-4A3A-8437-2735A24AA0C9}" type="sibTrans" cxnId="{015AB049-6B6B-42ED-BCAC-DB0B45F476AF}">
      <dgm:prSet/>
      <dgm:spPr/>
      <dgm:t>
        <a:bodyPr/>
        <a:lstStyle/>
        <a:p>
          <a:endParaRPr lang="en-US"/>
        </a:p>
      </dgm:t>
    </dgm:pt>
    <dgm:pt modelId="{CA77B160-3860-4498-87ED-27117FD6B992}">
      <dgm:prSet custT="1"/>
      <dgm:spPr/>
      <dgm:t>
        <a:bodyPr/>
        <a:lstStyle/>
        <a:p>
          <a:r>
            <a:rPr lang="en-US" sz="2000" dirty="0" smtClean="0"/>
            <a:t>Ro et.al. </a:t>
          </a:r>
          <a:endParaRPr lang="en-US" sz="2000" dirty="0"/>
        </a:p>
      </dgm:t>
    </dgm:pt>
    <dgm:pt modelId="{1E29F65E-2225-4B31-8E90-C11A71C7E0CF}" type="parTrans" cxnId="{B1706338-A084-43D4-BCE6-69E61BC1A8B8}">
      <dgm:prSet/>
      <dgm:spPr/>
      <dgm:t>
        <a:bodyPr/>
        <a:lstStyle/>
        <a:p>
          <a:endParaRPr lang="en-US"/>
        </a:p>
      </dgm:t>
    </dgm:pt>
    <dgm:pt modelId="{77092612-194D-46B7-89EA-88657DF9D108}" type="sibTrans" cxnId="{B1706338-A084-43D4-BCE6-69E61BC1A8B8}">
      <dgm:prSet/>
      <dgm:spPr/>
      <dgm:t>
        <a:bodyPr/>
        <a:lstStyle/>
        <a:p>
          <a:endParaRPr lang="en-US"/>
        </a:p>
      </dgm:t>
    </dgm:pt>
    <dgm:pt modelId="{D1032F91-A01C-4EB8-A321-BE7721AA1795}">
      <dgm:prSet custT="1"/>
      <dgm:spPr/>
      <dgm:t>
        <a:bodyPr/>
        <a:lstStyle/>
        <a:p>
          <a:r>
            <a:rPr lang="da-DK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Parallelized GPGPU-Sim. </a:t>
          </a:r>
          <a:endParaRPr lang="en-US" sz="1400" dirty="0"/>
        </a:p>
      </dgm:t>
    </dgm:pt>
    <dgm:pt modelId="{F2895379-269F-4D80-A7D7-5C83862BB541}" type="parTrans" cxnId="{4AE448EC-3A9A-402E-B767-AA2DA05D0D39}">
      <dgm:prSet/>
      <dgm:spPr/>
      <dgm:t>
        <a:bodyPr/>
        <a:lstStyle/>
        <a:p>
          <a:endParaRPr lang="en-US"/>
        </a:p>
      </dgm:t>
    </dgm:pt>
    <dgm:pt modelId="{C018AFD8-50E0-4012-BD29-FF2AA95542CB}" type="sibTrans" cxnId="{4AE448EC-3A9A-402E-B767-AA2DA05D0D39}">
      <dgm:prSet/>
      <dgm:spPr/>
      <dgm:t>
        <a:bodyPr/>
        <a:lstStyle/>
        <a:p>
          <a:endParaRPr lang="en-US"/>
        </a:p>
      </dgm:t>
    </dgm:pt>
    <dgm:pt modelId="{19044CD6-A7DB-49B9-A84A-BBB255F0D524}">
      <dgm:prSet custT="1"/>
      <dgm:spPr/>
      <dgm:t>
        <a:bodyPr/>
        <a:lstStyle/>
        <a:p>
          <a:r>
            <a:rPr lang="en-IN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Demonstrate a speedup of 4.15x over the sequential GPGPU-</a:t>
          </a:r>
          <a:r>
            <a:rPr lang="en-IN" sz="1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Sim</a:t>
          </a:r>
          <a:r>
            <a:rPr lang="en-IN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 on a 8-core system. </a:t>
          </a:r>
          <a:endParaRPr lang="en-US" sz="1400" dirty="0"/>
        </a:p>
      </dgm:t>
    </dgm:pt>
    <dgm:pt modelId="{D600D12C-A4F3-40E8-84DB-E4BC97DE5F5E}" type="parTrans" cxnId="{434D325E-D404-4297-B446-F81BC77DF7BD}">
      <dgm:prSet/>
      <dgm:spPr/>
      <dgm:t>
        <a:bodyPr/>
        <a:lstStyle/>
        <a:p>
          <a:endParaRPr lang="en-US"/>
        </a:p>
      </dgm:t>
    </dgm:pt>
    <dgm:pt modelId="{D3633698-3C69-4FAA-B7B6-35A2D5F3272B}" type="sibTrans" cxnId="{434D325E-D404-4297-B446-F81BC77DF7BD}">
      <dgm:prSet/>
      <dgm:spPr/>
      <dgm:t>
        <a:bodyPr/>
        <a:lstStyle/>
        <a:p>
          <a:endParaRPr lang="en-US"/>
        </a:p>
      </dgm:t>
    </dgm:pt>
    <dgm:pt modelId="{45B5300F-EF6F-45B0-95DE-86436FFBB404}">
      <dgm:prSet custT="1"/>
      <dgm:spPr/>
      <dgm:t>
        <a:bodyPr/>
        <a:lstStyle/>
        <a:p>
          <a:r>
            <a:rPr lang="en-IN" sz="1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GpuTejas</a:t>
          </a:r>
          <a:r>
            <a:rPr lang="en-IN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 is </a:t>
          </a:r>
          <a:r>
            <a:rPr lang="en-IN" sz="1400" b="1" dirty="0" smtClean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429.89x</a:t>
          </a:r>
          <a:r>
            <a:rPr lang="en-IN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 faster than GPGPU-</a:t>
          </a:r>
          <a:r>
            <a:rPr lang="en-IN" sz="14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Sim</a:t>
          </a:r>
          <a:endParaRPr lang="en-US" sz="1400" dirty="0"/>
        </a:p>
      </dgm:t>
    </dgm:pt>
    <dgm:pt modelId="{DECDE2FB-1B5A-4A61-B757-B42CAB1DC30A}" type="parTrans" cxnId="{AE0B4CBD-00BA-4471-85FC-83B076FBF85F}">
      <dgm:prSet/>
      <dgm:spPr/>
      <dgm:t>
        <a:bodyPr/>
        <a:lstStyle/>
        <a:p>
          <a:endParaRPr lang="en-US"/>
        </a:p>
      </dgm:t>
    </dgm:pt>
    <dgm:pt modelId="{A22FB780-9E6E-461B-B05E-22D77EC45681}" type="sibTrans" cxnId="{AE0B4CBD-00BA-4471-85FC-83B076FBF85F}">
      <dgm:prSet/>
      <dgm:spPr/>
      <dgm:t>
        <a:bodyPr/>
        <a:lstStyle/>
        <a:p>
          <a:endParaRPr lang="en-US"/>
        </a:p>
      </dgm:t>
    </dgm:pt>
    <dgm:pt modelId="{6EB94FE4-532D-416C-96A6-09DC86D55CEA}" type="pres">
      <dgm:prSet presAssocID="{16944EDE-1E66-4A2C-BF40-788EFBA4F7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76D1D-769C-4D36-8A05-DAD5054DF660}" type="pres">
      <dgm:prSet presAssocID="{05439DCB-9B83-4E71-87E8-40C4C0C19A68}" presName="linNode" presStyleCnt="0"/>
      <dgm:spPr/>
      <dgm:t>
        <a:bodyPr/>
        <a:lstStyle/>
        <a:p>
          <a:endParaRPr lang="en-US"/>
        </a:p>
      </dgm:t>
    </dgm:pt>
    <dgm:pt modelId="{D416DEBB-0A5B-4039-B097-346829798B07}" type="pres">
      <dgm:prSet presAssocID="{05439DCB-9B83-4E71-87E8-40C4C0C19A68}" presName="parentText" presStyleLbl="node1" presStyleIdx="0" presStyleCnt="5" custScaleX="42233" custLinFactNeighborY="-75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5481A-51CE-4598-920C-9CDEAAD3D945}" type="pres">
      <dgm:prSet presAssocID="{05439DCB-9B83-4E71-87E8-40C4C0C19A68}" presName="descendantText" presStyleLbl="alignAccFollowNode1" presStyleIdx="0" presStyleCnt="5" custScaleX="132623" custLinFactNeighborY="-9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87C83-79E0-4B00-9FAE-C227162D3144}" type="pres">
      <dgm:prSet presAssocID="{A1FF3AC1-2CD8-4FEF-BF84-D02D690B225F}" presName="sp" presStyleCnt="0"/>
      <dgm:spPr/>
      <dgm:t>
        <a:bodyPr/>
        <a:lstStyle/>
        <a:p>
          <a:endParaRPr lang="en-US"/>
        </a:p>
      </dgm:t>
    </dgm:pt>
    <dgm:pt modelId="{77B1C2DE-3E51-43EA-8EE0-182E44E33761}" type="pres">
      <dgm:prSet presAssocID="{5E72D311-FD02-4053-A880-FB433ED67864}" presName="linNode" presStyleCnt="0"/>
      <dgm:spPr/>
      <dgm:t>
        <a:bodyPr/>
        <a:lstStyle/>
        <a:p>
          <a:endParaRPr lang="en-US"/>
        </a:p>
      </dgm:t>
    </dgm:pt>
    <dgm:pt modelId="{3F96F6C4-7E99-4319-97D2-BC24378851BF}" type="pres">
      <dgm:prSet presAssocID="{5E72D311-FD02-4053-A880-FB433ED67864}" presName="parentText" presStyleLbl="node1" presStyleIdx="1" presStyleCnt="5" custScaleX="42233" custLinFactNeighborY="-75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34052-813A-40E0-8EFB-96C94959381F}" type="pres">
      <dgm:prSet presAssocID="{5E72D311-FD02-4053-A880-FB433ED67864}" presName="descendantText" presStyleLbl="alignAccFollowNode1" presStyleIdx="1" presStyleCnt="5" custScaleX="132623" custLinFactNeighborY="-9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F5394-24F0-4871-BD23-BA28A29F976A}" type="pres">
      <dgm:prSet presAssocID="{29B09FEC-977E-4717-845D-B63EE86064C5}" presName="sp" presStyleCnt="0"/>
      <dgm:spPr/>
      <dgm:t>
        <a:bodyPr/>
        <a:lstStyle/>
        <a:p>
          <a:endParaRPr lang="en-US"/>
        </a:p>
      </dgm:t>
    </dgm:pt>
    <dgm:pt modelId="{2894A2BA-D4B6-4E4A-8EFA-7FB386EF0626}" type="pres">
      <dgm:prSet presAssocID="{BF9B0D4D-FDFB-43E1-B646-987C41F7F755}" presName="linNode" presStyleCnt="0"/>
      <dgm:spPr/>
      <dgm:t>
        <a:bodyPr/>
        <a:lstStyle/>
        <a:p>
          <a:endParaRPr lang="en-US"/>
        </a:p>
      </dgm:t>
    </dgm:pt>
    <dgm:pt modelId="{E3BE2F0E-7159-4205-B075-2A3E1E8EE081}" type="pres">
      <dgm:prSet presAssocID="{BF9B0D4D-FDFB-43E1-B646-987C41F7F755}" presName="parentText" presStyleLbl="node1" presStyleIdx="2" presStyleCnt="5" custScaleX="42233" custLinFactNeighborY="-75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12076-4DEC-44B3-83F3-7E8AFFF413E9}" type="pres">
      <dgm:prSet presAssocID="{BF9B0D4D-FDFB-43E1-B646-987C41F7F755}" presName="descendantText" presStyleLbl="alignAccFollowNode1" presStyleIdx="2" presStyleCnt="5" custScaleX="132623" custLinFactNeighborY="-9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54948-04A3-466E-AAE4-0C9AA2819FC1}" type="pres">
      <dgm:prSet presAssocID="{76B6A25A-0495-4E42-8ECB-9070DC34BF07}" presName="sp" presStyleCnt="0"/>
      <dgm:spPr/>
    </dgm:pt>
    <dgm:pt modelId="{C95725F0-7FA8-4096-A284-F389985E0C70}" type="pres">
      <dgm:prSet presAssocID="{CB9CD008-EA07-4BB9-A5AF-D05334BCC23A}" presName="linNode" presStyleCnt="0"/>
      <dgm:spPr/>
    </dgm:pt>
    <dgm:pt modelId="{2684B25C-9C9F-4253-AFB1-D59443510884}" type="pres">
      <dgm:prSet presAssocID="{CB9CD008-EA07-4BB9-A5AF-D05334BCC23A}" presName="parentText" presStyleLbl="node1" presStyleIdx="3" presStyleCnt="5" custScaleX="42233" custLinFactNeighborY="-75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7644-3ACF-46F5-8FB2-1C37508F6A67}" type="pres">
      <dgm:prSet presAssocID="{CB9CD008-EA07-4BB9-A5AF-D05334BCC23A}" presName="descendantText" presStyleLbl="alignAccFollowNode1" presStyleIdx="3" presStyleCnt="5" custScaleX="132623" custLinFactNeighborY="-9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38DCC-E72D-4D9F-B94A-7CFB303BF5A5}" type="pres">
      <dgm:prSet presAssocID="{E2D58827-4124-4E24-A446-A3A9A7C5A09D}" presName="sp" presStyleCnt="0"/>
      <dgm:spPr/>
    </dgm:pt>
    <dgm:pt modelId="{7ACD8212-7A86-4515-A17B-AA29F6B794E5}" type="pres">
      <dgm:prSet presAssocID="{CA77B160-3860-4498-87ED-27117FD6B992}" presName="linNode" presStyleCnt="0"/>
      <dgm:spPr/>
    </dgm:pt>
    <dgm:pt modelId="{74A32BB5-FA87-42B4-A036-9A1370BF462A}" type="pres">
      <dgm:prSet presAssocID="{CA77B160-3860-4498-87ED-27117FD6B992}" presName="parentText" presStyleLbl="node1" presStyleIdx="4" presStyleCnt="5" custScaleX="42233" custLinFactNeighborY="-75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397E9-24C1-4F60-A528-53822CB457AA}" type="pres">
      <dgm:prSet presAssocID="{CA77B160-3860-4498-87ED-27117FD6B992}" presName="descendantText" presStyleLbl="alignAccFollowNode1" presStyleIdx="4" presStyleCnt="5" custScaleX="132623" custLinFactNeighborY="-9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4D04AC-85BA-415D-AC9E-A521CAA838C1}" type="presOf" srcId="{16944EDE-1E66-4A2C-BF40-788EFBA4F77E}" destId="{6EB94FE4-532D-416C-96A6-09DC86D55CEA}" srcOrd="0" destOrd="0" presId="urn:microsoft.com/office/officeart/2005/8/layout/vList5"/>
    <dgm:cxn modelId="{4AE448EC-3A9A-402E-B767-AA2DA05D0D39}" srcId="{CA77B160-3860-4498-87ED-27117FD6B992}" destId="{D1032F91-A01C-4EB8-A321-BE7721AA1795}" srcOrd="0" destOrd="0" parTransId="{F2895379-269F-4D80-A7D7-5C83862BB541}" sibTransId="{C018AFD8-50E0-4012-BD29-FF2AA95542CB}"/>
    <dgm:cxn modelId="{B1706338-A084-43D4-BCE6-69E61BC1A8B8}" srcId="{16944EDE-1E66-4A2C-BF40-788EFBA4F77E}" destId="{CA77B160-3860-4498-87ED-27117FD6B992}" srcOrd="4" destOrd="0" parTransId="{1E29F65E-2225-4B31-8E90-C11A71C7E0CF}" sibTransId="{77092612-194D-46B7-89EA-88657DF9D108}"/>
    <dgm:cxn modelId="{7F9EEB61-32BE-4018-BC03-B5B73FE4C4CA}" srcId="{BF9B0D4D-FDFB-43E1-B646-987C41F7F755}" destId="{048401EF-EC8E-4018-A250-7C6479D363DD}" srcOrd="0" destOrd="0" parTransId="{E2A22C84-7D88-425E-A5E9-D41E96C67C52}" sibTransId="{19600482-6E27-4730-B76D-A0F3CF666406}"/>
    <dgm:cxn modelId="{EA541199-0B83-4BCE-89E4-D4B33CAD9AC5}" type="presOf" srcId="{CB9CD008-EA07-4BB9-A5AF-D05334BCC23A}" destId="{2684B25C-9C9F-4253-AFB1-D59443510884}" srcOrd="0" destOrd="0" presId="urn:microsoft.com/office/officeart/2005/8/layout/vList5"/>
    <dgm:cxn modelId="{E26A2FFF-0C82-4692-B0E1-AC381B6F61D2}" type="presOf" srcId="{19044CD6-A7DB-49B9-A84A-BBB255F0D524}" destId="{649397E9-24C1-4F60-A528-53822CB457AA}" srcOrd="0" destOrd="1" presId="urn:microsoft.com/office/officeart/2005/8/layout/vList5"/>
    <dgm:cxn modelId="{5A796F16-0101-44F1-92A5-5762E6DDD0C5}" type="presOf" srcId="{048401EF-EC8E-4018-A250-7C6479D363DD}" destId="{2EF12076-4DEC-44B3-83F3-7E8AFFF413E9}" srcOrd="0" destOrd="0" presId="urn:microsoft.com/office/officeart/2005/8/layout/vList5"/>
    <dgm:cxn modelId="{30807C69-34D2-443C-83FE-7FC99CAF49FA}" type="presOf" srcId="{05439DCB-9B83-4E71-87E8-40C4C0C19A68}" destId="{D416DEBB-0A5B-4039-B097-346829798B07}" srcOrd="0" destOrd="0" presId="urn:microsoft.com/office/officeart/2005/8/layout/vList5"/>
    <dgm:cxn modelId="{F3508CFB-DCD2-46F0-A99D-B03571F912F9}" type="presOf" srcId="{45B5300F-EF6F-45B0-95DE-86436FFBB404}" destId="{649397E9-24C1-4F60-A528-53822CB457AA}" srcOrd="0" destOrd="2" presId="urn:microsoft.com/office/officeart/2005/8/layout/vList5"/>
    <dgm:cxn modelId="{1D8DD529-3836-4076-98C0-DC1C0361F696}" type="presOf" srcId="{5E72D311-FD02-4053-A880-FB433ED67864}" destId="{3F96F6C4-7E99-4319-97D2-BC24378851BF}" srcOrd="0" destOrd="0" presId="urn:microsoft.com/office/officeart/2005/8/layout/vList5"/>
    <dgm:cxn modelId="{0C3536B1-A707-4109-913E-87263259CFD5}" type="presOf" srcId="{9BD72765-3ACD-4C00-98B4-8BAA3CBB0F4C}" destId="{02E34052-813A-40E0-8EFB-96C94959381F}" srcOrd="0" destOrd="1" presId="urn:microsoft.com/office/officeart/2005/8/layout/vList5"/>
    <dgm:cxn modelId="{24DE9D61-60BE-4742-868C-789CCA442A0A}" type="presOf" srcId="{30EBBE7C-D290-4507-B25E-9DDDD2F3F8E7}" destId="{F955481A-51CE-4598-920C-9CDEAAD3D945}" srcOrd="0" destOrd="1" presId="urn:microsoft.com/office/officeart/2005/8/layout/vList5"/>
    <dgm:cxn modelId="{015AB049-6B6B-42ED-BCAC-DB0B45F476AF}" srcId="{CB9CD008-EA07-4BB9-A5AF-D05334BCC23A}" destId="{8D57F0E8-68D9-42E2-A404-B25674393FEB}" srcOrd="1" destOrd="0" parTransId="{9277BA1E-FEB5-4618-9411-FD7F7C12101E}" sibTransId="{F0AE0BC1-66A8-4A3A-8437-2735A24AA0C9}"/>
    <dgm:cxn modelId="{AE0B4CBD-00BA-4471-85FC-83B076FBF85F}" srcId="{CA77B160-3860-4498-87ED-27117FD6B992}" destId="{45B5300F-EF6F-45B0-95DE-86436FFBB404}" srcOrd="2" destOrd="0" parTransId="{DECDE2FB-1B5A-4A61-B757-B42CAB1DC30A}" sibTransId="{A22FB780-9E6E-461B-B05E-22D77EC45681}"/>
    <dgm:cxn modelId="{074DDC07-B0D3-44D6-8D51-839F03C9295F}" srcId="{05439DCB-9B83-4E71-87E8-40C4C0C19A68}" destId="{2CE80280-E3FF-47B7-A2B4-971AAB5254F0}" srcOrd="2" destOrd="0" parTransId="{F912F27D-13F8-4672-A60E-B0EA9183F9EE}" sibTransId="{08FD3780-479D-4951-ACBF-72BB6C4C039E}"/>
    <dgm:cxn modelId="{9725B03B-75E9-4A9E-9280-6F1F2DBB746A}" srcId="{CB9CD008-EA07-4BB9-A5AF-D05334BCC23A}" destId="{1CEBDE13-2FCC-4262-9DF5-1C361EC8F713}" srcOrd="0" destOrd="0" parTransId="{13096F64-E37D-4687-A77F-7574C4951E0F}" sibTransId="{FE1A7ACA-A544-4059-9796-21582E74896C}"/>
    <dgm:cxn modelId="{366B2442-50CE-4DAC-AF6C-96C4CC4B1AAC}" type="presOf" srcId="{BF9B0D4D-FDFB-43E1-B646-987C41F7F755}" destId="{E3BE2F0E-7159-4205-B075-2A3E1E8EE081}" srcOrd="0" destOrd="0" presId="urn:microsoft.com/office/officeart/2005/8/layout/vList5"/>
    <dgm:cxn modelId="{A8D014E6-C2EA-4150-BABE-4F763124EE5A}" srcId="{05439DCB-9B83-4E71-87E8-40C4C0C19A68}" destId="{30EBBE7C-D290-4507-B25E-9DDDD2F3F8E7}" srcOrd="1" destOrd="0" parTransId="{3CADB4D9-E1A1-4D1E-8E64-C67A541E2821}" sibTransId="{8FBA074C-CFCE-4211-813F-1752B6FBDB84}"/>
    <dgm:cxn modelId="{97D73ACC-1AD5-46DB-8A8A-AD13C932BB93}" type="presOf" srcId="{CA77B160-3860-4498-87ED-27117FD6B992}" destId="{74A32BB5-FA87-42B4-A036-9A1370BF462A}" srcOrd="0" destOrd="0" presId="urn:microsoft.com/office/officeart/2005/8/layout/vList5"/>
    <dgm:cxn modelId="{8C057F00-8FBE-49A5-A532-EEBD68311A7F}" type="presOf" srcId="{746EEF32-FF55-48B5-8937-CA703AB7C992}" destId="{F955481A-51CE-4598-920C-9CDEAAD3D945}" srcOrd="0" destOrd="0" presId="urn:microsoft.com/office/officeart/2005/8/layout/vList5"/>
    <dgm:cxn modelId="{E1670B34-9197-4E3E-9883-D25AA8C965F4}" type="presOf" srcId="{2CE80280-E3FF-47B7-A2B4-971AAB5254F0}" destId="{F955481A-51CE-4598-920C-9CDEAAD3D945}" srcOrd="0" destOrd="2" presId="urn:microsoft.com/office/officeart/2005/8/layout/vList5"/>
    <dgm:cxn modelId="{3B520893-A899-420D-BEB3-5750EB63F1A6}" srcId="{05439DCB-9B83-4E71-87E8-40C4C0C19A68}" destId="{746EEF32-FF55-48B5-8937-CA703AB7C992}" srcOrd="0" destOrd="0" parTransId="{134F9568-BFDF-4D3A-98EF-B29E5C47536E}" sibTransId="{06F0EF91-E02C-4063-B05F-DBB93924B421}"/>
    <dgm:cxn modelId="{434D325E-D404-4297-B446-F81BC77DF7BD}" srcId="{CA77B160-3860-4498-87ED-27117FD6B992}" destId="{19044CD6-A7DB-49B9-A84A-BBB255F0D524}" srcOrd="1" destOrd="0" parTransId="{D600D12C-A4F3-40E8-84DB-E4BC97DE5F5E}" sibTransId="{D3633698-3C69-4FAA-B7B6-35A2D5F3272B}"/>
    <dgm:cxn modelId="{7EFC29A0-24F2-4C90-BFCD-7E489A96ACED}" type="presOf" srcId="{1CEBDE13-2FCC-4262-9DF5-1C361EC8F713}" destId="{B1847644-3ACF-46F5-8FB2-1C37508F6A67}" srcOrd="0" destOrd="0" presId="urn:microsoft.com/office/officeart/2005/8/layout/vList5"/>
    <dgm:cxn modelId="{6CD29AEB-2158-4336-B644-4566F8176E66}" srcId="{5E72D311-FD02-4053-A880-FB433ED67864}" destId="{972055B5-58C1-4F49-89C4-FE9819679253}" srcOrd="0" destOrd="0" parTransId="{63963D3A-9643-400F-84CF-D7B6CEAE09A5}" sibTransId="{510656A2-162A-4254-9795-54738CCF240D}"/>
    <dgm:cxn modelId="{506D3BD6-FA7D-4CD3-BDFE-16B956969A24}" srcId="{16944EDE-1E66-4A2C-BF40-788EFBA4F77E}" destId="{BF9B0D4D-FDFB-43E1-B646-987C41F7F755}" srcOrd="2" destOrd="0" parTransId="{1DFA1C70-4D73-4D78-85FF-360649A26323}" sibTransId="{76B6A25A-0495-4E42-8ECB-9070DC34BF07}"/>
    <dgm:cxn modelId="{0AB902B7-C86D-4C50-8958-30491FDF4B9B}" srcId="{16944EDE-1E66-4A2C-BF40-788EFBA4F77E}" destId="{05439DCB-9B83-4E71-87E8-40C4C0C19A68}" srcOrd="0" destOrd="0" parTransId="{39D393EB-C1C6-474F-9A93-A91E45709EC4}" sibTransId="{A1FF3AC1-2CD8-4FEF-BF84-D02D690B225F}"/>
    <dgm:cxn modelId="{A8AB5C73-4FAD-4965-BC71-884F56C6C05D}" srcId="{5E72D311-FD02-4053-A880-FB433ED67864}" destId="{9BD72765-3ACD-4C00-98B4-8BAA3CBB0F4C}" srcOrd="1" destOrd="0" parTransId="{FD5B98C7-CA11-49DE-A4D0-CDAC2C6D2E71}" sibTransId="{3E06BC22-DC7B-4958-8086-A5C4E733D39D}"/>
    <dgm:cxn modelId="{9C4E8144-5EC5-4259-A3BC-926934F8E7BC}" type="presOf" srcId="{D1032F91-A01C-4EB8-A321-BE7721AA1795}" destId="{649397E9-24C1-4F60-A528-53822CB457AA}" srcOrd="0" destOrd="0" presId="urn:microsoft.com/office/officeart/2005/8/layout/vList5"/>
    <dgm:cxn modelId="{0CA0D705-8C2F-4A00-8E5C-374FD3A31005}" type="presOf" srcId="{972055B5-58C1-4F49-89C4-FE9819679253}" destId="{02E34052-813A-40E0-8EFB-96C94959381F}" srcOrd="0" destOrd="0" presId="urn:microsoft.com/office/officeart/2005/8/layout/vList5"/>
    <dgm:cxn modelId="{EFFD7095-1ED7-4174-9D6E-5F6153E2F9F9}" srcId="{16944EDE-1E66-4A2C-BF40-788EFBA4F77E}" destId="{5E72D311-FD02-4053-A880-FB433ED67864}" srcOrd="1" destOrd="0" parTransId="{A0C4D546-A57C-4800-91CF-7330E6A96A2A}" sibTransId="{29B09FEC-977E-4717-845D-B63EE86064C5}"/>
    <dgm:cxn modelId="{964FFF74-7E8D-420E-B7B7-FA727C053471}" srcId="{16944EDE-1E66-4A2C-BF40-788EFBA4F77E}" destId="{CB9CD008-EA07-4BB9-A5AF-D05334BCC23A}" srcOrd="3" destOrd="0" parTransId="{5720908A-7387-4362-9DCA-2C6CEB0F03BD}" sibTransId="{E2D58827-4124-4E24-A446-A3A9A7C5A09D}"/>
    <dgm:cxn modelId="{E2BF8532-F0BB-48BE-8F70-526BF936C5D3}" type="presOf" srcId="{8D57F0E8-68D9-42E2-A404-B25674393FEB}" destId="{B1847644-3ACF-46F5-8FB2-1C37508F6A67}" srcOrd="0" destOrd="1" presId="urn:microsoft.com/office/officeart/2005/8/layout/vList5"/>
    <dgm:cxn modelId="{608B6375-BD64-408D-A6CB-CA6DE158B2C2}" type="presParOf" srcId="{6EB94FE4-532D-416C-96A6-09DC86D55CEA}" destId="{DB776D1D-769C-4D36-8A05-DAD5054DF660}" srcOrd="0" destOrd="0" presId="urn:microsoft.com/office/officeart/2005/8/layout/vList5"/>
    <dgm:cxn modelId="{B8B4ED04-EE2E-4A58-8798-5799DE26B614}" type="presParOf" srcId="{DB776D1D-769C-4D36-8A05-DAD5054DF660}" destId="{D416DEBB-0A5B-4039-B097-346829798B07}" srcOrd="0" destOrd="0" presId="urn:microsoft.com/office/officeart/2005/8/layout/vList5"/>
    <dgm:cxn modelId="{55B5ADB0-62F7-45AE-9CCC-960127740881}" type="presParOf" srcId="{DB776D1D-769C-4D36-8A05-DAD5054DF660}" destId="{F955481A-51CE-4598-920C-9CDEAAD3D945}" srcOrd="1" destOrd="0" presId="urn:microsoft.com/office/officeart/2005/8/layout/vList5"/>
    <dgm:cxn modelId="{4C602AD5-39FD-4EA8-A6E4-01FB60495A4D}" type="presParOf" srcId="{6EB94FE4-532D-416C-96A6-09DC86D55CEA}" destId="{BFC87C83-79E0-4B00-9FAE-C227162D3144}" srcOrd="1" destOrd="0" presId="urn:microsoft.com/office/officeart/2005/8/layout/vList5"/>
    <dgm:cxn modelId="{EC205BEB-13A2-420C-BD69-37E6FEC53BEC}" type="presParOf" srcId="{6EB94FE4-532D-416C-96A6-09DC86D55CEA}" destId="{77B1C2DE-3E51-43EA-8EE0-182E44E33761}" srcOrd="2" destOrd="0" presId="urn:microsoft.com/office/officeart/2005/8/layout/vList5"/>
    <dgm:cxn modelId="{59BB51B4-46AB-4401-91CB-092FEBF1EBB6}" type="presParOf" srcId="{77B1C2DE-3E51-43EA-8EE0-182E44E33761}" destId="{3F96F6C4-7E99-4319-97D2-BC24378851BF}" srcOrd="0" destOrd="0" presId="urn:microsoft.com/office/officeart/2005/8/layout/vList5"/>
    <dgm:cxn modelId="{4D6E788A-9A12-4789-B9D0-909D1931EB63}" type="presParOf" srcId="{77B1C2DE-3E51-43EA-8EE0-182E44E33761}" destId="{02E34052-813A-40E0-8EFB-96C94959381F}" srcOrd="1" destOrd="0" presId="urn:microsoft.com/office/officeart/2005/8/layout/vList5"/>
    <dgm:cxn modelId="{3935F983-69D3-492C-97E4-EBC74443A259}" type="presParOf" srcId="{6EB94FE4-532D-416C-96A6-09DC86D55CEA}" destId="{52EF5394-24F0-4871-BD23-BA28A29F976A}" srcOrd="3" destOrd="0" presId="urn:microsoft.com/office/officeart/2005/8/layout/vList5"/>
    <dgm:cxn modelId="{7EC58876-8D2E-4CEB-BE57-A85B0AB57707}" type="presParOf" srcId="{6EB94FE4-532D-416C-96A6-09DC86D55CEA}" destId="{2894A2BA-D4B6-4E4A-8EFA-7FB386EF0626}" srcOrd="4" destOrd="0" presId="urn:microsoft.com/office/officeart/2005/8/layout/vList5"/>
    <dgm:cxn modelId="{6D35720E-027C-4EA1-9802-48F3DE358EB2}" type="presParOf" srcId="{2894A2BA-D4B6-4E4A-8EFA-7FB386EF0626}" destId="{E3BE2F0E-7159-4205-B075-2A3E1E8EE081}" srcOrd="0" destOrd="0" presId="urn:microsoft.com/office/officeart/2005/8/layout/vList5"/>
    <dgm:cxn modelId="{93F70797-6F06-4345-93A1-D744A1099B37}" type="presParOf" srcId="{2894A2BA-D4B6-4E4A-8EFA-7FB386EF0626}" destId="{2EF12076-4DEC-44B3-83F3-7E8AFFF413E9}" srcOrd="1" destOrd="0" presId="urn:microsoft.com/office/officeart/2005/8/layout/vList5"/>
    <dgm:cxn modelId="{B647B516-AD9A-42D9-8067-C1915B5D1E54}" type="presParOf" srcId="{6EB94FE4-532D-416C-96A6-09DC86D55CEA}" destId="{CC954948-04A3-466E-AAE4-0C9AA2819FC1}" srcOrd="5" destOrd="0" presId="urn:microsoft.com/office/officeart/2005/8/layout/vList5"/>
    <dgm:cxn modelId="{F5C5407B-D7DF-4A4C-B837-D79B056F0F0D}" type="presParOf" srcId="{6EB94FE4-532D-416C-96A6-09DC86D55CEA}" destId="{C95725F0-7FA8-4096-A284-F389985E0C70}" srcOrd="6" destOrd="0" presId="urn:microsoft.com/office/officeart/2005/8/layout/vList5"/>
    <dgm:cxn modelId="{EA155794-84B6-4789-9383-211537338066}" type="presParOf" srcId="{C95725F0-7FA8-4096-A284-F389985E0C70}" destId="{2684B25C-9C9F-4253-AFB1-D59443510884}" srcOrd="0" destOrd="0" presId="urn:microsoft.com/office/officeart/2005/8/layout/vList5"/>
    <dgm:cxn modelId="{D5378B18-8F87-4511-971F-6962E9895E5D}" type="presParOf" srcId="{C95725F0-7FA8-4096-A284-F389985E0C70}" destId="{B1847644-3ACF-46F5-8FB2-1C37508F6A67}" srcOrd="1" destOrd="0" presId="urn:microsoft.com/office/officeart/2005/8/layout/vList5"/>
    <dgm:cxn modelId="{ADE87A40-D096-409A-BF62-978E2122B13D}" type="presParOf" srcId="{6EB94FE4-532D-416C-96A6-09DC86D55CEA}" destId="{4D838DCC-E72D-4D9F-B94A-7CFB303BF5A5}" srcOrd="7" destOrd="0" presId="urn:microsoft.com/office/officeart/2005/8/layout/vList5"/>
    <dgm:cxn modelId="{9A260A71-2F86-44D0-B431-77CDFECAB530}" type="presParOf" srcId="{6EB94FE4-532D-416C-96A6-09DC86D55CEA}" destId="{7ACD8212-7A86-4515-A17B-AA29F6B794E5}" srcOrd="8" destOrd="0" presId="urn:microsoft.com/office/officeart/2005/8/layout/vList5"/>
    <dgm:cxn modelId="{4C806A7A-650F-40DB-8881-1D53096EBC6E}" type="presParOf" srcId="{7ACD8212-7A86-4515-A17B-AA29F6B794E5}" destId="{74A32BB5-FA87-42B4-A036-9A1370BF462A}" srcOrd="0" destOrd="0" presId="urn:microsoft.com/office/officeart/2005/8/layout/vList5"/>
    <dgm:cxn modelId="{447C66E6-4648-442D-9307-512DCBC9F555}" type="presParOf" srcId="{7ACD8212-7A86-4515-A17B-AA29F6B794E5}" destId="{649397E9-24C1-4F60-A528-53822CB457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87FA0-BEF0-438D-B803-2E951AD4482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628D10-4FB1-4CBA-A762-51AD5FC093A7}">
      <dgm:prSet phldrT="[Text]"/>
      <dgm:spPr/>
      <dgm:t>
        <a:bodyPr/>
        <a:lstStyle/>
        <a:p>
          <a:r>
            <a:rPr lang="en-US" dirty="0" smtClean="0"/>
            <a:t>Static Coverage</a:t>
          </a:r>
          <a:endParaRPr lang="en-US" dirty="0"/>
        </a:p>
      </dgm:t>
    </dgm:pt>
    <dgm:pt modelId="{05F4048A-9764-4EBF-96BB-9640CE619AEF}" type="parTrans" cxnId="{4B7C3AA2-C517-4E57-8B75-F42557F64609}">
      <dgm:prSet/>
      <dgm:spPr/>
      <dgm:t>
        <a:bodyPr/>
        <a:lstStyle/>
        <a:p>
          <a:endParaRPr lang="en-US"/>
        </a:p>
      </dgm:t>
    </dgm:pt>
    <dgm:pt modelId="{07FC945F-E314-47EB-9FDB-C8020C83F14C}" type="sibTrans" cxnId="{4B7C3AA2-C517-4E57-8B75-F42557F64609}">
      <dgm:prSet/>
      <dgm:spPr/>
      <dgm:t>
        <a:bodyPr/>
        <a:lstStyle/>
        <a:p>
          <a:endParaRPr lang="en-US"/>
        </a:p>
      </dgm:t>
    </dgm:pt>
    <dgm:pt modelId="{E140D8AF-514C-4202-9D1F-DB6601E7474A}">
      <dgm:prSet phldrT="[Text]" phldr="1"/>
      <dgm:spPr/>
      <dgm:t>
        <a:bodyPr/>
        <a:lstStyle/>
        <a:p>
          <a:endParaRPr lang="en-US" dirty="0"/>
        </a:p>
      </dgm:t>
    </dgm:pt>
    <dgm:pt modelId="{A57AA48E-EAD5-4325-A0B8-C9C0DE6BCF81}" type="parTrans" cxnId="{D4455B8F-2E45-497C-95B4-CF2DD14FE161}">
      <dgm:prSet/>
      <dgm:spPr/>
      <dgm:t>
        <a:bodyPr/>
        <a:lstStyle/>
        <a:p>
          <a:endParaRPr lang="en-US"/>
        </a:p>
      </dgm:t>
    </dgm:pt>
    <dgm:pt modelId="{50C450C5-13B6-4715-BBB2-F63F5173766B}" type="sibTrans" cxnId="{D4455B8F-2E45-497C-95B4-CF2DD14FE161}">
      <dgm:prSet/>
      <dgm:spPr/>
      <dgm:t>
        <a:bodyPr/>
        <a:lstStyle/>
        <a:p>
          <a:endParaRPr lang="en-US"/>
        </a:p>
      </dgm:t>
    </dgm:pt>
    <dgm:pt modelId="{A40C7D79-E65B-44FE-AE41-46DE06B5EFEB}">
      <dgm:prSet phldrT="[Text]"/>
      <dgm:spPr/>
      <dgm:t>
        <a:bodyPr/>
        <a:lstStyle/>
        <a:p>
          <a:r>
            <a:rPr lang="en-US" dirty="0" smtClean="0"/>
            <a:t>Dynamic Coverage</a:t>
          </a:r>
          <a:endParaRPr lang="en-US" dirty="0"/>
        </a:p>
      </dgm:t>
    </dgm:pt>
    <dgm:pt modelId="{0DE18BA7-6F6A-4529-B669-EB30ECA85CFB}" type="parTrans" cxnId="{DB14F880-1262-4DBF-BED0-97118C1A251E}">
      <dgm:prSet/>
      <dgm:spPr/>
      <dgm:t>
        <a:bodyPr/>
        <a:lstStyle/>
        <a:p>
          <a:endParaRPr lang="en-US"/>
        </a:p>
      </dgm:t>
    </dgm:pt>
    <dgm:pt modelId="{915D2E37-6CE5-4F75-A833-F2E4212E46CD}" type="sibTrans" cxnId="{DB14F880-1262-4DBF-BED0-97118C1A251E}">
      <dgm:prSet/>
      <dgm:spPr/>
      <dgm:t>
        <a:bodyPr/>
        <a:lstStyle/>
        <a:p>
          <a:endParaRPr lang="en-US"/>
        </a:p>
      </dgm:t>
    </dgm:pt>
    <dgm:pt modelId="{8C46CF0B-36E8-42EB-8B2F-2A8A5B1D9E09}">
      <dgm:prSet phldrT="[Text]" phldr="1"/>
      <dgm:spPr/>
      <dgm:t>
        <a:bodyPr/>
        <a:lstStyle/>
        <a:p>
          <a:endParaRPr lang="en-US" dirty="0"/>
        </a:p>
      </dgm:t>
    </dgm:pt>
    <dgm:pt modelId="{EC1DC038-7D73-4355-80A8-C6B019C8413F}" type="parTrans" cxnId="{3E5A8168-17CF-45B3-B4CA-EE9BDA8E5AD1}">
      <dgm:prSet/>
      <dgm:spPr/>
      <dgm:t>
        <a:bodyPr/>
        <a:lstStyle/>
        <a:p>
          <a:endParaRPr lang="en-US"/>
        </a:p>
      </dgm:t>
    </dgm:pt>
    <dgm:pt modelId="{1F45C7EF-D3EE-4928-B134-B989A02A1BEC}" type="sibTrans" cxnId="{3E5A8168-17CF-45B3-B4CA-EE9BDA8E5AD1}">
      <dgm:prSet/>
      <dgm:spPr/>
      <dgm:t>
        <a:bodyPr/>
        <a:lstStyle/>
        <a:p>
          <a:endParaRPr lang="en-US"/>
        </a:p>
      </dgm:t>
    </dgm:pt>
    <dgm:pt modelId="{CDFB5C76-5DB6-455F-8636-FDD163E1407F}">
      <dgm:prSet phldrT="[Text]"/>
      <dgm:spPr/>
      <dgm:t>
        <a:bodyPr/>
        <a:lstStyle/>
        <a:p>
          <a:r>
            <a:rPr lang="en-US" dirty="0" smtClean="0"/>
            <a:t>Translator</a:t>
          </a:r>
        </a:p>
        <a:p>
          <a:r>
            <a:rPr lang="en-US" dirty="0" smtClean="0"/>
            <a:t>Rating</a:t>
          </a:r>
          <a:endParaRPr lang="en-US" dirty="0"/>
        </a:p>
      </dgm:t>
    </dgm:pt>
    <dgm:pt modelId="{7CBBED91-5370-44DA-B522-6132CCC406EF}" type="parTrans" cxnId="{54B3E248-8F31-4BE1-93E1-962CA946A187}">
      <dgm:prSet/>
      <dgm:spPr/>
      <dgm:t>
        <a:bodyPr/>
        <a:lstStyle/>
        <a:p>
          <a:endParaRPr lang="en-US"/>
        </a:p>
      </dgm:t>
    </dgm:pt>
    <dgm:pt modelId="{CE61E467-2997-4083-A23A-19FB23E1B35D}" type="sibTrans" cxnId="{54B3E248-8F31-4BE1-93E1-962CA946A187}">
      <dgm:prSet/>
      <dgm:spPr/>
      <dgm:t>
        <a:bodyPr/>
        <a:lstStyle/>
        <a:p>
          <a:endParaRPr lang="en-US"/>
        </a:p>
      </dgm:t>
    </dgm:pt>
    <dgm:pt modelId="{095220AC-F067-4DCD-9E58-98C60CDBB2E5}">
      <dgm:prSet phldrT="[Text]"/>
      <dgm:spPr/>
      <dgm:t>
        <a:bodyPr/>
        <a:lstStyle/>
        <a:p>
          <a:r>
            <a:rPr lang="en-US" dirty="0" smtClean="0"/>
            <a:t>Dynamic Coverage</a:t>
          </a:r>
          <a:endParaRPr lang="en-US" dirty="0"/>
        </a:p>
      </dgm:t>
    </dgm:pt>
    <dgm:pt modelId="{B02E77C7-CC9E-4EB1-98F1-5FAB52116207}" type="parTrans" cxnId="{3F456142-849F-4266-A727-7507A028515B}">
      <dgm:prSet/>
      <dgm:spPr/>
      <dgm:t>
        <a:bodyPr/>
        <a:lstStyle/>
        <a:p>
          <a:endParaRPr lang="en-US"/>
        </a:p>
      </dgm:t>
    </dgm:pt>
    <dgm:pt modelId="{849C79E0-4CD7-4307-A50D-C9CD832326B6}" type="sibTrans" cxnId="{3F456142-849F-4266-A727-7507A028515B}">
      <dgm:prSet/>
      <dgm:spPr/>
      <dgm:t>
        <a:bodyPr/>
        <a:lstStyle/>
        <a:p>
          <a:endParaRPr lang="en-US"/>
        </a:p>
      </dgm:t>
    </dgm:pt>
    <dgm:pt modelId="{5C9C94A3-6EF2-4005-B83D-B9A195415FFA}" type="pres">
      <dgm:prSet presAssocID="{EA887FA0-BEF0-438D-B803-2E951AD448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CA91EF-B95D-4B0F-AAF3-2C51408C4FAB}" type="pres">
      <dgm:prSet presAssocID="{11628D10-4FB1-4CBA-A762-51AD5FC093A7}" presName="linNode" presStyleCnt="0"/>
      <dgm:spPr/>
    </dgm:pt>
    <dgm:pt modelId="{BD5E9798-094C-4855-B025-739E4F64E075}" type="pres">
      <dgm:prSet presAssocID="{11628D10-4FB1-4CBA-A762-51AD5FC093A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BDB99-732A-4410-AEB5-1EF3ECF4AAC7}" type="pres">
      <dgm:prSet presAssocID="{11628D10-4FB1-4CBA-A762-51AD5FC093A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F4B1F-607E-41CD-990A-38DE4BDDF954}" type="pres">
      <dgm:prSet presAssocID="{07FC945F-E314-47EB-9FDB-C8020C83F14C}" presName="sp" presStyleCnt="0"/>
      <dgm:spPr/>
    </dgm:pt>
    <dgm:pt modelId="{CC75D556-3EEE-4DD8-A715-026B28FFD933}" type="pres">
      <dgm:prSet presAssocID="{A40C7D79-E65B-44FE-AE41-46DE06B5EFEB}" presName="linNode" presStyleCnt="0"/>
      <dgm:spPr/>
    </dgm:pt>
    <dgm:pt modelId="{903F0791-9279-4187-9400-4C903A56D951}" type="pres">
      <dgm:prSet presAssocID="{A40C7D79-E65B-44FE-AE41-46DE06B5EFE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553EB-6282-431D-8048-112C79AF0CE6}" type="pres">
      <dgm:prSet presAssocID="{A40C7D79-E65B-44FE-AE41-46DE06B5EFE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AC656-E612-4F28-9D4D-41302389BE46}" type="pres">
      <dgm:prSet presAssocID="{915D2E37-6CE5-4F75-A833-F2E4212E46CD}" presName="sp" presStyleCnt="0"/>
      <dgm:spPr/>
    </dgm:pt>
    <dgm:pt modelId="{3BF9DDBD-30F6-4A6E-948F-E886097A7758}" type="pres">
      <dgm:prSet presAssocID="{CDFB5C76-5DB6-455F-8636-FDD163E1407F}" presName="linNode" presStyleCnt="0"/>
      <dgm:spPr/>
    </dgm:pt>
    <dgm:pt modelId="{299E83DB-2A72-445C-A085-65F1F6FF5B12}" type="pres">
      <dgm:prSet presAssocID="{CDFB5C76-5DB6-455F-8636-FDD163E140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68304-3EA9-4B13-BE9A-50B983F1304B}" type="pres">
      <dgm:prSet presAssocID="{CDFB5C76-5DB6-455F-8636-FDD163E140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55B8F-2E45-497C-95B4-CF2DD14FE161}" srcId="{11628D10-4FB1-4CBA-A762-51AD5FC093A7}" destId="{E140D8AF-514C-4202-9D1F-DB6601E7474A}" srcOrd="0" destOrd="0" parTransId="{A57AA48E-EAD5-4325-A0B8-C9C0DE6BCF81}" sibTransId="{50C450C5-13B6-4715-BBB2-F63F5173766B}"/>
    <dgm:cxn modelId="{54B3E248-8F31-4BE1-93E1-962CA946A187}" srcId="{EA887FA0-BEF0-438D-B803-2E951AD44824}" destId="{CDFB5C76-5DB6-455F-8636-FDD163E1407F}" srcOrd="2" destOrd="0" parTransId="{7CBBED91-5370-44DA-B522-6132CCC406EF}" sibTransId="{CE61E467-2997-4083-A23A-19FB23E1B35D}"/>
    <dgm:cxn modelId="{0D081E8E-BAED-4EB7-88CA-20EC3DBEA0EE}" type="presOf" srcId="{EA887FA0-BEF0-438D-B803-2E951AD44824}" destId="{5C9C94A3-6EF2-4005-B83D-B9A195415FFA}" srcOrd="0" destOrd="0" presId="urn:microsoft.com/office/officeart/2005/8/layout/vList5"/>
    <dgm:cxn modelId="{3E5A8168-17CF-45B3-B4CA-EE9BDA8E5AD1}" srcId="{A40C7D79-E65B-44FE-AE41-46DE06B5EFEB}" destId="{8C46CF0B-36E8-42EB-8B2F-2A8A5B1D9E09}" srcOrd="0" destOrd="0" parTransId="{EC1DC038-7D73-4355-80A8-C6B019C8413F}" sibTransId="{1F45C7EF-D3EE-4928-B134-B989A02A1BEC}"/>
    <dgm:cxn modelId="{B3722A87-416D-49E5-8F40-31F39AB7A646}" type="presOf" srcId="{11628D10-4FB1-4CBA-A762-51AD5FC093A7}" destId="{BD5E9798-094C-4855-B025-739E4F64E075}" srcOrd="0" destOrd="0" presId="urn:microsoft.com/office/officeart/2005/8/layout/vList5"/>
    <dgm:cxn modelId="{CCA1AA94-3F90-4B96-9CE0-24D392F6E423}" type="presOf" srcId="{A40C7D79-E65B-44FE-AE41-46DE06B5EFEB}" destId="{903F0791-9279-4187-9400-4C903A56D951}" srcOrd="0" destOrd="0" presId="urn:microsoft.com/office/officeart/2005/8/layout/vList5"/>
    <dgm:cxn modelId="{DB14F880-1262-4DBF-BED0-97118C1A251E}" srcId="{EA887FA0-BEF0-438D-B803-2E951AD44824}" destId="{A40C7D79-E65B-44FE-AE41-46DE06B5EFEB}" srcOrd="1" destOrd="0" parTransId="{0DE18BA7-6F6A-4529-B669-EB30ECA85CFB}" sibTransId="{915D2E37-6CE5-4F75-A833-F2E4212E46CD}"/>
    <dgm:cxn modelId="{4B7C3AA2-C517-4E57-8B75-F42557F64609}" srcId="{EA887FA0-BEF0-438D-B803-2E951AD44824}" destId="{11628D10-4FB1-4CBA-A762-51AD5FC093A7}" srcOrd="0" destOrd="0" parTransId="{05F4048A-9764-4EBF-96BB-9640CE619AEF}" sibTransId="{07FC945F-E314-47EB-9FDB-C8020C83F14C}"/>
    <dgm:cxn modelId="{3F456142-849F-4266-A727-7507A028515B}" srcId="{CDFB5C76-5DB6-455F-8636-FDD163E1407F}" destId="{095220AC-F067-4DCD-9E58-98C60CDBB2E5}" srcOrd="0" destOrd="0" parTransId="{B02E77C7-CC9E-4EB1-98F1-5FAB52116207}" sibTransId="{849C79E0-4CD7-4307-A50D-C9CD832326B6}"/>
    <dgm:cxn modelId="{84AB8F59-4842-45EF-AC79-11C49186A35F}" type="presOf" srcId="{095220AC-F067-4DCD-9E58-98C60CDBB2E5}" destId="{DF368304-3EA9-4B13-BE9A-50B983F1304B}" srcOrd="0" destOrd="0" presId="urn:microsoft.com/office/officeart/2005/8/layout/vList5"/>
    <dgm:cxn modelId="{91DF23F8-1D47-4A6F-96A2-8BC09904476E}" type="presOf" srcId="{8C46CF0B-36E8-42EB-8B2F-2A8A5B1D9E09}" destId="{8F1553EB-6282-431D-8048-112C79AF0CE6}" srcOrd="0" destOrd="0" presId="urn:microsoft.com/office/officeart/2005/8/layout/vList5"/>
    <dgm:cxn modelId="{D8C7798B-1DFE-4D3C-803D-9919D72F892B}" type="presOf" srcId="{CDFB5C76-5DB6-455F-8636-FDD163E1407F}" destId="{299E83DB-2A72-445C-A085-65F1F6FF5B12}" srcOrd="0" destOrd="0" presId="urn:microsoft.com/office/officeart/2005/8/layout/vList5"/>
    <dgm:cxn modelId="{E3E72569-E265-4ED6-B81D-ED16A403FCF5}" type="presOf" srcId="{E140D8AF-514C-4202-9D1F-DB6601E7474A}" destId="{17DBDB99-732A-4410-AEB5-1EF3ECF4AAC7}" srcOrd="0" destOrd="0" presId="urn:microsoft.com/office/officeart/2005/8/layout/vList5"/>
    <dgm:cxn modelId="{5713EC39-4DD5-4851-BDEC-B36CE0B70486}" type="presParOf" srcId="{5C9C94A3-6EF2-4005-B83D-B9A195415FFA}" destId="{30CA91EF-B95D-4B0F-AAF3-2C51408C4FAB}" srcOrd="0" destOrd="0" presId="urn:microsoft.com/office/officeart/2005/8/layout/vList5"/>
    <dgm:cxn modelId="{66B12D2A-DD19-48D4-8F46-9C6E724C576A}" type="presParOf" srcId="{30CA91EF-B95D-4B0F-AAF3-2C51408C4FAB}" destId="{BD5E9798-094C-4855-B025-739E4F64E075}" srcOrd="0" destOrd="0" presId="urn:microsoft.com/office/officeart/2005/8/layout/vList5"/>
    <dgm:cxn modelId="{815F89B3-8F79-45A7-916A-D6C2CA989C6C}" type="presParOf" srcId="{30CA91EF-B95D-4B0F-AAF3-2C51408C4FAB}" destId="{17DBDB99-732A-4410-AEB5-1EF3ECF4AAC7}" srcOrd="1" destOrd="0" presId="urn:microsoft.com/office/officeart/2005/8/layout/vList5"/>
    <dgm:cxn modelId="{8CFAB0D5-2391-4A1C-8B06-2C71B5C78733}" type="presParOf" srcId="{5C9C94A3-6EF2-4005-B83D-B9A195415FFA}" destId="{074F4B1F-607E-41CD-990A-38DE4BDDF954}" srcOrd="1" destOrd="0" presId="urn:microsoft.com/office/officeart/2005/8/layout/vList5"/>
    <dgm:cxn modelId="{831A8C93-306E-40FE-A6AC-7F5E6B6855AF}" type="presParOf" srcId="{5C9C94A3-6EF2-4005-B83D-B9A195415FFA}" destId="{CC75D556-3EEE-4DD8-A715-026B28FFD933}" srcOrd="2" destOrd="0" presId="urn:microsoft.com/office/officeart/2005/8/layout/vList5"/>
    <dgm:cxn modelId="{9526DBF1-D16F-4A61-A4C9-E7442F4F3D71}" type="presParOf" srcId="{CC75D556-3EEE-4DD8-A715-026B28FFD933}" destId="{903F0791-9279-4187-9400-4C903A56D951}" srcOrd="0" destOrd="0" presId="urn:microsoft.com/office/officeart/2005/8/layout/vList5"/>
    <dgm:cxn modelId="{086970AA-9F1A-4B7D-9E94-82C78AF7576B}" type="presParOf" srcId="{CC75D556-3EEE-4DD8-A715-026B28FFD933}" destId="{8F1553EB-6282-431D-8048-112C79AF0CE6}" srcOrd="1" destOrd="0" presId="urn:microsoft.com/office/officeart/2005/8/layout/vList5"/>
    <dgm:cxn modelId="{9560B53B-6283-4244-A1ED-099906802ED4}" type="presParOf" srcId="{5C9C94A3-6EF2-4005-B83D-B9A195415FFA}" destId="{204AC656-E612-4F28-9D4D-41302389BE46}" srcOrd="3" destOrd="0" presId="urn:microsoft.com/office/officeart/2005/8/layout/vList5"/>
    <dgm:cxn modelId="{FF3C6AAC-93C0-490A-8E10-E8B23FC6ED6D}" type="presParOf" srcId="{5C9C94A3-6EF2-4005-B83D-B9A195415FFA}" destId="{3BF9DDBD-30F6-4A6E-948F-E886097A7758}" srcOrd="4" destOrd="0" presId="urn:microsoft.com/office/officeart/2005/8/layout/vList5"/>
    <dgm:cxn modelId="{8084D072-F78F-462C-8931-891BC2C28A1F}" type="presParOf" srcId="{3BF9DDBD-30F6-4A6E-948F-E886097A7758}" destId="{299E83DB-2A72-445C-A085-65F1F6FF5B12}" srcOrd="0" destOrd="0" presId="urn:microsoft.com/office/officeart/2005/8/layout/vList5"/>
    <dgm:cxn modelId="{DB8A8196-8F5C-4616-A05D-3C61777F764C}" type="presParOf" srcId="{3BF9DDBD-30F6-4A6E-948F-E886097A7758}" destId="{DF368304-3EA9-4B13-BE9A-50B983F130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781F1B-E259-4154-AE90-F04F05FE5D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B7A2678-9CFB-4A29-B1B3-CBF45FC9B5D7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p3</a:t>
          </a:r>
          <a:endParaRPr lang="en-US" dirty="0">
            <a:solidFill>
              <a:srgbClr val="FF0000"/>
            </a:solidFill>
          </a:endParaRPr>
        </a:p>
      </dgm:t>
    </dgm:pt>
    <dgm:pt modelId="{30342191-FE63-4DFA-8C40-3D77F0455BA1}" type="parTrans" cxnId="{64B2D9F0-1993-416C-A528-DD8DF4DF174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3DCEEE0-CCEE-4B47-A0C7-8DF4267E6FE8}" type="sibTrans" cxnId="{64B2D9F0-1993-416C-A528-DD8DF4DF174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865A24E-4E89-436D-AF81-722C725476A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p2</a:t>
          </a:r>
          <a:endParaRPr lang="en-US" dirty="0">
            <a:solidFill>
              <a:srgbClr val="FF0000"/>
            </a:solidFill>
          </a:endParaRPr>
        </a:p>
      </dgm:t>
    </dgm:pt>
    <dgm:pt modelId="{82702537-95C2-44F5-92DF-4065D0B1A25B}" type="parTrans" cxnId="{DBF33C13-32A2-4EE7-9C02-9C6B2525A2D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A1AF073-3DF2-4577-8A6E-6EAD600BFEE6}" type="sibTrans" cxnId="{DBF33C13-32A2-4EE7-9C02-9C6B2525A2D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C100970-ACE8-49EF-A116-698B7C3A9AD4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p1</a:t>
          </a:r>
          <a:endParaRPr lang="en-US" dirty="0">
            <a:solidFill>
              <a:srgbClr val="FF0000"/>
            </a:solidFill>
          </a:endParaRPr>
        </a:p>
      </dgm:t>
    </dgm:pt>
    <dgm:pt modelId="{E4216A31-E0B3-40A9-903F-F3316E3927F9}" type="parTrans" cxnId="{6405B85F-5FFF-4502-8A56-9E128D59750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B6697C3-00F5-44E1-845D-76A982860A93}" type="sibTrans" cxnId="{6405B85F-5FFF-4502-8A56-9E128D59750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F04F093-AFB2-4FE0-AC62-75A110505970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…</a:t>
          </a:r>
          <a:endParaRPr lang="en-US" dirty="0">
            <a:solidFill>
              <a:srgbClr val="FF0000"/>
            </a:solidFill>
          </a:endParaRPr>
        </a:p>
      </dgm:t>
    </dgm:pt>
    <dgm:pt modelId="{C20236AE-1E0D-422C-9412-ED5998070C2E}" type="parTrans" cxnId="{C3FCBCEB-C48C-4003-8D9C-802ECA25A0B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4AD452D-B8CF-458E-AA1F-A2FCCD5A7463}" type="sibTrans" cxnId="{C3FCBCEB-C48C-4003-8D9C-802ECA25A0B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FB7D44C-5847-44EE-A143-4FD0ACE9281C}" type="pres">
      <dgm:prSet presAssocID="{53781F1B-E259-4154-AE90-F04F05FE5D04}" presName="Name0" presStyleCnt="0">
        <dgm:presLayoutVars>
          <dgm:dir/>
          <dgm:animLvl val="lvl"/>
          <dgm:resizeHandles val="exact"/>
        </dgm:presLayoutVars>
      </dgm:prSet>
      <dgm:spPr/>
    </dgm:pt>
    <dgm:pt modelId="{2391ECB8-0F29-4F4C-8D03-DC952060EBAA}" type="pres">
      <dgm:prSet presAssocID="{2F04F093-AFB2-4FE0-AC62-75A11050597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2C8E-01F9-448E-9558-1D5185244D63}" type="pres">
      <dgm:prSet presAssocID="{A4AD452D-B8CF-458E-AA1F-A2FCCD5A7463}" presName="parTxOnlySpace" presStyleCnt="0"/>
      <dgm:spPr/>
    </dgm:pt>
    <dgm:pt modelId="{CB1895B3-4851-4C8A-80F3-388C79B26CF0}" type="pres">
      <dgm:prSet presAssocID="{AB7A2678-9CFB-4A29-B1B3-CBF45FC9B5D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EA5AB-BF90-4DB5-B7DE-4DE0F6231E43}" type="pres">
      <dgm:prSet presAssocID="{83DCEEE0-CCEE-4B47-A0C7-8DF4267E6FE8}" presName="parTxOnlySpace" presStyleCnt="0"/>
      <dgm:spPr/>
    </dgm:pt>
    <dgm:pt modelId="{740C47C8-57D4-4149-8E4F-446AB6C7FB66}" type="pres">
      <dgm:prSet presAssocID="{0865A24E-4E89-436D-AF81-722C725476A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F0C47-8683-4F10-9118-BF9B72EF8D05}" type="pres">
      <dgm:prSet presAssocID="{BA1AF073-3DF2-4577-8A6E-6EAD600BFEE6}" presName="parTxOnlySpace" presStyleCnt="0"/>
      <dgm:spPr/>
    </dgm:pt>
    <dgm:pt modelId="{0B304FB6-D2EA-470C-9511-C5A6D2C3296B}" type="pres">
      <dgm:prSet presAssocID="{8C100970-ACE8-49EF-A116-698B7C3A9AD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2EEE1-014D-40ED-8D64-56AD14439D73}" type="presOf" srcId="{8C100970-ACE8-49EF-A116-698B7C3A9AD4}" destId="{0B304FB6-D2EA-470C-9511-C5A6D2C3296B}" srcOrd="0" destOrd="0" presId="urn:microsoft.com/office/officeart/2005/8/layout/chevron1"/>
    <dgm:cxn modelId="{64B2D9F0-1993-416C-A528-DD8DF4DF1746}" srcId="{53781F1B-E259-4154-AE90-F04F05FE5D04}" destId="{AB7A2678-9CFB-4A29-B1B3-CBF45FC9B5D7}" srcOrd="1" destOrd="0" parTransId="{30342191-FE63-4DFA-8C40-3D77F0455BA1}" sibTransId="{83DCEEE0-CCEE-4B47-A0C7-8DF4267E6FE8}"/>
    <dgm:cxn modelId="{C3FCBCEB-C48C-4003-8D9C-802ECA25A0B5}" srcId="{53781F1B-E259-4154-AE90-F04F05FE5D04}" destId="{2F04F093-AFB2-4FE0-AC62-75A110505970}" srcOrd="0" destOrd="0" parTransId="{C20236AE-1E0D-422C-9412-ED5998070C2E}" sibTransId="{A4AD452D-B8CF-458E-AA1F-A2FCCD5A7463}"/>
    <dgm:cxn modelId="{8E58638B-05C1-4981-86D7-B73B8302A104}" type="presOf" srcId="{0865A24E-4E89-436D-AF81-722C725476AA}" destId="{740C47C8-57D4-4149-8E4F-446AB6C7FB66}" srcOrd="0" destOrd="0" presId="urn:microsoft.com/office/officeart/2005/8/layout/chevron1"/>
    <dgm:cxn modelId="{83AFB944-6F0F-4F6C-A99B-C0E3F2768DFC}" type="presOf" srcId="{53781F1B-E259-4154-AE90-F04F05FE5D04}" destId="{EFB7D44C-5847-44EE-A143-4FD0ACE9281C}" srcOrd="0" destOrd="0" presId="urn:microsoft.com/office/officeart/2005/8/layout/chevron1"/>
    <dgm:cxn modelId="{DBDDD0CA-AED1-45D5-9D5F-A3A07F4A44D5}" type="presOf" srcId="{AB7A2678-9CFB-4A29-B1B3-CBF45FC9B5D7}" destId="{CB1895B3-4851-4C8A-80F3-388C79B26CF0}" srcOrd="0" destOrd="0" presId="urn:microsoft.com/office/officeart/2005/8/layout/chevron1"/>
    <dgm:cxn modelId="{6405B85F-5FFF-4502-8A56-9E128D59750D}" srcId="{53781F1B-E259-4154-AE90-F04F05FE5D04}" destId="{8C100970-ACE8-49EF-A116-698B7C3A9AD4}" srcOrd="3" destOrd="0" parTransId="{E4216A31-E0B3-40A9-903F-F3316E3927F9}" sibTransId="{CB6697C3-00F5-44E1-845D-76A982860A93}"/>
    <dgm:cxn modelId="{DBF33C13-32A2-4EE7-9C02-9C6B2525A2DD}" srcId="{53781F1B-E259-4154-AE90-F04F05FE5D04}" destId="{0865A24E-4E89-436D-AF81-722C725476AA}" srcOrd="2" destOrd="0" parTransId="{82702537-95C2-44F5-92DF-4065D0B1A25B}" sibTransId="{BA1AF073-3DF2-4577-8A6E-6EAD600BFEE6}"/>
    <dgm:cxn modelId="{ED622A41-38FF-4BB6-9328-8FB0E0B1F6AE}" type="presOf" srcId="{2F04F093-AFB2-4FE0-AC62-75A110505970}" destId="{2391ECB8-0F29-4F4C-8D03-DC952060EBAA}" srcOrd="0" destOrd="0" presId="urn:microsoft.com/office/officeart/2005/8/layout/chevron1"/>
    <dgm:cxn modelId="{0DB3FF3C-A322-4F92-BBCE-747CD5CA2EAF}" type="presParOf" srcId="{EFB7D44C-5847-44EE-A143-4FD0ACE9281C}" destId="{2391ECB8-0F29-4F4C-8D03-DC952060EBAA}" srcOrd="0" destOrd="0" presId="urn:microsoft.com/office/officeart/2005/8/layout/chevron1"/>
    <dgm:cxn modelId="{629EAA02-7EA6-4536-85E7-D00B6CB51D6C}" type="presParOf" srcId="{EFB7D44C-5847-44EE-A143-4FD0ACE9281C}" destId="{2E2B2C8E-01F9-448E-9558-1D5185244D63}" srcOrd="1" destOrd="0" presId="urn:microsoft.com/office/officeart/2005/8/layout/chevron1"/>
    <dgm:cxn modelId="{53BE2999-6F6C-44A7-AB9F-133AFBFFEA11}" type="presParOf" srcId="{EFB7D44C-5847-44EE-A143-4FD0ACE9281C}" destId="{CB1895B3-4851-4C8A-80F3-388C79B26CF0}" srcOrd="2" destOrd="0" presId="urn:microsoft.com/office/officeart/2005/8/layout/chevron1"/>
    <dgm:cxn modelId="{9DFF6575-7AB1-43E5-BB8A-E54669A27AE3}" type="presParOf" srcId="{EFB7D44C-5847-44EE-A143-4FD0ACE9281C}" destId="{3F8EA5AB-BF90-4DB5-B7DE-4DE0F6231E43}" srcOrd="3" destOrd="0" presId="urn:microsoft.com/office/officeart/2005/8/layout/chevron1"/>
    <dgm:cxn modelId="{17632681-3653-4EBE-926C-A277C85DE637}" type="presParOf" srcId="{EFB7D44C-5847-44EE-A143-4FD0ACE9281C}" destId="{740C47C8-57D4-4149-8E4F-446AB6C7FB66}" srcOrd="4" destOrd="0" presId="urn:microsoft.com/office/officeart/2005/8/layout/chevron1"/>
    <dgm:cxn modelId="{A944D606-35EF-4A66-8866-4A17263C4D01}" type="presParOf" srcId="{EFB7D44C-5847-44EE-A143-4FD0ACE9281C}" destId="{FC0F0C47-8683-4F10-9118-BF9B72EF8D05}" srcOrd="5" destOrd="0" presId="urn:microsoft.com/office/officeart/2005/8/layout/chevron1"/>
    <dgm:cxn modelId="{7C4FE95A-8901-4843-94F7-5C4A93A9B0D7}" type="presParOf" srcId="{EFB7D44C-5847-44EE-A143-4FD0ACE9281C}" destId="{0B304FB6-D2EA-470C-9511-C5A6D2C3296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B3C66CFF-2BFB-4143-89A7-68366412DA5C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770B55E3-7387-427B-BFA4-99D28C491AAB}" type="parTrans" cxnId="{6DEFE32A-672C-4446-BD0E-8FDD4BE72C41}">
      <dgm:prSet/>
      <dgm:spPr/>
      <dgm:t>
        <a:bodyPr/>
        <a:lstStyle/>
        <a:p>
          <a:endParaRPr lang="en-US"/>
        </a:p>
      </dgm:t>
    </dgm:pt>
    <dgm:pt modelId="{E9A4D1F0-EEEE-4D79-BBA6-58345660C05B}" type="sibTrans" cxnId="{6DEFE32A-672C-4446-BD0E-8FDD4BE72C41}">
      <dgm:prSet/>
      <dgm:spPr/>
      <dgm:t>
        <a:bodyPr/>
        <a:lstStyle/>
        <a:p>
          <a:endParaRPr lang="en-US"/>
        </a:p>
      </dgm:t>
    </dgm:pt>
    <dgm:pt modelId="{F3FD8B8B-1D2E-420E-8F4B-5DF83E25367B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7AAC08D8-062C-4251-956F-4DFDF7D783C4}" type="sibTrans" cxnId="{4DF2BC0E-AE91-42C1-8EC2-F92E6D86C42C}">
      <dgm:prSet/>
      <dgm:spPr/>
      <dgm:t>
        <a:bodyPr/>
        <a:lstStyle/>
        <a:p>
          <a:endParaRPr lang="en-US"/>
        </a:p>
      </dgm:t>
    </dgm:pt>
    <dgm:pt modelId="{129D1955-EA26-4336-BB0F-917CED5D0003}" type="parTrans" cxnId="{4DF2BC0E-AE91-42C1-8EC2-F92E6D86C42C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A07A8A7-5C6B-4697-BE5B-0A95C9D8BCA2}" type="pres">
      <dgm:prSet presAssocID="{F3FD8B8B-1D2E-420E-8F4B-5DF83E2536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9D00-C292-4797-AF94-D8E747738C3E}" type="pres">
      <dgm:prSet presAssocID="{F3FD8B8B-1D2E-420E-8F4B-5DF83E25367B}" presName="spNode" presStyleCnt="0"/>
      <dgm:spPr/>
    </dgm:pt>
    <dgm:pt modelId="{ABAD7D5F-8EB1-424B-9078-0C2C5B6E7659}" type="pres">
      <dgm:prSet presAssocID="{7AAC08D8-062C-4251-956F-4DFDF7D783C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182DD53-240F-4F17-A81D-99C2D1110A47}" type="pres">
      <dgm:prSet presAssocID="{B3C66CFF-2BFB-4143-89A7-68366412DA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14793-D824-4174-A7E3-EF7DE2F9C8B3}" type="pres">
      <dgm:prSet presAssocID="{B3C66CFF-2BFB-4143-89A7-68366412DA5C}" presName="spNode" presStyleCnt="0"/>
      <dgm:spPr/>
    </dgm:pt>
    <dgm:pt modelId="{F61D9ED8-8914-4FF2-B03D-D8C6F7FC3050}" type="pres">
      <dgm:prSet presAssocID="{E9A4D1F0-EEEE-4D79-BBA6-58345660C05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F132D02D-E80B-4EEA-935C-97D03B650707}" type="presOf" srcId="{7AAC08D8-062C-4251-956F-4DFDF7D783C4}" destId="{ABAD7D5F-8EB1-424B-9078-0C2C5B6E7659}" srcOrd="0" destOrd="0" presId="urn:microsoft.com/office/officeart/2005/8/layout/cycle5"/>
    <dgm:cxn modelId="{E76ACFD4-33D9-4D03-8526-193C928B67DB}" type="presOf" srcId="{5AE9AEE0-9F10-48E3-8B58-BE2795BD1251}" destId="{E29EF7DA-5A69-431C-A781-7B6BA1F034DA}" srcOrd="0" destOrd="0" presId="urn:microsoft.com/office/officeart/2005/8/layout/cycle5"/>
    <dgm:cxn modelId="{990C6FF5-D8DC-47E6-9EC3-EDE3E4F317FB}" type="presOf" srcId="{B2371537-EEA4-4275-8739-DC51E94DE423}" destId="{32871EC8-EF48-4DFB-901A-4B82D1589FBF}" srcOrd="0" destOrd="0" presId="urn:microsoft.com/office/officeart/2005/8/layout/cycle5"/>
    <dgm:cxn modelId="{756F6B9F-62A0-46B2-9573-569BF2B60077}" type="presOf" srcId="{E9A4D1F0-EEEE-4D79-BBA6-58345660C05B}" destId="{F61D9ED8-8914-4FF2-B03D-D8C6F7FC3050}" srcOrd="0" destOrd="0" presId="urn:microsoft.com/office/officeart/2005/8/layout/cycle5"/>
    <dgm:cxn modelId="{D3539929-28F6-4771-BBE8-4AD3B9092B6C}" type="presOf" srcId="{03FB5C25-E1F1-4392-8277-C551D1AEDC29}" destId="{3DE5509D-D510-4DC7-ACEA-864E11C7B7AF}" srcOrd="0" destOrd="0" presId="urn:microsoft.com/office/officeart/2005/8/layout/cycle5"/>
    <dgm:cxn modelId="{DC02A0ED-015C-4FB6-86B2-FF616CCE34CA}" type="presOf" srcId="{90AF4D7C-0A82-46BA-8F37-B7EE0E1CE8F0}" destId="{1BCC27FF-8216-42D8-BA21-074F962E6885}" srcOrd="0" destOrd="0" presId="urn:microsoft.com/office/officeart/2005/8/layout/cycle5"/>
    <dgm:cxn modelId="{6DEFE32A-672C-4446-BD0E-8FDD4BE72C41}" srcId="{B6E375BE-A491-4025-87B9-01E58CAEFB4E}" destId="{B3C66CFF-2BFB-4143-89A7-68366412DA5C}" srcOrd="4" destOrd="0" parTransId="{770B55E3-7387-427B-BFA4-99D28C491AAB}" sibTransId="{E9A4D1F0-EEEE-4D79-BBA6-58345660C05B}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2013EA1A-EC6F-4057-9166-6C98399DCAD0}" type="presOf" srcId="{B6E375BE-A491-4025-87B9-01E58CAEFB4E}" destId="{E88FC512-FDFE-4E86-85C0-4CC371FDEAED}" srcOrd="0" destOrd="0" presId="urn:microsoft.com/office/officeart/2005/8/layout/cycle5"/>
    <dgm:cxn modelId="{EBFCAA52-1633-4C3D-BCE9-39841275122F}" type="presOf" srcId="{F3FD8B8B-1D2E-420E-8F4B-5DF83E25367B}" destId="{4A07A8A7-5C6B-4697-BE5B-0A95C9D8BCA2}" srcOrd="0" destOrd="0" presId="urn:microsoft.com/office/officeart/2005/8/layout/cycle5"/>
    <dgm:cxn modelId="{4DF2BC0E-AE91-42C1-8EC2-F92E6D86C42C}" srcId="{B6E375BE-A491-4025-87B9-01E58CAEFB4E}" destId="{F3FD8B8B-1D2E-420E-8F4B-5DF83E25367B}" srcOrd="3" destOrd="0" parTransId="{129D1955-EA26-4336-BB0F-917CED5D0003}" sibTransId="{7AAC08D8-062C-4251-956F-4DFDF7D783C4}"/>
    <dgm:cxn modelId="{F4F533CD-2F2C-46E5-B8E9-1ADCFF089D14}" type="presOf" srcId="{E5BDCA35-EAD0-4E2B-8C19-7B494C775EBA}" destId="{212A5D21-39F4-4BA7-BF79-87EBEF3BB237}" srcOrd="0" destOrd="0" presId="urn:microsoft.com/office/officeart/2005/8/layout/cycle5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9898C810-A679-433F-899F-E643A779653F}" type="presOf" srcId="{B3C66CFF-2BFB-4143-89A7-68366412DA5C}" destId="{9182DD53-240F-4F17-A81D-99C2D1110A47}" srcOrd="0" destOrd="0" presId="urn:microsoft.com/office/officeart/2005/8/layout/cycle5"/>
    <dgm:cxn modelId="{6370AAFD-2406-4B1E-8C1C-54706FFC48DC}" type="presOf" srcId="{C644FB91-2347-4DC9-8E3C-1A20314A7DD0}" destId="{2975635E-4391-4D42-8B79-C394A3BD074A}" srcOrd="0" destOrd="0" presId="urn:microsoft.com/office/officeart/2005/8/layout/cycle5"/>
    <dgm:cxn modelId="{A6B154C3-C6BC-4083-9A91-D6138406D80D}" type="presParOf" srcId="{E88FC512-FDFE-4E86-85C0-4CC371FDEAED}" destId="{2975635E-4391-4D42-8B79-C394A3BD074A}" srcOrd="0" destOrd="0" presId="urn:microsoft.com/office/officeart/2005/8/layout/cycle5"/>
    <dgm:cxn modelId="{350A43A4-934F-4E52-AA69-E272B59AAD5B}" type="presParOf" srcId="{E88FC512-FDFE-4E86-85C0-4CC371FDEAED}" destId="{16976197-5ADD-4F4E-978E-A03B9F1097AB}" srcOrd="1" destOrd="0" presId="urn:microsoft.com/office/officeart/2005/8/layout/cycle5"/>
    <dgm:cxn modelId="{CB2E5F5D-3D13-4387-B175-1B1F287DD0A9}" type="presParOf" srcId="{E88FC512-FDFE-4E86-85C0-4CC371FDEAED}" destId="{212A5D21-39F4-4BA7-BF79-87EBEF3BB237}" srcOrd="2" destOrd="0" presId="urn:microsoft.com/office/officeart/2005/8/layout/cycle5"/>
    <dgm:cxn modelId="{0838B968-113A-49EC-928A-1038A5634019}" type="presParOf" srcId="{E88FC512-FDFE-4E86-85C0-4CC371FDEAED}" destId="{E29EF7DA-5A69-431C-A781-7B6BA1F034DA}" srcOrd="3" destOrd="0" presId="urn:microsoft.com/office/officeart/2005/8/layout/cycle5"/>
    <dgm:cxn modelId="{DA3B4ADE-AA33-4E32-8B01-D6D4757CC4AF}" type="presParOf" srcId="{E88FC512-FDFE-4E86-85C0-4CC371FDEAED}" destId="{14CE0FF8-B2D1-4D4A-A58B-96F03527E47C}" srcOrd="4" destOrd="0" presId="urn:microsoft.com/office/officeart/2005/8/layout/cycle5"/>
    <dgm:cxn modelId="{E8E02276-4045-4007-861B-A67C4B92B2E2}" type="presParOf" srcId="{E88FC512-FDFE-4E86-85C0-4CC371FDEAED}" destId="{32871EC8-EF48-4DFB-901A-4B82D1589FBF}" srcOrd="5" destOrd="0" presId="urn:microsoft.com/office/officeart/2005/8/layout/cycle5"/>
    <dgm:cxn modelId="{D55A185A-F0B6-4F5A-9EFF-28C8864A2D1E}" type="presParOf" srcId="{E88FC512-FDFE-4E86-85C0-4CC371FDEAED}" destId="{3DE5509D-D510-4DC7-ACEA-864E11C7B7AF}" srcOrd="6" destOrd="0" presId="urn:microsoft.com/office/officeart/2005/8/layout/cycle5"/>
    <dgm:cxn modelId="{6D7F4B54-45EB-4934-B2BE-F6D5758C4B24}" type="presParOf" srcId="{E88FC512-FDFE-4E86-85C0-4CC371FDEAED}" destId="{C939253F-E41A-4976-9091-F21CBA0A97D3}" srcOrd="7" destOrd="0" presId="urn:microsoft.com/office/officeart/2005/8/layout/cycle5"/>
    <dgm:cxn modelId="{2EBEB165-7E36-48DE-A9BF-47A5139B4711}" type="presParOf" srcId="{E88FC512-FDFE-4E86-85C0-4CC371FDEAED}" destId="{1BCC27FF-8216-42D8-BA21-074F962E6885}" srcOrd="8" destOrd="0" presId="urn:microsoft.com/office/officeart/2005/8/layout/cycle5"/>
    <dgm:cxn modelId="{4B86D8D3-FBC2-4B91-98CC-72F0BA563D9C}" type="presParOf" srcId="{E88FC512-FDFE-4E86-85C0-4CC371FDEAED}" destId="{4A07A8A7-5C6B-4697-BE5B-0A95C9D8BCA2}" srcOrd="9" destOrd="0" presId="urn:microsoft.com/office/officeart/2005/8/layout/cycle5"/>
    <dgm:cxn modelId="{554D0704-BE0A-4206-BB2B-19B14A373EEA}" type="presParOf" srcId="{E88FC512-FDFE-4E86-85C0-4CC371FDEAED}" destId="{6B259D00-C292-4797-AF94-D8E747738C3E}" srcOrd="10" destOrd="0" presId="urn:microsoft.com/office/officeart/2005/8/layout/cycle5"/>
    <dgm:cxn modelId="{56332FF5-B932-4ED2-9F6B-3F3260AEC020}" type="presParOf" srcId="{E88FC512-FDFE-4E86-85C0-4CC371FDEAED}" destId="{ABAD7D5F-8EB1-424B-9078-0C2C5B6E7659}" srcOrd="11" destOrd="0" presId="urn:microsoft.com/office/officeart/2005/8/layout/cycle5"/>
    <dgm:cxn modelId="{D3ACC31E-3C0F-436B-8FAB-29DF7415949B}" type="presParOf" srcId="{E88FC512-FDFE-4E86-85C0-4CC371FDEAED}" destId="{9182DD53-240F-4F17-A81D-99C2D1110A47}" srcOrd="12" destOrd="0" presId="urn:microsoft.com/office/officeart/2005/8/layout/cycle5"/>
    <dgm:cxn modelId="{88FEB9E7-F43F-4395-A35A-9FA3E9449918}" type="presParOf" srcId="{E88FC512-FDFE-4E86-85C0-4CC371FDEAED}" destId="{5A814793-D824-4174-A7E3-EF7DE2F9C8B3}" srcOrd="13" destOrd="0" presId="urn:microsoft.com/office/officeart/2005/8/layout/cycle5"/>
    <dgm:cxn modelId="{C1367A64-CE44-48EC-BFB9-E445CBAD9F6D}" type="presParOf" srcId="{E88FC512-FDFE-4E86-85C0-4CC371FDEAED}" destId="{F61D9ED8-8914-4FF2-B03D-D8C6F7FC305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F3FD8B8B-1D2E-420E-8F4B-5DF83E25367B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7AAC08D8-062C-4251-956F-4DFDF7D783C4}" type="sibTrans" cxnId="{4DF2BC0E-AE91-42C1-8EC2-F92E6D86C42C}">
      <dgm:prSet/>
      <dgm:spPr/>
      <dgm:t>
        <a:bodyPr/>
        <a:lstStyle/>
        <a:p>
          <a:endParaRPr lang="en-US"/>
        </a:p>
      </dgm:t>
    </dgm:pt>
    <dgm:pt modelId="{129D1955-EA26-4336-BB0F-917CED5D0003}" type="parTrans" cxnId="{4DF2BC0E-AE91-42C1-8EC2-F92E6D86C42C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A07A8A7-5C6B-4697-BE5B-0A95C9D8BCA2}" type="pres">
      <dgm:prSet presAssocID="{F3FD8B8B-1D2E-420E-8F4B-5DF83E25367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9D00-C292-4797-AF94-D8E747738C3E}" type="pres">
      <dgm:prSet presAssocID="{F3FD8B8B-1D2E-420E-8F4B-5DF83E25367B}" presName="spNode" presStyleCnt="0"/>
      <dgm:spPr/>
    </dgm:pt>
    <dgm:pt modelId="{ABAD7D5F-8EB1-424B-9078-0C2C5B6E7659}" type="pres">
      <dgm:prSet presAssocID="{7AAC08D8-062C-4251-956F-4DFDF7D783C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C979522-2417-4348-9BC7-0F5517C24FA9}" type="presOf" srcId="{03FB5C25-E1F1-4392-8277-C551D1AEDC29}" destId="{3DE5509D-D510-4DC7-ACEA-864E11C7B7AF}" srcOrd="0" destOrd="0" presId="urn:microsoft.com/office/officeart/2005/8/layout/cycle5"/>
    <dgm:cxn modelId="{4DF2BC0E-AE91-42C1-8EC2-F92E6D86C42C}" srcId="{B6E375BE-A491-4025-87B9-01E58CAEFB4E}" destId="{F3FD8B8B-1D2E-420E-8F4B-5DF83E25367B}" srcOrd="3" destOrd="0" parTransId="{129D1955-EA26-4336-BB0F-917CED5D0003}" sibTransId="{7AAC08D8-062C-4251-956F-4DFDF7D783C4}"/>
    <dgm:cxn modelId="{EC87B733-893E-4584-8F58-360FE7B1BACF}" type="presOf" srcId="{F3FD8B8B-1D2E-420E-8F4B-5DF83E25367B}" destId="{4A07A8A7-5C6B-4697-BE5B-0A95C9D8BCA2}" srcOrd="0" destOrd="0" presId="urn:microsoft.com/office/officeart/2005/8/layout/cycle5"/>
    <dgm:cxn modelId="{4A4FFDA9-1A93-44F0-A8A9-F622F3CB6E3A}" type="presOf" srcId="{B2371537-EEA4-4275-8739-DC51E94DE423}" destId="{32871EC8-EF48-4DFB-901A-4B82D1589FBF}" srcOrd="0" destOrd="0" presId="urn:microsoft.com/office/officeart/2005/8/layout/cycle5"/>
    <dgm:cxn modelId="{2B274380-FDF0-4709-AD55-9E03E3E53F6F}" type="presOf" srcId="{E5BDCA35-EAD0-4E2B-8C19-7B494C775EBA}" destId="{212A5D21-39F4-4BA7-BF79-87EBEF3BB237}" srcOrd="0" destOrd="0" presId="urn:microsoft.com/office/officeart/2005/8/layout/cycle5"/>
    <dgm:cxn modelId="{4DECA135-A71C-4006-A776-9EADF379BA50}" type="presOf" srcId="{90AF4D7C-0A82-46BA-8F37-B7EE0E1CE8F0}" destId="{1BCC27FF-8216-42D8-BA21-074F962E6885}" srcOrd="0" destOrd="0" presId="urn:microsoft.com/office/officeart/2005/8/layout/cycle5"/>
    <dgm:cxn modelId="{88330C9F-972A-44E2-BAF0-39A6E6F3E285}" type="presOf" srcId="{C644FB91-2347-4DC9-8E3C-1A20314A7DD0}" destId="{2975635E-4391-4D42-8B79-C394A3BD074A}" srcOrd="0" destOrd="0" presId="urn:microsoft.com/office/officeart/2005/8/layout/cycle5"/>
    <dgm:cxn modelId="{78F23EEF-41A6-4C3C-8006-015A32E03C5F}" type="presOf" srcId="{B6E375BE-A491-4025-87B9-01E58CAEFB4E}" destId="{E88FC512-FDFE-4E86-85C0-4CC371FDEAED}" srcOrd="0" destOrd="0" presId="urn:microsoft.com/office/officeart/2005/8/layout/cycle5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FFE0F22F-B818-453F-9647-823D61E68D2A}" type="presOf" srcId="{5AE9AEE0-9F10-48E3-8B58-BE2795BD1251}" destId="{E29EF7DA-5A69-431C-A781-7B6BA1F034DA}" srcOrd="0" destOrd="0" presId="urn:microsoft.com/office/officeart/2005/8/layout/cycle5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83D1F0D1-03D9-4630-AEDE-820DE38115A0}" type="presOf" srcId="{7AAC08D8-062C-4251-956F-4DFDF7D783C4}" destId="{ABAD7D5F-8EB1-424B-9078-0C2C5B6E7659}" srcOrd="0" destOrd="0" presId="urn:microsoft.com/office/officeart/2005/8/layout/cycle5"/>
    <dgm:cxn modelId="{693B7291-95CB-450A-A6B6-6B4B49576115}" type="presParOf" srcId="{E88FC512-FDFE-4E86-85C0-4CC371FDEAED}" destId="{2975635E-4391-4D42-8B79-C394A3BD074A}" srcOrd="0" destOrd="0" presId="urn:microsoft.com/office/officeart/2005/8/layout/cycle5"/>
    <dgm:cxn modelId="{AFB22335-8BC0-4FC6-840E-CC21D18D5D4E}" type="presParOf" srcId="{E88FC512-FDFE-4E86-85C0-4CC371FDEAED}" destId="{16976197-5ADD-4F4E-978E-A03B9F1097AB}" srcOrd="1" destOrd="0" presId="urn:microsoft.com/office/officeart/2005/8/layout/cycle5"/>
    <dgm:cxn modelId="{40011A39-D274-4C6B-9C0B-C1B71EFB4D92}" type="presParOf" srcId="{E88FC512-FDFE-4E86-85C0-4CC371FDEAED}" destId="{212A5D21-39F4-4BA7-BF79-87EBEF3BB237}" srcOrd="2" destOrd="0" presId="urn:microsoft.com/office/officeart/2005/8/layout/cycle5"/>
    <dgm:cxn modelId="{B7185F32-3B8C-4B0A-8C0F-A729EA0C1458}" type="presParOf" srcId="{E88FC512-FDFE-4E86-85C0-4CC371FDEAED}" destId="{E29EF7DA-5A69-431C-A781-7B6BA1F034DA}" srcOrd="3" destOrd="0" presId="urn:microsoft.com/office/officeart/2005/8/layout/cycle5"/>
    <dgm:cxn modelId="{998A4740-E3B1-4EE1-BD63-2D85CBDFECBA}" type="presParOf" srcId="{E88FC512-FDFE-4E86-85C0-4CC371FDEAED}" destId="{14CE0FF8-B2D1-4D4A-A58B-96F03527E47C}" srcOrd="4" destOrd="0" presId="urn:microsoft.com/office/officeart/2005/8/layout/cycle5"/>
    <dgm:cxn modelId="{1329BC0D-8F74-4E7A-85FC-52DBE75D015C}" type="presParOf" srcId="{E88FC512-FDFE-4E86-85C0-4CC371FDEAED}" destId="{32871EC8-EF48-4DFB-901A-4B82D1589FBF}" srcOrd="5" destOrd="0" presId="urn:microsoft.com/office/officeart/2005/8/layout/cycle5"/>
    <dgm:cxn modelId="{4A384A4C-696F-4777-85F0-CB7A5EEFFE56}" type="presParOf" srcId="{E88FC512-FDFE-4E86-85C0-4CC371FDEAED}" destId="{3DE5509D-D510-4DC7-ACEA-864E11C7B7AF}" srcOrd="6" destOrd="0" presId="urn:microsoft.com/office/officeart/2005/8/layout/cycle5"/>
    <dgm:cxn modelId="{1C374135-D8EF-49DE-B1CC-4B9709464E51}" type="presParOf" srcId="{E88FC512-FDFE-4E86-85C0-4CC371FDEAED}" destId="{C939253F-E41A-4976-9091-F21CBA0A97D3}" srcOrd="7" destOrd="0" presId="urn:microsoft.com/office/officeart/2005/8/layout/cycle5"/>
    <dgm:cxn modelId="{2F22E96A-2E0F-44FC-A7B1-273D242939B3}" type="presParOf" srcId="{E88FC512-FDFE-4E86-85C0-4CC371FDEAED}" destId="{1BCC27FF-8216-42D8-BA21-074F962E6885}" srcOrd="8" destOrd="0" presId="urn:microsoft.com/office/officeart/2005/8/layout/cycle5"/>
    <dgm:cxn modelId="{358C8B9E-6102-4A18-8972-FB7EA1513343}" type="presParOf" srcId="{E88FC512-FDFE-4E86-85C0-4CC371FDEAED}" destId="{4A07A8A7-5C6B-4697-BE5B-0A95C9D8BCA2}" srcOrd="9" destOrd="0" presId="urn:microsoft.com/office/officeart/2005/8/layout/cycle5"/>
    <dgm:cxn modelId="{71AA4556-B9F5-45DC-924D-8AECC004B7DC}" type="presParOf" srcId="{E88FC512-FDFE-4E86-85C0-4CC371FDEAED}" destId="{6B259D00-C292-4797-AF94-D8E747738C3E}" srcOrd="10" destOrd="0" presId="urn:microsoft.com/office/officeart/2005/8/layout/cycle5"/>
    <dgm:cxn modelId="{5EF88678-7DAC-45EE-A42F-FAF0A1885B46}" type="presParOf" srcId="{E88FC512-FDFE-4E86-85C0-4CC371FDEAED}" destId="{ABAD7D5F-8EB1-424B-9078-0C2C5B6E765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B3C66CFF-2BFB-4143-89A7-68366412DA5C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770B55E3-7387-427B-BFA4-99D28C491AAB}" type="parTrans" cxnId="{6DEFE32A-672C-4446-BD0E-8FDD4BE72C41}">
      <dgm:prSet/>
      <dgm:spPr/>
      <dgm:t>
        <a:bodyPr/>
        <a:lstStyle/>
        <a:p>
          <a:endParaRPr lang="en-US"/>
        </a:p>
      </dgm:t>
    </dgm:pt>
    <dgm:pt modelId="{E9A4D1F0-EEEE-4D79-BBA6-58345660C05B}" type="sibTrans" cxnId="{6DEFE32A-672C-4446-BD0E-8FDD4BE72C41}">
      <dgm:prSet/>
      <dgm:spPr/>
      <dgm:t>
        <a:bodyPr/>
        <a:lstStyle/>
        <a:p>
          <a:endParaRPr lang="en-US"/>
        </a:p>
      </dgm:t>
    </dgm:pt>
    <dgm:pt modelId="{F3FD8B8B-1D2E-420E-8F4B-5DF83E25367B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7AAC08D8-062C-4251-956F-4DFDF7D783C4}" type="sibTrans" cxnId="{4DF2BC0E-AE91-42C1-8EC2-F92E6D86C42C}">
      <dgm:prSet/>
      <dgm:spPr/>
      <dgm:t>
        <a:bodyPr/>
        <a:lstStyle/>
        <a:p>
          <a:endParaRPr lang="en-US"/>
        </a:p>
      </dgm:t>
    </dgm:pt>
    <dgm:pt modelId="{129D1955-EA26-4336-BB0F-917CED5D0003}" type="parTrans" cxnId="{4DF2BC0E-AE91-42C1-8EC2-F92E6D86C42C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A07A8A7-5C6B-4697-BE5B-0A95C9D8BCA2}" type="pres">
      <dgm:prSet presAssocID="{F3FD8B8B-1D2E-420E-8F4B-5DF83E2536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59D00-C292-4797-AF94-D8E747738C3E}" type="pres">
      <dgm:prSet presAssocID="{F3FD8B8B-1D2E-420E-8F4B-5DF83E25367B}" presName="spNode" presStyleCnt="0"/>
      <dgm:spPr/>
    </dgm:pt>
    <dgm:pt modelId="{ABAD7D5F-8EB1-424B-9078-0C2C5B6E7659}" type="pres">
      <dgm:prSet presAssocID="{7AAC08D8-062C-4251-956F-4DFDF7D783C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182DD53-240F-4F17-A81D-99C2D1110A47}" type="pres">
      <dgm:prSet presAssocID="{B3C66CFF-2BFB-4143-89A7-68366412DA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14793-D824-4174-A7E3-EF7DE2F9C8B3}" type="pres">
      <dgm:prSet presAssocID="{B3C66CFF-2BFB-4143-89A7-68366412DA5C}" presName="spNode" presStyleCnt="0"/>
      <dgm:spPr/>
    </dgm:pt>
    <dgm:pt modelId="{F61D9ED8-8914-4FF2-B03D-D8C6F7FC3050}" type="pres">
      <dgm:prSet presAssocID="{E9A4D1F0-EEEE-4D79-BBA6-58345660C05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DF2BC0E-AE91-42C1-8EC2-F92E6D86C42C}" srcId="{B6E375BE-A491-4025-87B9-01E58CAEFB4E}" destId="{F3FD8B8B-1D2E-420E-8F4B-5DF83E25367B}" srcOrd="3" destOrd="0" parTransId="{129D1955-EA26-4336-BB0F-917CED5D0003}" sibTransId="{7AAC08D8-062C-4251-956F-4DFDF7D783C4}"/>
    <dgm:cxn modelId="{C71A87ED-E9E6-4E5B-8F3B-0B00E985B2EC}" type="presOf" srcId="{E5BDCA35-EAD0-4E2B-8C19-7B494C775EBA}" destId="{212A5D21-39F4-4BA7-BF79-87EBEF3BB237}" srcOrd="0" destOrd="0" presId="urn:microsoft.com/office/officeart/2005/8/layout/cycle5"/>
    <dgm:cxn modelId="{6B3A28A5-8158-494E-B04F-56A0712F6573}" type="presOf" srcId="{5AE9AEE0-9F10-48E3-8B58-BE2795BD1251}" destId="{E29EF7DA-5A69-431C-A781-7B6BA1F034DA}" srcOrd="0" destOrd="0" presId="urn:microsoft.com/office/officeart/2005/8/layout/cycle5"/>
    <dgm:cxn modelId="{44BADAAE-2E94-4C1B-AEF1-C723CFEBF423}" type="presOf" srcId="{90AF4D7C-0A82-46BA-8F37-B7EE0E1CE8F0}" destId="{1BCC27FF-8216-42D8-BA21-074F962E6885}" srcOrd="0" destOrd="0" presId="urn:microsoft.com/office/officeart/2005/8/layout/cycle5"/>
    <dgm:cxn modelId="{A2087610-D234-4E3F-9ED0-079C071C12BD}" type="presOf" srcId="{C644FB91-2347-4DC9-8E3C-1A20314A7DD0}" destId="{2975635E-4391-4D42-8B79-C394A3BD074A}" srcOrd="0" destOrd="0" presId="urn:microsoft.com/office/officeart/2005/8/layout/cycle5"/>
    <dgm:cxn modelId="{6DEFE32A-672C-4446-BD0E-8FDD4BE72C41}" srcId="{B6E375BE-A491-4025-87B9-01E58CAEFB4E}" destId="{B3C66CFF-2BFB-4143-89A7-68366412DA5C}" srcOrd="4" destOrd="0" parTransId="{770B55E3-7387-427B-BFA4-99D28C491AAB}" sibTransId="{E9A4D1F0-EEEE-4D79-BBA6-58345660C05B}"/>
    <dgm:cxn modelId="{CC300E41-C739-4D41-B388-91573C68CDCA}" type="presOf" srcId="{B3C66CFF-2BFB-4143-89A7-68366412DA5C}" destId="{9182DD53-240F-4F17-A81D-99C2D1110A47}" srcOrd="0" destOrd="0" presId="urn:microsoft.com/office/officeart/2005/8/layout/cycle5"/>
    <dgm:cxn modelId="{43CA9339-20B2-4437-873A-678AC5BCF704}" type="presOf" srcId="{7AAC08D8-062C-4251-956F-4DFDF7D783C4}" destId="{ABAD7D5F-8EB1-424B-9078-0C2C5B6E7659}" srcOrd="0" destOrd="0" presId="urn:microsoft.com/office/officeart/2005/8/layout/cycle5"/>
    <dgm:cxn modelId="{F6531B59-70AE-4A82-8E5B-05865994DEB7}" type="presOf" srcId="{B2371537-EEA4-4275-8739-DC51E94DE423}" destId="{32871EC8-EF48-4DFB-901A-4B82D1589FBF}" srcOrd="0" destOrd="0" presId="urn:microsoft.com/office/officeart/2005/8/layout/cycle5"/>
    <dgm:cxn modelId="{F3334833-B5A6-41AF-ABA1-95039C27E7FF}" type="presOf" srcId="{B6E375BE-A491-4025-87B9-01E58CAEFB4E}" destId="{E88FC512-FDFE-4E86-85C0-4CC371FDEAED}" srcOrd="0" destOrd="0" presId="urn:microsoft.com/office/officeart/2005/8/layout/cycle5"/>
    <dgm:cxn modelId="{14B1EBC9-DEA3-4457-8F1C-EFB42393A7F8}" type="presOf" srcId="{03FB5C25-E1F1-4392-8277-C551D1AEDC29}" destId="{3DE5509D-D510-4DC7-ACEA-864E11C7B7AF}" srcOrd="0" destOrd="0" presId="urn:microsoft.com/office/officeart/2005/8/layout/cycle5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2DBF337A-4EDB-4F68-9AE9-C99F635B4815}" type="presOf" srcId="{E9A4D1F0-EEEE-4D79-BBA6-58345660C05B}" destId="{F61D9ED8-8914-4FF2-B03D-D8C6F7FC3050}" srcOrd="0" destOrd="0" presId="urn:microsoft.com/office/officeart/2005/8/layout/cycle5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15A8F263-AC53-48DF-B047-9D3E654E5843}" type="presOf" srcId="{F3FD8B8B-1D2E-420E-8F4B-5DF83E25367B}" destId="{4A07A8A7-5C6B-4697-BE5B-0A95C9D8BCA2}" srcOrd="0" destOrd="0" presId="urn:microsoft.com/office/officeart/2005/8/layout/cycle5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42151F6D-8E84-4B02-B004-471A0C8895A5}" type="presParOf" srcId="{E88FC512-FDFE-4E86-85C0-4CC371FDEAED}" destId="{2975635E-4391-4D42-8B79-C394A3BD074A}" srcOrd="0" destOrd="0" presId="urn:microsoft.com/office/officeart/2005/8/layout/cycle5"/>
    <dgm:cxn modelId="{D5DB8164-A38E-4A5B-B2EF-56A8A339C991}" type="presParOf" srcId="{E88FC512-FDFE-4E86-85C0-4CC371FDEAED}" destId="{16976197-5ADD-4F4E-978E-A03B9F1097AB}" srcOrd="1" destOrd="0" presId="urn:microsoft.com/office/officeart/2005/8/layout/cycle5"/>
    <dgm:cxn modelId="{59EA3402-657A-4CCD-A4E2-CB3187394AE5}" type="presParOf" srcId="{E88FC512-FDFE-4E86-85C0-4CC371FDEAED}" destId="{212A5D21-39F4-4BA7-BF79-87EBEF3BB237}" srcOrd="2" destOrd="0" presId="urn:microsoft.com/office/officeart/2005/8/layout/cycle5"/>
    <dgm:cxn modelId="{99AB228E-7018-40E6-9D7C-2F5BBCA34D43}" type="presParOf" srcId="{E88FC512-FDFE-4E86-85C0-4CC371FDEAED}" destId="{E29EF7DA-5A69-431C-A781-7B6BA1F034DA}" srcOrd="3" destOrd="0" presId="urn:microsoft.com/office/officeart/2005/8/layout/cycle5"/>
    <dgm:cxn modelId="{F7187E87-6C0E-4073-99CF-B6531E93E857}" type="presParOf" srcId="{E88FC512-FDFE-4E86-85C0-4CC371FDEAED}" destId="{14CE0FF8-B2D1-4D4A-A58B-96F03527E47C}" srcOrd="4" destOrd="0" presId="urn:microsoft.com/office/officeart/2005/8/layout/cycle5"/>
    <dgm:cxn modelId="{372C0CA3-C995-4539-AD26-971EC7BA308A}" type="presParOf" srcId="{E88FC512-FDFE-4E86-85C0-4CC371FDEAED}" destId="{32871EC8-EF48-4DFB-901A-4B82D1589FBF}" srcOrd="5" destOrd="0" presId="urn:microsoft.com/office/officeart/2005/8/layout/cycle5"/>
    <dgm:cxn modelId="{9041BCBD-F197-4790-91C1-3C154EC9936E}" type="presParOf" srcId="{E88FC512-FDFE-4E86-85C0-4CC371FDEAED}" destId="{3DE5509D-D510-4DC7-ACEA-864E11C7B7AF}" srcOrd="6" destOrd="0" presId="urn:microsoft.com/office/officeart/2005/8/layout/cycle5"/>
    <dgm:cxn modelId="{8730AA82-EAB0-42D9-8063-BA43E8A78942}" type="presParOf" srcId="{E88FC512-FDFE-4E86-85C0-4CC371FDEAED}" destId="{C939253F-E41A-4976-9091-F21CBA0A97D3}" srcOrd="7" destOrd="0" presId="urn:microsoft.com/office/officeart/2005/8/layout/cycle5"/>
    <dgm:cxn modelId="{6FBA8698-162D-4115-8D0F-58D3B9D5C21E}" type="presParOf" srcId="{E88FC512-FDFE-4E86-85C0-4CC371FDEAED}" destId="{1BCC27FF-8216-42D8-BA21-074F962E6885}" srcOrd="8" destOrd="0" presId="urn:microsoft.com/office/officeart/2005/8/layout/cycle5"/>
    <dgm:cxn modelId="{28A354C0-AE03-487D-8FBA-48D8F5D6F5C7}" type="presParOf" srcId="{E88FC512-FDFE-4E86-85C0-4CC371FDEAED}" destId="{4A07A8A7-5C6B-4697-BE5B-0A95C9D8BCA2}" srcOrd="9" destOrd="0" presId="urn:microsoft.com/office/officeart/2005/8/layout/cycle5"/>
    <dgm:cxn modelId="{04EFFCB5-7B5F-4E27-B7D1-5BFC431CBBEE}" type="presParOf" srcId="{E88FC512-FDFE-4E86-85C0-4CC371FDEAED}" destId="{6B259D00-C292-4797-AF94-D8E747738C3E}" srcOrd="10" destOrd="0" presId="urn:microsoft.com/office/officeart/2005/8/layout/cycle5"/>
    <dgm:cxn modelId="{190C54AC-19B3-477B-A355-B96CFD8BAF49}" type="presParOf" srcId="{E88FC512-FDFE-4E86-85C0-4CC371FDEAED}" destId="{ABAD7D5F-8EB1-424B-9078-0C2C5B6E7659}" srcOrd="11" destOrd="0" presId="urn:microsoft.com/office/officeart/2005/8/layout/cycle5"/>
    <dgm:cxn modelId="{756E1BF1-51E0-4CD5-9FE3-07A26215B144}" type="presParOf" srcId="{E88FC512-FDFE-4E86-85C0-4CC371FDEAED}" destId="{9182DD53-240F-4F17-A81D-99C2D1110A47}" srcOrd="12" destOrd="0" presId="urn:microsoft.com/office/officeart/2005/8/layout/cycle5"/>
    <dgm:cxn modelId="{43900879-0A91-453F-AFA8-22DA81E812EA}" type="presParOf" srcId="{E88FC512-FDFE-4E86-85C0-4CC371FDEAED}" destId="{5A814793-D824-4174-A7E3-EF7DE2F9C8B3}" srcOrd="13" destOrd="0" presId="urn:microsoft.com/office/officeart/2005/8/layout/cycle5"/>
    <dgm:cxn modelId="{BD822AD8-8A68-4E85-9427-643F50A99DBF}" type="presParOf" srcId="{E88FC512-FDFE-4E86-85C0-4CC371FDEAED}" destId="{F61D9ED8-8914-4FF2-B03D-D8C6F7FC305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E375BE-A491-4025-87B9-01E58CAEFB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4FB91-2347-4DC9-8E3C-1A20314A7DD0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CEC0F63-2B4C-4E18-8CE7-7CEFC17B70A9}" type="parTrans" cxnId="{DC3480D5-B6E6-406A-9047-2799E4FD5C6A}">
      <dgm:prSet/>
      <dgm:spPr/>
      <dgm:t>
        <a:bodyPr/>
        <a:lstStyle/>
        <a:p>
          <a:endParaRPr lang="en-US"/>
        </a:p>
      </dgm:t>
    </dgm:pt>
    <dgm:pt modelId="{E5BDCA35-EAD0-4E2B-8C19-7B494C775EBA}" type="sibTrans" cxnId="{DC3480D5-B6E6-406A-9047-2799E4FD5C6A}">
      <dgm:prSet/>
      <dgm:spPr/>
      <dgm:t>
        <a:bodyPr/>
        <a:lstStyle/>
        <a:p>
          <a:endParaRPr lang="en-US"/>
        </a:p>
      </dgm:t>
    </dgm:pt>
    <dgm:pt modelId="{5AE9AEE0-9F10-48E3-8B58-BE2795BD125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D934AF2-0736-4F5A-BD0C-78A823B0EA03}" type="parTrans" cxnId="{FD641ADC-A5F4-4A21-86BB-A0B23E0C2D61}">
      <dgm:prSet/>
      <dgm:spPr/>
      <dgm:t>
        <a:bodyPr/>
        <a:lstStyle/>
        <a:p>
          <a:endParaRPr lang="en-US"/>
        </a:p>
      </dgm:t>
    </dgm:pt>
    <dgm:pt modelId="{B2371537-EEA4-4275-8739-DC51E94DE423}" type="sibTrans" cxnId="{FD641ADC-A5F4-4A21-86BB-A0B23E0C2D61}">
      <dgm:prSet/>
      <dgm:spPr/>
      <dgm:t>
        <a:bodyPr/>
        <a:lstStyle/>
        <a:p>
          <a:endParaRPr lang="en-US"/>
        </a:p>
      </dgm:t>
    </dgm:pt>
    <dgm:pt modelId="{03FB5C25-E1F1-4392-8277-C551D1AEDC2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5C96A27-46D2-4601-8E13-568BC00FEBC6}" type="parTrans" cxnId="{8703E2A1-1E31-4493-88C5-F7014F75D938}">
      <dgm:prSet/>
      <dgm:spPr/>
      <dgm:t>
        <a:bodyPr/>
        <a:lstStyle/>
        <a:p>
          <a:endParaRPr lang="en-US"/>
        </a:p>
      </dgm:t>
    </dgm:pt>
    <dgm:pt modelId="{90AF4D7C-0A82-46BA-8F37-B7EE0E1CE8F0}" type="sibTrans" cxnId="{8703E2A1-1E31-4493-88C5-F7014F75D938}">
      <dgm:prSet/>
      <dgm:spPr/>
      <dgm:t>
        <a:bodyPr/>
        <a:lstStyle/>
        <a:p>
          <a:endParaRPr lang="en-US"/>
        </a:p>
      </dgm:t>
    </dgm:pt>
    <dgm:pt modelId="{E88FC512-FDFE-4E86-85C0-4CC371FDEAED}" type="pres">
      <dgm:prSet presAssocID="{B6E375BE-A491-4025-87B9-01E58CAEFB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5635E-4391-4D42-8B79-C394A3BD074A}" type="pres">
      <dgm:prSet presAssocID="{C644FB91-2347-4DC9-8E3C-1A20314A7D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6197-5ADD-4F4E-978E-A03B9F1097AB}" type="pres">
      <dgm:prSet presAssocID="{C644FB91-2347-4DC9-8E3C-1A20314A7DD0}" presName="spNode" presStyleCnt="0"/>
      <dgm:spPr/>
    </dgm:pt>
    <dgm:pt modelId="{212A5D21-39F4-4BA7-BF79-87EBEF3BB237}" type="pres">
      <dgm:prSet presAssocID="{E5BDCA35-EAD0-4E2B-8C19-7B494C775EBA}" presName="sibTrans" presStyleLbl="sibTrans1D1" presStyleIdx="0" presStyleCnt="3"/>
      <dgm:spPr/>
      <dgm:t>
        <a:bodyPr/>
        <a:lstStyle/>
        <a:p>
          <a:endParaRPr lang="en-US"/>
        </a:p>
      </dgm:t>
    </dgm:pt>
    <dgm:pt modelId="{E29EF7DA-5A69-431C-A781-7B6BA1F034DA}" type="pres">
      <dgm:prSet presAssocID="{5AE9AEE0-9F10-48E3-8B58-BE2795BD12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0FF8-B2D1-4D4A-A58B-96F03527E47C}" type="pres">
      <dgm:prSet presAssocID="{5AE9AEE0-9F10-48E3-8B58-BE2795BD1251}" presName="spNode" presStyleCnt="0"/>
      <dgm:spPr/>
    </dgm:pt>
    <dgm:pt modelId="{32871EC8-EF48-4DFB-901A-4B82D1589FBF}" type="pres">
      <dgm:prSet presAssocID="{B2371537-EEA4-4275-8739-DC51E94DE42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3DE5509D-D510-4DC7-ACEA-864E11C7B7AF}" type="pres">
      <dgm:prSet presAssocID="{03FB5C25-E1F1-4392-8277-C551D1AEDC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253F-E41A-4976-9091-F21CBA0A97D3}" type="pres">
      <dgm:prSet presAssocID="{03FB5C25-E1F1-4392-8277-C551D1AEDC29}" presName="spNode" presStyleCnt="0"/>
      <dgm:spPr/>
    </dgm:pt>
    <dgm:pt modelId="{1BCC27FF-8216-42D8-BA21-074F962E6885}" type="pres">
      <dgm:prSet presAssocID="{90AF4D7C-0A82-46BA-8F37-B7EE0E1CE8F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45FFC4E1-5077-496E-9896-A9083575E7F4}" type="presOf" srcId="{03FB5C25-E1F1-4392-8277-C551D1AEDC29}" destId="{3DE5509D-D510-4DC7-ACEA-864E11C7B7AF}" srcOrd="0" destOrd="0" presId="urn:microsoft.com/office/officeart/2005/8/layout/cycle5"/>
    <dgm:cxn modelId="{DFDF1F89-1DE0-42EC-BFD8-09454F0D7672}" type="presOf" srcId="{C644FB91-2347-4DC9-8E3C-1A20314A7DD0}" destId="{2975635E-4391-4D42-8B79-C394A3BD074A}" srcOrd="0" destOrd="0" presId="urn:microsoft.com/office/officeart/2005/8/layout/cycle5"/>
    <dgm:cxn modelId="{1BFCC7D1-BE90-4204-B993-FC0E992988C6}" type="presOf" srcId="{B6E375BE-A491-4025-87B9-01E58CAEFB4E}" destId="{E88FC512-FDFE-4E86-85C0-4CC371FDEAED}" srcOrd="0" destOrd="0" presId="urn:microsoft.com/office/officeart/2005/8/layout/cycle5"/>
    <dgm:cxn modelId="{FD641ADC-A5F4-4A21-86BB-A0B23E0C2D61}" srcId="{B6E375BE-A491-4025-87B9-01E58CAEFB4E}" destId="{5AE9AEE0-9F10-48E3-8B58-BE2795BD1251}" srcOrd="1" destOrd="0" parTransId="{0D934AF2-0736-4F5A-BD0C-78A823B0EA03}" sibTransId="{B2371537-EEA4-4275-8739-DC51E94DE423}"/>
    <dgm:cxn modelId="{8703E2A1-1E31-4493-88C5-F7014F75D938}" srcId="{B6E375BE-A491-4025-87B9-01E58CAEFB4E}" destId="{03FB5C25-E1F1-4392-8277-C551D1AEDC29}" srcOrd="2" destOrd="0" parTransId="{95C96A27-46D2-4601-8E13-568BC00FEBC6}" sibTransId="{90AF4D7C-0A82-46BA-8F37-B7EE0E1CE8F0}"/>
    <dgm:cxn modelId="{CED8462B-DF85-4A55-9D11-3D5F52D680D7}" type="presOf" srcId="{5AE9AEE0-9F10-48E3-8B58-BE2795BD1251}" destId="{E29EF7DA-5A69-431C-A781-7B6BA1F034DA}" srcOrd="0" destOrd="0" presId="urn:microsoft.com/office/officeart/2005/8/layout/cycle5"/>
    <dgm:cxn modelId="{85ADEB12-6F39-4E07-8C3A-5567077D6090}" type="presOf" srcId="{E5BDCA35-EAD0-4E2B-8C19-7B494C775EBA}" destId="{212A5D21-39F4-4BA7-BF79-87EBEF3BB237}" srcOrd="0" destOrd="0" presId="urn:microsoft.com/office/officeart/2005/8/layout/cycle5"/>
    <dgm:cxn modelId="{2B11476F-9905-4B0F-9D31-9955C13C6BE6}" type="presOf" srcId="{B2371537-EEA4-4275-8739-DC51E94DE423}" destId="{32871EC8-EF48-4DFB-901A-4B82D1589FBF}" srcOrd="0" destOrd="0" presId="urn:microsoft.com/office/officeart/2005/8/layout/cycle5"/>
    <dgm:cxn modelId="{DC3480D5-B6E6-406A-9047-2799E4FD5C6A}" srcId="{B6E375BE-A491-4025-87B9-01E58CAEFB4E}" destId="{C644FB91-2347-4DC9-8E3C-1A20314A7DD0}" srcOrd="0" destOrd="0" parTransId="{9CEC0F63-2B4C-4E18-8CE7-7CEFC17B70A9}" sibTransId="{E5BDCA35-EAD0-4E2B-8C19-7B494C775EBA}"/>
    <dgm:cxn modelId="{A5737C9F-471D-4E80-B6F3-91B84E0334AB}" type="presOf" srcId="{90AF4D7C-0A82-46BA-8F37-B7EE0E1CE8F0}" destId="{1BCC27FF-8216-42D8-BA21-074F962E6885}" srcOrd="0" destOrd="0" presId="urn:microsoft.com/office/officeart/2005/8/layout/cycle5"/>
    <dgm:cxn modelId="{409FA098-2493-4DE9-B2A5-CE10D7E32D71}" type="presParOf" srcId="{E88FC512-FDFE-4E86-85C0-4CC371FDEAED}" destId="{2975635E-4391-4D42-8B79-C394A3BD074A}" srcOrd="0" destOrd="0" presId="urn:microsoft.com/office/officeart/2005/8/layout/cycle5"/>
    <dgm:cxn modelId="{F92787CD-DF22-4759-AF8A-29B19AC15875}" type="presParOf" srcId="{E88FC512-FDFE-4E86-85C0-4CC371FDEAED}" destId="{16976197-5ADD-4F4E-978E-A03B9F1097AB}" srcOrd="1" destOrd="0" presId="urn:microsoft.com/office/officeart/2005/8/layout/cycle5"/>
    <dgm:cxn modelId="{62D072A2-B728-46E2-BED0-FF68379CF1B6}" type="presParOf" srcId="{E88FC512-FDFE-4E86-85C0-4CC371FDEAED}" destId="{212A5D21-39F4-4BA7-BF79-87EBEF3BB237}" srcOrd="2" destOrd="0" presId="urn:microsoft.com/office/officeart/2005/8/layout/cycle5"/>
    <dgm:cxn modelId="{1B038DFF-BF89-4C86-8A34-2AABF2ED5E64}" type="presParOf" srcId="{E88FC512-FDFE-4E86-85C0-4CC371FDEAED}" destId="{E29EF7DA-5A69-431C-A781-7B6BA1F034DA}" srcOrd="3" destOrd="0" presId="urn:microsoft.com/office/officeart/2005/8/layout/cycle5"/>
    <dgm:cxn modelId="{D75F901B-ADD1-4AB8-AB97-96EF4A31CCA1}" type="presParOf" srcId="{E88FC512-FDFE-4E86-85C0-4CC371FDEAED}" destId="{14CE0FF8-B2D1-4D4A-A58B-96F03527E47C}" srcOrd="4" destOrd="0" presId="urn:microsoft.com/office/officeart/2005/8/layout/cycle5"/>
    <dgm:cxn modelId="{2513123E-D206-4A0F-92FC-02EFE82266CB}" type="presParOf" srcId="{E88FC512-FDFE-4E86-85C0-4CC371FDEAED}" destId="{32871EC8-EF48-4DFB-901A-4B82D1589FBF}" srcOrd="5" destOrd="0" presId="urn:microsoft.com/office/officeart/2005/8/layout/cycle5"/>
    <dgm:cxn modelId="{8DD70A0B-6F49-4262-B4E0-193E9631B685}" type="presParOf" srcId="{E88FC512-FDFE-4E86-85C0-4CC371FDEAED}" destId="{3DE5509D-D510-4DC7-ACEA-864E11C7B7AF}" srcOrd="6" destOrd="0" presId="urn:microsoft.com/office/officeart/2005/8/layout/cycle5"/>
    <dgm:cxn modelId="{BCA502E3-5FBE-40C4-B5C4-E222556A0703}" type="presParOf" srcId="{E88FC512-FDFE-4E86-85C0-4CC371FDEAED}" destId="{C939253F-E41A-4976-9091-F21CBA0A97D3}" srcOrd="7" destOrd="0" presId="urn:microsoft.com/office/officeart/2005/8/layout/cycle5"/>
    <dgm:cxn modelId="{EFD85834-81F8-466D-B795-37507B76EA63}" type="presParOf" srcId="{E88FC512-FDFE-4E86-85C0-4CC371FDEAED}" destId="{1BCC27FF-8216-42D8-BA21-074F962E688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E0F9A-04DA-477B-B0E2-A0915C3096E6}">
      <dsp:nvSpPr>
        <dsp:cNvPr id="0" name=""/>
        <dsp:cNvSpPr/>
      </dsp:nvSpPr>
      <dsp:spPr>
        <a:xfrm>
          <a:off x="2324" y="1793775"/>
          <a:ext cx="2394605" cy="1975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Separate instruction pool for each simulator thread</a:t>
          </a:r>
          <a:endParaRPr lang="en-US" sz="2300" kern="1200" dirty="0"/>
        </a:p>
      </dsp:txBody>
      <dsp:txXfrm>
        <a:off x="47775" y="1839226"/>
        <a:ext cx="2303703" cy="1460922"/>
      </dsp:txXfrm>
    </dsp:sp>
    <dsp:sp modelId="{5958C995-9F9F-4D7A-9FC4-375E58212573}">
      <dsp:nvSpPr>
        <dsp:cNvPr id="0" name=""/>
        <dsp:cNvSpPr/>
      </dsp:nvSpPr>
      <dsp:spPr>
        <a:xfrm>
          <a:off x="1373652" y="2356195"/>
          <a:ext cx="2504857" cy="2504857"/>
        </a:xfrm>
        <a:prstGeom prst="leftCircularArrow">
          <a:avLst>
            <a:gd name="adj1" fmla="val 2615"/>
            <a:gd name="adj2" fmla="val 317824"/>
            <a:gd name="adj3" fmla="val 2093334"/>
            <a:gd name="adj4" fmla="val 9024489"/>
            <a:gd name="adj5" fmla="val 305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93102-0C56-4C06-83DA-50C820B42B9C}">
      <dsp:nvSpPr>
        <dsp:cNvPr id="0" name=""/>
        <dsp:cNvSpPr/>
      </dsp:nvSpPr>
      <dsp:spPr>
        <a:xfrm>
          <a:off x="534458" y="3345599"/>
          <a:ext cx="2128538" cy="8464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Common Instruction Pools</a:t>
          </a:r>
          <a:endParaRPr lang="en-US" sz="2300" kern="1200" dirty="0"/>
        </a:p>
      </dsp:txBody>
      <dsp:txXfrm>
        <a:off x="559250" y="3370391"/>
        <a:ext cx="2078954" cy="796865"/>
      </dsp:txXfrm>
    </dsp:sp>
    <dsp:sp modelId="{39A11DD7-76AA-438F-A6EB-B5DE82481A24}">
      <dsp:nvSpPr>
        <dsp:cNvPr id="0" name=""/>
        <dsp:cNvSpPr/>
      </dsp:nvSpPr>
      <dsp:spPr>
        <a:xfrm>
          <a:off x="2974963" y="1793775"/>
          <a:ext cx="2394605" cy="1975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Different clock domains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Synchronization issues</a:t>
          </a:r>
          <a:endParaRPr lang="en-US" sz="2300" kern="1200" dirty="0"/>
        </a:p>
      </dsp:txBody>
      <dsp:txXfrm>
        <a:off x="3020414" y="2262451"/>
        <a:ext cx="2303703" cy="1460922"/>
      </dsp:txXfrm>
    </dsp:sp>
    <dsp:sp modelId="{64C34C9F-9B1F-4975-ABEC-D965772429A2}">
      <dsp:nvSpPr>
        <dsp:cNvPr id="0" name=""/>
        <dsp:cNvSpPr/>
      </dsp:nvSpPr>
      <dsp:spPr>
        <a:xfrm>
          <a:off x="4326336" y="624106"/>
          <a:ext cx="2810834" cy="2810834"/>
        </a:xfrm>
        <a:prstGeom prst="circularArrow">
          <a:avLst>
            <a:gd name="adj1" fmla="val 2331"/>
            <a:gd name="adj2" fmla="val 281365"/>
            <a:gd name="adj3" fmla="val 19543124"/>
            <a:gd name="adj4" fmla="val 12575511"/>
            <a:gd name="adj5" fmla="val 271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9007A-4E99-4319-8DBA-30E0AD4FF7CA}">
      <dsp:nvSpPr>
        <dsp:cNvPr id="0" name=""/>
        <dsp:cNvSpPr/>
      </dsp:nvSpPr>
      <dsp:spPr>
        <a:xfrm>
          <a:off x="3507098" y="1370550"/>
          <a:ext cx="2128538" cy="846449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Global clock</a:t>
          </a:r>
          <a:endParaRPr lang="en-US" sz="2300" kern="1200" dirty="0"/>
        </a:p>
      </dsp:txBody>
      <dsp:txXfrm>
        <a:off x="3531890" y="1395342"/>
        <a:ext cx="2078954" cy="796865"/>
      </dsp:txXfrm>
    </dsp:sp>
    <dsp:sp modelId="{A2B767A7-796F-41E2-A8B5-26EC6541F4DC}">
      <dsp:nvSpPr>
        <dsp:cNvPr id="0" name=""/>
        <dsp:cNvSpPr/>
      </dsp:nvSpPr>
      <dsp:spPr>
        <a:xfrm>
          <a:off x="5947602" y="1793775"/>
          <a:ext cx="2394605" cy="1975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Parallel port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Synchronization issues</a:t>
          </a:r>
          <a:endParaRPr lang="en-US" sz="2300" kern="1200" dirty="0"/>
        </a:p>
      </dsp:txBody>
      <dsp:txXfrm>
        <a:off x="5993053" y="1839226"/>
        <a:ext cx="2303703" cy="1460922"/>
      </dsp:txXfrm>
    </dsp:sp>
    <dsp:sp modelId="{445C7346-3BBA-42A4-8B5D-ACB0D5D93EF9}">
      <dsp:nvSpPr>
        <dsp:cNvPr id="0" name=""/>
        <dsp:cNvSpPr/>
      </dsp:nvSpPr>
      <dsp:spPr>
        <a:xfrm>
          <a:off x="6479737" y="3345599"/>
          <a:ext cx="2128538" cy="84644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Shared instances</a:t>
          </a:r>
          <a:endParaRPr lang="en-US" sz="2300" kern="1200" dirty="0"/>
        </a:p>
      </dsp:txBody>
      <dsp:txXfrm>
        <a:off x="6504529" y="3370391"/>
        <a:ext cx="2078954" cy="79686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5481A-51CE-4598-920C-9CDEAAD3D945}">
      <dsp:nvSpPr>
        <dsp:cNvPr id="0" name=""/>
        <dsp:cNvSpPr/>
      </dsp:nvSpPr>
      <dsp:spPr>
        <a:xfrm rot="5400000">
          <a:off x="4599029" y="-3251963"/>
          <a:ext cx="808181" cy="73660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Detailed cycle accurate GPU simulator.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Highly configurable.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Does not support CUDA and GPGPU framework.</a:t>
          </a:r>
        </a:p>
      </dsp:txBody>
      <dsp:txXfrm rot="-5400000">
        <a:off x="1320098" y="66420"/>
        <a:ext cx="7326592" cy="729277"/>
      </dsp:txXfrm>
    </dsp:sp>
    <dsp:sp modelId="{D416DEBB-0A5B-4039-B097-346829798B07}">
      <dsp:nvSpPr>
        <dsp:cNvPr id="0" name=""/>
        <dsp:cNvSpPr/>
      </dsp:nvSpPr>
      <dsp:spPr>
        <a:xfrm>
          <a:off x="657" y="0"/>
          <a:ext cx="1319440" cy="10102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Attila</a:t>
          </a:r>
          <a:endParaRPr lang="en-US" sz="2000" kern="1200" dirty="0"/>
        </a:p>
      </dsp:txBody>
      <dsp:txXfrm>
        <a:off x="49972" y="49315"/>
        <a:ext cx="1220810" cy="911596"/>
      </dsp:txXfrm>
    </dsp:sp>
    <dsp:sp modelId="{02E34052-813A-40E0-8EFB-96C94959381F}">
      <dsp:nvSpPr>
        <dsp:cNvPr id="0" name=""/>
        <dsp:cNvSpPr/>
      </dsp:nvSpPr>
      <dsp:spPr>
        <a:xfrm rot="5400000">
          <a:off x="4599029" y="-2191225"/>
          <a:ext cx="808181" cy="7366044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Supports cycle accurate timing simulation for NVDIA GPUs.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Requires access to source code.</a:t>
          </a:r>
        </a:p>
      </dsp:txBody>
      <dsp:txXfrm rot="-5400000">
        <a:off x="1320098" y="1127158"/>
        <a:ext cx="7326592" cy="729277"/>
      </dsp:txXfrm>
    </dsp:sp>
    <dsp:sp modelId="{3F96F6C4-7E99-4319-97D2-BC24378851BF}">
      <dsp:nvSpPr>
        <dsp:cNvPr id="0" name=""/>
        <dsp:cNvSpPr/>
      </dsp:nvSpPr>
      <dsp:spPr>
        <a:xfrm>
          <a:off x="657" y="986685"/>
          <a:ext cx="1319440" cy="101022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GPGPU-</a:t>
          </a:r>
          <a:r>
            <a:rPr lang="en-US" sz="2000" kern="1200" dirty="0" err="1" smtClean="0"/>
            <a:t>Sim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49972" y="1036000"/>
        <a:ext cx="1220810" cy="911596"/>
      </dsp:txXfrm>
    </dsp:sp>
    <dsp:sp modelId="{2EF12076-4DEC-44B3-83F3-7E8AFFF413E9}">
      <dsp:nvSpPr>
        <dsp:cNvPr id="0" name=""/>
        <dsp:cNvSpPr/>
      </dsp:nvSpPr>
      <dsp:spPr>
        <a:xfrm rot="5400000">
          <a:off x="4599029" y="-1130487"/>
          <a:ext cx="808181" cy="736604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Gem5-GPU , Multi2Sim , </a:t>
          </a:r>
          <a:r>
            <a:rPr lang="en-US" sz="1400" kern="1200" dirty="0" err="1" smtClean="0"/>
            <a:t>FusionSim</a:t>
          </a:r>
          <a:r>
            <a:rPr lang="en-US" sz="1400" kern="1200" dirty="0" smtClean="0"/>
            <a:t>, Ocelot  </a:t>
          </a:r>
          <a:endParaRPr lang="en-US" sz="1400" kern="1200" dirty="0"/>
        </a:p>
      </dsp:txBody>
      <dsp:txXfrm rot="-5400000">
        <a:off x="1320098" y="2187896"/>
        <a:ext cx="7326592" cy="729277"/>
      </dsp:txXfrm>
    </dsp:sp>
    <dsp:sp modelId="{E3BE2F0E-7159-4205-B075-2A3E1E8EE081}">
      <dsp:nvSpPr>
        <dsp:cNvPr id="0" name=""/>
        <dsp:cNvSpPr/>
      </dsp:nvSpPr>
      <dsp:spPr>
        <a:xfrm>
          <a:off x="657" y="2047423"/>
          <a:ext cx="1319440" cy="101022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Others</a:t>
          </a:r>
          <a:endParaRPr lang="en-US" sz="2000" kern="1200" dirty="0"/>
        </a:p>
      </dsp:txBody>
      <dsp:txXfrm>
        <a:off x="49972" y="2096738"/>
        <a:ext cx="1220810" cy="911596"/>
      </dsp:txXfrm>
    </dsp:sp>
    <dsp:sp modelId="{B1847644-3ACF-46F5-8FB2-1C37508F6A67}">
      <dsp:nvSpPr>
        <dsp:cNvPr id="0" name=""/>
        <dsp:cNvSpPr/>
      </dsp:nvSpPr>
      <dsp:spPr>
        <a:xfrm rot="5400000">
          <a:off x="4599029" y="-69749"/>
          <a:ext cx="808181" cy="7366044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 parallel functional GPGPU emulator </a:t>
          </a:r>
          <a:r>
            <a:rPr lang="en-IN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for the NVIDIA Tesla architecture.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Does not perform timing simulation</a:t>
          </a:r>
          <a:endParaRPr lang="en-US" sz="1400" kern="1200" dirty="0"/>
        </a:p>
      </dsp:txBody>
      <dsp:txXfrm rot="-5400000">
        <a:off x="1320098" y="3248634"/>
        <a:ext cx="7326592" cy="729277"/>
      </dsp:txXfrm>
    </dsp:sp>
    <dsp:sp modelId="{2684B25C-9C9F-4253-AFB1-D59443510884}">
      <dsp:nvSpPr>
        <dsp:cNvPr id="0" name=""/>
        <dsp:cNvSpPr/>
      </dsp:nvSpPr>
      <dsp:spPr>
        <a:xfrm>
          <a:off x="657" y="3108161"/>
          <a:ext cx="1319440" cy="1010226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Barra-Sim</a:t>
          </a:r>
          <a:endParaRPr lang="en-US" sz="2000" kern="1200" dirty="0"/>
        </a:p>
      </dsp:txBody>
      <dsp:txXfrm>
        <a:off x="49972" y="3157476"/>
        <a:ext cx="1220810" cy="911596"/>
      </dsp:txXfrm>
    </dsp:sp>
    <dsp:sp modelId="{649397E9-24C1-4F60-A528-53822CB457AA}">
      <dsp:nvSpPr>
        <dsp:cNvPr id="0" name=""/>
        <dsp:cNvSpPr/>
      </dsp:nvSpPr>
      <dsp:spPr>
        <a:xfrm rot="5400000">
          <a:off x="4599029" y="990988"/>
          <a:ext cx="808181" cy="736604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Parallelized GPGPU-Sim.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Demonstrate a speedup of 4.15x over the sequential GPGPU-</a:t>
          </a:r>
          <a:r>
            <a:rPr lang="en-IN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Sim</a:t>
          </a:r>
          <a:r>
            <a:rPr lang="en-IN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on a 8-core system.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GpuTejas</a:t>
          </a:r>
          <a:r>
            <a:rPr lang="en-IN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is </a:t>
          </a:r>
          <a:r>
            <a:rPr lang="en-IN" sz="1400" b="1" kern="1200" dirty="0" smtClean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429.89x</a:t>
          </a:r>
          <a:r>
            <a:rPr lang="en-IN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faster than GPGPU-</a:t>
          </a:r>
          <a:r>
            <a:rPr lang="en-IN" sz="14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Sim</a:t>
          </a:r>
          <a:endParaRPr lang="en-US" sz="1400" kern="1200" dirty="0"/>
        </a:p>
      </dsp:txBody>
      <dsp:txXfrm rot="-5400000">
        <a:off x="1320098" y="4309371"/>
        <a:ext cx="7326592" cy="729277"/>
      </dsp:txXfrm>
    </dsp:sp>
    <dsp:sp modelId="{74A32BB5-FA87-42B4-A036-9A1370BF462A}">
      <dsp:nvSpPr>
        <dsp:cNvPr id="0" name=""/>
        <dsp:cNvSpPr/>
      </dsp:nvSpPr>
      <dsp:spPr>
        <a:xfrm>
          <a:off x="657" y="4168899"/>
          <a:ext cx="1319440" cy="101022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Ro et.al. </a:t>
          </a:r>
          <a:endParaRPr lang="en-US" sz="2000" kern="1200" dirty="0"/>
        </a:p>
      </dsp:txBody>
      <dsp:txXfrm>
        <a:off x="49972" y="4218214"/>
        <a:ext cx="1220810" cy="911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BDB99-732A-4410-AEB5-1EF3ECF4AAC7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/>
        </a:p>
      </dsp:txBody>
      <dsp:txXfrm rot="-5400000">
        <a:off x="2194561" y="184100"/>
        <a:ext cx="3850293" cy="945456"/>
      </dsp:txXfrm>
    </dsp:sp>
    <dsp:sp modelId="{BD5E9798-094C-4855-B025-739E4F64E075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Static Coverage</a:t>
          </a:r>
          <a:endParaRPr lang="en-US" sz="3100" kern="1200" dirty="0"/>
        </a:p>
      </dsp:txBody>
      <dsp:txXfrm>
        <a:off x="63934" y="65918"/>
        <a:ext cx="2066692" cy="1181819"/>
      </dsp:txXfrm>
    </dsp:sp>
    <dsp:sp modelId="{8F1553EB-6282-431D-8048-112C79AF0CE6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/>
        </a:p>
      </dsp:txBody>
      <dsp:txXfrm rot="-5400000">
        <a:off x="2194561" y="1559271"/>
        <a:ext cx="3850293" cy="945456"/>
      </dsp:txXfrm>
    </dsp:sp>
    <dsp:sp modelId="{903F0791-9279-4187-9400-4C903A56D951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Dynamic Coverage</a:t>
          </a:r>
          <a:endParaRPr lang="en-US" sz="3100" kern="1200" dirty="0"/>
        </a:p>
      </dsp:txBody>
      <dsp:txXfrm>
        <a:off x="63934" y="1441090"/>
        <a:ext cx="2066692" cy="1181819"/>
      </dsp:txXfrm>
    </dsp:sp>
    <dsp:sp modelId="{DF368304-3EA9-4B13-BE9A-50B983F1304B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Dynamic Coverage</a:t>
          </a:r>
          <a:endParaRPr lang="en-US" sz="3400" kern="1200" dirty="0"/>
        </a:p>
      </dsp:txBody>
      <dsp:txXfrm rot="-5400000">
        <a:off x="2194561" y="2934443"/>
        <a:ext cx="3850293" cy="945456"/>
      </dsp:txXfrm>
    </dsp:sp>
    <dsp:sp modelId="{299E83DB-2A72-445C-A085-65F1F6FF5B12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Translator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Rating</a:t>
          </a:r>
          <a:endParaRPr lang="en-US" sz="3100" kern="1200" dirty="0"/>
        </a:p>
      </dsp:txBody>
      <dsp:txXfrm>
        <a:off x="63934" y="2816262"/>
        <a:ext cx="2066692" cy="1181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15372-0DC2-4224-815B-B8ED53E563B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EE910-5EAE-4154-829C-834AB30E7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3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4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7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83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1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60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5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55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6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0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9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4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each benchmark thread is</a:t>
            </a:r>
            <a:r>
              <a:rPr lang="en-US" baseline="0" dirty="0" smtClean="0"/>
              <a:t> simulated on a separate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0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each benchmark thread is</a:t>
            </a:r>
            <a:r>
              <a:rPr lang="en-US" baseline="0" dirty="0" smtClean="0"/>
              <a:t> simulated on a separate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5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each benchmark thread is</a:t>
            </a:r>
            <a:r>
              <a:rPr lang="en-US" baseline="0" dirty="0" smtClean="0"/>
              <a:t> simulated on a separate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15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per core event queue.</a:t>
            </a:r>
            <a:r>
              <a:rPr lang="en-US" baseline="0" dirty="0" smtClean="0"/>
              <a:t> It offers scalability.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22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instructions take different times to execute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2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handleEvent</a:t>
            </a:r>
            <a:r>
              <a:rPr lang="en-US" dirty="0" smtClean="0"/>
              <a:t> is invoked at </a:t>
            </a:r>
            <a:r>
              <a:rPr lang="en-US" dirty="0" err="1" smtClean="0"/>
              <a:t>curTime+FU_lat</a:t>
            </a:r>
            <a:r>
              <a:rPr lang="en-US" dirty="0" smtClean="0"/>
              <a:t> by </a:t>
            </a:r>
            <a:r>
              <a:rPr lang="en-US" dirty="0" err="1" smtClean="0"/>
              <a:t>processEvents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36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7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6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>
                <a:solidFill>
                  <a:prstClr val="black"/>
                </a:solidFill>
              </a:rPr>
              <a:pPr/>
              <a:t>125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87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>
                <a:solidFill>
                  <a:prstClr val="black"/>
                </a:solidFill>
              </a:rPr>
              <a:pPr/>
              <a:t>126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49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>
                <a:solidFill>
                  <a:prstClr val="black"/>
                </a:solidFill>
              </a:rPr>
              <a:pPr/>
              <a:t>132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439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>
                <a:solidFill>
                  <a:prstClr val="black"/>
                </a:solidFill>
              </a:rPr>
              <a:pPr/>
              <a:t>138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44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instructions take different times to execute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4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>
                <a:solidFill>
                  <a:prstClr val="black"/>
                </a:solidFill>
              </a:rPr>
              <a:pPr/>
              <a:t>192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13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>
                <a:solidFill>
                  <a:prstClr val="black"/>
                </a:solidFill>
              </a:rPr>
              <a:pPr/>
              <a:t>193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669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>
                <a:solidFill>
                  <a:prstClr val="black"/>
                </a:solidFill>
              </a:rPr>
              <a:pPr/>
              <a:t>213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6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6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E910-5EAE-4154-829C-834AB30E7BF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B14E-CAD2-415C-A026-25D0D3A929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9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0CD0-B697-4484-97C5-36486287E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0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BDD1-F5E1-4DFB-8CFC-154E3EAE89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6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4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5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6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4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75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736-6D1A-424D-BC2E-3422E72AB9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36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0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90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5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3A77-5959-4AC2-9CAA-ECD8BC993F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BA1D-7FF0-429A-88FD-0A695A1513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9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9CBF-BA93-4D46-BFFE-CA58F4471F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56F-B987-4786-91E0-D3D93EF7E0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8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A134-4A15-4DCD-B57A-010A68D66C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8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CCF6-1776-4968-894D-8DD692F2EF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52E8-2431-4305-91E6-70EEF0FF3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0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DC79-C2C7-4A30-8D4F-47205D9B54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0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04EC-53ED-4157-B782-5BFDAB1AE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99CF-F105-44B8-89E5-D909C65C9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se.iitd.ac.in/tejas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8.wmf"/><Relationship Id="rId5" Type="http://schemas.openxmlformats.org/officeDocument/2006/relationships/diagramQuickStyle" Target="../diagrams/quickStyle4.xml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4.xml"/><Relationship Id="rId9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jbparish.com/news_details.php?id=907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7526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A Java-Based Versatile Micro Architectural Simulator</a:t>
            </a:r>
            <a:endParaRPr lang="en-US" sz="35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2286000" cy="1053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4953000"/>
            <a:ext cx="391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Supported by</a:t>
            </a:r>
          </a:p>
          <a:p>
            <a:pPr algn="r"/>
            <a:r>
              <a:rPr lang="en-US" dirty="0" smtClean="0"/>
              <a:t>Ministry of Information Technology,</a:t>
            </a:r>
          </a:p>
          <a:p>
            <a:pPr algn="r"/>
            <a:r>
              <a:rPr lang="en-US" dirty="0" smtClean="0"/>
              <a:t>Government of India</a:t>
            </a:r>
            <a:endParaRPr lang="en-US" dirty="0"/>
          </a:p>
        </p:txBody>
      </p:sp>
      <p:pic>
        <p:nvPicPr>
          <p:cNvPr id="7" name="Picture 6" descr="IIT_Delhi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724400"/>
            <a:ext cx="1524000" cy="1524000"/>
          </a:xfrm>
          <a:prstGeom prst="rect">
            <a:avLst/>
          </a:prstGeom>
        </p:spPr>
      </p:pic>
      <p:pic>
        <p:nvPicPr>
          <p:cNvPr id="8" name="Picture 7" descr="govt_of_ind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7637" y="4572000"/>
            <a:ext cx="1176337" cy="1821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907268"/>
            <a:ext cx="6515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Website : </a:t>
            </a:r>
            <a:r>
              <a:rPr lang="en-US" sz="3500" dirty="0" smtClean="0">
                <a:hlinkClick r:id="rId6"/>
              </a:rPr>
              <a:t>www.cse.iitd.ac.in/tejas/</a:t>
            </a:r>
            <a:endParaRPr lang="en-US" sz="35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9419973"/>
              </p:ext>
            </p:extLst>
          </p:nvPr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/>
              <a:t>main.ArchitecturalComponent.createChip</a:t>
            </a:r>
            <a:r>
              <a:rPr lang="en-US" sz="3400" b="1" dirty="0" smtClean="0"/>
              <a:t>()</a:t>
            </a:r>
            <a:endParaRPr lang="en-US" sz="3400" dirty="0"/>
          </a:p>
        </p:txBody>
      </p:sp>
      <p:graphicFrame>
        <p:nvGraphicFramePr>
          <p:cNvPr id="62" name="Content Placeholder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103397"/>
              </p:ext>
            </p:extLst>
          </p:nvPr>
        </p:nvGraphicFramePr>
        <p:xfrm>
          <a:off x="457200" y="1493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52400" y="5486400"/>
            <a:ext cx="2971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Connect the elements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28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/>
              <a:t>main.ArchitecturalComponent.createChip</a:t>
            </a:r>
            <a:r>
              <a:rPr lang="en-US" sz="3400" b="1" dirty="0" smtClean="0"/>
              <a:t>()</a:t>
            </a:r>
            <a:endParaRPr lang="en-US" sz="3400" dirty="0"/>
          </a:p>
        </p:txBody>
      </p:sp>
      <p:graphicFrame>
        <p:nvGraphicFramePr>
          <p:cNvPr id="62" name="Content Placeholder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125160"/>
              </p:ext>
            </p:extLst>
          </p:nvPr>
        </p:nvGraphicFramePr>
        <p:xfrm>
          <a:off x="457200" y="1493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52400" y="5486400"/>
            <a:ext cx="2971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Create the Memory Hierarchy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22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Highest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ain.ArchitecturalComponent.createChip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(simulation is not complete)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each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get trace from emulator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translate to VISA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more VISA instructions to simulate{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each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simulate corresponding core for 1 cycle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clock++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emulatorinterface.RunnableThread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{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ipcBase.fetchManyPackets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{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ObjParser.fuseInstruction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emulatorinterface.RunnableThread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ipcBase.fetchManyPackets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{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ObjParser.fuseInstruction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8100" y="40386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IpcBase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9600" y="5791200"/>
            <a:ext cx="1447800" cy="565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FilePacket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451101" y="5791200"/>
            <a:ext cx="1828800" cy="565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SharedMem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24400" y="5791200"/>
            <a:ext cx="1447800" cy="565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81800" y="5791200"/>
            <a:ext cx="1752600" cy="565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Pipe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72000" y="457200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71600" y="518160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29000" y="518160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86400" y="518160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696200" y="518160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5181600"/>
            <a:ext cx="6324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emulatorinterface.RunnableThread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{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ipcBase.fetchManyPackets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{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ObjParser.fuseInstruction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7" name="Straight Arrow Connector 6"/>
          <p:cNvCxnSpPr>
            <a:stCxn id="11" idx="2"/>
            <a:endCxn id="9" idx="0"/>
          </p:cNvCxnSpPr>
          <p:nvPr/>
        </p:nvCxnSpPr>
        <p:spPr>
          <a:xfrm rot="5400000">
            <a:off x="4040098" y="4344898"/>
            <a:ext cx="606604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6"/>
          <p:cNvCxnSpPr>
            <a:endCxn id="9" idx="2"/>
          </p:cNvCxnSpPr>
          <p:nvPr/>
        </p:nvCxnSpPr>
        <p:spPr>
          <a:xfrm rot="16200000" flipH="1">
            <a:off x="1990725" y="3209925"/>
            <a:ext cx="1123950" cy="26670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3886200" y="4648200"/>
            <a:ext cx="914400" cy="914400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Fuse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9" idx="4"/>
            <a:endCxn id="13" idx="0"/>
          </p:cNvCxnSpPr>
          <p:nvPr/>
        </p:nvCxnSpPr>
        <p:spPr>
          <a:xfrm rot="5400000">
            <a:off x="4181476" y="5724524"/>
            <a:ext cx="323849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ocument 10"/>
          <p:cNvSpPr/>
          <p:nvPr/>
        </p:nvSpPr>
        <p:spPr>
          <a:xfrm>
            <a:off x="3840956" y="3276600"/>
            <a:ext cx="1004888" cy="819151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VISA static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0940" y="4825425"/>
            <a:ext cx="231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prstClr val="black"/>
                </a:solidFill>
              </a:rPr>
              <a:t>Packet  &lt;</a:t>
            </a:r>
            <a:r>
              <a:rPr lang="en-US" sz="1600" i="1" dirty="0" err="1" smtClean="0">
                <a:solidFill>
                  <a:prstClr val="black"/>
                </a:solidFill>
              </a:rPr>
              <a:t>IP,value,target</a:t>
            </a:r>
            <a:r>
              <a:rPr lang="en-US" sz="1600" i="1" dirty="0" smtClean="0">
                <a:solidFill>
                  <a:prstClr val="black"/>
                </a:solidFill>
              </a:rPr>
              <a:t>&gt;</a:t>
            </a:r>
          </a:p>
          <a:p>
            <a:pPr algn="ctr"/>
            <a:r>
              <a:rPr lang="en-US" sz="1600" i="1" dirty="0" smtClean="0">
                <a:solidFill>
                  <a:prstClr val="black"/>
                </a:solidFill>
              </a:rPr>
              <a:t>(0x10, </a:t>
            </a:r>
            <a:r>
              <a:rPr lang="en-US" sz="1600" i="1" dirty="0" err="1" smtClean="0">
                <a:solidFill>
                  <a:prstClr val="black"/>
                </a:solidFill>
              </a:rPr>
              <a:t>memread</a:t>
            </a:r>
            <a:r>
              <a:rPr lang="en-US" sz="1600" i="1" dirty="0" smtClean="0">
                <a:solidFill>
                  <a:prstClr val="black"/>
                </a:solidFill>
              </a:rPr>
              <a:t>, 0x1234)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3771900" y="5886449"/>
            <a:ext cx="1143000" cy="819151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VISA dynamic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9641" y="3543298"/>
            <a:ext cx="3484359" cy="1104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72200" y="3203138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VISA instruction (</a:t>
            </a:r>
            <a:r>
              <a:rPr lang="en-US" b="1" dirty="0" smtClean="0">
                <a:solidFill>
                  <a:srgbClr val="FF0000"/>
                </a:solidFill>
              </a:rPr>
              <a:t>static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40941" y="4759760"/>
            <a:ext cx="2316660" cy="802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7800" y="4419600"/>
            <a:ext cx="23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Runtime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5782270"/>
            <a:ext cx="3560559" cy="1072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5420866"/>
            <a:ext cx="269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VISA instruction (dynamic)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1491" y="3657600"/>
            <a:ext cx="3644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load &lt;(%reg1), </a:t>
            </a:r>
            <a:r>
              <a:rPr lang="en-US" b="1" i="1" dirty="0" smtClean="0">
                <a:solidFill>
                  <a:srgbClr val="FF0000"/>
                </a:solidFill>
              </a:rPr>
              <a:t>?</a:t>
            </a:r>
            <a:r>
              <a:rPr lang="en-US" i="1" dirty="0" smtClean="0">
                <a:solidFill>
                  <a:prstClr val="black"/>
                </a:solidFill>
              </a:rPr>
              <a:t>&gt;, %tmpreg1</a:t>
            </a:r>
          </a:p>
          <a:p>
            <a:r>
              <a:rPr lang="en-US" i="1" dirty="0" err="1" smtClean="0">
                <a:solidFill>
                  <a:prstClr val="black"/>
                </a:solidFill>
              </a:rPr>
              <a:t>int-alu</a:t>
            </a:r>
            <a:r>
              <a:rPr lang="en-US" i="1" dirty="0" smtClean="0">
                <a:solidFill>
                  <a:prstClr val="black"/>
                </a:solidFill>
              </a:rPr>
              <a:t> %reg0, %tmpreg1, %tmpreg1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store %tmpreg1, &lt;(%reg1), </a:t>
            </a:r>
            <a:r>
              <a:rPr lang="en-US" b="1" i="1" dirty="0" smtClean="0">
                <a:solidFill>
                  <a:srgbClr val="FF0000"/>
                </a:solidFill>
              </a:rPr>
              <a:t>?</a:t>
            </a:r>
            <a:r>
              <a:rPr lang="en-US" i="1" dirty="0" smtClean="0">
                <a:solidFill>
                  <a:prstClr val="black"/>
                </a:solidFill>
              </a:rPr>
              <a:t>&gt;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5791200"/>
            <a:ext cx="3644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load &lt;(%reg1), </a:t>
            </a:r>
            <a:r>
              <a:rPr lang="en-US" b="1" i="1" dirty="0" smtClean="0">
                <a:solidFill>
                  <a:srgbClr val="0070C0"/>
                </a:solidFill>
              </a:rPr>
              <a:t>0x1234</a:t>
            </a:r>
            <a:r>
              <a:rPr lang="en-US" i="1" dirty="0" smtClean="0">
                <a:solidFill>
                  <a:prstClr val="black"/>
                </a:solidFill>
              </a:rPr>
              <a:t>&gt;, %tmpreg1</a:t>
            </a:r>
          </a:p>
          <a:p>
            <a:r>
              <a:rPr lang="en-US" i="1" dirty="0" err="1" smtClean="0">
                <a:solidFill>
                  <a:prstClr val="black"/>
                </a:solidFill>
              </a:rPr>
              <a:t>int-alu</a:t>
            </a:r>
            <a:r>
              <a:rPr lang="en-US" i="1" dirty="0" smtClean="0">
                <a:solidFill>
                  <a:prstClr val="black"/>
                </a:solidFill>
              </a:rPr>
              <a:t> %reg0, %tmpreg1, %tmpreg1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store %tmpreg1, &lt;(%reg1), </a:t>
            </a:r>
            <a:r>
              <a:rPr lang="en-US" b="1" i="1" dirty="0" smtClean="0">
                <a:solidFill>
                  <a:srgbClr val="0070C0"/>
                </a:solidFill>
              </a:rPr>
              <a:t>0x1234</a:t>
            </a:r>
            <a:r>
              <a:rPr lang="en-US" i="1" dirty="0" smtClean="0">
                <a:solidFill>
                  <a:prstClr val="black"/>
                </a:solidFill>
              </a:rPr>
              <a:t>&gt;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Highest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ain.ArchitecturalComponent.createChip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(simulation is not complete)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each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get trace from emulator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translate to VISA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more VISA instructions to simulate{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each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simulate corresponding core for 1 cycle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clock++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emulatorinterface.RunnableThread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20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200" b="1" dirty="0" smtClean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oid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runPipelines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0" indent="0">
              <a:buNone/>
            </a:pPr>
            <a:r>
              <a:rPr lang="en-US" sz="220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while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 VISA instructions to simulate{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200" b="1" dirty="0" smtClean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2200" b="1" dirty="0">
                <a:solidFill>
                  <a:srgbClr val="C0504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each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t {</a:t>
            </a:r>
          </a:p>
          <a:p>
            <a:pPr marL="0" lv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pipelineInterfaces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[t].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oneCycleOperation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clock++</a:t>
            </a:r>
          </a:p>
          <a:p>
            <a:pPr marL="0" lv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pipeline.outoforder.OutOfOrderPipeline.java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oneCycleOperation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performCommits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performWriteBack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performSelect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processEvents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performIWPush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performRename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performDecode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performFetch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pipeline.outoforder.OutOfOrderPipeline.java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oneCycleOperation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performCommits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performWriteBack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performSelect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processEvents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performIWPush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performRename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performDecode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performFetch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2555017"/>
              </p:ext>
            </p:extLst>
          </p:nvPr>
        </p:nvGraphicFramePr>
        <p:xfrm>
          <a:off x="5562600" y="21336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7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other simulators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9403410"/>
              </p:ext>
            </p:extLst>
          </p:nvPr>
        </p:nvGraphicFramePr>
        <p:xfrm>
          <a:off x="838200" y="1473200"/>
          <a:ext cx="7315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FD37C9-2FF0-450F-9CA6-D06B2A8C6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24FD37C9-2FF0-450F-9CA6-D06B2A8C6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176ACE-BE09-43BC-90A4-A65FE46B1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BB176ACE-BE09-43BC-90A4-A65FE46B1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CEF2A4-259F-40EC-8737-5BAEFADB7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A8CEF2A4-259F-40EC-8737-5BAEFADB7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624AE5-AC72-4D80-8CA1-4AD38F202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3A624AE5-AC72-4D80-8CA1-4AD38F202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42672D-EA2D-4DE7-B10D-F63DC432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4242672D-EA2D-4DE7-B10D-F63DC432B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5CF0BC-AD84-42FA-80C0-0516DE2D2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D35CF0BC-AD84-42FA-80C0-0516DE2D2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pipeline.outoforder.OutOfOrderPipeline.java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oneCycleOperation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performCommits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performWriteBack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performSelect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processEvents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performIWPush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performRename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performDecode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performFetch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62600" y="2529840"/>
            <a:ext cx="3276600" cy="1965960"/>
            <a:chOff x="0" y="388619"/>
            <a:chExt cx="3276600" cy="1965960"/>
          </a:xfrm>
        </p:grpSpPr>
        <p:sp>
          <p:nvSpPr>
            <p:cNvPr id="6" name="Rectangle 5"/>
            <p:cNvSpPr/>
            <p:nvPr/>
          </p:nvSpPr>
          <p:spPr>
            <a:xfrm>
              <a:off x="0" y="388619"/>
              <a:ext cx="3276600" cy="19659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388619"/>
              <a:ext cx="3276600" cy="1965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Discrete Event Simulator Model</a:t>
              </a:r>
              <a:endParaRPr lang="en-US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6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Event Simulator Model: Example </a:t>
            </a:r>
            <a:r>
              <a:rPr lang="en-US" sz="3300" dirty="0" smtClean="0"/>
              <a:t>(</a:t>
            </a:r>
            <a:r>
              <a:rPr lang="en-US" sz="3300" dirty="0" smtClean="0">
                <a:cs typeface="Courier New" panose="02070309020205020404" pitchFamily="49" charset="0"/>
              </a:rPr>
              <a:t>pipeline.outoforder.IWEntry.java</a:t>
            </a:r>
            <a:r>
              <a:rPr lang="en-US" sz="3300" dirty="0" smtClean="0"/>
              <a:t>)</a:t>
            </a:r>
            <a:endParaRPr lang="en-US" sz="33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eventQ.addEvent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			  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//at time of issue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ExecCompleteEvent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curTime+FU_latency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	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//event time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IW,				  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//requester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executer,			  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//processor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RequestType.EXEC_COMPLETE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//event type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associatedROBEntry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	  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//payload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100" y="446405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Event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72000" y="499745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4600" y="560705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72000" y="560705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29400" y="560705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4600" y="5607050"/>
            <a:ext cx="4114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89101" y="6126163"/>
            <a:ext cx="1600200" cy="655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Address Carrying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854700" y="6126163"/>
            <a:ext cx="1460500" cy="655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94100" y="6126163"/>
            <a:ext cx="1968500" cy="655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ExecComplete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7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SimulationElement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lass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generic.SimulationElement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abstract void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handleEvent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generic.Port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port;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generic.CommunicationInterface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comInterface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sendEvent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Event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62401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5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addEvent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 e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timedQueue.add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e.getTime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processCyclesForCycle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c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while (true) {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events = </a:t>
            </a:r>
            <a:r>
              <a:rPr lang="en-U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getEventsForCycle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if (events==NULL) {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break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 else {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for (event e: events) {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5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e.getProcessingElement.handleEvent</a:t>
            </a:r>
            <a:r>
              <a:rPr lang="en-US" sz="15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922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Event Simulator Model: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oid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handleEvent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 {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//called by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processEvents</a:t>
            </a:r>
            <a:endParaRPr lang="en-US" sz="2200" b="1" dirty="0" smtClean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event type is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RequestType.EXEC_COMPLETE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handleExecutionCompletion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oid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handleExecutionCompletion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event.associatedROBEntry.setExecuted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File: pipeline.outoforder.ExecutionLogic.java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SimulationElement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lass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generic.SimulationElement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abstract void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handleEvent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generic.Port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port;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generic.CommunicationInterface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comInterface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sendEvent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of </a:t>
            </a:r>
            <a:r>
              <a:rPr lang="en-US" dirty="0" err="1" smtClean="0"/>
              <a:t>SimulationElements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lass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generic.Port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PortType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portType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//Unlimited or FCFS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noOfPorts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latencyOfConnectedElement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occupancy;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portBusyUntil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put() {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find earliest time T that a port is free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set event time to T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add event to event queue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SimulationElement</a:t>
            </a:r>
            <a:r>
              <a:rPr lang="en-US" dirty="0" smtClean="0"/>
              <a:t>: </a:t>
            </a:r>
            <a:r>
              <a:rPr lang="en-US" dirty="0" err="1" smtClean="0"/>
              <a:t>ComInterface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lass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generic.SimulationElement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abstract void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handleEvent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generic.Port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port;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generic.CommunicationInterface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sendEvent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 {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event.getProcessingElement</a:t>
            </a:r>
            <a:endParaRPr lang="en-US" sz="2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dest.getComInterface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this.getComInterface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dest.getPort.put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.getComInterface.sendMessage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SimulationElement</a:t>
            </a:r>
            <a:r>
              <a:rPr lang="en-US" dirty="0" smtClean="0"/>
              <a:t>: </a:t>
            </a:r>
            <a:r>
              <a:rPr lang="en-US" dirty="0" err="1" smtClean="0"/>
              <a:t>ComInterface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lass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generic.SimulationElement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abstract void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handleEvent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generic.Port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port;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generic.CommunicationInterface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sendEvent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 {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event.getProcessingElement</a:t>
            </a:r>
            <a:endParaRPr lang="en-US" sz="2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1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1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dest.getComInterface</a:t>
            </a:r>
            <a:r>
              <a:rPr lang="en-US" sz="21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this.getComInterface</a:t>
            </a:r>
            <a:r>
              <a:rPr lang="en-US" sz="21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dest.getPort.put</a:t>
            </a:r>
            <a:r>
              <a:rPr lang="en-US" sz="21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.getComInterface.sendMessage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4740275"/>
            <a:ext cx="56388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they use the same interface to connect to the chip interconnect, we can access this component directly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SimulationElement</a:t>
            </a:r>
            <a:r>
              <a:rPr lang="en-US" dirty="0" smtClean="0"/>
              <a:t>: </a:t>
            </a:r>
            <a:r>
              <a:rPr lang="en-US" dirty="0" err="1" smtClean="0"/>
              <a:t>ComInterface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lass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generic.SimulationElement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abstract void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handleEvent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generic.Port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port;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generic.CommunicationInterface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sendEvent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 {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event.getProcessingElement</a:t>
            </a:r>
            <a:endParaRPr lang="en-US" sz="2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dest.getComInterface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this.getComInterface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dest.getPort.put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this.getComInterface.sendMessage</a:t>
            </a:r>
            <a:r>
              <a:rPr lang="en-US" sz="21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714999"/>
            <a:ext cx="5638800" cy="100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Let the interconnect handle delivering the message to the destination element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2667000"/>
            <a:ext cx="3505200" cy="1981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Code base (Lines of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Tejas</a:t>
            </a:r>
            <a:r>
              <a:rPr lang="en-US" dirty="0" smtClean="0">
                <a:solidFill>
                  <a:srgbClr val="FF0000"/>
                </a:solidFill>
              </a:rPr>
              <a:t> (32 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Sniper (76 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Multi2Sim (108 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GEM5 (170 K)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324600"/>
            <a:ext cx="413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Image Source: </a:t>
            </a:r>
            <a:r>
              <a:rPr lang="en-US" dirty="0" smtClean="0">
                <a:solidFill>
                  <a:prstClr val="black"/>
                </a:solidFill>
              </a:rPr>
              <a:t>www.picturespider.com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3952"/>
            <a:ext cx="3886200" cy="24692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9600" y="2286000"/>
            <a:ext cx="3873500" cy="377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        Others           </a:t>
            </a:r>
            <a:r>
              <a:rPr lang="en-US" u="sng" dirty="0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err="1" smtClean="0">
                <a:solidFill>
                  <a:srgbClr val="FF0000"/>
                </a:solidFill>
              </a:rPr>
              <a:t>Tejas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 Code Base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5486400"/>
            <a:ext cx="563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Almost similar functionalities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3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Cache Access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050925"/>
            <a:ext cx="89154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handleAccess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event)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CacheLine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 =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accessAndMark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(cl !=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cacheHit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requestType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cl, event);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.mycoherence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Cache_Write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mycoherence.writeMiss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1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mycoherence.readMiss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sendRequestToNextLevel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mshr.addToMSHR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Cache Access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050925"/>
            <a:ext cx="89154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handleAccess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event)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CacheLine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 =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accessAndMark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(cl != null)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cacheHit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requestType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cl, event);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.mycoherence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null)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Cache_Write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mycoherence.writeMiss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this);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1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mycoherence.readMiss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this);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sendRequestToNextLevel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mshr.addToMSHR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209800"/>
            <a:ext cx="1524000" cy="457200"/>
          </a:xfrm>
          <a:prstGeom prst="roundRect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2971800"/>
            <a:ext cx="3886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Send response to requester through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this.sendEvent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coherent cache, and if it is a write request, inform coherence of write hit. Again through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this.sendEvent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Cache Access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050925"/>
            <a:ext cx="89154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handleAccess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event)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CacheLine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 =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accessAndMark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(cl != null)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cacheHit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cl, event);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.mycoherence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Cache_Write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mycoherence.writeMiss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1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mycoherence.readMiss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sendRequestToNextLevel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mshr.addToMSHR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733800"/>
            <a:ext cx="3733800" cy="457200"/>
          </a:xfrm>
          <a:prstGeom prst="roundRect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81600" y="-76200"/>
            <a:ext cx="3886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Request coherence for line through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this.sendEvent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4495800"/>
            <a:ext cx="3733800" cy="457200"/>
          </a:xfrm>
          <a:prstGeom prst="roundRect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Cache Access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050925"/>
            <a:ext cx="89154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handleAccess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event)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CacheLine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 =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accessAndMark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(cl != null)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cacheHit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cl, event);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.mycoherence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null)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Cache_Write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mycoherence.writeMiss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this);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1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mycoherence.readMiss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this);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sendRequestToNextLevel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mshr.addToMSHR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5257800"/>
            <a:ext cx="3886200" cy="457200"/>
          </a:xfrm>
          <a:prstGeom prst="roundRect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152400"/>
            <a:ext cx="3886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Request next level cache or main memory through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this.sendEvent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Cache Access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050925"/>
            <a:ext cx="89154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handleAccess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event)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CacheLine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 =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accessAndMark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(cl != null)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cacheHit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cl, event);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.mycoherence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null) {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Cache_Write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mycoherence.writeMiss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this);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21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request_type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mycoherence.readMiss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this);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21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sendRequestToNextLevel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Cache_Read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mshr.addToMSHR</a:t>
            </a:r>
            <a:r>
              <a:rPr lang="en-US" sz="2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(event);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77453"/>
              </p:ext>
            </p:extLst>
          </p:nvPr>
        </p:nvGraphicFramePr>
        <p:xfrm>
          <a:off x="152400" y="1905000"/>
          <a:ext cx="8839200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27822"/>
              </p:ext>
            </p:extLst>
          </p:nvPr>
        </p:nvGraphicFramePr>
        <p:xfrm>
          <a:off x="152400" y="1905000"/>
          <a:ext cx="8839200" cy="323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Practical Experiences of using </a:t>
                      </a: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Tejas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for Research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Practical Experiences of using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for Teaching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13772"/>
            <a:ext cx="6400800" cy="3920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 Detection of Soft Errors in </a:t>
            </a:r>
            <a:r>
              <a:rPr lang="en-US" dirty="0" err="1" smtClean="0"/>
              <a:t>Manycore</a:t>
            </a:r>
            <a:r>
              <a:rPr lang="en-US" dirty="0" smtClean="0"/>
              <a:t>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FluidCheck</a:t>
            </a:r>
            <a:r>
              <a:rPr lang="en-US" dirty="0" smtClean="0"/>
              <a:t>: A Redundant Threading based Approach for Reliable Execution in </a:t>
            </a:r>
            <a:r>
              <a:rPr lang="en-US" dirty="0" err="1" smtClean="0"/>
              <a:t>Manycore</a:t>
            </a:r>
            <a:r>
              <a:rPr lang="en-US" dirty="0" smtClean="0"/>
              <a:t> Processors”, </a:t>
            </a:r>
            <a:r>
              <a:rPr lang="en-US" dirty="0" err="1" smtClean="0"/>
              <a:t>Kalayappan</a:t>
            </a:r>
            <a:r>
              <a:rPr lang="en-US" dirty="0" smtClean="0"/>
              <a:t> et al, TACO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 Prefetching Scheme for OS Intensive Applications (MICRO 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50819"/>
              </p:ext>
            </p:extLst>
          </p:nvPr>
        </p:nvGraphicFramePr>
        <p:xfrm>
          <a:off x="2752142" y="1774007"/>
          <a:ext cx="5784850" cy="414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850"/>
              </a:tblGrid>
              <a:tr h="1978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Non-privileged: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Application</a:t>
                      </a:r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1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pPr algn="ctr"/>
                      <a:r>
                        <a:rPr lang="en-US" sz="3200" dirty="0" smtClean="0"/>
                        <a:t>Privileged:</a:t>
                      </a:r>
                      <a:r>
                        <a:rPr lang="en-US" sz="3200" baseline="0" dirty="0" smtClean="0"/>
                        <a:t> OS</a:t>
                      </a:r>
                      <a:endParaRPr lang="en-US" sz="3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2834692" y="6688793"/>
            <a:ext cx="56397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57192" y="6257836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</a:t>
            </a:r>
            <a:endParaRPr lang="en-US" sz="2800" b="1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771192" y="3335993"/>
            <a:ext cx="13081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833813" y="3145493"/>
            <a:ext cx="798179" cy="360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079292" y="3318033"/>
            <a:ext cx="265367" cy="863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533842" y="3335993"/>
            <a:ext cx="299971" cy="84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914888" y="3335993"/>
            <a:ext cx="376171" cy="84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5037" y="4572000"/>
            <a:ext cx="16482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OS Events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749404" y="3395058"/>
            <a:ext cx="3337998" cy="1176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0"/>
          </p:cNvCxnSpPr>
          <p:nvPr/>
        </p:nvCxnSpPr>
        <p:spPr>
          <a:xfrm flipV="1">
            <a:off x="1229173" y="4006467"/>
            <a:ext cx="4334553" cy="5655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092520" y="3413019"/>
            <a:ext cx="5822368" cy="11589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208" y="5258238"/>
            <a:ext cx="32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1) System call</a:t>
            </a:r>
          </a:p>
          <a:p>
            <a:r>
              <a:rPr lang="en-US" sz="2200" dirty="0" smtClean="0"/>
              <a:t>2) Interrupt (top-half)</a:t>
            </a:r>
          </a:p>
          <a:p>
            <a:r>
              <a:rPr lang="en-US" sz="2200" dirty="0" smtClean="0"/>
              <a:t>3) Interrupt (bottom-half)</a:t>
            </a:r>
          </a:p>
          <a:p>
            <a:r>
              <a:rPr lang="en-US" sz="2200" dirty="0" smtClean="0"/>
              <a:t>4) Schedule routine</a:t>
            </a:r>
            <a:endParaRPr lang="en-US" sz="22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833813" y="3335993"/>
            <a:ext cx="10810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336573" y="4044623"/>
            <a:ext cx="798179" cy="360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344659" y="4181633"/>
            <a:ext cx="11891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305892" y="4010772"/>
            <a:ext cx="798179" cy="360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291059" y="4181633"/>
            <a:ext cx="11891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181600" y="4509768"/>
            <a:ext cx="3892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Execution block of 125 functions</a:t>
            </a:r>
            <a:endParaRPr lang="en-US" sz="2200" dirty="0"/>
          </a:p>
        </p:txBody>
      </p:sp>
      <p:sp>
        <p:nvSpPr>
          <p:cNvPr id="63" name="TextBox 62"/>
          <p:cNvSpPr txBox="1"/>
          <p:nvPr/>
        </p:nvSpPr>
        <p:spPr>
          <a:xfrm>
            <a:off x="7162800" y="4834422"/>
            <a:ext cx="1945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HyperTask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52" grpId="0" animBg="1"/>
      <p:bldP spid="56" grpId="0"/>
      <p:bldP spid="58" grpId="0" animBg="1"/>
      <p:bldP spid="60" grpId="0" animBg="1"/>
      <p:bldP spid="62" grpId="0"/>
      <p:bldP spid="6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Optical Overlay NUCA: A High Speed Substrate for Shared L2 Caches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03F7-35FD-43D4-919D-3FC023DB3A0A}" type="datetime1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on-chip optical interconnects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277-5B81-42B4-98A2-83C4F6338569}" type="slidenum">
              <a:rPr lang="en-US" smtClean="0"/>
              <a:t>129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Published in </a:t>
            </a:r>
            <a:r>
              <a:rPr lang="en-US" dirty="0" err="1" smtClean="0"/>
              <a:t>HiPC</a:t>
            </a:r>
            <a:r>
              <a:rPr lang="en-US" dirty="0" smtClean="0"/>
              <a:t> 2014</a:t>
            </a:r>
          </a:p>
          <a:p>
            <a:r>
              <a:rPr lang="en-US" dirty="0" err="1" smtClean="0"/>
              <a:t>Excerises</a:t>
            </a:r>
            <a:r>
              <a:rPr lang="en-US" dirty="0" smtClean="0"/>
              <a:t> NUCA</a:t>
            </a:r>
          </a:p>
          <a:p>
            <a:r>
              <a:rPr lang="en-US" dirty="0" smtClean="0"/>
              <a:t>32 cores and 32 L2 cache banks connected through optical interconnects</a:t>
            </a:r>
          </a:p>
          <a:p>
            <a:r>
              <a:rPr lang="en-US" dirty="0"/>
              <a:t>Optical NUCA protocols at L2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NUCA messages are passed through optical interconnects</a:t>
            </a:r>
          </a:p>
          <a:p>
            <a:r>
              <a:rPr lang="en-US" dirty="0" smtClean="0"/>
              <a:t>Dynamic creation of bank sets</a:t>
            </a:r>
          </a:p>
          <a:p>
            <a:pPr lvl="1"/>
            <a:r>
              <a:rPr lang="en-US" dirty="0" smtClean="0"/>
              <a:t>Based on benchmark characteristics to improve cache utilization and hit rate</a:t>
            </a:r>
          </a:p>
        </p:txBody>
      </p:sp>
    </p:spTree>
    <p:extLst>
      <p:ext uri="{BB962C8B-B14F-4D97-AF65-F5344CB8AC3E}">
        <p14:creationId xmlns:p14="http://schemas.microsoft.com/office/powerpoint/2010/main" val="25580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943600"/>
            <a:ext cx="7924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Defects per line is 15-50% more in C++!</a:t>
            </a:r>
          </a:p>
          <a:p>
            <a:r>
              <a:rPr lang="en-US" dirty="0" smtClean="0"/>
              <a:t>Debugging time can be six times more!! [Phipps 1999]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7306111"/>
              </p:ext>
            </p:extLst>
          </p:nvPr>
        </p:nvGraphicFramePr>
        <p:xfrm>
          <a:off x="457200" y="1295400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5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06E0F-1755-494F-81F4-D1D1C9DE2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1F06E0F-1755-494F-81F4-D1D1C9DE2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0B0036-2710-44FC-B161-FBD801C74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BB0B0036-2710-44FC-B161-FBD801C74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F66CA4-6349-4457-840D-AD73899CC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DCF66CA4-6349-4457-840D-AD73899CC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BA007B-415C-42C0-830C-C4D06C27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2CBA007B-415C-42C0-830C-C4D06C270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AC1B6D-29CC-41E4-99DD-7F716496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64AC1B6D-29CC-41E4-99DD-7F716496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E763F7-7107-4748-A072-8161500DE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B3E763F7-7107-4748-A072-8161500DE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F6A82A-5B89-455E-8D77-2DF39B65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F9F6A82A-5B89-455E-8D77-2DF39B65D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727A6C-A50C-4A93-93BE-80F5B2B4F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77727A6C-A50C-4A93-93BE-80F5B2B4F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7CE169-2AD3-4C8A-830E-C522354BA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5E7CE169-2AD3-4C8A-830E-C522354BA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8606B4-B519-43EF-9644-9A5774B7A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168606B4-B519-43EF-9644-9A5774B7A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ColdBus</a:t>
            </a:r>
            <a:r>
              <a:rPr lang="en-US" dirty="0"/>
              <a:t> - A Near-Optimal Power Efficient Optical Bus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03F7-35FD-43D4-919D-3FC023DB3A0A}" type="datetime1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on-chip optical interconnects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277-5B81-42B4-98A2-83C4F6338569}" type="slidenum">
              <a:rPr lang="en-US" smtClean="0"/>
              <a:t>130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Published in </a:t>
            </a:r>
            <a:r>
              <a:rPr lang="en-US" dirty="0" err="1" smtClean="0"/>
              <a:t>HiPC</a:t>
            </a:r>
            <a:r>
              <a:rPr lang="en-US" dirty="0" smtClean="0"/>
              <a:t> 2015</a:t>
            </a:r>
          </a:p>
          <a:p>
            <a:r>
              <a:rPr lang="en-US" dirty="0" smtClean="0"/>
              <a:t>Uses optical NOC</a:t>
            </a:r>
          </a:p>
          <a:p>
            <a:r>
              <a:rPr lang="en-US" dirty="0" smtClean="0"/>
              <a:t>On chip electrical interconnects are replaced by optical interconnects</a:t>
            </a:r>
          </a:p>
          <a:p>
            <a:pPr lvl="1"/>
            <a:r>
              <a:rPr lang="en-US" dirty="0" smtClean="0"/>
              <a:t>Fast but not energy efficient</a:t>
            </a:r>
          </a:p>
          <a:p>
            <a:r>
              <a:rPr lang="en-US" dirty="0" smtClean="0"/>
              <a:t>This work proposes to use optical network reconfiguration</a:t>
            </a:r>
          </a:p>
          <a:p>
            <a:pPr lvl="1"/>
            <a:r>
              <a:rPr lang="en-US" dirty="0" smtClean="0"/>
              <a:t>At regular intervals</a:t>
            </a:r>
          </a:p>
          <a:p>
            <a:pPr lvl="1"/>
            <a:r>
              <a:rPr lang="en-US" dirty="0" smtClean="0"/>
              <a:t>Based on network usage prediction</a:t>
            </a:r>
          </a:p>
          <a:p>
            <a:pPr lvl="2"/>
            <a:r>
              <a:rPr lang="en-US" dirty="0" smtClean="0"/>
              <a:t>Predictor uses load/store memory address </a:t>
            </a:r>
          </a:p>
          <a:p>
            <a:pPr lvl="1"/>
            <a:r>
              <a:rPr lang="en-US" dirty="0" smtClean="0"/>
              <a:t>Reduce optical output power during low activity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BigBus</a:t>
            </a:r>
            <a:r>
              <a:rPr lang="en-US" dirty="0"/>
              <a:t> : A scalable optical interconnect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03F7-35FD-43D4-919D-3FC023DB3A0A}" type="datetime1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on-chip optical interconnects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277-5B81-42B4-98A2-83C4F6338569}" type="slidenum">
              <a:rPr lang="en-US" smtClean="0"/>
              <a:t>131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Published in DATE 2016</a:t>
            </a:r>
          </a:p>
          <a:p>
            <a:r>
              <a:rPr lang="en-US" dirty="0" smtClean="0"/>
              <a:t>Optical NOC</a:t>
            </a:r>
          </a:p>
          <a:p>
            <a:r>
              <a:rPr lang="en-US" b="1" dirty="0" smtClean="0"/>
              <a:t>768 cores and 256 L2 cache banks</a:t>
            </a:r>
          </a:p>
          <a:p>
            <a:r>
              <a:rPr lang="en-US" dirty="0" smtClean="0"/>
              <a:t>Energy efficient, scalable optical interconnect</a:t>
            </a:r>
          </a:p>
          <a:p>
            <a:pPr lvl="1"/>
            <a:r>
              <a:rPr lang="en-US" dirty="0" smtClean="0"/>
              <a:t>Multi level interconnect to save energy</a:t>
            </a:r>
          </a:p>
          <a:p>
            <a:pPr lvl="1"/>
            <a:r>
              <a:rPr lang="en-US" dirty="0" smtClean="0"/>
              <a:t>Network activity prediction</a:t>
            </a:r>
          </a:p>
          <a:p>
            <a:pPr lvl="1"/>
            <a:r>
              <a:rPr lang="en-US" dirty="0" smtClean="0"/>
              <a:t>Intelligent placements of cores and cache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94153"/>
              </p:ext>
            </p:extLst>
          </p:nvPr>
        </p:nvGraphicFramePr>
        <p:xfrm>
          <a:off x="152400" y="1905000"/>
          <a:ext cx="8839200" cy="323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Practical Experiences of using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for Research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Practical Experiences of using </a:t>
                      </a: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Tejas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for Teaching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6483603"/>
              </p:ext>
            </p:extLst>
          </p:nvPr>
        </p:nvGraphicFramePr>
        <p:xfrm>
          <a:off x="990600" y="1447800"/>
          <a:ext cx="70866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Working of a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To design micro-benchmarks and simulate them on </a:t>
            </a:r>
            <a:r>
              <a:rPr lang="en-US" sz="2700" dirty="0" err="1" smtClean="0"/>
              <a:t>Tejas</a:t>
            </a:r>
            <a:r>
              <a:rPr lang="en-US" sz="2700" dirty="0" smtClean="0"/>
              <a:t>. The benchmarks must have the following properties:</a:t>
            </a:r>
          </a:p>
          <a:p>
            <a:r>
              <a:rPr lang="en-US" sz="2700" dirty="0" smtClean="0"/>
              <a:t>100% misses, with most capacity misses</a:t>
            </a:r>
          </a:p>
          <a:p>
            <a:r>
              <a:rPr lang="en-US" sz="2700" dirty="0" smtClean="0"/>
              <a:t>Increasing the L1 d-cache block size improves hit rate</a:t>
            </a:r>
          </a:p>
          <a:p>
            <a:r>
              <a:rPr lang="en-US" sz="2700" dirty="0"/>
              <a:t>Increasing the L1 d-cache block size </a:t>
            </a:r>
            <a:r>
              <a:rPr lang="en-US" sz="2700" dirty="0" smtClean="0"/>
              <a:t>degrades </a:t>
            </a:r>
            <a:r>
              <a:rPr lang="en-US" sz="2700" dirty="0"/>
              <a:t>hit </a:t>
            </a:r>
            <a:r>
              <a:rPr lang="en-US" sz="2700" dirty="0" smtClean="0"/>
              <a:t>rate</a:t>
            </a:r>
          </a:p>
          <a:p>
            <a:r>
              <a:rPr lang="en-US" sz="2700" dirty="0"/>
              <a:t>Increasing the L1 d-cache </a:t>
            </a:r>
            <a:r>
              <a:rPr lang="en-US" sz="2700" dirty="0" smtClean="0"/>
              <a:t>associativity improves </a:t>
            </a:r>
            <a:r>
              <a:rPr lang="en-US" sz="2700" dirty="0"/>
              <a:t>hit </a:t>
            </a:r>
            <a:r>
              <a:rPr lang="en-US" sz="2700" dirty="0" smtClean="0"/>
              <a:t>rate</a:t>
            </a:r>
          </a:p>
          <a:p>
            <a:r>
              <a:rPr lang="en-US" sz="2700" dirty="0" smtClean="0"/>
              <a:t>Write through better than write back, in terms of L1-L2 traffic</a:t>
            </a:r>
          </a:p>
          <a:p>
            <a:r>
              <a:rPr lang="en-US" sz="2700" dirty="0"/>
              <a:t>Write </a:t>
            </a:r>
            <a:r>
              <a:rPr lang="en-US" sz="2700" dirty="0" smtClean="0"/>
              <a:t>back </a:t>
            </a:r>
            <a:r>
              <a:rPr lang="en-US" sz="2700" dirty="0"/>
              <a:t>better than write </a:t>
            </a:r>
            <a:r>
              <a:rPr lang="en-US" sz="2700" dirty="0" smtClean="0"/>
              <a:t>through, </a:t>
            </a:r>
            <a:r>
              <a:rPr lang="en-US" sz="2700" dirty="0"/>
              <a:t>in terms of L1-L2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Store Predictors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67326"/>
              </p:ext>
            </p:extLst>
          </p:nvPr>
        </p:nvGraphicFramePr>
        <p:xfrm>
          <a:off x="1524000" y="4572000"/>
          <a:ext cx="57912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12496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?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0x30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</a:t>
                      </a:r>
                      <a:r>
                        <a:rPr lang="en-US" sz="2600" baseline="0" dirty="0" smtClean="0"/>
                        <a:t> 0x20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 0x10</a:t>
                      </a:r>
                      <a:endParaRPr lang="en-US" sz="2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838200" y="2667000"/>
            <a:ext cx="2895600" cy="144780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Load address ready : 0x10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7321979" y="5791200"/>
            <a:ext cx="9076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Head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379" y="5791200"/>
            <a:ext cx="7120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Tail</a:t>
            </a:r>
            <a:endParaRPr lang="en-US" sz="2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1000" y="1143000"/>
            <a:ext cx="5181600" cy="3725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smtClean="0"/>
              <a:t>Implement and evaluate</a:t>
            </a:r>
          </a:p>
          <a:p>
            <a:r>
              <a:rPr lang="en-US" sz="2600" i="1" smtClean="0"/>
              <a:t>anyStore</a:t>
            </a:r>
            <a:r>
              <a:rPr lang="en-US" sz="2600" smtClean="0"/>
              <a:t>: “Memory Dependence Prediction Using Store Sets”, Chrysos et al., ISCA 98.</a:t>
            </a:r>
          </a:p>
          <a:p>
            <a:r>
              <a:rPr lang="en-US" sz="2600" i="1" smtClean="0"/>
              <a:t>pairLS</a:t>
            </a:r>
            <a:r>
              <a:rPr lang="en-US" sz="2600" smtClean="0"/>
              <a:t>: “Dynamic Speculation and Synchronization of Data Dependences”, Moshovos et al., ISCA 97.</a:t>
            </a:r>
            <a:endParaRPr lang="en-US" sz="2600" i="1" smtClean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914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odd-even turn model for adaptive routing”, Chiu, TPDS 2000.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207661"/>
              </p:ext>
            </p:extLst>
          </p:nvPr>
        </p:nvGraphicFramePr>
        <p:xfrm>
          <a:off x="762000" y="2794000"/>
          <a:ext cx="7543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NUCA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24979"/>
              </p:ext>
            </p:extLst>
          </p:nvPr>
        </p:nvGraphicFramePr>
        <p:xfrm>
          <a:off x="435429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“Reactive NUCA: near-optimal block placement and replication in distributed caches”, </a:t>
            </a:r>
            <a:r>
              <a:rPr lang="en-US" dirty="0" err="1" smtClean="0"/>
              <a:t>Hardavellas</a:t>
            </a:r>
            <a:r>
              <a:rPr lang="en-US" dirty="0" smtClean="0"/>
              <a:t> et al., ISCA 2009.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8048"/>
              </p:ext>
            </p:extLst>
          </p:nvPr>
        </p:nvGraphicFramePr>
        <p:xfrm>
          <a:off x="152400" y="1905000"/>
          <a:ext cx="8839200" cy="323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Practical Experiences of using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for Research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Practical Experiences of using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for Teaching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03103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Speed: Java Vs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7048"/>
            <a:ext cx="8455152" cy="4568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Dynamic Compilation: Associated with slow performance</a:t>
            </a:r>
          </a:p>
          <a:p>
            <a:r>
              <a:rPr lang="en-US" dirty="0" smtClean="0"/>
              <a:t>Data-structures</a:t>
            </a:r>
          </a:p>
          <a:p>
            <a:pPr lvl="1"/>
            <a:r>
              <a:rPr lang="en-US" dirty="0" smtClean="0"/>
              <a:t>Memory System: set associative cache</a:t>
            </a:r>
          </a:p>
          <a:p>
            <a:pPr lvl="1"/>
            <a:r>
              <a:rPr lang="en-US" dirty="0" smtClean="0"/>
              <a:t>Event Queue: priority event queue</a:t>
            </a:r>
          </a:p>
          <a:p>
            <a:pPr lvl="1"/>
            <a:r>
              <a:rPr lang="en-US" dirty="0" smtClean="0"/>
              <a:t>ROB: circular queue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C++ : g++(4.7.2), O3 optimization, STL</a:t>
            </a:r>
          </a:p>
          <a:p>
            <a:r>
              <a:rPr lang="en-US" dirty="0" smtClean="0"/>
              <a:t>Java : JDK 7</a:t>
            </a: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342900" y="1514348"/>
          <a:ext cx="7848600" cy="434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603248" y="5486400"/>
            <a:ext cx="1295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Memory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0876" y="5486400"/>
            <a:ext cx="1295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Event Queue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8504" y="5486400"/>
            <a:ext cx="1295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ROB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148772"/>
              </p:ext>
            </p:extLst>
          </p:nvPr>
        </p:nvGraphicFramePr>
        <p:xfrm>
          <a:off x="609600" y="1219200"/>
          <a:ext cx="7696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ROI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467710" y="1143000"/>
            <a:ext cx="8229600" cy="5280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&lt;Simulation&gt;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&gt;false&lt;/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numInsToIgnore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&gt;0&lt;/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numInsToIgnore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subsetSimSize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&gt;0&lt;/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subsetSimSize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markerFunctions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&gt;false&lt;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markerFunctions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startSimMarker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startSimMarker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endSimMarker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endSimMarker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Simulation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&lt;/Configuration&gt;</a:t>
            </a:r>
          </a:p>
        </p:txBody>
      </p:sp>
    </p:spTree>
    <p:extLst>
      <p:ext uri="{BB962C8B-B14F-4D97-AF65-F5344CB8AC3E}">
        <p14:creationId xmlns:p14="http://schemas.microsoft.com/office/powerpoint/2010/main" val="39826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ROI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467710" y="1441285"/>
            <a:ext cx="8229600" cy="5280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&lt;Simulation&gt;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&gt;false&lt;/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</a:t>
            </a: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numInsToIgnore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&gt;0&lt;/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numInsToIgnore</a:t>
            </a: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subsetSimSize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&gt;0&lt;/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subsetSimSize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markerFunctions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&gt;false&lt;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markerFunctions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startSimMarker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startSimMarker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endSimMarker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endSimMarker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Simulation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&lt;/Configuration&gt;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4860473"/>
            <a:ext cx="3722005" cy="10831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305" tIns="27305" rIns="27305" bIns="27305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Number of instructions</a:t>
            </a:r>
            <a:endParaRPr lang="en-US" sz="2400" kern="1200" dirty="0"/>
          </a:p>
        </p:txBody>
      </p:sp>
      <p:sp>
        <p:nvSpPr>
          <p:cNvPr id="9" name="Rectangle 8"/>
          <p:cNvSpPr/>
          <p:nvPr/>
        </p:nvSpPr>
        <p:spPr>
          <a:xfrm>
            <a:off x="3875690" y="1219200"/>
            <a:ext cx="481111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subsetSim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n-US" sz="24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simulate execution block specified in terms of number of instructions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938712"/>
            <a:ext cx="8305800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11995"/>
              </p:ext>
            </p:extLst>
          </p:nvPr>
        </p:nvGraphicFramePr>
        <p:xfrm>
          <a:off x="762000" y="5572760"/>
          <a:ext cx="76913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2000" y="5334000"/>
            <a:ext cx="0" cy="1022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710" y="5002734"/>
            <a:ext cx="20696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Benchmark start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1268" y="5867400"/>
            <a:ext cx="9199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Ignore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09268" y="5867400"/>
            <a:ext cx="11809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Simulate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17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ROI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467710" y="1441285"/>
            <a:ext cx="8371490" cy="5280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&lt;Simulation&gt;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&gt;false&lt;/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numInsToIgnore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&gt;0&lt;/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numInsToIgnore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subsetSimSize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&gt;0&lt;/</a:t>
            </a:r>
            <a:r>
              <a:rPr lang="en-US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subsetSimSize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markerFunctions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&gt;false&lt;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markerFunctions</a:t>
            </a: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2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&lt;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startSimMarker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f_start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startSimMarker</a:t>
            </a: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2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endSimMarker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f_end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endSimMarker</a:t>
            </a: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2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Simulation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&lt;/Configuration&gt;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5690" y="1219200"/>
            <a:ext cx="481111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markerFunctions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n-US" sz="24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simulate execution block whose start and end are special functions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451815"/>
              </p:ext>
            </p:extLst>
          </p:nvPr>
        </p:nvGraphicFramePr>
        <p:xfrm>
          <a:off x="1524000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4341326"/>
              </p:ext>
            </p:extLst>
          </p:nvPr>
        </p:nvGraphicFramePr>
        <p:xfrm>
          <a:off x="1524000" y="3200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91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Storing Execution Traces in a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5580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 java –jar tejas.jar config.xml </a:t>
            </a:r>
            <a:r>
              <a:rPr lang="en-US" sz="2400" dirty="0" err="1" smtClean="0"/>
              <a:t>statfile</a:t>
            </a:r>
            <a:r>
              <a:rPr lang="en-US" sz="2400" dirty="0" smtClean="0"/>
              <a:t> ./</a:t>
            </a:r>
            <a:r>
              <a:rPr lang="en-US" sz="2400" dirty="0" err="1" smtClean="0"/>
              <a:t>benchmark.o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Storing Execution Traces in a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152400" y="2583288"/>
            <a:ext cx="8915400" cy="4138187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&lt;Configuration&gt;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&lt;Emulator&gt;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EmulatorType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&gt;pin&lt;/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EmulatorType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CommunicationType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&gt;file&lt;/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CommunicationType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StoreExecutionTracesInAFile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&gt;true&lt;/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StoreExecutionTracesInAFile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BasenameForTraceFiles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&gt;/home/guest/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BasenameForTraceFiles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&lt;/Emulator&gt;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&lt;/Configuration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5580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 java –jar tejas.jar </a:t>
            </a:r>
            <a:r>
              <a:rPr lang="en-US" sz="2400" b="1" dirty="0" smtClean="0">
                <a:solidFill>
                  <a:srgbClr val="002060"/>
                </a:solidFill>
              </a:rPr>
              <a:t>config.xml</a:t>
            </a:r>
            <a:r>
              <a:rPr lang="en-US" sz="2400" dirty="0" smtClean="0"/>
              <a:t> </a:t>
            </a:r>
            <a:r>
              <a:rPr lang="en-US" sz="2400" dirty="0" err="1" smtClean="0"/>
              <a:t>statfile</a:t>
            </a:r>
            <a:r>
              <a:rPr lang="en-US" sz="2400" dirty="0" smtClean="0"/>
              <a:t> ./</a:t>
            </a:r>
            <a:r>
              <a:rPr lang="en-US" sz="2400" dirty="0" err="1" smtClean="0"/>
              <a:t>benchmark.o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6600" y="2117467"/>
            <a:ext cx="76200" cy="46582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Storing Execution Traces in a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152400" y="2583288"/>
            <a:ext cx="8915400" cy="4138187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&lt;Configuration&gt;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&lt;Emulator&gt;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EmulatorType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&gt;pin&lt;/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EmulatorType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CommunicationType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&gt;file&lt;/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CommunicationType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StoreExecutionTracesInAFile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&gt;true&lt;/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StoreExecutionTracesInAFile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BasenameForTraceFiles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/home/guest/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BasenameForTraceFiles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&lt;/Emulator&gt;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&lt;/Configuration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5580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 java –jar tejas.jar config.xml </a:t>
            </a:r>
            <a:r>
              <a:rPr lang="en-US" sz="2400" dirty="0" err="1" smtClean="0"/>
              <a:t>statfile</a:t>
            </a:r>
            <a:r>
              <a:rPr lang="en-US" sz="2400" dirty="0" smtClean="0"/>
              <a:t> ./</a:t>
            </a:r>
            <a:r>
              <a:rPr lang="en-US" sz="2400" dirty="0" err="1" smtClean="0"/>
              <a:t>benchmark.o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6600" y="2117467"/>
            <a:ext cx="76200" cy="465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5334000"/>
            <a:ext cx="876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Traces: /home/guest/bm_*.gz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 of files: Number of threads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Trace file for thread #x: /home/guest/bm_x.gz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Simulation Using Trace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152400" y="2583288"/>
            <a:ext cx="8915400" cy="4138187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&lt;Configuration&gt;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&lt;Emulator&gt;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EmulatorType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&gt;pin&lt;/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EmulatorType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CommunicationType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&gt;file&lt;/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CommunicationType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StoreExecutionTracesInAFile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&gt;false&lt;/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StoreExecutionTraceInAFile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BasenameForTraceFiles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BasenameForTraceFiles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&lt;/Emulator&gt;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&lt;/Configuration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5580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 java –jar tejas.jar </a:t>
            </a:r>
            <a:r>
              <a:rPr lang="en-US" sz="2400" b="1" dirty="0" smtClean="0">
                <a:solidFill>
                  <a:srgbClr val="002060"/>
                </a:solidFill>
              </a:rPr>
              <a:t>config.xml</a:t>
            </a:r>
            <a:r>
              <a:rPr lang="en-US" sz="2400" dirty="0" smtClean="0"/>
              <a:t> </a:t>
            </a:r>
            <a:r>
              <a:rPr lang="en-US" sz="2400" dirty="0" err="1" smtClean="0"/>
              <a:t>statfile</a:t>
            </a:r>
            <a:r>
              <a:rPr lang="en-US" sz="2400" dirty="0" smtClean="0"/>
              <a:t> /home/guest/</a:t>
            </a:r>
            <a:r>
              <a:rPr lang="en-US" sz="2400" dirty="0" err="1" smtClean="0"/>
              <a:t>bm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6600" y="2117467"/>
            <a:ext cx="76200" cy="46582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1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26913"/>
              </p:ext>
            </p:extLst>
          </p:nvPr>
        </p:nvGraphicFramePr>
        <p:xfrm>
          <a:off x="152400" y="1905000"/>
          <a:ext cx="8839200" cy="323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Need for Architectural Simulators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Need for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High Level Architecture of </a:t>
                      </a: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Tejas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406" y="76200"/>
            <a:ext cx="396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Qemu</a:t>
            </a:r>
            <a:r>
              <a:rPr lang="en-US" sz="2800" dirty="0" smtClean="0"/>
              <a:t> (Full System Mode)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4648200" y="4182928"/>
            <a:ext cx="4356593" cy="846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QemuTrace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70715" y="2493658"/>
            <a:ext cx="3111562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VMM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72825" y="3323638"/>
            <a:ext cx="3707343" cy="846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H/W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10200" y="1629299"/>
            <a:ext cx="1292518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Guest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OS1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86400" y="77802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419600" y="751820"/>
            <a:ext cx="0" cy="4582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17613" y="4200149"/>
            <a:ext cx="3973387" cy="846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QemuTrace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8064" y="3340859"/>
            <a:ext cx="3707343" cy="846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H/W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3053" y="2502659"/>
            <a:ext cx="311128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OS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38629" y="1646359"/>
            <a:ext cx="1292518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Guest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OS2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114829" y="79508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90170" y="1642946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18599" y="1660006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613" y="5401270"/>
            <a:ext cx="878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Important for studying the execution of different workloads in native as well as virtualized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Procedure for Performing Full System Simulations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3973387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Download and build </a:t>
            </a:r>
            <a:r>
              <a:rPr lang="en-US" sz="3000" dirty="0" err="1" smtClean="0">
                <a:solidFill>
                  <a:schemeClr val="tx1"/>
                </a:solidFill>
              </a:rPr>
              <a:t>Qemu</a:t>
            </a:r>
            <a:r>
              <a:rPr lang="en-US" sz="3000" dirty="0" smtClean="0">
                <a:solidFill>
                  <a:schemeClr val="tx1"/>
                </a:solidFill>
              </a:rPr>
              <a:t> Trace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3413" y="1981199"/>
            <a:ext cx="3973387" cy="1524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Prepare a Full system disk image using any  emulator/VMM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7710" y="4114800"/>
            <a:ext cx="5288579" cy="960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Collect traces of benchmarks inside your disk </a:t>
            </a:r>
            <a:r>
              <a:rPr lang="en-US" sz="3000" dirty="0" err="1" smtClean="0">
                <a:solidFill>
                  <a:schemeClr val="tx1"/>
                </a:solidFill>
              </a:rPr>
              <a:t>QemuTrace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3829151" y="5554661"/>
            <a:ext cx="1485697" cy="1032563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Execution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Traces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5753" y="5592761"/>
            <a:ext cx="2667000" cy="960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Tejas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8" idx="0"/>
          </p:cNvCxnSpPr>
          <p:nvPr/>
        </p:nvCxnSpPr>
        <p:spPr>
          <a:xfrm>
            <a:off x="2443894" y="3505200"/>
            <a:ext cx="2128106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flipH="1">
            <a:off x="4572000" y="3505200"/>
            <a:ext cx="2128107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4572000" y="5075239"/>
            <a:ext cx="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5314848" y="6070943"/>
            <a:ext cx="520905" cy="2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Traces Using </a:t>
            </a:r>
            <a:r>
              <a:rPr lang="en-US" dirty="0" err="1" smtClean="0"/>
              <a:t>QemuTrace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828800"/>
            <a:ext cx="4370726" cy="993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Boot and login into your disk image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99" y="2828925"/>
            <a:ext cx="4370726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Execute the benchmark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4910137"/>
            <a:ext cx="4370726" cy="993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De-initialize and </a:t>
            </a:r>
            <a:r>
              <a:rPr lang="en-US" sz="3000" dirty="0" err="1" smtClean="0">
                <a:solidFill>
                  <a:schemeClr val="tx1"/>
                </a:solidFill>
              </a:rPr>
              <a:t>poweroff</a:t>
            </a:r>
            <a:r>
              <a:rPr lang="en-US" sz="3000" dirty="0" smtClean="0">
                <a:solidFill>
                  <a:schemeClr val="tx1"/>
                </a:solidFill>
              </a:rPr>
              <a:t> your disk image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999" y="2828925"/>
            <a:ext cx="4370726" cy="60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Initialization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999" y="4352925"/>
            <a:ext cx="43707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Cleanup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2550" y="1828800"/>
            <a:ext cx="838200" cy="407511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5513725" y="3435350"/>
            <a:ext cx="658475" cy="917575"/>
          </a:xfrm>
          <a:prstGeom prst="rightBrace">
            <a:avLst>
              <a:gd name="adj1" fmla="val 218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>
            <a:off x="5513725" y="1822450"/>
            <a:ext cx="658475" cy="1612900"/>
          </a:xfrm>
          <a:prstGeom prst="rightBrace">
            <a:avLst>
              <a:gd name="adj1" fmla="val 2954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5526425" y="4352925"/>
            <a:ext cx="658475" cy="1550987"/>
          </a:xfrm>
          <a:prstGeom prst="rightBrace">
            <a:avLst>
              <a:gd name="adj1" fmla="val 2569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48400" y="3653135"/>
            <a:ext cx="244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Region of interest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7" grpId="0" animBg="1"/>
      <p:bldP spid="18" grpId="0" animBg="1"/>
      <p:bldP spid="19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178720"/>
              </p:ext>
            </p:extLst>
          </p:nvPr>
        </p:nvGraphicFramePr>
        <p:xfrm>
          <a:off x="609600" y="1219200"/>
          <a:ext cx="7696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Special Instructions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main(void) {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      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//initialization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asm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2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$100”) // start trace collection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ROI()</a:t>
            </a:r>
            <a:r>
              <a:rPr lang="en-US" sz="2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sz="2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//region of interest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asm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101”) // stop trace collection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//cleanup</a:t>
            </a:r>
          </a:p>
          <a:p>
            <a:pPr marL="0" indent="0">
              <a:buNone/>
            </a:pPr>
            <a:r>
              <a:rPr lang="en-US" b="1" dirty="0" smtClean="0">
                <a:cs typeface="Courier New" panose="02070309020205020404" pitchFamily="49" charset="0"/>
              </a:rPr>
              <a:t>}</a:t>
            </a:r>
            <a:endParaRPr lang="en-US" b="1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12344"/>
              </p:ext>
            </p:extLst>
          </p:nvPr>
        </p:nvGraphicFramePr>
        <p:xfrm>
          <a:off x="1295400" y="4267200"/>
          <a:ext cx="65532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asm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int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(“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int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$100”)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asm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int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(“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int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$101”)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Ignore the instruction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Start trace collection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Ignore the instruction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Stop trace collection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703887"/>
            <a:ext cx="41148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Does not affect benchmark’s execution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5703886"/>
            <a:ext cx="41148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Deterministic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Cases when the special instruction approach will not work:</a:t>
            </a:r>
          </a:p>
          <a:p>
            <a:r>
              <a:rPr lang="en-US" dirty="0" smtClean="0"/>
              <a:t>Proprietary benchmark which you cannot change</a:t>
            </a:r>
          </a:p>
          <a:p>
            <a:r>
              <a:rPr lang="en-US" dirty="0" smtClean="0"/>
              <a:t>Special benchmark whose region of interest can only be verified through external help (GUI)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5738"/>
            <a:ext cx="2362200" cy="25257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0" y="4195738"/>
            <a:ext cx="3886200" cy="193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Give commands to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QemuTrace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start and stop the trace collection at run time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sz="half" idx="2"/>
          </p:nvPr>
        </p:nvSpPr>
        <p:spPr>
          <a:xfrm>
            <a:off x="4991100" y="4195738"/>
            <a:ext cx="38100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&lt;</a:t>
            </a:r>
            <a:r>
              <a:rPr lang="en-US" sz="22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-command&gt;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 </a:t>
            </a:r>
            <a:r>
              <a:rPr lang="en-US" sz="22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qqq_start_trace</a:t>
            </a:r>
            <a:endParaRPr lang="en-US" sz="2200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 </a:t>
            </a:r>
            <a:r>
              <a:rPr lang="en-US" sz="22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qqq_stop_trace</a:t>
            </a:r>
            <a:endParaRPr lang="en-US" sz="2200" b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uiExpand="1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08449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-Right Arrow 12"/>
          <p:cNvSpPr/>
          <p:nvPr/>
        </p:nvSpPr>
        <p:spPr>
          <a:xfrm>
            <a:off x="46093" y="3746600"/>
            <a:ext cx="9026704" cy="517161"/>
          </a:xfrm>
          <a:prstGeom prst="leftRightArrow">
            <a:avLst>
              <a:gd name="adj1" fmla="val 50000"/>
              <a:gd name="adj2" fmla="val 173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prstClr val="black"/>
                </a:solidFill>
              </a:rPr>
              <a:t>BUS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101186" y="1600595"/>
            <a:ext cx="2001186" cy="2269674"/>
            <a:chOff x="254835" y="436496"/>
            <a:chExt cx="2668248" cy="3026232"/>
          </a:xfrm>
        </p:grpSpPr>
        <p:grpSp>
          <p:nvGrpSpPr>
            <p:cNvPr id="35" name="Group 34"/>
            <p:cNvGrpSpPr/>
            <p:nvPr/>
          </p:nvGrpSpPr>
          <p:grpSpPr>
            <a:xfrm>
              <a:off x="254835" y="436496"/>
              <a:ext cx="2668248" cy="2561537"/>
              <a:chOff x="314795" y="331566"/>
              <a:chExt cx="2743200" cy="256153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14795" y="869431"/>
                <a:ext cx="2743200" cy="2023672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67195" y="1021831"/>
                <a:ext cx="2425908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Pipeline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84276" y="331566"/>
                <a:ext cx="108901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Core 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7196" y="2019927"/>
                <a:ext cx="1106774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650" dirty="0">
                    <a:solidFill>
                      <a:prstClr val="black"/>
                    </a:solidFill>
                  </a:rPr>
                  <a:t>-cache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786329" y="2018430"/>
                <a:ext cx="1106774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prstClr val="black"/>
                    </a:solidFill>
                  </a:rPr>
                  <a:t>d-cache</a:t>
                </a:r>
                <a:endParaRPr lang="en-US" sz="15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339716" y="1713876"/>
                <a:ext cx="0" cy="28106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6" idx="0"/>
              </p:cNvCxnSpPr>
              <p:nvPr/>
            </p:nvCxnSpPr>
            <p:spPr>
              <a:xfrm flipV="1">
                <a:off x="1020583" y="1721370"/>
                <a:ext cx="0" cy="2985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Arrow Connector 100"/>
            <p:cNvCxnSpPr>
              <a:stCxn id="6" idx="2"/>
            </p:cNvCxnSpPr>
            <p:nvPr/>
          </p:nvCxnSpPr>
          <p:spPr>
            <a:xfrm>
              <a:off x="941339" y="2796916"/>
              <a:ext cx="0" cy="6658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" idx="2"/>
            </p:cNvCxnSpPr>
            <p:nvPr/>
          </p:nvCxnSpPr>
          <p:spPr>
            <a:xfrm flipH="1">
              <a:off x="2224429" y="2795419"/>
              <a:ext cx="1" cy="6673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/>
          <p:cNvSpPr/>
          <p:nvPr/>
        </p:nvSpPr>
        <p:spPr>
          <a:xfrm>
            <a:off x="4301173" y="4488613"/>
            <a:ext cx="3327191" cy="50404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50" dirty="0">
                <a:solidFill>
                  <a:prstClr val="black"/>
                </a:solidFill>
              </a:rPr>
              <a:t>L2 cache (</a:t>
            </a:r>
            <a:r>
              <a:rPr lang="en-US" sz="1650" b="1" dirty="0">
                <a:solidFill>
                  <a:prstClr val="black"/>
                </a:solidFill>
              </a:rPr>
              <a:t>LLC</a:t>
            </a:r>
            <a:r>
              <a:rPr lang="en-US" sz="165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5964768" y="4125946"/>
            <a:ext cx="1" cy="3626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1934041" y="4488613"/>
            <a:ext cx="1663595" cy="50404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Directory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2765838" y="4125946"/>
            <a:ext cx="1" cy="3626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2421283" y="1600595"/>
            <a:ext cx="2001186" cy="2269674"/>
            <a:chOff x="254835" y="436496"/>
            <a:chExt cx="2668248" cy="3026232"/>
          </a:xfrm>
        </p:grpSpPr>
        <p:grpSp>
          <p:nvGrpSpPr>
            <p:cNvPr id="114" name="Group 113"/>
            <p:cNvGrpSpPr/>
            <p:nvPr/>
          </p:nvGrpSpPr>
          <p:grpSpPr>
            <a:xfrm>
              <a:off x="254835" y="436496"/>
              <a:ext cx="2668248" cy="2561537"/>
              <a:chOff x="314795" y="331566"/>
              <a:chExt cx="2743200" cy="2561537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314795" y="869431"/>
                <a:ext cx="2743200" cy="2023672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67195" y="1021831"/>
                <a:ext cx="2425908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Pipeline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184276" y="331566"/>
                <a:ext cx="108901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Core 1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67196" y="2019927"/>
                <a:ext cx="1106774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650" dirty="0">
                    <a:solidFill>
                      <a:prstClr val="black"/>
                    </a:solidFill>
                  </a:rPr>
                  <a:t>-cache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786329" y="2018430"/>
                <a:ext cx="1106774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prstClr val="black"/>
                    </a:solidFill>
                  </a:rPr>
                  <a:t>d-cache</a:t>
                </a:r>
              </a:p>
            </p:txBody>
          </p:sp>
          <p:cxnSp>
            <p:nvCxnSpPr>
              <p:cNvPr id="122" name="Straight Arrow Connector 121"/>
              <p:cNvCxnSpPr/>
              <p:nvPr/>
            </p:nvCxnSpPr>
            <p:spPr>
              <a:xfrm>
                <a:off x="2339716" y="1713876"/>
                <a:ext cx="0" cy="28106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stCxn id="120" idx="0"/>
              </p:cNvCxnSpPr>
              <p:nvPr/>
            </p:nvCxnSpPr>
            <p:spPr>
              <a:xfrm flipV="1">
                <a:off x="1020583" y="1721370"/>
                <a:ext cx="0" cy="2985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Straight Arrow Connector 114"/>
            <p:cNvCxnSpPr>
              <a:stCxn id="120" idx="2"/>
            </p:cNvCxnSpPr>
            <p:nvPr/>
          </p:nvCxnSpPr>
          <p:spPr>
            <a:xfrm>
              <a:off x="941339" y="2796916"/>
              <a:ext cx="0" cy="6658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21" idx="2"/>
            </p:cNvCxnSpPr>
            <p:nvPr/>
          </p:nvCxnSpPr>
          <p:spPr>
            <a:xfrm flipH="1">
              <a:off x="2224429" y="2795419"/>
              <a:ext cx="1" cy="6673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4741379" y="1600595"/>
            <a:ext cx="2001186" cy="2269674"/>
            <a:chOff x="254835" y="436496"/>
            <a:chExt cx="2668248" cy="3026232"/>
          </a:xfrm>
        </p:grpSpPr>
        <p:grpSp>
          <p:nvGrpSpPr>
            <p:cNvPr id="125" name="Group 124"/>
            <p:cNvGrpSpPr/>
            <p:nvPr/>
          </p:nvGrpSpPr>
          <p:grpSpPr>
            <a:xfrm>
              <a:off x="254835" y="436496"/>
              <a:ext cx="2668248" cy="2561537"/>
              <a:chOff x="314795" y="331566"/>
              <a:chExt cx="2743200" cy="2561537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314795" y="869431"/>
                <a:ext cx="2743200" cy="2023672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67195" y="1021831"/>
                <a:ext cx="2425908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Pipeline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184276" y="331566"/>
                <a:ext cx="108901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Core 2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67196" y="2019927"/>
                <a:ext cx="1106774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650" dirty="0">
                    <a:solidFill>
                      <a:prstClr val="black"/>
                    </a:solidFill>
                  </a:rPr>
                  <a:t>-cache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786329" y="2018430"/>
                <a:ext cx="1106774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prstClr val="black"/>
                    </a:solidFill>
                  </a:rPr>
                  <a:t>d-cache</a:t>
                </a:r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>
                <a:off x="2339716" y="1713876"/>
                <a:ext cx="0" cy="28106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31" idx="0"/>
              </p:cNvCxnSpPr>
              <p:nvPr/>
            </p:nvCxnSpPr>
            <p:spPr>
              <a:xfrm flipV="1">
                <a:off x="1020583" y="1721370"/>
                <a:ext cx="0" cy="2985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Arrow Connector 125"/>
            <p:cNvCxnSpPr>
              <a:stCxn id="131" idx="2"/>
            </p:cNvCxnSpPr>
            <p:nvPr/>
          </p:nvCxnSpPr>
          <p:spPr>
            <a:xfrm>
              <a:off x="941339" y="2796916"/>
              <a:ext cx="0" cy="6658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32" idx="2"/>
            </p:cNvCxnSpPr>
            <p:nvPr/>
          </p:nvCxnSpPr>
          <p:spPr>
            <a:xfrm flipH="1">
              <a:off x="2224429" y="2795419"/>
              <a:ext cx="1" cy="6673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7061476" y="1600595"/>
            <a:ext cx="2001186" cy="2269674"/>
            <a:chOff x="254835" y="436496"/>
            <a:chExt cx="2668248" cy="3026232"/>
          </a:xfrm>
        </p:grpSpPr>
        <p:grpSp>
          <p:nvGrpSpPr>
            <p:cNvPr id="136" name="Group 135"/>
            <p:cNvGrpSpPr/>
            <p:nvPr/>
          </p:nvGrpSpPr>
          <p:grpSpPr>
            <a:xfrm>
              <a:off x="254835" y="436496"/>
              <a:ext cx="2668248" cy="2561537"/>
              <a:chOff x="314795" y="331566"/>
              <a:chExt cx="2743200" cy="256153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14795" y="869431"/>
                <a:ext cx="2743200" cy="2023672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67195" y="1021831"/>
                <a:ext cx="2425908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Pipeline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184276" y="331566"/>
                <a:ext cx="108901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Core 3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67196" y="2019927"/>
                <a:ext cx="1106774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650" dirty="0">
                    <a:solidFill>
                      <a:prstClr val="black"/>
                    </a:solidFill>
                  </a:rPr>
                  <a:t>-cache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86329" y="2018430"/>
                <a:ext cx="1106774" cy="67205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prstClr val="black"/>
                    </a:solidFill>
                  </a:rPr>
                  <a:t>d-cache</a:t>
                </a:r>
              </a:p>
            </p:txBody>
          </p:sp>
          <p:cxnSp>
            <p:nvCxnSpPr>
              <p:cNvPr id="144" name="Straight Arrow Connector 143"/>
              <p:cNvCxnSpPr/>
              <p:nvPr/>
            </p:nvCxnSpPr>
            <p:spPr>
              <a:xfrm>
                <a:off x="2339716" y="1713876"/>
                <a:ext cx="0" cy="28106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42" idx="0"/>
              </p:cNvCxnSpPr>
              <p:nvPr/>
            </p:nvCxnSpPr>
            <p:spPr>
              <a:xfrm flipV="1">
                <a:off x="1020583" y="1721370"/>
                <a:ext cx="0" cy="2985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Arrow Connector 136"/>
            <p:cNvCxnSpPr>
              <a:stCxn id="142" idx="2"/>
            </p:cNvCxnSpPr>
            <p:nvPr/>
          </p:nvCxnSpPr>
          <p:spPr>
            <a:xfrm>
              <a:off x="941339" y="2796916"/>
              <a:ext cx="0" cy="6658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43" idx="2"/>
            </p:cNvCxnSpPr>
            <p:nvPr/>
          </p:nvCxnSpPr>
          <p:spPr>
            <a:xfrm flipH="1">
              <a:off x="2224429" y="2795419"/>
              <a:ext cx="1" cy="6673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88696" y="947192"/>
            <a:ext cx="162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ED7D31">
                    <a:lumMod val="75000"/>
                  </a:srgbClr>
                </a:solidFill>
              </a:rPr>
              <a:t>Hierarchy 1</a:t>
            </a:r>
          </a:p>
        </p:txBody>
      </p:sp>
    </p:spTree>
    <p:extLst>
      <p:ext uri="{BB962C8B-B14F-4D97-AF65-F5344CB8AC3E}">
        <p14:creationId xmlns:p14="http://schemas.microsoft.com/office/powerpoint/2010/main" val="2076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type=“L2Cache”/&gt;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352772"/>
            <a:ext cx="5745872" cy="218614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0406421">
            <a:off x="4924597" y="755042"/>
            <a:ext cx="2743200" cy="762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2060"/>
                </a:solidFill>
              </a:rPr>
              <a:t>Private Caches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20406421">
            <a:off x="4734097" y="2925481"/>
            <a:ext cx="2743200" cy="762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2060"/>
                </a:solidFill>
              </a:rPr>
              <a:t>Shared Caches</a:t>
            </a:r>
            <a:endParaRPr lang="en-US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7057260" cy="6532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114300"/>
            <a:ext cx="6934200" cy="20193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419350"/>
            <a:ext cx="1828800" cy="5524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2600" y="3257550"/>
            <a:ext cx="1828800" cy="5524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4158419"/>
            <a:ext cx="4114800" cy="252647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38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 Emulator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3" y="2433935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 Transfer Engine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76600"/>
            <a:ext cx="1732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3. Translator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(VISA)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77" y="4872335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4. Simulation Engine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3200400"/>
            <a:ext cx="214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X86, ARM, Byte code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H="1" flipV="1">
            <a:off x="5334000" y="685800"/>
            <a:ext cx="2747014" cy="2514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47199" y="3962400"/>
            <a:ext cx="61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6705600" y="4331732"/>
            <a:ext cx="1447100" cy="540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type=“L2Cache”/&gt;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name=“L2” type=“L2Cache”/&gt;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5334000"/>
            <a:ext cx="6324600" cy="668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Used to specify a Cache element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type=“L2Cache”/&gt;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999147"/>
            <a:ext cx="6629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Identify which cache is level 1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Useful when a core has more than one level of private caches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name=“L2”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type=“L2Cache”/&gt;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275044"/>
            <a:ext cx="822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Used for creating links between caches using names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209800" y="2057400"/>
            <a:ext cx="4114800" cy="167640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209800" y="2499861"/>
            <a:ext cx="4114800" cy="140358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type=“L2Cache”/&gt;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" y="4834649"/>
            <a:ext cx="8610600" cy="1886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Creates a link to a cache named “L2”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Search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cache if a line was not found in this cache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next level is not specified, it implies that this cache is the last level cache</a:t>
            </a:r>
          </a:p>
        </p:txBody>
      </p:sp>
    </p:spTree>
    <p:extLst>
      <p:ext uri="{BB962C8B-B14F-4D97-AF65-F5344CB8AC3E}">
        <p14:creationId xmlns:p14="http://schemas.microsoft.com/office/powerpoint/2010/main" val="27078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type=“L2Cache”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932200"/>
            <a:ext cx="8839200" cy="1781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of this element’s detailed configuration in the configuration library</a:t>
            </a:r>
          </a:p>
        </p:txBody>
      </p:sp>
    </p:spTree>
    <p:extLst>
      <p:ext uri="{BB962C8B-B14F-4D97-AF65-F5344CB8AC3E}">
        <p14:creationId xmlns:p14="http://schemas.microsoft.com/office/powerpoint/2010/main" val="12682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Cache: Detailed </a:t>
            </a:r>
            <a:r>
              <a:rPr lang="en-US" dirty="0"/>
              <a:t>Configuration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" y="943303"/>
            <a:ext cx="89154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</a:t>
            </a:r>
            <a:r>
              <a:rPr lang="en-US" sz="1600" b="1" dirty="0" err="1" smtClean="0">
                <a:solidFill>
                  <a:srgbClr val="002060"/>
                </a:solidFill>
              </a:rPr>
              <a:t>dcache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&gt;WB&lt;/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BlockSize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&gt;64&lt;/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Associativity&gt;8&lt;/Associativity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Size&gt;32768&lt;/Size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Latency&gt;3&lt;/Latency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&gt;FCFS&lt;/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AccessPorts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&gt;4&lt;/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AccessPorts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PortOccupancy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PortOccupancy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&lt;Coherence&gt;D1&lt;/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Coherence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&gt;16&lt;/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&gt;0&lt;/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&gt;NONE&lt;/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&gt;S&lt;/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LeakageEnergy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&gt;0.1092&lt;/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LeakageEnergy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&gt;0.33964264705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WriteDynamicEnergy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&gt;0.33964264705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&gt;Data&lt;/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&lt;/</a:t>
            </a:r>
            <a:r>
              <a:rPr lang="en-US" sz="1600" b="1" dirty="0" err="1" smtClean="0">
                <a:solidFill>
                  <a:srgbClr val="002060"/>
                </a:solidFill>
              </a:rPr>
              <a:t>dcache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  <a:endParaRPr lang="en-US" sz="16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Cache: Detailed </a:t>
            </a:r>
            <a:r>
              <a:rPr lang="en-US" dirty="0"/>
              <a:t>Configuration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" y="943303"/>
            <a:ext cx="89154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&gt;WB&lt;/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</a:t>
            </a:r>
            <a:r>
              <a:rPr lang="en-US" sz="1600" b="1" dirty="0" err="1">
                <a:solidFill>
                  <a:srgbClr val="002060"/>
                </a:solidFill>
              </a:rPr>
              <a:t>BlockSize</a:t>
            </a:r>
            <a:r>
              <a:rPr lang="en-US" sz="1600" b="1" dirty="0">
                <a:solidFill>
                  <a:srgbClr val="002060"/>
                </a:solidFill>
              </a:rPr>
              <a:t>&gt;64&lt;/</a:t>
            </a:r>
            <a:r>
              <a:rPr lang="en-US" sz="1600" b="1" dirty="0" err="1">
                <a:solidFill>
                  <a:srgbClr val="002060"/>
                </a:solidFill>
              </a:rPr>
              <a:t>BlockSize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</a:t>
            </a:r>
            <a:r>
              <a:rPr lang="en-US" sz="1600" b="1" dirty="0">
                <a:solidFill>
                  <a:srgbClr val="002060"/>
                </a:solidFill>
              </a:rPr>
              <a:t>Associativity&gt;8&lt;/Associativity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</a:t>
            </a:r>
            <a:r>
              <a:rPr lang="en-US" sz="1600" b="1" dirty="0">
                <a:solidFill>
                  <a:srgbClr val="002060"/>
                </a:solidFill>
              </a:rPr>
              <a:t>Size&gt;32768&lt;/Size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</a:t>
            </a:r>
            <a:r>
              <a:rPr lang="en-US" sz="1600" b="1" dirty="0">
                <a:solidFill>
                  <a:srgbClr val="002060"/>
                </a:solidFill>
              </a:rPr>
              <a:t>Latency&gt;3&lt;/Latency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&gt;FCFS&lt;/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AccessPorts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&gt;4&lt;/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AccessPorts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PortOccupancy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PortOccupancy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&lt;Coherence&gt;D1&lt;/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Coherence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&gt;16&lt;/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&gt;0&lt;/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&gt;NONE&lt;/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&gt;S&lt;/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LeakageEnergy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&gt;0.1092&lt;/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LeakageEnergy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&gt;0.33964264705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WriteDynamicEnergy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&gt;0.33964264705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&gt;Data&lt;/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195551"/>
            <a:ext cx="4114800" cy="1781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 parameters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Cache: Detailed </a:t>
            </a:r>
            <a:r>
              <a:rPr lang="en-US" dirty="0"/>
              <a:t>Configuration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" y="943303"/>
            <a:ext cx="89154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&gt;WB&lt;/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BlockSize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&gt;64&lt;/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Associativity&gt;8&lt;/Associativity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Size&gt;32768&lt;/Size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Latency&gt;3&lt;/Latency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</a:t>
            </a:r>
            <a:r>
              <a:rPr lang="en-US" sz="1600" b="1" dirty="0" err="1">
                <a:solidFill>
                  <a:srgbClr val="002060"/>
                </a:solidFill>
              </a:rPr>
              <a:t>PortType</a:t>
            </a:r>
            <a:r>
              <a:rPr lang="en-US" sz="1600" b="1" dirty="0">
                <a:solidFill>
                  <a:srgbClr val="002060"/>
                </a:solidFill>
              </a:rPr>
              <a:t>&gt;FCFS&lt;/</a:t>
            </a:r>
            <a:r>
              <a:rPr lang="en-US" sz="1600" b="1" dirty="0" err="1">
                <a:solidFill>
                  <a:srgbClr val="002060"/>
                </a:solidFill>
              </a:rPr>
              <a:t>PortType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</a:t>
            </a:r>
            <a:r>
              <a:rPr lang="en-US" sz="1600" b="1" dirty="0" err="1">
                <a:solidFill>
                  <a:srgbClr val="002060"/>
                </a:solidFill>
              </a:rPr>
              <a:t>AccessPorts</a:t>
            </a:r>
            <a:r>
              <a:rPr lang="en-US" sz="1600" b="1" dirty="0">
                <a:solidFill>
                  <a:srgbClr val="002060"/>
                </a:solidFill>
              </a:rPr>
              <a:t>&gt;4&lt;/</a:t>
            </a:r>
            <a:r>
              <a:rPr lang="en-US" sz="1600" b="1" dirty="0" err="1">
                <a:solidFill>
                  <a:srgbClr val="002060"/>
                </a:solidFill>
              </a:rPr>
              <a:t>AccessPorts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</a:t>
            </a:r>
            <a:r>
              <a:rPr lang="en-US" sz="1600" b="1" dirty="0" err="1">
                <a:solidFill>
                  <a:srgbClr val="002060"/>
                </a:solidFill>
              </a:rPr>
              <a:t>PortOccupancy</a:t>
            </a:r>
            <a:r>
              <a:rPr lang="en-US" sz="1600" b="1" dirty="0">
                <a:solidFill>
                  <a:srgbClr val="002060"/>
                </a:solidFill>
              </a:rPr>
              <a:t>&gt;1&lt;/</a:t>
            </a:r>
            <a:r>
              <a:rPr lang="en-US" sz="1600" b="1" dirty="0" err="1">
                <a:solidFill>
                  <a:srgbClr val="002060"/>
                </a:solidFill>
              </a:rPr>
              <a:t>PortOccupancy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&lt;Coherence&gt;D1&lt;/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Coherence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&gt;16&lt;/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&gt;0&lt;/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&gt;NONE&lt;/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&gt;S&lt;/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LeakageEnergy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&gt;0.1092&lt;/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LeakageEnergy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&gt;0.33964264705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WriteDynamicEnergy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&gt;0.33964264705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&gt;Data&lt;/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5724" y="2203285"/>
            <a:ext cx="4114800" cy="1781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Cache Ports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Cache: Detailed </a:t>
            </a:r>
            <a:r>
              <a:rPr lang="en-US" dirty="0"/>
              <a:t>Configuration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" y="943303"/>
            <a:ext cx="89154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&gt;WB&lt;/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BlockSize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&gt;64&lt;/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Associativity&gt;8&lt;/Associativity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Size&gt;32768&lt;/Size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Latency&gt;3&lt;/Latency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&gt;FCFS&lt;/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AccessPorts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&gt;4&lt;/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AccessPorts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PortOccupancy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PortOccupancy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&lt;Coherence&gt;D1&lt;/</a:t>
            </a:r>
            <a:r>
              <a:rPr lang="en-US" sz="1600" b="1" dirty="0">
                <a:solidFill>
                  <a:srgbClr val="002060"/>
                </a:solidFill>
              </a:rPr>
              <a:t>Coherence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&gt;16&lt;/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&gt;0&lt;/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&gt;NONE&lt;/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&gt;S&lt;/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LeakageEnergy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&gt;0.1092&lt;/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LeakageEnergy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&gt;0.33964264705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WriteDynamicEnergy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&gt;0.33964264705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WriteDynamicEnergy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&gt;Data&lt;/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5724" y="2203285"/>
            <a:ext cx="4114800" cy="1911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of the cache coherence scheme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Specify as None if the cache is not coherent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Emulator (Black Box)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199" y="1981200"/>
            <a:ext cx="2438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Emulator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2390001"/>
            <a:ext cx="1952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Benchmark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7399" y="2386372"/>
            <a:ext cx="2734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Execution traces</a:t>
            </a:r>
            <a:endParaRPr lang="en-US" sz="3000" dirty="0"/>
          </a:p>
        </p:txBody>
      </p:sp>
      <p:cxnSp>
        <p:nvCxnSpPr>
          <p:cNvPr id="6" name="Straight Arrow Connector 5"/>
          <p:cNvCxnSpPr>
            <a:stCxn id="4" idx="3"/>
            <a:endCxn id="3" idx="1"/>
          </p:cNvCxnSpPr>
          <p:nvPr/>
        </p:nvCxnSpPr>
        <p:spPr>
          <a:xfrm>
            <a:off x="2181378" y="2667000"/>
            <a:ext cx="5618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  <a:endCxn id="34" idx="1"/>
          </p:cNvCxnSpPr>
          <p:nvPr/>
        </p:nvCxnSpPr>
        <p:spPr>
          <a:xfrm flipV="1">
            <a:off x="5181599" y="2663371"/>
            <a:ext cx="685800" cy="3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43199" y="3581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Correctly execute the benchmark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7400" y="2939534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Program counter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Memory (load, store)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Branch (taken, not-taken)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Synchronization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Thread create, destroy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Locks, barriers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28599" y="3212068"/>
            <a:ext cx="2286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X-86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Full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GPU kernel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RISC-V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Java bytecode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Cache: Detailed </a:t>
            </a:r>
            <a:r>
              <a:rPr lang="en-US" dirty="0"/>
              <a:t>Configuration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" y="943303"/>
            <a:ext cx="89154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&gt;WB&lt;/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WriteMode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BlockSize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&gt;64&lt;/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BlockSize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Associativity&gt;8&lt;/Associativity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Size&gt;32768&lt;/Size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Latency&gt;3&lt;/Latency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&gt;FCFS&lt;/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AccessPorts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&gt;4&lt;/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AccessPorts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PortOccupancy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PortOccupancy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&lt;Coherence&gt;D1&lt;/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Coherence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NumBuses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&gt;16&lt;/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MSHRSize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&gt;0&lt;/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BusOccupancy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&gt;NONE&lt;/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&gt;S&lt;/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NucaMapping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&lt;</a:t>
            </a:r>
            <a:r>
              <a:rPr lang="en-US" sz="1600" b="1" dirty="0" err="1">
                <a:solidFill>
                  <a:srgbClr val="002060"/>
                </a:solidFill>
              </a:rPr>
              <a:t>LeakageEnergy</a:t>
            </a:r>
            <a:r>
              <a:rPr lang="en-US" sz="1600" b="1" dirty="0">
                <a:solidFill>
                  <a:srgbClr val="002060"/>
                </a:solidFill>
              </a:rPr>
              <a:t>&gt;0.1092&lt;/</a:t>
            </a:r>
            <a:r>
              <a:rPr lang="en-US" sz="1600" b="1" dirty="0" err="1" smtClean="0">
                <a:solidFill>
                  <a:srgbClr val="002060"/>
                </a:solidFill>
              </a:rPr>
              <a:t>LeakageEnergy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&lt;</a:t>
            </a:r>
            <a:r>
              <a:rPr lang="en-US" sz="1600" b="1" dirty="0" err="1" smtClean="0">
                <a:solidFill>
                  <a:srgbClr val="002060"/>
                </a:solidFill>
              </a:rPr>
              <a:t>ReadDynamicEnergy</a:t>
            </a:r>
            <a:r>
              <a:rPr lang="en-US" sz="1600" b="1" dirty="0" smtClean="0">
                <a:solidFill>
                  <a:srgbClr val="002060"/>
                </a:solidFill>
              </a:rPr>
              <a:t>&gt;0.33964264705</a:t>
            </a:r>
            <a:r>
              <a:rPr lang="en-US" sz="1600" b="1" dirty="0">
                <a:solidFill>
                  <a:srgbClr val="002060"/>
                </a:solidFill>
              </a:rPr>
              <a:t>&lt;/</a:t>
            </a:r>
            <a:r>
              <a:rPr lang="en-US" sz="1600" b="1" dirty="0" err="1" smtClean="0">
                <a:solidFill>
                  <a:srgbClr val="002060"/>
                </a:solidFill>
              </a:rPr>
              <a:t>ReadDynamicEnergy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&lt;</a:t>
            </a:r>
            <a:r>
              <a:rPr lang="en-US" sz="1600" b="1" dirty="0" err="1" smtClean="0">
                <a:solidFill>
                  <a:srgbClr val="002060"/>
                </a:solidFill>
              </a:rPr>
              <a:t>WriteDynamicEnergy</a:t>
            </a:r>
            <a:r>
              <a:rPr lang="en-US" sz="1600" b="1" dirty="0" smtClean="0">
                <a:solidFill>
                  <a:srgbClr val="002060"/>
                </a:solidFill>
              </a:rPr>
              <a:t>&gt;0.33964264705</a:t>
            </a:r>
            <a:r>
              <a:rPr lang="en-US" sz="1600" b="1" dirty="0">
                <a:solidFill>
                  <a:srgbClr val="002060"/>
                </a:solidFill>
              </a:rPr>
              <a:t>&lt;/</a:t>
            </a:r>
            <a:r>
              <a:rPr lang="en-US" sz="1600" b="1" dirty="0" err="1">
                <a:solidFill>
                  <a:srgbClr val="002060"/>
                </a:solidFill>
              </a:rPr>
              <a:t>WriteDynamicEnergy</a:t>
            </a:r>
            <a:r>
              <a:rPr lang="en-US" sz="1600" b="1" dirty="0" smtClean="0">
                <a:solidFill>
                  <a:srgbClr val="002060"/>
                </a:solidFill>
              </a:rPr>
              <a:t>&gt;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&gt;Data&lt;/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CacheType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723859"/>
            <a:ext cx="6222124" cy="206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Energy Parameters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1) Dynamic Energy: Joules/access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2)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LeakageEnergy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Joules/second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-Right Arrow 12"/>
          <p:cNvSpPr/>
          <p:nvPr/>
        </p:nvSpPr>
        <p:spPr>
          <a:xfrm>
            <a:off x="46093" y="4419600"/>
            <a:ext cx="9026704" cy="517161"/>
          </a:xfrm>
          <a:prstGeom prst="leftRightArrow">
            <a:avLst>
              <a:gd name="adj1" fmla="val 50000"/>
              <a:gd name="adj2" fmla="val 173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prstClr val="black"/>
                </a:solidFill>
              </a:rPr>
              <a:t>BUS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301173" y="5161613"/>
            <a:ext cx="3327191" cy="50404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50" dirty="0" smtClean="0">
                <a:solidFill>
                  <a:prstClr val="black"/>
                </a:solidFill>
              </a:rPr>
              <a:t>L3 </a:t>
            </a:r>
            <a:r>
              <a:rPr lang="en-US" sz="1650" dirty="0">
                <a:solidFill>
                  <a:prstClr val="black"/>
                </a:solidFill>
              </a:rPr>
              <a:t>cache (</a:t>
            </a:r>
            <a:r>
              <a:rPr lang="en-US" sz="1650" b="1" dirty="0">
                <a:solidFill>
                  <a:prstClr val="black"/>
                </a:solidFill>
              </a:rPr>
              <a:t>LLC</a:t>
            </a:r>
            <a:r>
              <a:rPr lang="en-US" sz="165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5964768" y="4798946"/>
            <a:ext cx="1" cy="3626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1934041" y="5161613"/>
            <a:ext cx="1663595" cy="50404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Directory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2765838" y="4798946"/>
            <a:ext cx="1" cy="3626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8696" y="947192"/>
            <a:ext cx="487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ED7D31">
                    <a:lumMod val="75000"/>
                  </a:srgbClr>
                </a:solidFill>
              </a:rPr>
              <a:t>Hierarchy </a:t>
            </a:r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2 </a:t>
            </a:r>
            <a:r>
              <a:rPr lang="en-US" sz="2400" b="1" dirty="0" smtClean="0">
                <a:solidFill>
                  <a:srgbClr val="ED7D31">
                    <a:lumMod val="75000"/>
                  </a:srgbClr>
                </a:solidFill>
              </a:rPr>
              <a:t>(L2 Cache is now private)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1186" y="1600595"/>
            <a:ext cx="2001186" cy="2928170"/>
            <a:chOff x="101186" y="1600595"/>
            <a:chExt cx="2001186" cy="2928170"/>
          </a:xfrm>
        </p:grpSpPr>
        <p:grpSp>
          <p:nvGrpSpPr>
            <p:cNvPr id="9" name="Group 8"/>
            <p:cNvGrpSpPr/>
            <p:nvPr/>
          </p:nvGrpSpPr>
          <p:grpSpPr>
            <a:xfrm>
              <a:off x="101186" y="1600595"/>
              <a:ext cx="2001186" cy="2643495"/>
              <a:chOff x="101186" y="1600595"/>
              <a:chExt cx="2001186" cy="264349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1186" y="2003993"/>
                <a:ext cx="2001186" cy="224009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12363" y="2118294"/>
                <a:ext cx="1769719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Pipeline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35479" y="1600595"/>
                <a:ext cx="794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Core 0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12364" y="2866866"/>
                <a:ext cx="807400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650" dirty="0">
                    <a:solidFill>
                      <a:prstClr val="black"/>
                    </a:solidFill>
                  </a:rPr>
                  <a:t>-cache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74682" y="2865743"/>
                <a:ext cx="807400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prstClr val="black"/>
                    </a:solidFill>
                  </a:rPr>
                  <a:t>d-cache</a:t>
                </a:r>
                <a:endParaRPr lang="en-US" sz="15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1578382" y="2637328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212363" y="3554355"/>
                <a:ext cx="1769719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L2 </a:t>
                </a:r>
                <a:r>
                  <a:rPr lang="en-US" sz="1650" dirty="0" smtClean="0">
                    <a:solidFill>
                      <a:prstClr val="black"/>
                    </a:solidFill>
                  </a:rPr>
                  <a:t>cache</a:t>
                </a:r>
                <a:endParaRPr lang="en-US" sz="165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609600" y="2637328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590723" y="3343555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609600" y="3343555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/>
            <p:cNvCxnSpPr/>
            <p:nvPr/>
          </p:nvCxnSpPr>
          <p:spPr>
            <a:xfrm flipH="1">
              <a:off x="1019764" y="4035203"/>
              <a:ext cx="2" cy="4935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337328" y="1596325"/>
            <a:ext cx="2001186" cy="2928170"/>
            <a:chOff x="101186" y="1600595"/>
            <a:chExt cx="2001186" cy="2928170"/>
          </a:xfrm>
        </p:grpSpPr>
        <p:grpSp>
          <p:nvGrpSpPr>
            <p:cNvPr id="62" name="Group 61"/>
            <p:cNvGrpSpPr/>
            <p:nvPr/>
          </p:nvGrpSpPr>
          <p:grpSpPr>
            <a:xfrm>
              <a:off x="101186" y="1600595"/>
              <a:ext cx="2001186" cy="2643495"/>
              <a:chOff x="101186" y="1600595"/>
              <a:chExt cx="2001186" cy="264349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01186" y="2003993"/>
                <a:ext cx="2001186" cy="224009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2363" y="2118294"/>
                <a:ext cx="1769719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Pipeline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35479" y="1600595"/>
                <a:ext cx="794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Core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1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12364" y="2866866"/>
                <a:ext cx="807400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650" dirty="0">
                    <a:solidFill>
                      <a:prstClr val="black"/>
                    </a:solidFill>
                  </a:rPr>
                  <a:t>-cache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74682" y="2865743"/>
                <a:ext cx="807400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prstClr val="black"/>
                    </a:solidFill>
                  </a:rPr>
                  <a:t>d-cache</a:t>
                </a:r>
                <a:endParaRPr lang="en-US" sz="15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1578382" y="2637328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212363" y="3554355"/>
                <a:ext cx="1769719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L2 </a:t>
                </a:r>
                <a:r>
                  <a:rPr lang="en-US" sz="1650" dirty="0" smtClean="0">
                    <a:solidFill>
                      <a:prstClr val="black"/>
                    </a:solidFill>
                  </a:rPr>
                  <a:t>cache</a:t>
                </a:r>
                <a:endParaRPr lang="en-US" sz="165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609600" y="2637328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590723" y="3343555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609600" y="3343555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Arrow Connector 62"/>
            <p:cNvCxnSpPr/>
            <p:nvPr/>
          </p:nvCxnSpPr>
          <p:spPr>
            <a:xfrm flipH="1">
              <a:off x="1019764" y="4035203"/>
              <a:ext cx="2" cy="4935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573468" y="1633709"/>
            <a:ext cx="2001186" cy="2928170"/>
            <a:chOff x="101186" y="1600595"/>
            <a:chExt cx="2001186" cy="2928170"/>
          </a:xfrm>
        </p:grpSpPr>
        <p:grpSp>
          <p:nvGrpSpPr>
            <p:cNvPr id="75" name="Group 74"/>
            <p:cNvGrpSpPr/>
            <p:nvPr/>
          </p:nvGrpSpPr>
          <p:grpSpPr>
            <a:xfrm>
              <a:off x="101186" y="1600595"/>
              <a:ext cx="2001186" cy="2643495"/>
              <a:chOff x="101186" y="1600595"/>
              <a:chExt cx="2001186" cy="264349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01186" y="2003993"/>
                <a:ext cx="2001186" cy="224009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12363" y="2118294"/>
                <a:ext cx="1769719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Pipeline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5479" y="1600595"/>
                <a:ext cx="794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Core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2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12364" y="2866866"/>
                <a:ext cx="807400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650" dirty="0">
                    <a:solidFill>
                      <a:prstClr val="black"/>
                    </a:solidFill>
                  </a:rPr>
                  <a:t>-cache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174682" y="2865743"/>
                <a:ext cx="807400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prstClr val="black"/>
                    </a:solidFill>
                  </a:rPr>
                  <a:t>d-cache</a:t>
                </a:r>
                <a:endParaRPr lang="en-US" sz="15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>
                <a:off x="1578382" y="2637328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212363" y="3554355"/>
                <a:ext cx="1769719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L2 </a:t>
                </a:r>
                <a:r>
                  <a:rPr lang="en-US" sz="1650" dirty="0" smtClean="0">
                    <a:solidFill>
                      <a:prstClr val="black"/>
                    </a:solidFill>
                  </a:rPr>
                  <a:t>cache</a:t>
                </a:r>
                <a:endParaRPr lang="en-US" sz="165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>
                <a:off x="609600" y="2637328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1590723" y="3343555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609600" y="3343555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75"/>
            <p:cNvCxnSpPr/>
            <p:nvPr/>
          </p:nvCxnSpPr>
          <p:spPr>
            <a:xfrm flipH="1">
              <a:off x="1019764" y="4035203"/>
              <a:ext cx="2" cy="4935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6809610" y="1629439"/>
            <a:ext cx="2001186" cy="2928170"/>
            <a:chOff x="101186" y="1600595"/>
            <a:chExt cx="2001186" cy="2928170"/>
          </a:xfrm>
        </p:grpSpPr>
        <p:grpSp>
          <p:nvGrpSpPr>
            <p:cNvPr id="88" name="Group 87"/>
            <p:cNvGrpSpPr/>
            <p:nvPr/>
          </p:nvGrpSpPr>
          <p:grpSpPr>
            <a:xfrm>
              <a:off x="101186" y="1600595"/>
              <a:ext cx="2001186" cy="2643495"/>
              <a:chOff x="101186" y="1600595"/>
              <a:chExt cx="2001186" cy="264349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01186" y="2003993"/>
                <a:ext cx="2001186" cy="224009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12363" y="2118294"/>
                <a:ext cx="1769719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Pipeline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5479" y="1600595"/>
                <a:ext cx="794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Core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3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12364" y="2866866"/>
                <a:ext cx="807400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650" dirty="0">
                    <a:solidFill>
                      <a:prstClr val="black"/>
                    </a:solidFill>
                  </a:rPr>
                  <a:t>-cache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74682" y="2865743"/>
                <a:ext cx="807400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prstClr val="black"/>
                    </a:solidFill>
                  </a:rPr>
                  <a:t>d-cache</a:t>
                </a:r>
                <a:endParaRPr lang="en-US" sz="15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1578382" y="2637328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tangle 95"/>
              <p:cNvSpPr/>
              <p:nvPr/>
            </p:nvSpPr>
            <p:spPr>
              <a:xfrm>
                <a:off x="212363" y="3554355"/>
                <a:ext cx="1769719" cy="504044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50" dirty="0">
                    <a:solidFill>
                      <a:prstClr val="black"/>
                    </a:solidFill>
                  </a:rPr>
                  <a:t>L2 </a:t>
                </a:r>
                <a:r>
                  <a:rPr lang="en-US" sz="1650" dirty="0" smtClean="0">
                    <a:solidFill>
                      <a:prstClr val="black"/>
                    </a:solidFill>
                  </a:rPr>
                  <a:t>cache</a:t>
                </a:r>
                <a:endParaRPr lang="en-US" sz="165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>
                <a:off x="609600" y="2637328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1590723" y="3343555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609600" y="3343555"/>
                <a:ext cx="0" cy="210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Arrow Connector 88"/>
            <p:cNvCxnSpPr/>
            <p:nvPr/>
          </p:nvCxnSpPr>
          <p:spPr>
            <a:xfrm flipH="1">
              <a:off x="1019764" y="4035203"/>
              <a:ext cx="2" cy="4935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03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L3” 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L3” 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L3Cache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349" y="4229154"/>
            <a:ext cx="4985451" cy="23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L3” type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=“L2Cache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L3” type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L3Cache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" y="4773558"/>
            <a:ext cx="7848600" cy="1741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High level modifications: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L2Cache is private, its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L3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L3 replaces L2 as the LLC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L3” 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L2Cache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L3” 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L3Cache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572000"/>
            <a:ext cx="8915400" cy="1943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Changes to the detailed configuration of caches: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WriteThrough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instead of 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WriteBack</a:t>
            </a:r>
            <a:endParaRPr lang="en-US" sz="2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coherence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 cache becomes coherent cache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04510"/>
            <a:ext cx="8657840" cy="366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696" y="762000"/>
            <a:ext cx="7349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ED7D31">
                    <a:lumMod val="75000"/>
                  </a:srgbClr>
                </a:solidFill>
              </a:rPr>
              <a:t>Hierarchy </a:t>
            </a:r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3 </a:t>
            </a:r>
            <a:r>
              <a:rPr lang="en-US" sz="2400" b="1" dirty="0" smtClean="0">
                <a:solidFill>
                  <a:srgbClr val="ED7D31">
                    <a:lumMod val="75000"/>
                  </a:srgbClr>
                </a:solidFill>
              </a:rPr>
              <a:t>(L2 Cache is now shared between two cores)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nextLevelID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=“$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/2” type=“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nextLevelID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=“$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/2”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numComponents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=“2”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=“L3” type=“L2Cache”/&gt;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L3” 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L3Cache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nextLevelID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=“$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/2”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nextLevelID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=“$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/2”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numComponents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=“2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=“L3” type=“L2Cache”/&gt;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L3” 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L3Cache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838200"/>
            <a:ext cx="9067800" cy="5807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&lt;Core&gt;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name=“L1_I”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=“L2”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nextLevelID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=“$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/2”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=“true”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L1_D”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=“L2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nextLevelID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=“$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/2”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name=“L2”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numComponents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=“2”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nextLevel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=“L3” type=“L2Cache”/&gt;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L3” type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L3Cache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”/&gt;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Cache name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=“D1”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=“Directory1”/&gt;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SharedCaches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876800"/>
            <a:ext cx="8915400" cy="1638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Specify 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nextLevelID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terms of ID of this 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 of private caches = ID of the 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[0],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[1],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[0], 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[1]-&gt; L2[0]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[2],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icache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[3],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[2], </a:t>
            </a:r>
            <a:r>
              <a:rPr 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dcache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[3]-&gt; L2[1]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08122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Emulators (Feeders for </a:t>
            </a:r>
            <a:r>
              <a:rPr lang="en-US" dirty="0" err="1" smtClean="0"/>
              <a:t>Tejas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95400" y="1752600"/>
            <a:ext cx="213360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Intel Pin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38300" y="1371600"/>
            <a:ext cx="1447800" cy="381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X86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33400" y="1828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2133600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Normal x86 applications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42998" y="2136775"/>
            <a:ext cx="213360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Qemu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85898" y="1755775"/>
            <a:ext cx="1447800" cy="381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80998" y="2212975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42998" y="2514600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system simulation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33548" y="1371600"/>
            <a:ext cx="952500" cy="381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1200" y="3763407"/>
            <a:ext cx="213360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Jikes</a:t>
            </a:r>
            <a:r>
              <a:rPr lang="en-US" dirty="0" smtClean="0">
                <a:solidFill>
                  <a:schemeClr val="tx1"/>
                </a:solidFill>
              </a:rPr>
              <a:t> RVM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34100" y="3382407"/>
            <a:ext cx="1447800" cy="381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Java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029200" y="3839607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24421" y="411480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Java applications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94865" y="3505200"/>
            <a:ext cx="213360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GPU Ocelot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37765" y="3124200"/>
            <a:ext cx="1447800" cy="381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Kernel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32865" y="35814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23465" y="3886200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GPU workloads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1257300"/>
            <a:ext cx="3429000" cy="1330325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77904" y="1219200"/>
            <a:ext cx="3429000" cy="1793875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53000" y="3268107"/>
            <a:ext cx="3429000" cy="1216025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465" y="2971800"/>
            <a:ext cx="3429000" cy="1283732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42604" y="5133538"/>
            <a:ext cx="1881056" cy="4175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Spike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85504" y="4752538"/>
            <a:ext cx="1276431" cy="4175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RISC V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980604" y="5209737"/>
            <a:ext cx="537445" cy="167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56909" y="5514538"/>
            <a:ext cx="326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RISC V applications (work in progress)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28204" y="4676337"/>
            <a:ext cx="3469325" cy="1572063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Chip 1: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26200"/>
              </p:ext>
            </p:extLst>
          </p:nvPr>
        </p:nvGraphicFramePr>
        <p:xfrm>
          <a:off x="1905000" y="381000"/>
          <a:ext cx="6096000" cy="327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0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2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3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4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5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6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7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8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10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11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68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12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Memory Controller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Directory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(</a:t>
                      </a:r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LLC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362200" y="3984367"/>
            <a:ext cx="1676400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4 4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D L2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" y="3984367"/>
            <a:ext cx="192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NocConfig.txt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Chip 1: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905000" y="381000"/>
          <a:ext cx="6096000" cy="327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0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2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3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4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5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6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7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8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10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11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68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12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Memory Controller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Directory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(</a:t>
                      </a:r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LLC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362200" y="3984367"/>
            <a:ext cx="1676400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4 4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D L2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" y="3984367"/>
            <a:ext cx="192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NocConfig.txt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3997505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#rows #columns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Chip 1: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43800"/>
              </p:ext>
            </p:extLst>
          </p:nvPr>
        </p:nvGraphicFramePr>
        <p:xfrm>
          <a:off x="1905000" y="381000"/>
          <a:ext cx="6096000" cy="327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0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2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3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4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5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6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7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8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10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11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68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12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Memory Controller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Directory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(</a:t>
                      </a:r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LLC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362200" y="3984367"/>
            <a:ext cx="1676400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4 4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C </a:t>
            </a:r>
            <a:r>
              <a:rPr lang="en-US" sz="3200" b="1" dirty="0" err="1" smtClean="0">
                <a:solidFill>
                  <a:srgbClr val="002060"/>
                </a:solidFill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D L2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" y="3984367"/>
            <a:ext cx="192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NocConfig.txt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4446032"/>
            <a:ext cx="4892967" cy="111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Cores in the first row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Core 0, Core 1, Core 2, Core 3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Chip 1: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81412"/>
              </p:ext>
            </p:extLst>
          </p:nvPr>
        </p:nvGraphicFramePr>
        <p:xfrm>
          <a:off x="1905000" y="381000"/>
          <a:ext cx="6096000" cy="327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0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2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3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4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5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6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7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32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8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10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11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68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12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Memory Controller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Directory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(</a:t>
                      </a:r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LLC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362200" y="3984367"/>
            <a:ext cx="1676400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4 4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smtClean="0">
                <a:solidFill>
                  <a:srgbClr val="002060"/>
                </a:solidFill>
              </a:rPr>
              <a:t>M D L2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" y="3984367"/>
            <a:ext cx="192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NocConfig.txt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1" y="4446032"/>
            <a:ext cx="4114800" cy="111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 -&gt; Memory Controller</a:t>
            </a:r>
          </a:p>
          <a:p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 -&gt; Directory</a:t>
            </a:r>
          </a:p>
          <a:p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L2 -&gt; L2 (LLC)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226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NOC: Extra parameters in config.xml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047026"/>
            <a:ext cx="838165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&lt;NOC&gt;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NocConfigFile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&gt;NocConfig.txt&lt;/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NocConfigFile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NocSelScheme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&gt;STATIC&lt;/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NocSelScheme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NocNumberOfBuffers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&gt;4&lt;/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NocNumberOfBuffers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NocPortType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&gt;FCFS&lt;/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NocPortType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NocAccessPorts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&gt;4&lt;/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NocAccessPorts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NocPortOccupancy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&gt;1&lt;/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NocPortOccupancy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NocLatency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&gt;1&lt;/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NocLatency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NocOperatingFreq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&gt;2000&lt;/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NocOperatingFreq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NocTopology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&gt;TORUS&lt;/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NocTopology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NocRoutingAlgorithm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&gt;SIMPLE&lt;/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NocRoutingAlgorithm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NocLatencyBetweenNOCElements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&gt;4&lt;/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NocLatencyBetweenNOCElements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NocRouterArbiter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&gt;RR_ARBITER&lt;/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NocRouterArbiter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TechPoint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&gt;90&lt;/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TechPoint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NocConnection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&gt;ELECTRICAL&lt;/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NocConnection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LeakageEnergy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&gt;0.1877&lt;/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LeakageEnergy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DynamicEnergy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&gt;2.1164&lt;/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DynamicEnergy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&lt;/NOC&gt;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6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226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NOC: Extra parameters in config.xml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047026"/>
            <a:ext cx="838165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&lt;NOC&gt;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NocConfigFile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&gt;NocConfig.txt&lt;/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NocConfigFile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NocSelScheme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&gt;STATIC&lt;/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NocSelScheme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NocNumberOfBuffers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&gt;4&lt;/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NocNumberOfBuffers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NocPortType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&gt;FCFS&lt;/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NocPortType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NocAccessPorts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&gt;4&lt;/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NocAccessPorts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NocPortOccupancy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&gt;1&lt;/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NocPortOccupancy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NocLatency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&gt;1&lt;/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NocLatency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NocOperatingFreq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&gt;2000&lt;/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NocOperatingFreq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NocTopology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&gt;TORUS&lt;/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NocTopology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NocRoutingAlgorithm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&gt;SIMPLE&lt;/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NocRoutingAlgorithm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NocLatencyBetweenNOCElements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&gt;4&lt;/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NocLatencyBetweenNOCElements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NocRouterArbiter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&gt;RR_ARBITER&lt;/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NocRouterArbiter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TechPoint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&gt;90&lt;/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TechPoint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NocConnection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&gt;ELECTRICAL&lt;/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NocConnection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LeakageEnergy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&gt;0.1877&lt;/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LeakageEnergy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   &lt;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DynamicEnergy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&gt;2.1164&lt;/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DynamicEnergy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&lt;/NOC&gt;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7033" y="4792469"/>
            <a:ext cx="4816767" cy="111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/>
              <a:t>Mesh       Torus             </a:t>
            </a:r>
            <a:r>
              <a:rPr lang="en-US" sz="2400" dirty="0"/>
              <a:t>Ring             Bus</a:t>
            </a:r>
          </a:p>
          <a:p>
            <a:pPr lvl="0"/>
            <a:r>
              <a:rPr lang="en-US" sz="2400" dirty="0"/>
              <a:t>Fat Tree   </a:t>
            </a:r>
            <a:r>
              <a:rPr lang="en-US" sz="2400" dirty="0" smtClean="0"/>
              <a:t>Butterfly       </a:t>
            </a:r>
            <a:r>
              <a:rPr lang="en-US" sz="2400" dirty="0"/>
              <a:t>Omega</a:t>
            </a:r>
          </a:p>
        </p:txBody>
      </p:sp>
    </p:spTree>
    <p:extLst>
      <p:ext uri="{BB962C8B-B14F-4D97-AF65-F5344CB8AC3E}">
        <p14:creationId xmlns:p14="http://schemas.microsoft.com/office/powerpoint/2010/main" val="36235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Chip 1: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85122"/>
              </p:ext>
            </p:extLst>
          </p:nvPr>
        </p:nvGraphicFramePr>
        <p:xfrm>
          <a:off x="1905000" y="381001"/>
          <a:ext cx="6629400" cy="613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69043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Memory Controller 0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Memory Controller1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043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0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2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Core 3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0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0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1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2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3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0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4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5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6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7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0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4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5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6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7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0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8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10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Core 11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20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8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10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L2 11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320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Memory Controller 2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Directory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Memory Controller3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6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1981200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8 4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- - M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L2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L2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– C 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192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NocConfig.txt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1981200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8 4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- - M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L2 </a:t>
            </a:r>
            <a:r>
              <a:rPr lang="en-US" sz="3200" b="1" dirty="0" err="1" smtClean="0">
                <a:solidFill>
                  <a:srgbClr val="002060"/>
                </a:solidFill>
              </a:rPr>
              <a:t>L2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L2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L2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L2 </a:t>
            </a:r>
            <a:r>
              <a:rPr lang="en-US" sz="3200" b="1" dirty="0" err="1">
                <a:solidFill>
                  <a:srgbClr val="002060"/>
                </a:solidFill>
              </a:rPr>
              <a:t>L2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L2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L2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L2 </a:t>
            </a:r>
            <a:r>
              <a:rPr lang="en-US" sz="3200" b="1" dirty="0" err="1">
                <a:solidFill>
                  <a:srgbClr val="002060"/>
                </a:solidFill>
              </a:rPr>
              <a:t>L2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L2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L2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– C 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192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NocConfig.txt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1791975"/>
            <a:ext cx="4130967" cy="111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/>
              <a:t>Specify this cache as NUCA in its detailed cache configuration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80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1981200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8 4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</a:t>
            </a:r>
            <a:r>
              <a:rPr lang="en-US" sz="3200" b="1" dirty="0" smtClean="0">
                <a:solidFill>
                  <a:srgbClr val="002060"/>
                </a:solidFill>
              </a:rPr>
              <a:t>- -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L2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L2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</a:t>
            </a:r>
            <a:r>
              <a:rPr lang="en-US" sz="3200" b="1" dirty="0" smtClean="0">
                <a:solidFill>
                  <a:srgbClr val="002060"/>
                </a:solidFill>
              </a:rPr>
              <a:t>–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 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192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NocConfig.txt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1791975"/>
            <a:ext cx="4130967" cy="111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/>
              <a:t>No element in these locations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65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566" y="314980"/>
            <a:ext cx="2110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Intel PIN Tool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293813" y="4030021"/>
            <a:ext cx="3973387" cy="846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Hardware (x86/x86-64)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298" y="3165651"/>
            <a:ext cx="3422414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Operating System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52051" y="1621239"/>
            <a:ext cx="152133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362" y="2425320"/>
            <a:ext cx="2332711" cy="7084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Intel PIN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973753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Intel PIN is essentially an instrumentation engine for X86 programs. Uses DBT to add special hooks.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Load/store operation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Branch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Thread create/destroy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Understands executable formats and hence can be used to identify special functions in the executable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425" y="5181600"/>
            <a:ext cx="2493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/>
              <a:t>Software Stack</a:t>
            </a:r>
            <a:endParaRPr lang="en-US" sz="30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1981200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8 4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M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- </a:t>
            </a:r>
            <a:r>
              <a:rPr lang="en-US" sz="3200" b="1" dirty="0" smtClean="0">
                <a:solidFill>
                  <a:srgbClr val="002060"/>
                </a:solidFill>
              </a:rPr>
              <a:t>M</a:t>
            </a: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L2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L2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M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C </a:t>
            </a:r>
            <a:r>
              <a:rPr lang="en-US" sz="3200" b="1" dirty="0" smtClean="0">
                <a:solidFill>
                  <a:srgbClr val="002060"/>
                </a:solidFill>
              </a:rPr>
              <a:t>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192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ED7D31">
                    <a:lumMod val="75000"/>
                  </a:srgbClr>
                </a:solidFill>
              </a:rPr>
              <a:t>NocConfig.txt</a:t>
            </a:r>
            <a:endParaRPr lang="en-US" sz="24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1791974"/>
            <a:ext cx="4130967" cy="163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/>
              <a:t>If there is cache miss at L2 level, the request will be sent to the nearest memory controller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80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61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352800" y="1625600"/>
            <a:ext cx="60960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smtClean="0"/>
              <a:t>Leakage Energy: Energy consumed in one second of execution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Dynamic Energy: Energy consumed in one access of the element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Type of access: element specific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Differentiated accesses: Need to be added. Example: Cache</a:t>
            </a:r>
          </a:p>
          <a:p>
            <a:pPr marL="1257300" lvl="2" indent="-342900">
              <a:buAutoNum type="arabicPeriod"/>
            </a:pPr>
            <a:r>
              <a:rPr lang="en-US" sz="2400" dirty="0" smtClean="0"/>
              <a:t>Read dynamic energy</a:t>
            </a:r>
          </a:p>
          <a:p>
            <a:pPr marL="1257300" lvl="2" indent="-342900">
              <a:buAutoNum type="arabicPeriod"/>
            </a:pPr>
            <a:r>
              <a:rPr lang="en-US" sz="2400" dirty="0" smtClean="0"/>
              <a:t>Write dynamic energy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8200" y="1524000"/>
            <a:ext cx="2438400" cy="14906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884412"/>
              </p:ext>
            </p:extLst>
          </p:nvPr>
        </p:nvGraphicFramePr>
        <p:xfrm>
          <a:off x="152400" y="1905000"/>
          <a:ext cx="8839200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71311"/>
              </p:ext>
            </p:extLst>
          </p:nvPr>
        </p:nvGraphicFramePr>
        <p:xfrm>
          <a:off x="152400" y="1905000"/>
          <a:ext cx="8839200" cy="323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ParTejas</a:t>
                      </a:r>
                      <a:endParaRPr lang="en-US" sz="2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GPUTejas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8127114"/>
              </p:ext>
            </p:extLst>
          </p:nvPr>
        </p:nvGraphicFramePr>
        <p:xfrm>
          <a:off x="533400" y="1905000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228600" y="685800"/>
            <a:ext cx="8686800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AIM: To Parallelize a given sequential architectural simulator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Parallelizing Simulation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PARTEJAS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304800" y="2971800"/>
            <a:ext cx="1881822" cy="762000"/>
          </a:xfrm>
          <a:prstGeom prst="round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669674" y="2208727"/>
            <a:ext cx="1309094" cy="2232338"/>
          </a:xfrm>
          <a:prstGeom prst="rect">
            <a:avLst/>
          </a:prstGeom>
          <a:gradFill rotWithShape="1">
            <a:gsLst>
              <a:gs pos="0">
                <a:srgbClr val="39639D">
                  <a:tint val="62000"/>
                  <a:satMod val="180000"/>
                </a:srgbClr>
              </a:gs>
              <a:gs pos="65000">
                <a:srgbClr val="39639D">
                  <a:tint val="32000"/>
                  <a:satMod val="250000"/>
                </a:srgbClr>
              </a:gs>
              <a:gs pos="100000">
                <a:srgbClr val="39639D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39639D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669674" y="2487769"/>
            <a:ext cx="1309094" cy="2167"/>
          </a:xfrm>
          <a:prstGeom prst="line">
            <a:avLst/>
          </a:prstGeom>
          <a:noFill/>
          <a:ln w="9525" cap="flat" cmpd="sng" algn="ctr">
            <a:solidFill>
              <a:srgbClr val="39639D">
                <a:lumMod val="75000"/>
              </a:srgbClr>
            </a:solidFill>
            <a:prstDash val="solid"/>
          </a:ln>
          <a:effectLst/>
        </p:spPr>
      </p:cxnSp>
      <p:cxnSp>
        <p:nvCxnSpPr>
          <p:cNvPr id="87" name="Straight Connector 86"/>
          <p:cNvCxnSpPr/>
          <p:nvPr/>
        </p:nvCxnSpPr>
        <p:spPr>
          <a:xfrm>
            <a:off x="2669674" y="4162023"/>
            <a:ext cx="1309094" cy="2167"/>
          </a:xfrm>
          <a:prstGeom prst="line">
            <a:avLst/>
          </a:prstGeom>
          <a:noFill/>
          <a:ln w="9525" cap="flat" cmpd="sng" algn="ctr">
            <a:solidFill>
              <a:srgbClr val="39639D">
                <a:lumMod val="75000"/>
              </a:srgbClr>
            </a:solidFill>
            <a:prstDash val="solid"/>
          </a:ln>
          <a:effectLst/>
        </p:spPr>
      </p:cxnSp>
      <p:cxnSp>
        <p:nvCxnSpPr>
          <p:cNvPr id="88" name="Straight Connector 87"/>
          <p:cNvCxnSpPr/>
          <p:nvPr/>
        </p:nvCxnSpPr>
        <p:spPr>
          <a:xfrm>
            <a:off x="2669674" y="3882980"/>
            <a:ext cx="1309094" cy="2167"/>
          </a:xfrm>
          <a:prstGeom prst="line">
            <a:avLst/>
          </a:prstGeom>
          <a:noFill/>
          <a:ln w="9525" cap="flat" cmpd="sng" algn="ctr">
            <a:solidFill>
              <a:srgbClr val="39639D">
                <a:lumMod val="75000"/>
              </a:srgbClr>
            </a:solidFill>
            <a:prstDash val="solid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2669674" y="3603938"/>
            <a:ext cx="1309094" cy="2167"/>
          </a:xfrm>
          <a:prstGeom prst="line">
            <a:avLst/>
          </a:prstGeom>
          <a:noFill/>
          <a:ln w="9525" cap="flat" cmpd="sng" algn="ctr">
            <a:solidFill>
              <a:srgbClr val="39639D">
                <a:lumMod val="75000"/>
              </a:srgbClr>
            </a:solidFill>
            <a:prstDash val="soli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2669674" y="3324896"/>
            <a:ext cx="1309094" cy="2167"/>
          </a:xfrm>
          <a:prstGeom prst="line">
            <a:avLst/>
          </a:prstGeom>
          <a:noFill/>
          <a:ln w="9525" cap="flat" cmpd="sng" algn="ctr">
            <a:solidFill>
              <a:srgbClr val="39639D">
                <a:lumMod val="75000"/>
              </a:srgbClr>
            </a:solidFill>
            <a:prstDash val="soli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2669674" y="3044400"/>
            <a:ext cx="1309094" cy="2167"/>
          </a:xfrm>
          <a:prstGeom prst="line">
            <a:avLst/>
          </a:prstGeom>
          <a:noFill/>
          <a:ln w="9525" cap="flat" cmpd="sng" algn="ctr">
            <a:solidFill>
              <a:srgbClr val="39639D">
                <a:lumMod val="75000"/>
              </a:srgbClr>
            </a:solidFill>
            <a:prstDash val="solid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>
            <a:off x="2669674" y="2766811"/>
            <a:ext cx="1309094" cy="2167"/>
          </a:xfrm>
          <a:prstGeom prst="line">
            <a:avLst/>
          </a:prstGeom>
          <a:noFill/>
          <a:ln w="9525" cap="flat" cmpd="sng" algn="ctr">
            <a:solidFill>
              <a:srgbClr val="39639D">
                <a:lumMod val="75000"/>
              </a:srgbClr>
            </a:solidFill>
            <a:prstDash val="solid"/>
          </a:ln>
          <a:effectLst/>
        </p:spPr>
      </p:cxnSp>
      <p:cxnSp>
        <p:nvCxnSpPr>
          <p:cNvPr id="93" name="Elbow Connector 92"/>
          <p:cNvCxnSpPr>
            <a:stCxn id="74" idx="0"/>
          </p:cNvCxnSpPr>
          <p:nvPr/>
        </p:nvCxnSpPr>
        <p:spPr>
          <a:xfrm rot="5400000" flipH="1" flipV="1">
            <a:off x="1645916" y="1948043"/>
            <a:ext cx="623552" cy="1423963"/>
          </a:xfrm>
          <a:prstGeom prst="bentConnector2">
            <a:avLst/>
          </a:prstGeom>
          <a:noFill/>
          <a:ln w="9525" cap="flat" cmpd="sng" algn="ctr">
            <a:solidFill>
              <a:srgbClr val="2DA2BF"/>
            </a:solidFill>
            <a:prstDash val="solid"/>
            <a:tailEnd type="arrow"/>
          </a:ln>
          <a:effectLst/>
        </p:spPr>
      </p:cxnSp>
      <p:cxnSp>
        <p:nvCxnSpPr>
          <p:cNvPr id="94" name="Elbow Connector 93"/>
          <p:cNvCxnSpPr>
            <a:stCxn id="74" idx="0"/>
          </p:cNvCxnSpPr>
          <p:nvPr/>
        </p:nvCxnSpPr>
        <p:spPr>
          <a:xfrm rot="5400000" flipH="1" flipV="1">
            <a:off x="1786164" y="2088291"/>
            <a:ext cx="343056" cy="1423963"/>
          </a:xfrm>
          <a:prstGeom prst="bentConnector2">
            <a:avLst/>
          </a:prstGeom>
          <a:noFill/>
          <a:ln w="9525" cap="flat" cmpd="sng" algn="ctr">
            <a:solidFill>
              <a:srgbClr val="2DA2BF"/>
            </a:solidFill>
            <a:prstDash val="solid"/>
            <a:tailEnd type="arrow"/>
          </a:ln>
          <a:effectLst/>
        </p:spPr>
      </p:cxnSp>
      <p:cxnSp>
        <p:nvCxnSpPr>
          <p:cNvPr id="95" name="Elbow Connector 94"/>
          <p:cNvCxnSpPr>
            <a:stCxn id="74" idx="3"/>
          </p:cNvCxnSpPr>
          <p:nvPr/>
        </p:nvCxnSpPr>
        <p:spPr>
          <a:xfrm flipV="1">
            <a:off x="2186622" y="2906334"/>
            <a:ext cx="483052" cy="44646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2DA2BF"/>
            </a:solidFill>
            <a:prstDash val="solid"/>
            <a:tailEnd type="arrow"/>
          </a:ln>
          <a:effectLst/>
        </p:spPr>
      </p:cxnSp>
      <p:cxnSp>
        <p:nvCxnSpPr>
          <p:cNvPr id="96" name="Elbow Connector 36"/>
          <p:cNvCxnSpPr>
            <a:stCxn id="74" idx="2"/>
            <a:endCxn id="85" idx="2"/>
          </p:cNvCxnSpPr>
          <p:nvPr/>
        </p:nvCxnSpPr>
        <p:spPr>
          <a:xfrm rot="16200000" flipH="1">
            <a:off x="1931334" y="3048177"/>
            <a:ext cx="707265" cy="2078510"/>
          </a:xfrm>
          <a:prstGeom prst="bentConnector3">
            <a:avLst>
              <a:gd name="adj1" fmla="val 132322"/>
            </a:avLst>
          </a:prstGeom>
          <a:noFill/>
          <a:ln w="9525" cap="flat" cmpd="sng" algn="ctr">
            <a:solidFill>
              <a:srgbClr val="2DA2BF"/>
            </a:solidFill>
            <a:prstDash val="solid"/>
            <a:tailEnd type="arrow"/>
          </a:ln>
          <a:effectLst/>
        </p:spPr>
      </p:cxnSp>
      <p:sp>
        <p:nvSpPr>
          <p:cNvPr id="97" name="Flowchart: Direct Access Storage 96"/>
          <p:cNvSpPr/>
          <p:nvPr/>
        </p:nvSpPr>
        <p:spPr>
          <a:xfrm>
            <a:off x="5888121" y="2766811"/>
            <a:ext cx="3027279" cy="697606"/>
          </a:xfrm>
          <a:prstGeom prst="flowChartMagneticDrum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Simulator thread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8" name="Right Arrow 97"/>
          <p:cNvSpPr/>
          <p:nvPr/>
        </p:nvSpPr>
        <p:spPr>
          <a:xfrm>
            <a:off x="4171616" y="2971800"/>
            <a:ext cx="1543384" cy="283335"/>
          </a:xfrm>
          <a:prstGeom prst="rightArrow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9" name="Flowchart: Direct Access Storage 98"/>
          <p:cNvSpPr/>
          <p:nvPr/>
        </p:nvSpPr>
        <p:spPr>
          <a:xfrm>
            <a:off x="5888121" y="3673699"/>
            <a:ext cx="3027279" cy="697606"/>
          </a:xfrm>
          <a:prstGeom prst="flowChartMagneticDrum">
            <a:avLst/>
          </a:prstGeom>
          <a:solidFill>
            <a:srgbClr val="DA1F28"/>
          </a:solidFill>
          <a:ln w="55000" cap="flat" cmpd="thickThin" algn="ctr">
            <a:solidFill>
              <a:srgbClr val="DA1F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Simulator thread</a:t>
            </a:r>
          </a:p>
        </p:txBody>
      </p:sp>
      <p:sp>
        <p:nvSpPr>
          <p:cNvPr id="100" name="Flowchart: Direct Access Storage 99"/>
          <p:cNvSpPr/>
          <p:nvPr/>
        </p:nvSpPr>
        <p:spPr>
          <a:xfrm>
            <a:off x="5888121" y="1790163"/>
            <a:ext cx="3027279" cy="697606"/>
          </a:xfrm>
          <a:prstGeom prst="flowChartMagneticDrum">
            <a:avLst/>
          </a:prstGeom>
          <a:solidFill>
            <a:srgbClr val="EB641B"/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Simulator thread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1" name="Flowchart: Direct Access Storage 100"/>
          <p:cNvSpPr/>
          <p:nvPr/>
        </p:nvSpPr>
        <p:spPr>
          <a:xfrm>
            <a:off x="5888121" y="5138670"/>
            <a:ext cx="3027279" cy="697606"/>
          </a:xfrm>
          <a:prstGeom prst="flowChartMagneticDrum">
            <a:avLst/>
          </a:prstGeom>
          <a:solidFill>
            <a:srgbClr val="7D3C4A"/>
          </a:solidFill>
          <a:ln w="55000" cap="flat" cmpd="thickThin" algn="ctr">
            <a:solidFill>
              <a:srgbClr val="7D3C4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Simulator thread</a:t>
            </a:r>
          </a:p>
        </p:txBody>
      </p:sp>
      <p:sp>
        <p:nvSpPr>
          <p:cNvPr id="102" name="Right Arrow 101"/>
          <p:cNvSpPr/>
          <p:nvPr/>
        </p:nvSpPr>
        <p:spPr>
          <a:xfrm rot="20761418">
            <a:off x="4049901" y="2099760"/>
            <a:ext cx="1643830" cy="253384"/>
          </a:xfrm>
          <a:prstGeom prst="rightArrow">
            <a:avLst/>
          </a:prstGeom>
          <a:solidFill>
            <a:srgbClr val="EB641B"/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3" name="Right Arrow 102"/>
          <p:cNvSpPr/>
          <p:nvPr/>
        </p:nvSpPr>
        <p:spPr>
          <a:xfrm rot="632640">
            <a:off x="4243229" y="3790569"/>
            <a:ext cx="1468038" cy="250393"/>
          </a:xfrm>
          <a:prstGeom prst="rightArrow">
            <a:avLst/>
          </a:prstGeom>
          <a:solidFill>
            <a:srgbClr val="DA1F28"/>
          </a:solidFill>
          <a:ln w="55000" cap="flat" cmpd="thickThin" algn="ctr">
            <a:solidFill>
              <a:srgbClr val="DA1F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4" name="Right Arrow 103"/>
          <p:cNvSpPr/>
          <p:nvPr/>
        </p:nvSpPr>
        <p:spPr>
          <a:xfrm rot="2066953">
            <a:off x="3942110" y="4768670"/>
            <a:ext cx="1768288" cy="236536"/>
          </a:xfrm>
          <a:prstGeom prst="rightArrow">
            <a:avLst/>
          </a:prstGeom>
          <a:solidFill>
            <a:srgbClr val="7D3C4A"/>
          </a:solidFill>
          <a:ln w="55000" cap="flat" cmpd="thickThin" algn="ctr">
            <a:solidFill>
              <a:srgbClr val="7D3C4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032458" y="4580586"/>
            <a:ext cx="81818" cy="69761"/>
          </a:xfrm>
          <a:prstGeom prst="ellipse">
            <a:avLst/>
          </a:prstGeom>
          <a:solidFill>
            <a:sysClr val="windowText" lastClr="000000"/>
          </a:solidFill>
          <a:ln w="55000" cap="flat" cmpd="thickThin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032458" y="4789868"/>
            <a:ext cx="81818" cy="69761"/>
          </a:xfrm>
          <a:prstGeom prst="ellipse">
            <a:avLst/>
          </a:prstGeom>
          <a:solidFill>
            <a:sysClr val="windowText" lastClr="000000"/>
          </a:solidFill>
          <a:ln w="55000" cap="flat" cmpd="thickThin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81000" y="3200400"/>
            <a:ext cx="152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EMULATOR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57400" y="4797623"/>
            <a:ext cx="278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20812"/>
                </a:solidFill>
              </a:rPr>
              <a:t>SHARED  MEMORY</a:t>
            </a:r>
            <a:endParaRPr lang="en-US" sz="1400" b="1" dirty="0">
              <a:solidFill>
                <a:srgbClr val="02081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1" y="5257800"/>
            <a:ext cx="2342644" cy="914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20812"/>
                </a:solidFill>
              </a:rPr>
              <a:t>No. of Partitions = No. of Simulator Threads</a:t>
            </a:r>
            <a:endParaRPr lang="en-US" sz="1600" b="1" dirty="0">
              <a:solidFill>
                <a:srgbClr val="020812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22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 animBg="1"/>
      <p:bldP spid="103" grpId="0" animBg="1"/>
      <p:bldP spid="104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162800" cy="541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419600" y="3048000"/>
            <a:ext cx="3810000" cy="1676400"/>
          </a:xfrm>
          <a:prstGeom prst="roundRect">
            <a:avLst/>
          </a:prstGeom>
          <a:noFill/>
          <a:ln w="635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9906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99849"/>
            <a:ext cx="8229600" cy="4391351"/>
            <a:chOff x="990600" y="1399849"/>
            <a:chExt cx="7315200" cy="4058303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4114800"/>
              <a:ext cx="73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endParaRPr lang="en-US" dirty="0" smtClean="0"/>
            </a:p>
            <a:p>
              <a:pPr marL="342900" indent="-342900">
                <a:buFont typeface="+mj-lt"/>
                <a:buAutoNum type="arabicPeriod"/>
              </a:pPr>
              <a:endParaRPr lang="en-US" dirty="0" smtClean="0"/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1524000" y="5458152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Straight Connector 5"/>
            <p:cNvSpPr/>
            <p:nvPr/>
          </p:nvSpPr>
          <p:spPr>
            <a:xfrm>
              <a:off x="1524000" y="4638687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Straight Connector 6"/>
            <p:cNvSpPr/>
            <p:nvPr/>
          </p:nvSpPr>
          <p:spPr>
            <a:xfrm>
              <a:off x="1524000" y="3819222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Straight Connector 7"/>
            <p:cNvSpPr/>
            <p:nvPr/>
          </p:nvSpPr>
          <p:spPr>
            <a:xfrm>
              <a:off x="1524000" y="2999757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traight Connector 8"/>
            <p:cNvSpPr/>
            <p:nvPr/>
          </p:nvSpPr>
          <p:spPr>
            <a:xfrm>
              <a:off x="1524000" y="2180292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 14"/>
            <p:cNvGrpSpPr/>
            <p:nvPr/>
          </p:nvGrpSpPr>
          <p:grpSpPr>
            <a:xfrm>
              <a:off x="3108959" y="1399849"/>
              <a:ext cx="4511040" cy="780442"/>
              <a:chOff x="1584959" y="2848"/>
              <a:chExt cx="4511040" cy="78044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584959" y="2848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584959" y="2848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Four  8 core 2.20 </a:t>
                </a:r>
                <a:r>
                  <a:rPr lang="en-US" sz="2000" kern="1200" dirty="0" err="1" smtClean="0"/>
                  <a:t>Ghz</a:t>
                </a:r>
                <a:r>
                  <a:rPr lang="en-US" sz="2000" kern="1200" dirty="0" smtClean="0"/>
                  <a:t> Intel Xeon GHz </a:t>
                </a:r>
                <a:r>
                  <a:rPr lang="en-US" sz="2000" kern="1200" baseline="0" dirty="0" smtClean="0"/>
                  <a:t>processors</a:t>
                </a:r>
                <a:endParaRPr lang="en-US" sz="2000" kern="1200" dirty="0"/>
              </a:p>
            </p:txBody>
          </p:sp>
        </p:grpSp>
        <p:grpSp>
          <p:nvGrpSpPr>
            <p:cNvPr id="11" name="Group 15"/>
            <p:cNvGrpSpPr/>
            <p:nvPr/>
          </p:nvGrpSpPr>
          <p:grpSpPr>
            <a:xfrm>
              <a:off x="1524000" y="1399849"/>
              <a:ext cx="1584960" cy="780442"/>
              <a:chOff x="0" y="2848"/>
              <a:chExt cx="1584960" cy="780442"/>
            </a:xfrm>
          </p:grpSpPr>
          <p:sp>
            <p:nvSpPr>
              <p:cNvPr id="36" name="Round Same Side Corner Rectangle 35"/>
              <p:cNvSpPr/>
              <p:nvPr/>
            </p:nvSpPr>
            <p:spPr>
              <a:xfrm>
                <a:off x="0" y="2848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5"/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7" name="Round Same Side Corner Rectangle 11"/>
              <p:cNvSpPr/>
              <p:nvPr/>
            </p:nvSpPr>
            <p:spPr>
              <a:xfrm>
                <a:off x="38105" y="40953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Architecture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6"/>
            <p:cNvGrpSpPr/>
            <p:nvPr/>
          </p:nvGrpSpPr>
          <p:grpSpPr>
            <a:xfrm>
              <a:off x="3108959" y="2219314"/>
              <a:ext cx="4511040" cy="780442"/>
              <a:chOff x="1584959" y="822313"/>
              <a:chExt cx="4511040" cy="78044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584959" y="822313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584959" y="822313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Ubuntu Linux 12.10 </a:t>
                </a:r>
                <a:endParaRPr lang="en-US" sz="2000" kern="1200" dirty="0"/>
              </a:p>
            </p:txBody>
          </p:sp>
        </p:grpSp>
        <p:grpSp>
          <p:nvGrpSpPr>
            <p:cNvPr id="13" name="Group 17"/>
            <p:cNvGrpSpPr/>
            <p:nvPr/>
          </p:nvGrpSpPr>
          <p:grpSpPr>
            <a:xfrm>
              <a:off x="1524000" y="2219314"/>
              <a:ext cx="1584960" cy="780442"/>
              <a:chOff x="0" y="822313"/>
              <a:chExt cx="1584960" cy="780442"/>
            </a:xfrm>
          </p:grpSpPr>
          <p:sp>
            <p:nvSpPr>
              <p:cNvPr id="32" name="Round Same Side Corner Rectangle 31"/>
              <p:cNvSpPr/>
              <p:nvPr/>
            </p:nvSpPr>
            <p:spPr>
              <a:xfrm>
                <a:off x="0" y="822313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3" name="Round Same Side Corner Rectangle 15"/>
              <p:cNvSpPr/>
              <p:nvPr/>
            </p:nvSpPr>
            <p:spPr>
              <a:xfrm>
                <a:off x="38105" y="860418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OS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8"/>
            <p:cNvGrpSpPr/>
            <p:nvPr/>
          </p:nvGrpSpPr>
          <p:grpSpPr>
            <a:xfrm>
              <a:off x="3108959" y="3038779"/>
              <a:ext cx="4511040" cy="780442"/>
              <a:chOff x="1584959" y="1641778"/>
              <a:chExt cx="4511040" cy="7804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584959" y="1641778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584959" y="1641778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64 GB</a:t>
                </a:r>
                <a:endParaRPr lang="en-US" sz="2000" kern="1200" dirty="0"/>
              </a:p>
            </p:txBody>
          </p:sp>
        </p:grpSp>
        <p:grpSp>
          <p:nvGrpSpPr>
            <p:cNvPr id="15" name="Group 19"/>
            <p:cNvGrpSpPr/>
            <p:nvPr/>
          </p:nvGrpSpPr>
          <p:grpSpPr>
            <a:xfrm>
              <a:off x="1524000" y="3038779"/>
              <a:ext cx="1584960" cy="780442"/>
              <a:chOff x="0" y="1641778"/>
              <a:chExt cx="1584960" cy="780442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>
                <a:off x="0" y="1641778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rgbClr val="99CC00">
                  <a:alpha val="42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9" name="Round Same Side Corner Rectangle 19"/>
              <p:cNvSpPr/>
              <p:nvPr/>
            </p:nvSpPr>
            <p:spPr>
              <a:xfrm>
                <a:off x="38105" y="1679883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RAM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20"/>
            <p:cNvGrpSpPr/>
            <p:nvPr/>
          </p:nvGrpSpPr>
          <p:grpSpPr>
            <a:xfrm>
              <a:off x="3108959" y="3858244"/>
              <a:ext cx="4511040" cy="780442"/>
              <a:chOff x="1584959" y="2461243"/>
              <a:chExt cx="4511040" cy="78044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84959" y="2461243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1584959" y="2461243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64</a:t>
                </a:r>
                <a:endParaRPr lang="en-US" sz="2000" kern="1200" dirty="0"/>
              </a:p>
            </p:txBody>
          </p:sp>
        </p:grpSp>
        <p:grpSp>
          <p:nvGrpSpPr>
            <p:cNvPr id="17" name="Group 21"/>
            <p:cNvGrpSpPr/>
            <p:nvPr/>
          </p:nvGrpSpPr>
          <p:grpSpPr>
            <a:xfrm>
              <a:off x="1524000" y="3858244"/>
              <a:ext cx="1584960" cy="780442"/>
              <a:chOff x="0" y="2461243"/>
              <a:chExt cx="1584960" cy="780442"/>
            </a:xfrm>
          </p:grpSpPr>
          <p:sp>
            <p:nvSpPr>
              <p:cNvPr id="24" name="Round Same Side Corner Rectangle 23"/>
              <p:cNvSpPr/>
              <p:nvPr/>
            </p:nvSpPr>
            <p:spPr>
              <a:xfrm>
                <a:off x="0" y="2461243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2"/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5" name="Round Same Side Corner Rectangle 23"/>
              <p:cNvSpPr/>
              <p:nvPr/>
            </p:nvSpPr>
            <p:spPr>
              <a:xfrm>
                <a:off x="38105" y="2499348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Threads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22"/>
            <p:cNvGrpSpPr/>
            <p:nvPr/>
          </p:nvGrpSpPr>
          <p:grpSpPr>
            <a:xfrm>
              <a:off x="3108959" y="4677709"/>
              <a:ext cx="4511040" cy="780442"/>
              <a:chOff x="1584959" y="3280708"/>
              <a:chExt cx="4511040" cy="78044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84959" y="3280708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584959" y="3280708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Sun’s Java SE Runtime 1.6.0</a:t>
                </a:r>
                <a:endParaRPr lang="en-US" sz="2000" kern="1200" dirty="0"/>
              </a:p>
            </p:txBody>
          </p:sp>
        </p:grpSp>
        <p:grpSp>
          <p:nvGrpSpPr>
            <p:cNvPr id="19" name="Group 23"/>
            <p:cNvGrpSpPr/>
            <p:nvPr/>
          </p:nvGrpSpPr>
          <p:grpSpPr>
            <a:xfrm>
              <a:off x="1524000" y="4677709"/>
              <a:ext cx="1584960" cy="780442"/>
              <a:chOff x="0" y="3280708"/>
              <a:chExt cx="1584960" cy="780442"/>
            </a:xfrm>
          </p:grpSpPr>
          <p:sp>
            <p:nvSpPr>
              <p:cNvPr id="20" name="Round Same Side Corner Rectangle 19"/>
              <p:cNvSpPr/>
              <p:nvPr/>
            </p:nvSpPr>
            <p:spPr>
              <a:xfrm>
                <a:off x="0" y="3280708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6"/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Round Same Side Corner Rectangle 27"/>
              <p:cNvSpPr/>
              <p:nvPr/>
            </p:nvSpPr>
            <p:spPr>
              <a:xfrm>
                <a:off x="38105" y="3318813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Platform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94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88205"/>
              </p:ext>
            </p:extLst>
          </p:nvPr>
        </p:nvGraphicFramePr>
        <p:xfrm>
          <a:off x="152400" y="1905000"/>
          <a:ext cx="8839200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566" y="314980"/>
            <a:ext cx="2110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Intel PIN Tool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293813" y="4030021"/>
            <a:ext cx="3973387" cy="846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Hardware (x86/x86-64)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298" y="3165651"/>
            <a:ext cx="3422414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Operating System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52051" y="1621239"/>
            <a:ext cx="152133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362" y="2425320"/>
            <a:ext cx="2332711" cy="7084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Intel PIN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5146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Gives execution traces for x86 applications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Suitable for application-mostly suites such as SPEC, PARSEC, and Splash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9425" y="5181600"/>
            <a:ext cx="2493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/>
              <a:t>Software Stack</a:t>
            </a:r>
            <a:endParaRPr lang="en-US" sz="30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3" name="Picture 2" descr="per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9" y="1752600"/>
            <a:ext cx="4364181" cy="252663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5355" y="3733800"/>
            <a:ext cx="4060045" cy="254897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4953000" y="1676400"/>
            <a:ext cx="3581400" cy="609600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Multi-Issue </a:t>
            </a:r>
            <a:r>
              <a:rPr lang="en-US" dirty="0" err="1" smtClean="0"/>
              <a:t>Inorder</a:t>
            </a:r>
            <a:r>
              <a:rPr lang="en-US" dirty="0" smtClean="0"/>
              <a:t> : ~4.6 MIPS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5715000"/>
            <a:ext cx="3429000" cy="609600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Out-of-Order : ~2.34 MIPS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28600" y="2057400"/>
            <a:ext cx="2057400" cy="3733800"/>
          </a:xfrm>
          <a:prstGeom prst="rect">
            <a:avLst/>
          </a:prstGeom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Size: 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dirty="0" err="1" smtClean="0"/>
              <a:t>s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imsmall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Synchronization: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>
              <a:lnSpc>
                <a:spcPts val="12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 smtClean="0">
                <a:solidFill>
                  <a:schemeClr val="accent6"/>
                </a:solidFill>
              </a:rPr>
              <a:t>#Cores:</a:t>
            </a:r>
          </a:p>
          <a:p>
            <a:pPr marL="457200" lvl="0" indent="-457200">
              <a:lnSpc>
                <a:spcPts val="12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dirty="0" smtClean="0"/>
              <a:t>64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Engine: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Memory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Pipeline: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Multi-Issue </a:t>
            </a:r>
            <a:r>
              <a:rPr lang="en-US" sz="1600" dirty="0" err="1" smtClean="0">
                <a:solidFill>
                  <a:schemeClr val="tx1"/>
                </a:solidFill>
              </a:rPr>
              <a:t>Inorder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6521066" cy="404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10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740" y="1905000"/>
            <a:ext cx="64054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228600" y="2057400"/>
            <a:ext cx="2057400" cy="3733800"/>
          </a:xfrm>
          <a:prstGeom prst="rect">
            <a:avLst/>
          </a:prstGeom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Size: 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dirty="0" err="1" smtClean="0"/>
              <a:t>s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imsmall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Synchronization: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>
              <a:lnSpc>
                <a:spcPts val="12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b="1" dirty="0" smtClean="0">
                <a:solidFill>
                  <a:schemeClr val="accent6"/>
                </a:solidFill>
              </a:rPr>
              <a:t>#Cores:</a:t>
            </a:r>
          </a:p>
          <a:p>
            <a:pPr marL="457200" lvl="0" indent="-457200">
              <a:lnSpc>
                <a:spcPts val="12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dirty="0" smtClean="0"/>
              <a:t>64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Engine: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Memory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Pipeline:</a:t>
            </a:r>
          </a:p>
          <a:p>
            <a:pPr marL="457200" marR="0" lvl="0" indent="-457200" algn="l" defTabSz="914400" rtl="0" eaLnBrk="1" fontAlgn="auto" latinLnBrk="0" hangingPunct="1">
              <a:lnSpc>
                <a:spcPts val="12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Out of Order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Simulating GPU’s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GPU-TEJAS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/>
          <p:cNvSpPr>
            <a:spLocks noEditPoints="1"/>
          </p:cNvSpPr>
          <p:nvPr/>
        </p:nvSpPr>
        <p:spPr bwMode="gray">
          <a:xfrm rot="20241944">
            <a:off x="642112" y="2309813"/>
            <a:ext cx="6668845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1176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gray">
          <a:xfrm>
            <a:off x="2286000" y="1371600"/>
            <a:ext cx="2514600" cy="2057400"/>
          </a:xfrm>
          <a:prstGeom prst="ellipse">
            <a:avLst/>
          </a:prstGeom>
          <a:gradFill rotWithShape="1">
            <a:gsLst>
              <a:gs pos="0">
                <a:srgbClr val="7028C0"/>
              </a:gs>
              <a:gs pos="100000">
                <a:srgbClr val="7028C0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gray">
          <a:xfrm>
            <a:off x="228600" y="3276600"/>
            <a:ext cx="1705445" cy="1676400"/>
          </a:xfrm>
          <a:prstGeom prst="ellipse">
            <a:avLst/>
          </a:prstGeom>
          <a:gradFill rotWithShape="1">
            <a:gsLst>
              <a:gs pos="0">
                <a:srgbClr val="3167D3"/>
              </a:gs>
              <a:gs pos="100000">
                <a:srgbClr val="3167D3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gray">
          <a:xfrm>
            <a:off x="1250317" y="4821238"/>
            <a:ext cx="2255389" cy="1503362"/>
          </a:xfrm>
          <a:prstGeom prst="ellipse">
            <a:avLst/>
          </a:prstGeom>
          <a:gradFill rotWithShape="1">
            <a:gsLst>
              <a:gs pos="0">
                <a:srgbClr val="87A3E9"/>
              </a:gs>
              <a:gs pos="100000">
                <a:srgbClr val="87A3E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gray">
          <a:xfrm>
            <a:off x="4032108" y="3657600"/>
            <a:ext cx="2150343" cy="1981200"/>
          </a:xfrm>
          <a:prstGeom prst="ellipse">
            <a:avLst/>
          </a:prstGeom>
          <a:gradFill rotWithShape="1">
            <a:gsLst>
              <a:gs pos="0">
                <a:srgbClr val="90B54D"/>
              </a:gs>
              <a:gs pos="100000">
                <a:srgbClr val="90B54D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gray">
          <a:xfrm>
            <a:off x="5486400" y="1524000"/>
            <a:ext cx="2438400" cy="1600200"/>
          </a:xfrm>
          <a:prstGeom prst="ellipse">
            <a:avLst/>
          </a:prstGeom>
          <a:gradFill rotWithShape="1">
            <a:gsLst>
              <a:gs pos="0">
                <a:srgbClr val="F6A23C"/>
              </a:gs>
              <a:gs pos="100000">
                <a:srgbClr val="F6A23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C0C0C0">
                <a:alpha val="50000"/>
              </a:srgbClr>
            </a:prstShdw>
          </a:effectLst>
        </p:spPr>
        <p:txBody>
          <a:bodyPr wrap="none" anchor="ctr"/>
          <a:lstStyle/>
          <a:p>
            <a:pPr lvl="0" eaLnBrk="0" hangingPunct="0">
              <a:defRPr/>
            </a:pPr>
            <a:endParaRPr lang="en-US" b="1" kern="0" dirty="0" smtClean="0">
              <a:solidFill>
                <a:srgbClr val="FFFFFF"/>
              </a:solidFill>
              <a:latin typeface="Verdana" pitchFamily="34" charset="0"/>
            </a:endParaRPr>
          </a:p>
          <a:p>
            <a:pPr lvl="0" eaLnBrk="0" hangingPunct="0"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Verdana" pitchFamily="34" charset="0"/>
              </a:rPr>
              <a:t>Modern GPUs</a:t>
            </a:r>
          </a:p>
          <a:p>
            <a:pPr lvl="0" eaLnBrk="0" hangingPunct="0"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Verdana" pitchFamily="34" charset="0"/>
              </a:rPr>
              <a:t> have 1000+ </a:t>
            </a:r>
          </a:p>
          <a:p>
            <a:pPr lvl="0" eaLnBrk="0" hangingPunct="0"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Verdana" pitchFamily="34" charset="0"/>
              </a:rPr>
              <a:t>processing </a:t>
            </a:r>
          </a:p>
          <a:p>
            <a:pPr lvl="0" eaLnBrk="0" hangingPunct="0"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Verdana" pitchFamily="34" charset="0"/>
              </a:rPr>
              <a:t>elements.</a:t>
            </a:r>
          </a:p>
          <a:p>
            <a:pPr lvl="0" eaLnBrk="0" hangingPunct="0">
              <a:defRPr/>
            </a:pPr>
            <a:endParaRPr lang="en-US" b="1" kern="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gray">
          <a:xfrm>
            <a:off x="361352" y="3505200"/>
            <a:ext cx="1600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GPUs have gone general </a:t>
            </a:r>
            <a:r>
              <a:rPr lang="en-US" b="1" kern="0" dirty="0" smtClean="0">
                <a:solidFill>
                  <a:srgbClr val="FFFFFF"/>
                </a:solidFill>
                <a:latin typeface="Verdana" pitchFamily="34" charset="0"/>
              </a:rPr>
              <a:t>p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urpose</a:t>
            </a:r>
            <a:r>
              <a:rPr lang="en-US" b="1" kern="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gray">
          <a:xfrm>
            <a:off x="2590801" y="1646872"/>
            <a:ext cx="198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Verdana" pitchFamily="34" charset="0"/>
              </a:rPr>
              <a:t>A Simulator is needed to study and design new architectures.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gray">
          <a:xfrm>
            <a:off x="4328707" y="3932872"/>
            <a:ext cx="22244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Sequential simulators suffer from performance issues.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gray">
          <a:xfrm>
            <a:off x="1577812" y="4953000"/>
            <a:ext cx="20035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rPr>
              <a:t>Very little prior work in parallel GPU simulation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gray">
          <a:xfrm>
            <a:off x="1358943" y="2497138"/>
            <a:ext cx="1745609" cy="1617662"/>
          </a:xfrm>
          <a:prstGeom prst="line">
            <a:avLst/>
          </a:prstGeom>
          <a:noFill/>
          <a:ln w="9525">
            <a:solidFill>
              <a:srgbClr val="1A1A7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6" name="AutoShape 28"/>
          <p:cNvCxnSpPr>
            <a:cxnSpLocks noChangeShapeType="1"/>
            <a:stCxn id="45" idx="0"/>
          </p:cNvCxnSpPr>
          <p:nvPr/>
        </p:nvCxnSpPr>
        <p:spPr bwMode="gray">
          <a:xfrm rot="5400000">
            <a:off x="823141" y="1978798"/>
            <a:ext cx="17462" cy="1054143"/>
          </a:xfrm>
          <a:prstGeom prst="straightConnector1">
            <a:avLst/>
          </a:prstGeom>
          <a:noFill/>
          <a:ln w="9525">
            <a:solidFill>
              <a:srgbClr val="1A1A70"/>
            </a:solidFill>
            <a:round/>
            <a:headEnd/>
            <a:tailEnd/>
          </a:ln>
          <a:effectLst/>
        </p:spPr>
      </p:cxn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247060" y="2069068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GPUTejas</a:t>
            </a:r>
            <a:r>
              <a:rPr lang="en-US" dirty="0" smtClean="0">
                <a:latin typeface="Verdana" pitchFamily="34" charset="0"/>
              </a:rPr>
              <a:t>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</a:t>
            </a:r>
            <a:r>
              <a:rPr lang="en-US" dirty="0" err="1" smtClean="0"/>
              <a:t>GPUTejas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46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3" grpId="0"/>
      <p:bldP spid="44" grpId="0"/>
      <p:bldP spid="45" grpId="0" animBg="1"/>
      <p:bldP spid="47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GPU Simulators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294967295"/>
          </p:nvPr>
        </p:nvGraphicFramePr>
        <p:xfrm>
          <a:off x="228600" y="14478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2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416DEBB-0A5B-4039-B097-346829798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D416DEBB-0A5B-4039-B097-346829798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55481A-51CE-4598-920C-9CDEAAD3D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F955481A-51CE-4598-920C-9CDEAAD3D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F96F6C4-7E99-4319-97D2-BC243788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dgm id="{3F96F6C4-7E99-4319-97D2-BC243788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E34052-813A-40E0-8EFB-96C949593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02E34052-813A-40E0-8EFB-96C949593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BE2F0E-7159-4205-B075-2A3E1E8EE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E3BE2F0E-7159-4205-B075-2A3E1E8EE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EF12076-4DEC-44B3-83F3-7E8AFFF41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2EF12076-4DEC-44B3-83F3-7E8AFFF41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684B25C-9C9F-4253-AFB1-D59443510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2684B25C-9C9F-4253-AFB1-D59443510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847644-3ACF-46F5-8FB2-1C37508F6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B1847644-3ACF-46F5-8FB2-1C37508F6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4A32BB5-FA87-42B4-A036-9A1370BF4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74A32BB5-FA87-42B4-A036-9A1370BF4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9397E9-24C1-4F60-A528-53822CB45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649397E9-24C1-4F60-A528-53822CB45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1371600" y="1752600"/>
            <a:ext cx="2438400" cy="2590800"/>
            <a:chOff x="914400" y="1733550"/>
            <a:chExt cx="1943100" cy="215265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1733550"/>
              <a:ext cx="1943100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2095500"/>
              <a:ext cx="19431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600" y="2133600"/>
              <a:ext cx="11049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800" y="2362200"/>
              <a:ext cx="113347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6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33550"/>
            <a:ext cx="2408349" cy="266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394385"/>
            <a:ext cx="2467377" cy="120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7172" y="4017630"/>
            <a:ext cx="3411828" cy="215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4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33550"/>
            <a:ext cx="5943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1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99849"/>
            <a:ext cx="8229600" cy="4391351"/>
            <a:chOff x="990600" y="1399849"/>
            <a:chExt cx="7315200" cy="4058303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4114800"/>
              <a:ext cx="73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endParaRPr lang="en-US" dirty="0" smtClean="0"/>
            </a:p>
            <a:p>
              <a:pPr marL="342900" indent="-342900">
                <a:buFont typeface="+mj-lt"/>
                <a:buAutoNum type="arabicPeriod"/>
              </a:pPr>
              <a:endParaRPr lang="en-US" dirty="0" smtClean="0"/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1524000" y="5458152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Straight Connector 5"/>
            <p:cNvSpPr/>
            <p:nvPr/>
          </p:nvSpPr>
          <p:spPr>
            <a:xfrm>
              <a:off x="1524000" y="4638687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Straight Connector 6"/>
            <p:cNvSpPr/>
            <p:nvPr/>
          </p:nvSpPr>
          <p:spPr>
            <a:xfrm>
              <a:off x="1524000" y="3819222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Straight Connector 7"/>
            <p:cNvSpPr/>
            <p:nvPr/>
          </p:nvSpPr>
          <p:spPr>
            <a:xfrm>
              <a:off x="1524000" y="2999757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traight Connector 8"/>
            <p:cNvSpPr/>
            <p:nvPr/>
          </p:nvSpPr>
          <p:spPr>
            <a:xfrm>
              <a:off x="1524000" y="2180292"/>
              <a:ext cx="6096000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 14"/>
            <p:cNvGrpSpPr/>
            <p:nvPr/>
          </p:nvGrpSpPr>
          <p:grpSpPr>
            <a:xfrm>
              <a:off x="3108959" y="1399849"/>
              <a:ext cx="4511040" cy="780442"/>
              <a:chOff x="1584959" y="2848"/>
              <a:chExt cx="4511040" cy="78044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584959" y="2848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584959" y="2848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Four  8 core 2.20 </a:t>
                </a:r>
                <a:r>
                  <a:rPr lang="en-US" sz="2000" kern="1200" dirty="0" err="1" smtClean="0"/>
                  <a:t>Ghz</a:t>
                </a:r>
                <a:r>
                  <a:rPr lang="en-US" sz="2000" kern="1200" dirty="0" smtClean="0"/>
                  <a:t> Intel Xeon GHz </a:t>
                </a:r>
                <a:r>
                  <a:rPr lang="en-US" sz="2000" kern="1200" baseline="0" dirty="0" smtClean="0"/>
                  <a:t>processors, 64 threads</a:t>
                </a:r>
                <a:endParaRPr lang="en-US" sz="2000" kern="1200" dirty="0"/>
              </a:p>
            </p:txBody>
          </p:sp>
        </p:grpSp>
        <p:grpSp>
          <p:nvGrpSpPr>
            <p:cNvPr id="11" name="Group 15"/>
            <p:cNvGrpSpPr/>
            <p:nvPr/>
          </p:nvGrpSpPr>
          <p:grpSpPr>
            <a:xfrm>
              <a:off x="1524000" y="1399849"/>
              <a:ext cx="1584960" cy="780442"/>
              <a:chOff x="0" y="2848"/>
              <a:chExt cx="1584960" cy="780442"/>
            </a:xfrm>
          </p:grpSpPr>
          <p:sp>
            <p:nvSpPr>
              <p:cNvPr id="36" name="Round Same Side Corner Rectangle 35"/>
              <p:cNvSpPr/>
              <p:nvPr/>
            </p:nvSpPr>
            <p:spPr>
              <a:xfrm>
                <a:off x="0" y="2848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5"/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7" name="Round Same Side Corner Rectangle 11"/>
              <p:cNvSpPr/>
              <p:nvPr/>
            </p:nvSpPr>
            <p:spPr>
              <a:xfrm>
                <a:off x="38105" y="40953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Architecture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6"/>
            <p:cNvGrpSpPr/>
            <p:nvPr/>
          </p:nvGrpSpPr>
          <p:grpSpPr>
            <a:xfrm>
              <a:off x="3108959" y="2219314"/>
              <a:ext cx="4511040" cy="780442"/>
              <a:chOff x="1584959" y="822313"/>
              <a:chExt cx="4511040" cy="78044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584959" y="822313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584959" y="822313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Ubuntu Linux 12.10 </a:t>
                </a:r>
                <a:endParaRPr lang="en-US" sz="2000" kern="1200" dirty="0"/>
              </a:p>
            </p:txBody>
          </p:sp>
        </p:grpSp>
        <p:grpSp>
          <p:nvGrpSpPr>
            <p:cNvPr id="13" name="Group 17"/>
            <p:cNvGrpSpPr/>
            <p:nvPr/>
          </p:nvGrpSpPr>
          <p:grpSpPr>
            <a:xfrm>
              <a:off x="1524000" y="2219314"/>
              <a:ext cx="1584960" cy="780442"/>
              <a:chOff x="0" y="822313"/>
              <a:chExt cx="1584960" cy="780442"/>
            </a:xfrm>
          </p:grpSpPr>
          <p:sp>
            <p:nvSpPr>
              <p:cNvPr id="32" name="Round Same Side Corner Rectangle 31"/>
              <p:cNvSpPr/>
              <p:nvPr/>
            </p:nvSpPr>
            <p:spPr>
              <a:xfrm>
                <a:off x="0" y="822313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3" name="Round Same Side Corner Rectangle 15"/>
              <p:cNvSpPr/>
              <p:nvPr/>
            </p:nvSpPr>
            <p:spPr>
              <a:xfrm>
                <a:off x="38105" y="860418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OS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8"/>
            <p:cNvGrpSpPr/>
            <p:nvPr/>
          </p:nvGrpSpPr>
          <p:grpSpPr>
            <a:xfrm>
              <a:off x="3108959" y="3038779"/>
              <a:ext cx="4511040" cy="780442"/>
              <a:chOff x="1584959" y="1641778"/>
              <a:chExt cx="4511040" cy="7804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584959" y="1641778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584959" y="1641778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64 GB</a:t>
                </a:r>
                <a:endParaRPr lang="en-US" sz="2000" kern="1200" dirty="0"/>
              </a:p>
            </p:txBody>
          </p:sp>
        </p:grpSp>
        <p:grpSp>
          <p:nvGrpSpPr>
            <p:cNvPr id="15" name="Group 19"/>
            <p:cNvGrpSpPr/>
            <p:nvPr/>
          </p:nvGrpSpPr>
          <p:grpSpPr>
            <a:xfrm>
              <a:off x="1524000" y="3038779"/>
              <a:ext cx="1584960" cy="780442"/>
              <a:chOff x="0" y="1641778"/>
              <a:chExt cx="1584960" cy="780442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>
                <a:off x="0" y="1641778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rgbClr val="99CC00">
                  <a:alpha val="42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9" name="Round Same Side Corner Rectangle 19"/>
              <p:cNvSpPr/>
              <p:nvPr/>
            </p:nvSpPr>
            <p:spPr>
              <a:xfrm>
                <a:off x="38105" y="1679883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RAM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20"/>
            <p:cNvGrpSpPr/>
            <p:nvPr/>
          </p:nvGrpSpPr>
          <p:grpSpPr>
            <a:xfrm>
              <a:off x="3108959" y="3858244"/>
              <a:ext cx="4511040" cy="780442"/>
              <a:chOff x="1584959" y="2461243"/>
              <a:chExt cx="4511040" cy="78044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84959" y="2461243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1584959" y="2461243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Sun’s Java SE Runtime 1.6.0</a:t>
                </a:r>
                <a:endParaRPr lang="en-US" sz="2000" dirty="0"/>
              </a:p>
            </p:txBody>
          </p:sp>
        </p:grpSp>
        <p:grpSp>
          <p:nvGrpSpPr>
            <p:cNvPr id="17" name="Group 21"/>
            <p:cNvGrpSpPr/>
            <p:nvPr/>
          </p:nvGrpSpPr>
          <p:grpSpPr>
            <a:xfrm>
              <a:off x="1524000" y="3858244"/>
              <a:ext cx="1584960" cy="780442"/>
              <a:chOff x="0" y="2461243"/>
              <a:chExt cx="1584960" cy="780442"/>
            </a:xfrm>
          </p:grpSpPr>
          <p:sp>
            <p:nvSpPr>
              <p:cNvPr id="24" name="Round Same Side Corner Rectangle 23"/>
              <p:cNvSpPr/>
              <p:nvPr/>
            </p:nvSpPr>
            <p:spPr>
              <a:xfrm>
                <a:off x="0" y="2461243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2"/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5" name="Round Same Side Corner Rectangle 23"/>
              <p:cNvSpPr/>
              <p:nvPr/>
            </p:nvSpPr>
            <p:spPr>
              <a:xfrm>
                <a:off x="38105" y="2499348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Platform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22"/>
            <p:cNvGrpSpPr/>
            <p:nvPr/>
          </p:nvGrpSpPr>
          <p:grpSpPr>
            <a:xfrm>
              <a:off x="3108959" y="4677709"/>
              <a:ext cx="4511040" cy="780442"/>
              <a:chOff x="1584959" y="3280708"/>
              <a:chExt cx="4511040" cy="78044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84959" y="3280708"/>
                <a:ext cx="4511040" cy="78044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584959" y="3280708"/>
                <a:ext cx="4511040" cy="7804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NVIDIA TESLA</a:t>
                </a:r>
                <a:endParaRPr lang="en-US" sz="2000" kern="1200" dirty="0"/>
              </a:p>
            </p:txBody>
          </p:sp>
        </p:grpSp>
        <p:grpSp>
          <p:nvGrpSpPr>
            <p:cNvPr id="19" name="Group 23"/>
            <p:cNvGrpSpPr/>
            <p:nvPr/>
          </p:nvGrpSpPr>
          <p:grpSpPr>
            <a:xfrm>
              <a:off x="1524000" y="4677709"/>
              <a:ext cx="1584960" cy="780442"/>
              <a:chOff x="0" y="3280708"/>
              <a:chExt cx="1584960" cy="780442"/>
            </a:xfrm>
          </p:grpSpPr>
          <p:sp>
            <p:nvSpPr>
              <p:cNvPr id="20" name="Round Same Side Corner Rectangle 19"/>
              <p:cNvSpPr/>
              <p:nvPr/>
            </p:nvSpPr>
            <p:spPr>
              <a:xfrm>
                <a:off x="0" y="3280708"/>
                <a:ext cx="1584960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6"/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Round Same Side Corner Rectangle 27"/>
              <p:cNvSpPr/>
              <p:nvPr/>
            </p:nvSpPr>
            <p:spPr>
              <a:xfrm>
                <a:off x="38105" y="3318813"/>
                <a:ext cx="1508750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GPU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9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566" y="314980"/>
            <a:ext cx="2110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Intel PIN Tool</a:t>
            </a:r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1284458" y="2526033"/>
            <a:ext cx="167346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X86 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330114"/>
            <a:ext cx="2565982" cy="7084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Intel PIN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807" y="4168314"/>
            <a:ext cx="2493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/>
              <a:t>Software Stack</a:t>
            </a:r>
            <a:endParaRPr lang="en-US" sz="30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3404182" y="3684357"/>
            <a:ext cx="23870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1200" y="3318861"/>
            <a:ext cx="2565982" cy="7084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Tejas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7324" y="2956094"/>
            <a:ext cx="2349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Execution </a:t>
            </a:r>
          </a:p>
          <a:p>
            <a:pPr algn="ctr"/>
            <a:r>
              <a:rPr lang="en-US" sz="2200" dirty="0" smtClean="0"/>
              <a:t>Traces</a:t>
            </a:r>
          </a:p>
          <a:p>
            <a:pPr algn="ctr"/>
            <a:r>
              <a:rPr lang="en-US" sz="2200" dirty="0" smtClean="0"/>
              <a:t> (X86 program)</a:t>
            </a:r>
            <a:endParaRPr lang="en-US" sz="2200" dirty="0"/>
          </a:p>
        </p:txBody>
      </p:sp>
      <p:sp>
        <p:nvSpPr>
          <p:cNvPr id="10" name="Cloud 9"/>
          <p:cNvSpPr/>
          <p:nvPr/>
        </p:nvSpPr>
        <p:spPr>
          <a:xfrm>
            <a:off x="5791200" y="2209800"/>
            <a:ext cx="2565982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Pipeline (VISA)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36700"/>
            <a:ext cx="8382000" cy="47879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752600" y="3200400"/>
            <a:ext cx="691299" cy="3048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accent4">
                    <a:lumMod val="50000"/>
                  </a:schemeClr>
                </a:solidFill>
              </a:rPr>
              <a:t>16.42</a:t>
            </a:r>
            <a:endParaRPr lang="en-US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2590800"/>
            <a:ext cx="691299" cy="3048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accent4">
                    <a:lumMod val="50000"/>
                  </a:schemeClr>
                </a:solidFill>
              </a:rPr>
              <a:t>22.21</a:t>
            </a:r>
            <a:endParaRPr lang="en-US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657600"/>
            <a:ext cx="691299" cy="3048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accent4">
                    <a:lumMod val="50000"/>
                  </a:schemeClr>
                </a:solidFill>
              </a:rPr>
              <a:t>11.52</a:t>
            </a:r>
            <a:endParaRPr lang="en-US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4724400"/>
            <a:ext cx="691299" cy="3048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accent4">
                    <a:lumMod val="50000"/>
                  </a:schemeClr>
                </a:solidFill>
              </a:rPr>
              <a:t>1.48</a:t>
            </a:r>
            <a:endParaRPr lang="en-US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7523" y="2667000"/>
            <a:ext cx="691299" cy="3048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accent4">
                    <a:lumMod val="50000"/>
                  </a:schemeClr>
                </a:solidFill>
              </a:rPr>
              <a:t>21.04</a:t>
            </a:r>
            <a:endParaRPr lang="en-US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6701" y="2438400"/>
            <a:ext cx="691299" cy="3048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accent4">
                    <a:lumMod val="50000"/>
                  </a:schemeClr>
                </a:solidFill>
              </a:rPr>
              <a:t>23.38</a:t>
            </a:r>
            <a:endParaRPr lang="en-US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1101" y="2209800"/>
            <a:ext cx="691299" cy="3048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accent4">
                    <a:lumMod val="50000"/>
                  </a:schemeClr>
                </a:solidFill>
              </a:rPr>
              <a:t>25.44</a:t>
            </a:r>
            <a:endParaRPr lang="en-US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3101" y="3048000"/>
            <a:ext cx="691299" cy="3048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accent4">
                    <a:lumMod val="50000"/>
                  </a:schemeClr>
                </a:solidFill>
              </a:rPr>
              <a:t>17.33</a:t>
            </a:r>
            <a:endParaRPr lang="en-US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5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5" name="Picture 4" descr="gpu_valid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89" y="1523330"/>
            <a:ext cx="7497222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607820"/>
          <a:ext cx="7924800" cy="46405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44450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Benchmarks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Execution Time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Native Execution (ms)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GPGPU-</a:t>
                      </a:r>
                      <a:r>
                        <a:rPr lang="en-US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sim</a:t>
                      </a:r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(s)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GpuTejas</a:t>
                      </a:r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(s)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7ED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hotspot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0.85       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4.54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bfs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29.48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4517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5.36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lud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2.22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168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16.31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nn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0.12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0.86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nw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6.21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1673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27.76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pathfinder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1.02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280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23.51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heartwall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162.77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91861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151.24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mean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28.95 ms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14100.29 s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32.80 s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105400" y="5715000"/>
            <a:ext cx="1600200" cy="685800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5715000"/>
            <a:ext cx="1600200" cy="685800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39348"/>
              </p:ext>
            </p:extLst>
          </p:nvPr>
        </p:nvGraphicFramePr>
        <p:xfrm>
          <a:off x="152400" y="1905000"/>
          <a:ext cx="8839200" cy="323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ParTejas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GPUTejas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Tejas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-Java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Java Applications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8427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 descr="razer20laptop-large-100016095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2" y="2130973"/>
            <a:ext cx="1811172" cy="1714513"/>
          </a:xfrm>
          <a:prstGeom prst="rect">
            <a:avLst/>
          </a:prstGeom>
        </p:spPr>
      </p:pic>
      <p:pic>
        <p:nvPicPr>
          <p:cNvPr id="9" name="Picture 8" descr="Fujitsu-super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2000264" cy="1357322"/>
          </a:xfrm>
          <a:prstGeom prst="rect">
            <a:avLst/>
          </a:prstGeom>
        </p:spPr>
      </p:pic>
      <p:pic>
        <p:nvPicPr>
          <p:cNvPr id="10" name="Picture 9" descr="Android-Tablet-Shipments-Surging-Global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345288"/>
            <a:ext cx="1857388" cy="1357322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32" y="4483676"/>
            <a:ext cx="2233618" cy="1504950"/>
          </a:xfrm>
          <a:prstGeom prst="rect">
            <a:avLst/>
          </a:prstGeom>
        </p:spPr>
      </p:pic>
      <p:pic>
        <p:nvPicPr>
          <p:cNvPr id="12" name="Content Placeholder 3" descr="matl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2332" y="4712274"/>
            <a:ext cx="2209800" cy="990600"/>
          </a:xfrm>
          <a:prstGeom prst="rect">
            <a:avLst/>
          </a:prstGeom>
        </p:spPr>
      </p:pic>
      <p:pic>
        <p:nvPicPr>
          <p:cNvPr id="14" name="Picture 13" descr="whatsapp-para-p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631304"/>
            <a:ext cx="1571636" cy="12858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8662" y="3904782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Laptops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500430" y="3904782"/>
            <a:ext cx="17145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Supercomputers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6929454" y="3904782"/>
            <a:ext cx="12858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Cell phones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785786" y="611936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Gaming Consoles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3643306" y="6119360"/>
            <a:ext cx="12144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Softwares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6131502"/>
            <a:ext cx="20717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Mobile applications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357158" y="1395699"/>
            <a:ext cx="809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Java is Everywhere, there are billions of Java applications.</a:t>
            </a:r>
            <a:endParaRPr lang="en-IN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Traces enable architecture performance analysis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Challenges to get the execution traces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Java code is dynamically compiled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PIN, a binary instrumentation tool crashes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Java program and virtual machine are represented by a single process to external process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No publically available tool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8596" y="128427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port-300x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02" y="1928802"/>
            <a:ext cx="1928816" cy="1500198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5286388"/>
            <a:ext cx="2285984" cy="15001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Scope of </a:t>
            </a:r>
            <a:r>
              <a:rPr lang="en-US" dirty="0" err="1" smtClean="0"/>
              <a:t>TejasJava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Performance analysis of Java applications on a particular hardware</a:t>
            </a:r>
          </a:p>
          <a:p>
            <a:endParaRPr lang="en-US" sz="2400" dirty="0" smtClean="0"/>
          </a:p>
          <a:p>
            <a:r>
              <a:rPr lang="en-US" sz="2400" dirty="0" smtClean="0"/>
              <a:t>Evaluation of different hardware garbage collectors</a:t>
            </a:r>
          </a:p>
          <a:p>
            <a:endParaRPr lang="en-US" sz="2400" dirty="0" smtClean="0"/>
          </a:p>
          <a:p>
            <a:r>
              <a:rPr lang="en-US" sz="2400" dirty="0" smtClean="0"/>
              <a:t>Other research work that requires execution traces of Java programs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8596" y="128427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orientation_w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357694"/>
            <a:ext cx="2214578" cy="25003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Running Traces on </a:t>
            </a:r>
            <a:r>
              <a:rPr lang="en-US" dirty="0" err="1" smtClean="0"/>
              <a:t>Tejas</a:t>
            </a:r>
            <a:endParaRPr lang="en-IN" dirty="0"/>
          </a:p>
        </p:txBody>
      </p:sp>
      <p:pic>
        <p:nvPicPr>
          <p:cNvPr id="5" name="Content Placeholder 4" descr="jikes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cxnSp>
        <p:nvCxnSpPr>
          <p:cNvPr id="4" name="Straight Connector 3"/>
          <p:cNvCxnSpPr/>
          <p:nvPr/>
        </p:nvCxnSpPr>
        <p:spPr>
          <a:xfrm>
            <a:off x="428596" y="128427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4480" y="6286520"/>
            <a:ext cx="50006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TejasJava</a:t>
            </a:r>
            <a:r>
              <a:rPr lang="en-US" sz="2400" dirty="0" smtClean="0"/>
              <a:t> System Architecture</a:t>
            </a:r>
            <a:endParaRPr lang="en-I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Engine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7286" y="1828800"/>
            <a:ext cx="1219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X86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1286" y="1828800"/>
            <a:ext cx="1219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ARM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828800"/>
            <a:ext cx="1219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MIPS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7514" y="1825171"/>
            <a:ext cx="1219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RISC V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58886" y="3200400"/>
            <a:ext cx="3026228" cy="1066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ysClr val="windowText" lastClr="000000"/>
                </a:solidFill>
              </a:rPr>
              <a:t>Translator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>
            <a:stCxn id="4" idx="2"/>
            <a:endCxn id="8" idx="0"/>
          </p:cNvCxnSpPr>
          <p:nvPr/>
        </p:nvCxnSpPr>
        <p:spPr>
          <a:xfrm>
            <a:off x="2296886" y="2514600"/>
            <a:ext cx="2275114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3820886" y="2514600"/>
            <a:ext cx="751114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8" idx="0"/>
          </p:cNvCxnSpPr>
          <p:nvPr/>
        </p:nvCxnSpPr>
        <p:spPr>
          <a:xfrm flipH="1">
            <a:off x="4572000" y="2514600"/>
            <a:ext cx="76200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>
          <a:xfrm flipH="1">
            <a:off x="4572000" y="2510971"/>
            <a:ext cx="2275114" cy="689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62400" y="4953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VISA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9" idx="0"/>
          </p:cNvCxnSpPr>
          <p:nvPr/>
        </p:nvCxnSpPr>
        <p:spPr>
          <a:xfrm>
            <a:off x="4572000" y="4267200"/>
            <a:ext cx="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10200" y="5029200"/>
            <a:ext cx="1757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Tejas’s</a:t>
            </a:r>
            <a:r>
              <a:rPr lang="en-US" sz="3000" dirty="0" smtClean="0"/>
              <a:t> ISA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Instruction Set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Classify all the operations of any assembly language into simple basic operations.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527048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6743"/>
              </p:ext>
            </p:extLst>
          </p:nvPr>
        </p:nvGraphicFramePr>
        <p:xfrm>
          <a:off x="381000" y="2550364"/>
          <a:ext cx="8382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771956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7244">
                <a:tc>
                  <a:txBody>
                    <a:bodyPr/>
                    <a:lstStyle/>
                    <a:p>
                      <a:r>
                        <a:rPr lang="en-US" dirty="0" smtClean="0"/>
                        <a:t>Data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</a:t>
                      </a:r>
                      <a:endParaRPr lang="en-US" dirty="0"/>
                    </a:p>
                  </a:txBody>
                  <a:tcPr/>
                </a:tc>
              </a:tr>
              <a:tr h="771956">
                <a:tc>
                  <a:txBody>
                    <a:bodyPr/>
                    <a:lstStyle/>
                    <a:p>
                      <a:r>
                        <a:rPr lang="en-US" dirty="0" smtClean="0"/>
                        <a:t>Integer Arithmetic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Integer</a:t>
                      </a:r>
                      <a:r>
                        <a:rPr lang="en-US" baseline="0" dirty="0" smtClean="0"/>
                        <a:t> ALU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Integer Multiplication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Integer Division</a:t>
                      </a:r>
                      <a:endParaRPr lang="en-US" dirty="0"/>
                    </a:p>
                  </a:txBody>
                  <a:tcPr/>
                </a:tc>
              </a:tr>
              <a:tr h="447244">
                <a:tc>
                  <a:txBody>
                    <a:bodyPr/>
                    <a:lstStyle/>
                    <a:p>
                      <a:r>
                        <a:rPr lang="en-US" dirty="0" smtClean="0"/>
                        <a:t>Float Arithmetic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 ALU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 Multiplication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 Division</a:t>
                      </a:r>
                      <a:endParaRPr lang="en-US" dirty="0"/>
                    </a:p>
                  </a:txBody>
                  <a:tcPr/>
                </a:tc>
              </a:tr>
              <a:tr h="771956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Unconditional</a:t>
                      </a:r>
                      <a:r>
                        <a:rPr lang="en-US" baseline="0" dirty="0" smtClean="0"/>
                        <a:t> Jump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7244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4244" y="304800"/>
            <a:ext cx="1433512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Input Application (X86)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lowchart: Data 5"/>
          <p:cNvSpPr/>
          <p:nvPr/>
        </p:nvSpPr>
        <p:spPr>
          <a:xfrm>
            <a:off x="3090693" y="2026682"/>
            <a:ext cx="2200614" cy="564118"/>
          </a:xfrm>
          <a:prstGeom prst="flowChartInputOutp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Translator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429000"/>
            <a:ext cx="1828800" cy="400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Operating System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3009899"/>
            <a:ext cx="114300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Emulator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Curved Connector 12"/>
          <p:cNvCxnSpPr>
            <a:stCxn id="5" idx="1"/>
            <a:endCxn id="14" idx="0"/>
          </p:cNvCxnSpPr>
          <p:nvPr/>
        </p:nvCxnSpPr>
        <p:spPr>
          <a:xfrm rot="10800000" flipV="1">
            <a:off x="1066800" y="838200"/>
            <a:ext cx="2407444" cy="1771648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  <a:endCxn id="12" idx="0"/>
          </p:cNvCxnSpPr>
          <p:nvPr/>
        </p:nvCxnSpPr>
        <p:spPr>
          <a:xfrm rot="5400000">
            <a:off x="3887698" y="4192498"/>
            <a:ext cx="606604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6"/>
          <p:cNvCxnSpPr>
            <a:stCxn id="7" idx="2"/>
            <a:endCxn id="12" idx="2"/>
          </p:cNvCxnSpPr>
          <p:nvPr/>
        </p:nvCxnSpPr>
        <p:spPr>
          <a:xfrm rot="16200000" flipH="1">
            <a:off x="1838325" y="3057525"/>
            <a:ext cx="1123950" cy="26670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3733800" y="4495800"/>
            <a:ext cx="914400" cy="914400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Fuse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>
            <a:stCxn id="12" idx="4"/>
            <a:endCxn id="24" idx="0"/>
          </p:cNvCxnSpPr>
          <p:nvPr/>
        </p:nvCxnSpPr>
        <p:spPr>
          <a:xfrm rot="5400000">
            <a:off x="4029076" y="5572124"/>
            <a:ext cx="323849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8650" y="2609848"/>
            <a:ext cx="876300" cy="400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App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3688556" y="3124200"/>
            <a:ext cx="1004888" cy="819151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VISA static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533400"/>
            <a:ext cx="181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 add %</a:t>
            </a:r>
            <a:r>
              <a:rPr lang="en-US" i="1" dirty="0" err="1" smtClean="0">
                <a:solidFill>
                  <a:prstClr val="black"/>
                </a:solidFill>
              </a:rPr>
              <a:t>rax</a:t>
            </a:r>
            <a:r>
              <a:rPr lang="en-US" i="1" dirty="0" smtClean="0">
                <a:solidFill>
                  <a:prstClr val="black"/>
                </a:solidFill>
              </a:rPr>
              <a:t>, (%</a:t>
            </a:r>
            <a:r>
              <a:rPr lang="en-US" i="1" dirty="0" err="1" smtClean="0">
                <a:solidFill>
                  <a:prstClr val="black"/>
                </a:solidFill>
              </a:rPr>
              <a:t>rbx</a:t>
            </a:r>
            <a:r>
              <a:rPr lang="en-US" i="1" dirty="0" smtClean="0">
                <a:solidFill>
                  <a:prstClr val="black"/>
                </a:solidFill>
              </a:rPr>
              <a:t>)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3115270"/>
            <a:ext cx="3644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load &lt;(%reg1), </a:t>
            </a:r>
            <a:r>
              <a:rPr lang="en-US" b="1" i="1" dirty="0" smtClean="0">
                <a:solidFill>
                  <a:srgbClr val="FF0000"/>
                </a:solidFill>
              </a:rPr>
              <a:t>?</a:t>
            </a:r>
            <a:r>
              <a:rPr lang="en-US" i="1" dirty="0" smtClean="0">
                <a:solidFill>
                  <a:prstClr val="black"/>
                </a:solidFill>
              </a:rPr>
              <a:t>&gt;, %tmpreg1</a:t>
            </a:r>
          </a:p>
          <a:p>
            <a:r>
              <a:rPr lang="en-US" i="1" dirty="0" err="1" smtClean="0">
                <a:solidFill>
                  <a:prstClr val="black"/>
                </a:solidFill>
              </a:rPr>
              <a:t>int-alu</a:t>
            </a:r>
            <a:r>
              <a:rPr lang="en-US" i="1" dirty="0" smtClean="0">
                <a:solidFill>
                  <a:prstClr val="black"/>
                </a:solidFill>
              </a:rPr>
              <a:t> %reg0, %tmpreg1, %tmpreg1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store %tmpreg1, &lt;(%reg1), </a:t>
            </a:r>
            <a:r>
              <a:rPr lang="en-US" b="1" i="1" dirty="0" smtClean="0">
                <a:solidFill>
                  <a:srgbClr val="FF0000"/>
                </a:solidFill>
              </a:rPr>
              <a:t>?</a:t>
            </a:r>
            <a:r>
              <a:rPr lang="en-US" i="1" dirty="0" smtClean="0">
                <a:solidFill>
                  <a:prstClr val="black"/>
                </a:solidFill>
              </a:rPr>
              <a:t>&gt;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5629870"/>
            <a:ext cx="3644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load &lt;(%reg1), </a:t>
            </a:r>
            <a:r>
              <a:rPr lang="en-US" b="1" i="1" dirty="0" smtClean="0">
                <a:solidFill>
                  <a:srgbClr val="0070C0"/>
                </a:solidFill>
              </a:rPr>
              <a:t>0x1234</a:t>
            </a:r>
            <a:r>
              <a:rPr lang="en-US" i="1" dirty="0" smtClean="0">
                <a:solidFill>
                  <a:prstClr val="black"/>
                </a:solidFill>
              </a:rPr>
              <a:t>&gt;, %tmpreg1</a:t>
            </a:r>
          </a:p>
          <a:p>
            <a:r>
              <a:rPr lang="en-US" i="1" dirty="0" err="1" smtClean="0">
                <a:solidFill>
                  <a:prstClr val="black"/>
                </a:solidFill>
              </a:rPr>
              <a:t>int-alu</a:t>
            </a:r>
            <a:r>
              <a:rPr lang="en-US" i="1" dirty="0" smtClean="0">
                <a:solidFill>
                  <a:prstClr val="black"/>
                </a:solidFill>
              </a:rPr>
              <a:t> %reg0, %tmpreg1, %tmpreg1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store %tmpreg1, &lt;(%reg1), </a:t>
            </a:r>
            <a:r>
              <a:rPr lang="en-US" b="1" i="1" dirty="0" smtClean="0">
                <a:solidFill>
                  <a:srgbClr val="0070C0"/>
                </a:solidFill>
              </a:rPr>
              <a:t>0x1234</a:t>
            </a:r>
            <a:r>
              <a:rPr lang="en-US" i="1" dirty="0" smtClean="0">
                <a:solidFill>
                  <a:prstClr val="black"/>
                </a:solidFill>
              </a:rPr>
              <a:t>&gt;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540" y="4673025"/>
            <a:ext cx="231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prstClr val="black"/>
                </a:solidFill>
              </a:rPr>
              <a:t>Packet  &lt;</a:t>
            </a:r>
            <a:r>
              <a:rPr lang="en-US" sz="1600" i="1" dirty="0" err="1" smtClean="0">
                <a:solidFill>
                  <a:prstClr val="black"/>
                </a:solidFill>
              </a:rPr>
              <a:t>IP,value,target</a:t>
            </a:r>
            <a:r>
              <a:rPr lang="en-US" sz="1600" i="1" dirty="0" smtClean="0">
                <a:solidFill>
                  <a:prstClr val="black"/>
                </a:solidFill>
              </a:rPr>
              <a:t>&gt;</a:t>
            </a:r>
          </a:p>
          <a:p>
            <a:pPr algn="ctr"/>
            <a:r>
              <a:rPr lang="en-US" sz="1600" i="1" dirty="0" smtClean="0">
                <a:solidFill>
                  <a:prstClr val="black"/>
                </a:solidFill>
              </a:rPr>
              <a:t>(0x10, </a:t>
            </a:r>
            <a:r>
              <a:rPr lang="en-US" sz="1600" i="1" dirty="0" err="1" smtClean="0">
                <a:solidFill>
                  <a:prstClr val="black"/>
                </a:solidFill>
              </a:rPr>
              <a:t>memread</a:t>
            </a:r>
            <a:r>
              <a:rPr lang="en-US" sz="1600" i="1" dirty="0" smtClean="0">
                <a:solidFill>
                  <a:prstClr val="black"/>
                </a:solidFill>
              </a:rPr>
              <a:t>, 0x1234)</a:t>
            </a:r>
            <a:endParaRPr lang="en-US" sz="1600" i="1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>
            <a:stCxn id="5" idx="2"/>
            <a:endCxn id="6" idx="1"/>
          </p:cNvCxnSpPr>
          <p:nvPr/>
        </p:nvCxnSpPr>
        <p:spPr>
          <a:xfrm rot="5400000">
            <a:off x="3863459" y="1699141"/>
            <a:ext cx="655082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4"/>
            <a:endCxn id="15" idx="0"/>
          </p:cNvCxnSpPr>
          <p:nvPr/>
        </p:nvCxnSpPr>
        <p:spPr>
          <a:xfrm rot="5400000">
            <a:off x="3924300" y="2857500"/>
            <a:ext cx="533400" cy="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ocument 23"/>
          <p:cNvSpPr/>
          <p:nvPr/>
        </p:nvSpPr>
        <p:spPr>
          <a:xfrm>
            <a:off x="3619500" y="5734049"/>
            <a:ext cx="1143000" cy="819151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VISA dynamic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2600" y="381000"/>
            <a:ext cx="1816716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1235" y="76200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X86 instruction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7241" y="3009898"/>
            <a:ext cx="3484359" cy="1104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19800" y="2669738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VISA instruction (</a:t>
            </a:r>
            <a:r>
              <a:rPr lang="en-US" b="1" dirty="0" smtClean="0">
                <a:solidFill>
                  <a:srgbClr val="FF0000"/>
                </a:solidFill>
              </a:rPr>
              <a:t>static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8541" y="4607360"/>
            <a:ext cx="2316660" cy="802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95400" y="4267200"/>
            <a:ext cx="23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Runtime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10200" y="5629870"/>
            <a:ext cx="3560559" cy="1072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67400" y="5268466"/>
            <a:ext cx="269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VISA instruction (dynamic)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" y="152400"/>
            <a:ext cx="2507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Intel PIN</a:t>
            </a:r>
          </a:p>
          <a:p>
            <a:pPr algn="ctr"/>
            <a:r>
              <a:rPr lang="en-US" b="1" dirty="0" smtClean="0"/>
              <a:t>(x86 to VISA translation)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64537" y="2362200"/>
            <a:ext cx="3146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 Application: X86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Simulation Engine: VISA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4" grpId="0" animBg="1"/>
      <p:bldP spid="2" grpId="0" animBg="1"/>
      <p:bldP spid="3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of the Translator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165799"/>
              </p:ext>
            </p:extLst>
          </p:nvPr>
        </p:nvGraphicFramePr>
        <p:xfrm>
          <a:off x="3860800" y="2286000"/>
          <a:ext cx="36147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8" imgW="2666880" imgH="393480" progId="Equation.3">
                  <p:embed/>
                </p:oleObj>
              </mc:Choice>
              <mc:Fallback>
                <p:oleObj name="Equation" r:id="rId8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286000"/>
                        <a:ext cx="36147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0" y="3657600"/>
          <a:ext cx="375592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10" imgW="2425680" imgH="393480" progId="Equation.3">
                  <p:embed/>
                </p:oleObj>
              </mc:Choice>
              <mc:Fallback>
                <p:oleObj name="Equation" r:id="rId10" imgW="2425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375592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3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of the Translator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838200" y="15240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9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406" y="76200"/>
            <a:ext cx="396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Qemu</a:t>
            </a:r>
            <a:r>
              <a:rPr lang="en-US" sz="2800" dirty="0" smtClean="0"/>
              <a:t> (Full System Mode)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547897" y="3700203"/>
            <a:ext cx="3283791" cy="628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Qemu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5261" y="2840913"/>
            <a:ext cx="3063920" cy="846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H/W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98526" y="2002713"/>
            <a:ext cx="257131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OS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36572" y="1143000"/>
            <a:ext cx="94462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362200" y="1160060"/>
            <a:ext cx="94462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1984" y="4893302"/>
            <a:ext cx="4111416" cy="6065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Native H/W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325" y="4332591"/>
            <a:ext cx="3856706" cy="560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Native OS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2033" y="3692649"/>
            <a:ext cx="3600490" cy="6364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Qemu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6509" y="2003378"/>
            <a:ext cx="2571539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VMM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90318" y="2833358"/>
            <a:ext cx="3063920" cy="846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H/W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3604" y="1139019"/>
            <a:ext cx="1068196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Guest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OS1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76829" y="287740"/>
            <a:ext cx="94462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86229" y="1156079"/>
            <a:ext cx="1068196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Guest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OS2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9454" y="304800"/>
            <a:ext cx="94462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27784" y="4902286"/>
            <a:ext cx="4111416" cy="6065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Native H/W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31125" y="4341575"/>
            <a:ext cx="3856706" cy="560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Native OS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762000"/>
            <a:ext cx="0" cy="487680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5638800"/>
            <a:ext cx="8787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Important for studying the execution of different workloads in native as well as virtualized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406" y="76200"/>
            <a:ext cx="29855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Qemu</a:t>
            </a:r>
            <a:r>
              <a:rPr lang="en-US" sz="2800" dirty="0" smtClean="0"/>
              <a:t> Emulation</a:t>
            </a:r>
          </a:p>
          <a:p>
            <a:r>
              <a:rPr lang="en-US" sz="2800" dirty="0" smtClean="0"/>
              <a:t>(Full System Mode)</a:t>
            </a:r>
          </a:p>
          <a:p>
            <a:r>
              <a:rPr lang="en-US" sz="2800" dirty="0" smtClean="0"/>
              <a:t>Translation</a:t>
            </a:r>
            <a:endParaRPr lang="en-US" sz="2800" dirty="0"/>
          </a:p>
        </p:txBody>
      </p:sp>
      <p:cxnSp>
        <p:nvCxnSpPr>
          <p:cNvPr id="11" name="Curved Connector 8"/>
          <p:cNvCxnSpPr>
            <a:stCxn id="25" idx="1"/>
          </p:cNvCxnSpPr>
          <p:nvPr/>
        </p:nvCxnSpPr>
        <p:spPr>
          <a:xfrm rot="10800000" flipV="1">
            <a:off x="1714500" y="3527305"/>
            <a:ext cx="1190616" cy="767157"/>
          </a:xfrm>
          <a:prstGeom prst="curvedConnector3">
            <a:avLst>
              <a:gd name="adj1" fmla="val 98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6128" y="4191000"/>
            <a:ext cx="3758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 </a:t>
            </a:r>
            <a:r>
              <a:rPr lang="en-US" sz="2200" i="1" dirty="0" err="1" smtClean="0"/>
              <a:t>ip</a:t>
            </a:r>
            <a:r>
              <a:rPr lang="en-US" sz="2200" i="1" dirty="0" smtClean="0"/>
              <a:t>, assembly, add </a:t>
            </a:r>
            <a:r>
              <a:rPr lang="en-US" sz="2200" i="1" dirty="0" err="1" smtClean="0"/>
              <a:t>rax</a:t>
            </a:r>
            <a:r>
              <a:rPr lang="en-US" sz="2200" i="1" dirty="0" smtClean="0"/>
              <a:t>, [</a:t>
            </a:r>
            <a:r>
              <a:rPr lang="en-US" sz="2200" i="1" dirty="0" err="1" smtClean="0"/>
              <a:t>rbx</a:t>
            </a:r>
            <a:r>
              <a:rPr lang="en-US" sz="2200" i="1" dirty="0" smtClean="0"/>
              <a:t>], </a:t>
            </a:r>
            <a:r>
              <a:rPr lang="en-US" sz="2200" i="1" dirty="0" err="1" smtClean="0"/>
              <a:t>rcx</a:t>
            </a:r>
            <a:endParaRPr lang="en-US" sz="2200" i="1" dirty="0" smtClean="0"/>
          </a:p>
          <a:p>
            <a:r>
              <a:rPr lang="en-US" sz="2200" i="1" dirty="0"/>
              <a:t> </a:t>
            </a:r>
            <a:r>
              <a:rPr lang="en-US" sz="2200" i="1" dirty="0" err="1" smtClean="0"/>
              <a:t>ip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memread</a:t>
            </a:r>
            <a:r>
              <a:rPr lang="en-US" sz="2200" i="1" dirty="0" smtClean="0"/>
              <a:t>,  </a:t>
            </a:r>
            <a:r>
              <a:rPr lang="en-US" sz="2200" i="1" dirty="0" err="1" smtClean="0"/>
              <a:t>addr</a:t>
            </a:r>
            <a:r>
              <a:rPr lang="en-US" sz="2200" i="1" dirty="0" smtClean="0"/>
              <a:t> X</a:t>
            </a:r>
            <a:endParaRPr lang="en-US" sz="2200" i="1" dirty="0"/>
          </a:p>
        </p:txBody>
      </p:sp>
      <p:sp>
        <p:nvSpPr>
          <p:cNvPr id="13" name="Rectangle 12"/>
          <p:cNvSpPr/>
          <p:nvPr/>
        </p:nvSpPr>
        <p:spPr>
          <a:xfrm>
            <a:off x="4114800" y="583066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i="1" dirty="0"/>
              <a:t> load [r1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addr</a:t>
            </a:r>
            <a:r>
              <a:rPr lang="en-US" sz="2200" i="1" dirty="0" smtClean="0"/>
              <a:t> X)], </a:t>
            </a:r>
            <a:r>
              <a:rPr lang="en-US" sz="2200" i="1" dirty="0" err="1"/>
              <a:t>tmp</a:t>
            </a:r>
            <a:endParaRPr lang="en-US" sz="2200" i="1" dirty="0"/>
          </a:p>
          <a:p>
            <a:r>
              <a:rPr lang="en-US" sz="2200" i="1" dirty="0"/>
              <a:t> </a:t>
            </a:r>
            <a:r>
              <a:rPr lang="en-US" sz="2200" i="1" dirty="0" err="1"/>
              <a:t>int-alu</a:t>
            </a:r>
            <a:r>
              <a:rPr lang="en-US" sz="2200" i="1" dirty="0"/>
              <a:t> r0, </a:t>
            </a:r>
            <a:r>
              <a:rPr lang="en-US" sz="2200" i="1" dirty="0" err="1"/>
              <a:t>tmp</a:t>
            </a:r>
            <a:r>
              <a:rPr lang="en-US" sz="2200" i="1" dirty="0"/>
              <a:t>, r2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6588" y="6096000"/>
            <a:ext cx="1365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Translate</a:t>
            </a:r>
          </a:p>
          <a:p>
            <a:r>
              <a:rPr lang="en-US" sz="2200" dirty="0" smtClean="0"/>
              <a:t>And cache</a:t>
            </a:r>
            <a:endParaRPr lang="en-US" sz="2200" dirty="0"/>
          </a:p>
        </p:txBody>
      </p:sp>
      <p:sp>
        <p:nvSpPr>
          <p:cNvPr id="15" name="Oval 14"/>
          <p:cNvSpPr/>
          <p:nvPr/>
        </p:nvSpPr>
        <p:spPr>
          <a:xfrm>
            <a:off x="457200" y="5259169"/>
            <a:ext cx="2514600" cy="608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Mapping Available ?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6"/>
          </p:cNvCxnSpPr>
          <p:nvPr/>
        </p:nvCxnSpPr>
        <p:spPr>
          <a:xfrm>
            <a:off x="2971800" y="5563285"/>
            <a:ext cx="1202528" cy="5735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31"/>
          <p:cNvCxnSpPr>
            <a:stCxn id="15" idx="4"/>
            <a:endCxn id="14" idx="1"/>
          </p:cNvCxnSpPr>
          <p:nvPr/>
        </p:nvCxnSpPr>
        <p:spPr>
          <a:xfrm rot="16200000" flipH="1">
            <a:off x="1843884" y="5738016"/>
            <a:ext cx="613321" cy="872088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 flipV="1">
            <a:off x="3951898" y="6132730"/>
            <a:ext cx="162902" cy="3479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4989731"/>
            <a:ext cx="0" cy="2694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29400" y="6241702"/>
            <a:ext cx="4572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6600" y="6031468"/>
            <a:ext cx="713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Fuse</a:t>
            </a:r>
            <a:endParaRPr lang="en-US" sz="2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34312" y="6245780"/>
            <a:ext cx="4572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5284113"/>
            <a:ext cx="553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Yes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617220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05116" y="3212876"/>
            <a:ext cx="3283791" cy="628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Qemu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82480" y="2353586"/>
            <a:ext cx="3063920" cy="846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H/W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55745" y="1515386"/>
            <a:ext cx="257131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OS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93791" y="655673"/>
            <a:ext cx="94462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9419" y="672733"/>
            <a:ext cx="94462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21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0222" y="238780"/>
            <a:ext cx="3028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Qemu</a:t>
            </a:r>
            <a:r>
              <a:rPr lang="en-US" sz="2800" dirty="0" smtClean="0"/>
              <a:t> (Framework)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457200" y="4309803"/>
            <a:ext cx="3973387" cy="846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Qemu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7651" y="3450513"/>
            <a:ext cx="3707343" cy="846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H/W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82640" y="2612313"/>
            <a:ext cx="311128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Guest OS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29757" y="17526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58186" y="176966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0423" y="1331416"/>
            <a:ext cx="43173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Traces contain: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Regular (memory, and branch)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Assembly text of each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OS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System call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Interrupt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Privilege level switches in x86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Research specific (OS instrumentation)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28951"/>
              </p:ext>
            </p:extLst>
          </p:nvPr>
        </p:nvGraphicFramePr>
        <p:xfrm>
          <a:off x="152400" y="1905000"/>
          <a:ext cx="8839200" cy="323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Need for Architectural Simulators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Need for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High Level Architecture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Channel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0520" y="2854657"/>
            <a:ext cx="2346960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Emulator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7513" y="2819400"/>
            <a:ext cx="2133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Tejas</a:t>
            </a:r>
            <a:r>
              <a:rPr lang="en-US" sz="3000" dirty="0" smtClean="0">
                <a:solidFill>
                  <a:schemeClr val="tx1"/>
                </a:solidFill>
              </a:rPr>
              <a:t> Simulator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" y="1905000"/>
            <a:ext cx="2011680" cy="94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Benchmark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3352800" y="2549857"/>
            <a:ext cx="2590800" cy="17526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Communication channel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97480" y="3311857"/>
            <a:ext cx="655319" cy="381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43601" y="3273757"/>
            <a:ext cx="603912" cy="381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4602792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Execution trace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940" y="4572887"/>
            <a:ext cx="3004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Written in C/C++/Java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29173" y="4572887"/>
            <a:ext cx="203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Written in Java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28800" y="5348453"/>
            <a:ext cx="5486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Options: Shared memory, Network, and Files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860" y="5105400"/>
            <a:ext cx="7622540" cy="161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Any communication channel only needs to follow rules in terms of the order in which the information is passed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trace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81475"/>
              </p:ext>
            </p:extLst>
          </p:nvPr>
        </p:nvGraphicFramePr>
        <p:xfrm>
          <a:off x="1219200" y="4343400"/>
          <a:ext cx="6934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Program counter</a:t>
                      </a:r>
                    </a:p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(64 bits)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Type of packet</a:t>
                      </a:r>
                    </a:p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(64 bits)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Packet value</a:t>
                      </a:r>
                    </a:p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(64 bits)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28800" y="1676400"/>
            <a:ext cx="5468203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3375771"/>
              </p:ext>
            </p:extLst>
          </p:nvPr>
        </p:nvGraphicFramePr>
        <p:xfrm>
          <a:off x="1905000" y="1905000"/>
          <a:ext cx="5257800" cy="145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0" y="2286000"/>
            <a:ext cx="1389797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Simulator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0716" y="1676400"/>
            <a:ext cx="5540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Communication channel (Sequence of packets)</a:t>
            </a: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143000" y="2823865"/>
            <a:ext cx="3429000" cy="1519535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1200" y="2793087"/>
            <a:ext cx="2362200" cy="1550313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3165" y="3957935"/>
            <a:ext cx="2290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Individual Packet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24" idx="3"/>
          </p:cNvCxnSpPr>
          <p:nvPr/>
        </p:nvCxnSpPr>
        <p:spPr>
          <a:xfrm flipV="1">
            <a:off x="1424398" y="2667000"/>
            <a:ext cx="426318" cy="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1"/>
          </p:cNvCxnSpPr>
          <p:nvPr/>
        </p:nvCxnSpPr>
        <p:spPr>
          <a:xfrm>
            <a:off x="7297003" y="2667000"/>
            <a:ext cx="3229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" y="5715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Assembly packet can have variable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Single instruction can have multiple packets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601" y="2209116"/>
            <a:ext cx="1324797" cy="9160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Emulator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2800" dirty="0" smtClean="0"/>
              <a:t>Synchronization: Peterson lock</a:t>
            </a:r>
          </a:p>
          <a:p>
            <a:pPr>
              <a:buFontTx/>
              <a:buChar char="-"/>
            </a:pPr>
            <a:r>
              <a:rPr lang="en-US" sz="2800" dirty="0" smtClean="0"/>
              <a:t>Java interaction with shared memory: JNI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78199" y="1524000"/>
            <a:ext cx="208220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Benchmark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2355520"/>
            <a:ext cx="2819400" cy="708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Emulator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2387365"/>
            <a:ext cx="2819400" cy="708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Tejas</a:t>
            </a:r>
            <a:r>
              <a:rPr lang="en-US" sz="2400" dirty="0" smtClean="0">
                <a:solidFill>
                  <a:schemeClr val="tx1"/>
                </a:solidFill>
              </a:rPr>
              <a:t> (Simulator)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31104"/>
              </p:ext>
            </p:extLst>
          </p:nvPr>
        </p:nvGraphicFramePr>
        <p:xfrm>
          <a:off x="1600200" y="3886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28800" y="4267200"/>
            <a:ext cx="107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control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267200"/>
            <a:ext cx="2782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used to transfer data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2019301" y="3064006"/>
            <a:ext cx="876299" cy="822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3216533"/>
            <a:ext cx="134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Producer</a:t>
            </a:r>
            <a:endParaRPr lang="en-US" sz="2400" b="1" dirty="0"/>
          </a:p>
        </p:txBody>
      </p: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6324600" y="3095851"/>
            <a:ext cx="800100" cy="7903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24304" y="3204865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Consumer</a:t>
            </a:r>
            <a:endParaRPr lang="en-US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00200" y="3886200"/>
            <a:ext cx="0" cy="12383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96200" y="3886200"/>
            <a:ext cx="0" cy="12383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99485" y="4724400"/>
            <a:ext cx="451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Shared memory segment (circular queue)</a:t>
            </a:r>
            <a:endParaRPr lang="en-US" sz="2000" dirty="0"/>
          </a:p>
        </p:txBody>
      </p:sp>
      <p:cxnSp>
        <p:nvCxnSpPr>
          <p:cNvPr id="29" name="Straight Arrow Connector 28"/>
          <p:cNvCxnSpPr>
            <a:stCxn id="25" idx="3"/>
          </p:cNvCxnSpPr>
          <p:nvPr/>
        </p:nvCxnSpPr>
        <p:spPr>
          <a:xfrm>
            <a:off x="7010400" y="4924455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1"/>
          </p:cNvCxnSpPr>
          <p:nvPr/>
        </p:nvCxnSpPr>
        <p:spPr>
          <a:xfrm flipH="1">
            <a:off x="1600200" y="4924455"/>
            <a:ext cx="8992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400" y="1502937"/>
            <a:ext cx="172082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Benchmark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774" y="2334457"/>
            <a:ext cx="2330083" cy="708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Emulator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757" y="3048000"/>
            <a:ext cx="311128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Remote machine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1383" y="3037764"/>
            <a:ext cx="311128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Native machine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4300269" y="795069"/>
            <a:ext cx="10236" cy="4495626"/>
          </a:xfrm>
          <a:prstGeom prst="curvedConnector3">
            <a:avLst>
              <a:gd name="adj1" fmla="val -1859966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86400" y="2324221"/>
            <a:ext cx="2330083" cy="708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Tejas</a:t>
            </a:r>
            <a:r>
              <a:rPr lang="en-US" sz="2400" dirty="0" smtClean="0">
                <a:solidFill>
                  <a:schemeClr val="tx1"/>
                </a:solidFill>
              </a:rPr>
              <a:t> Simulator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394537"/>
            <a:ext cx="226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Network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(TCP Sockets)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" y="5687704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be useful if the Emulator can run only on a particular machine.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1869" y="1502937"/>
            <a:ext cx="172082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Benchmark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243" y="2334457"/>
            <a:ext cx="2330083" cy="708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Emulator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00"/>
            <a:ext cx="311128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Machine X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9315" y="3037764"/>
            <a:ext cx="311128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Machine Y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74332" y="2324221"/>
            <a:ext cx="2330083" cy="708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Tejas</a:t>
            </a:r>
            <a:r>
              <a:rPr lang="en-US" sz="2400" dirty="0" smtClean="0">
                <a:solidFill>
                  <a:schemeClr val="tx1"/>
                </a:solidFill>
              </a:rPr>
              <a:t> Simulator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373562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Machine X and Machine Y can have completely different platform (hardware, software): Driver for clouds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Deterministic simulations: boon for debugging parallel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Implementation: </a:t>
            </a:r>
            <a:r>
              <a:rPr lang="en-US" sz="2400" dirty="0" err="1" smtClean="0"/>
              <a:t>GZip</a:t>
            </a:r>
            <a:r>
              <a:rPr lang="en-US" sz="2400" dirty="0" smtClean="0"/>
              <a:t> compressed (10X reduction in trace size)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3753979" y="2209800"/>
            <a:ext cx="1351421" cy="91440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Trace file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10" idx="3"/>
            <a:endCxn id="3" idx="1"/>
          </p:cNvCxnSpPr>
          <p:nvPr/>
        </p:nvCxnSpPr>
        <p:spPr>
          <a:xfrm flipV="1">
            <a:off x="2857326" y="2667000"/>
            <a:ext cx="896653" cy="2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  <a:endCxn id="16" idx="1"/>
          </p:cNvCxnSpPr>
          <p:nvPr/>
        </p:nvCxnSpPr>
        <p:spPr>
          <a:xfrm>
            <a:off x="5105400" y="2667000"/>
            <a:ext cx="768932" cy="11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4077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55871"/>
              </p:ext>
            </p:extLst>
          </p:nvPr>
        </p:nvGraphicFramePr>
        <p:xfrm>
          <a:off x="152400" y="1905000"/>
          <a:ext cx="8839200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46412"/>
              </p:ext>
            </p:extLst>
          </p:nvPr>
        </p:nvGraphicFramePr>
        <p:xfrm>
          <a:off x="152400" y="1905000"/>
          <a:ext cx="8839200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Semi-Event Driven Model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Pipeline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Memory System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On-chip Interconnect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Off-Chip DRAM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Simulation Tricks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Validation and Performance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Hacker’s Guide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</a:p>
          <a:p>
            <a:pPr lvl="1"/>
            <a:r>
              <a:rPr lang="en-US" dirty="0" smtClean="0"/>
              <a:t>Any chip can be viewed as a set of components</a:t>
            </a:r>
          </a:p>
          <a:p>
            <a:pPr lvl="1"/>
            <a:r>
              <a:rPr lang="en-US" dirty="0" smtClean="0"/>
              <a:t>Whose functioning are defined by FSMs</a:t>
            </a:r>
          </a:p>
          <a:p>
            <a:pPr lvl="1"/>
            <a:r>
              <a:rPr lang="en-US" dirty="0" smtClean="0"/>
              <a:t>Capable of communicating with each other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514600" y="3581400"/>
            <a:ext cx="4114800" cy="2667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43200" y="38100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cache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51816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C4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51816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8100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directory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85800" y="3657600"/>
            <a:ext cx="1524000" cy="914400"/>
          </a:xfrm>
          <a:prstGeom prst="cloudCallout">
            <a:avLst>
              <a:gd name="adj1" fmla="val 83987"/>
              <a:gd name="adj2" fmla="val 203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1066800" y="35052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loud Callout 12"/>
          <p:cNvSpPr/>
          <p:nvPr/>
        </p:nvSpPr>
        <p:spPr>
          <a:xfrm>
            <a:off x="6934200" y="3657600"/>
            <a:ext cx="1524000" cy="914400"/>
          </a:xfrm>
          <a:prstGeom prst="cloudCallout">
            <a:avLst>
              <a:gd name="adj1" fmla="val -83724"/>
              <a:gd name="adj2" fmla="val 239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7315200" y="35052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Cloud Callout 18"/>
          <p:cNvSpPr/>
          <p:nvPr/>
        </p:nvSpPr>
        <p:spPr>
          <a:xfrm>
            <a:off x="7010400" y="5029200"/>
            <a:ext cx="1524000" cy="914400"/>
          </a:xfrm>
          <a:prstGeom prst="cloudCallout">
            <a:avLst>
              <a:gd name="adj1" fmla="val -90230"/>
              <a:gd name="adj2" fmla="val 179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7391400" y="48768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Cloud Callout 20"/>
          <p:cNvSpPr/>
          <p:nvPr/>
        </p:nvSpPr>
        <p:spPr>
          <a:xfrm>
            <a:off x="685800" y="5029200"/>
            <a:ext cx="1524000" cy="914400"/>
          </a:xfrm>
          <a:prstGeom prst="cloudCallout">
            <a:avLst>
              <a:gd name="adj1" fmla="val 84709"/>
              <a:gd name="adj2" fmla="val 215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Diagram 21"/>
          <p:cNvGraphicFramePr/>
          <p:nvPr>
            <p:extLst/>
          </p:nvPr>
        </p:nvGraphicFramePr>
        <p:xfrm>
          <a:off x="1066800" y="49530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4038600" y="4265612"/>
            <a:ext cx="10668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38600" y="5638800"/>
            <a:ext cx="10668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038600" y="4572000"/>
            <a:ext cx="1066800" cy="685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8" idx="0"/>
          </p:cNvCxnSpPr>
          <p:nvPr/>
        </p:nvCxnSpPr>
        <p:spPr>
          <a:xfrm>
            <a:off x="5753100" y="4648200"/>
            <a:ext cx="0" cy="5334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Graphic spid="12" grpId="0">
        <p:bldAsOne/>
      </p:bldGraphic>
      <p:bldP spid="13" grpId="0" animBg="1"/>
      <p:bldGraphic spid="14" grpId="0">
        <p:bldAsOne/>
      </p:bldGraphic>
      <p:bldP spid="19" grpId="0" animBg="1"/>
      <p:bldGraphic spid="20" grpId="0">
        <p:bldAsOne/>
      </p:bldGraphic>
      <p:bldP spid="21" grpId="0" animBg="1"/>
      <p:bldGraphic spid="22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Model of Simulation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3352800"/>
            <a:ext cx="4114800" cy="2667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35814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3200" y="49530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49530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05400" y="35814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685800" y="3429000"/>
            <a:ext cx="1524000" cy="914400"/>
          </a:xfrm>
          <a:prstGeom prst="cloudCallout">
            <a:avLst>
              <a:gd name="adj1" fmla="val 83987"/>
              <a:gd name="adj2" fmla="val 203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066800" y="32766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6934200" y="3429000"/>
            <a:ext cx="1524000" cy="914400"/>
          </a:xfrm>
          <a:prstGeom prst="cloudCallout">
            <a:avLst>
              <a:gd name="adj1" fmla="val -83724"/>
              <a:gd name="adj2" fmla="val 239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7315200" y="32766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loud Callout 12"/>
          <p:cNvSpPr/>
          <p:nvPr/>
        </p:nvSpPr>
        <p:spPr>
          <a:xfrm>
            <a:off x="7010400" y="4800600"/>
            <a:ext cx="1524000" cy="914400"/>
          </a:xfrm>
          <a:prstGeom prst="cloudCallout">
            <a:avLst>
              <a:gd name="adj1" fmla="val -90230"/>
              <a:gd name="adj2" fmla="val 179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7391400" y="46482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Cloud Callout 14"/>
          <p:cNvSpPr/>
          <p:nvPr/>
        </p:nvSpPr>
        <p:spPr>
          <a:xfrm>
            <a:off x="685800" y="4800600"/>
            <a:ext cx="1524000" cy="914400"/>
          </a:xfrm>
          <a:prstGeom prst="cloudCallout">
            <a:avLst>
              <a:gd name="adj1" fmla="val 84709"/>
              <a:gd name="adj2" fmla="val 215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1066800" y="47244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8" name="Flowchart: Predefined Process 17"/>
          <p:cNvSpPr/>
          <p:nvPr/>
        </p:nvSpPr>
        <p:spPr>
          <a:xfrm>
            <a:off x="838200" y="2362200"/>
            <a:ext cx="1676400" cy="533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: n</a:t>
            </a:r>
            <a:endParaRPr lang="en-US" dirty="0"/>
          </a:p>
        </p:txBody>
      </p:sp>
      <p:sp>
        <p:nvSpPr>
          <p:cNvPr id="19" name="Flowchart: Predefined Process 18"/>
          <p:cNvSpPr/>
          <p:nvPr/>
        </p:nvSpPr>
        <p:spPr>
          <a:xfrm>
            <a:off x="838200" y="2362200"/>
            <a:ext cx="1676400" cy="533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: n+1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81131" y="2133600"/>
            <a:ext cx="626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Expensive if each component is not accessed in each cycle 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Graphic spid="10" grpId="0">
        <p:bldAsOne/>
      </p:bldGraphic>
      <p:bldGraphic spid="10" grpId="1">
        <p:bldAsOne/>
      </p:bldGraphic>
      <p:bldP spid="11" grpId="0" animBg="1"/>
      <p:bldP spid="11" grpId="1" animBg="1"/>
      <p:bldGraphic spid="12" grpId="0">
        <p:bldAsOne/>
      </p:bldGraphic>
      <p:bldGraphic spid="12" grpId="1">
        <p:bldAsOne/>
      </p:bldGraphic>
      <p:bldP spid="13" grpId="0" animBg="1"/>
      <p:bldP spid="13" grpId="1" animBg="1"/>
      <p:bldGraphic spid="14" grpId="0">
        <p:bldAsOne/>
      </p:bldGraphic>
      <p:bldGraphic spid="14" grpId="1">
        <p:bldAsOne/>
      </p:bldGraphic>
      <p:bldP spid="15" grpId="0" animBg="1"/>
      <p:bldP spid="15" grpId="1" animBg="1"/>
      <p:bldGraphic spid="16" grpId="0">
        <p:bldAsOne/>
      </p:bldGraphic>
      <p:bldGraphic spid="16" grpId="1">
        <p:bldAsOne/>
      </p:bldGraphic>
      <p:bldP spid="18" grpId="0" animBg="1"/>
      <p:bldP spid="19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86604"/>
            <a:ext cx="8065008" cy="1450757"/>
          </a:xfrm>
        </p:spPr>
        <p:txBody>
          <a:bodyPr/>
          <a:lstStyle/>
          <a:p>
            <a:r>
              <a:rPr lang="en-US" dirty="0" smtClean="0"/>
              <a:t>Need for Architectural Simulators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44223"/>
            <a:ext cx="2743200" cy="1918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577623"/>
            <a:ext cx="3547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Study the impact of different </a:t>
            </a:r>
          </a:p>
          <a:p>
            <a:r>
              <a:rPr lang="en-US" sz="2200" dirty="0" smtClean="0"/>
              <a:t>components of a chip on the </a:t>
            </a:r>
          </a:p>
          <a:p>
            <a:r>
              <a:rPr lang="en-US" sz="2200" dirty="0" smtClean="0"/>
              <a:t>application performance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64" y="6324600"/>
            <a:ext cx="620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Source: http://</a:t>
            </a:r>
            <a:r>
              <a:rPr lang="en-US" dirty="0" smtClean="0"/>
              <a:t>www.123rf.com/processor-scan.html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1752" y="4407622"/>
            <a:ext cx="2517648" cy="153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Education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54400" y="4407622"/>
            <a:ext cx="2209800" cy="153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Research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248400" y="4407622"/>
            <a:ext cx="2286000" cy="153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Industry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Driven Model of Simulation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4038600"/>
            <a:ext cx="4114800" cy="2667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42672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3200" y="56388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56388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05400" y="42672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685800" y="4114800"/>
            <a:ext cx="1524000" cy="914400"/>
          </a:xfrm>
          <a:prstGeom prst="cloudCallout">
            <a:avLst>
              <a:gd name="adj1" fmla="val 83987"/>
              <a:gd name="adj2" fmla="val 203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066800" y="39624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Flowchart: Predefined Process 16"/>
          <p:cNvSpPr/>
          <p:nvPr/>
        </p:nvSpPr>
        <p:spPr>
          <a:xfrm>
            <a:off x="838200" y="2362200"/>
            <a:ext cx="1676400" cy="533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: 100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04800" y="3124200"/>
            <a:ext cx="8534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Predefined Process 20"/>
          <p:cNvSpPr/>
          <p:nvPr/>
        </p:nvSpPr>
        <p:spPr>
          <a:xfrm>
            <a:off x="7162800" y="3200400"/>
            <a:ext cx="15240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 : 100</a:t>
            </a:r>
            <a:endParaRPr lang="en-US" baseline="-25000" dirty="0"/>
          </a:p>
        </p:txBody>
      </p:sp>
      <p:sp>
        <p:nvSpPr>
          <p:cNvPr id="22" name="Flowchart: Predefined Process 21"/>
          <p:cNvSpPr/>
          <p:nvPr/>
        </p:nvSpPr>
        <p:spPr>
          <a:xfrm>
            <a:off x="5486400" y="3200400"/>
            <a:ext cx="15240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 : 102</a:t>
            </a:r>
            <a:endParaRPr lang="en-US" baseline="-25000" dirty="0"/>
          </a:p>
        </p:txBody>
      </p:sp>
      <p:sp>
        <p:nvSpPr>
          <p:cNvPr id="23" name="Flowchart: Predefined Process 22"/>
          <p:cNvSpPr/>
          <p:nvPr/>
        </p:nvSpPr>
        <p:spPr>
          <a:xfrm>
            <a:off x="3810000" y="3200400"/>
            <a:ext cx="15240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 : 105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304800" y="3124200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Event Queue</a:t>
            </a:r>
            <a:endParaRPr lang="en-US" sz="16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70834 0.2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144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  <p:bldP spid="17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Driven Model of Simulation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4038600"/>
            <a:ext cx="4114800" cy="2667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42672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3200" y="56388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56388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05400" y="4267200"/>
            <a:ext cx="1295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685800" y="4114800"/>
            <a:ext cx="1524000" cy="914400"/>
          </a:xfrm>
          <a:prstGeom prst="cloudCallout">
            <a:avLst>
              <a:gd name="adj1" fmla="val 83987"/>
              <a:gd name="adj2" fmla="val 203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066800" y="39624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6934200" y="4114800"/>
            <a:ext cx="1524000" cy="914400"/>
          </a:xfrm>
          <a:prstGeom prst="cloudCallout">
            <a:avLst>
              <a:gd name="adj1" fmla="val -83724"/>
              <a:gd name="adj2" fmla="val 239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7315200" y="3962400"/>
          <a:ext cx="76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Flowchart: Predefined Process 16"/>
          <p:cNvSpPr/>
          <p:nvPr/>
        </p:nvSpPr>
        <p:spPr>
          <a:xfrm>
            <a:off x="838200" y="2362200"/>
            <a:ext cx="1676400" cy="533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: 100</a:t>
            </a:r>
            <a:endParaRPr lang="en-US" baseline="-25000" dirty="0"/>
          </a:p>
        </p:txBody>
      </p:sp>
      <p:sp>
        <p:nvSpPr>
          <p:cNvPr id="18" name="Flowchart: Predefined Process 17"/>
          <p:cNvSpPr/>
          <p:nvPr/>
        </p:nvSpPr>
        <p:spPr>
          <a:xfrm>
            <a:off x="838200" y="2362200"/>
            <a:ext cx="1676400" cy="533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: 101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04800" y="3124200"/>
            <a:ext cx="8534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Predefined Process 21"/>
          <p:cNvSpPr/>
          <p:nvPr/>
        </p:nvSpPr>
        <p:spPr>
          <a:xfrm>
            <a:off x="5486400" y="3200400"/>
            <a:ext cx="15240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 : 102</a:t>
            </a:r>
            <a:endParaRPr lang="en-US" baseline="-25000" dirty="0"/>
          </a:p>
        </p:txBody>
      </p:sp>
      <p:sp>
        <p:nvSpPr>
          <p:cNvPr id="23" name="Flowchart: Predefined Process 22"/>
          <p:cNvSpPr/>
          <p:nvPr/>
        </p:nvSpPr>
        <p:spPr>
          <a:xfrm>
            <a:off x="711200" y="5219700"/>
            <a:ext cx="1524000" cy="609600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 : 104</a:t>
            </a:r>
            <a:endParaRPr lang="en-US" baseline="-25000" dirty="0"/>
          </a:p>
        </p:txBody>
      </p:sp>
      <p:sp>
        <p:nvSpPr>
          <p:cNvPr id="24" name="Flowchart: Predefined Process 23"/>
          <p:cNvSpPr/>
          <p:nvPr/>
        </p:nvSpPr>
        <p:spPr>
          <a:xfrm>
            <a:off x="838200" y="2362200"/>
            <a:ext cx="1676400" cy="5334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: 102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304800" y="3124200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Event Queue</a:t>
            </a:r>
            <a:endParaRPr lang="en-US" sz="1600" b="1" dirty="0"/>
          </a:p>
        </p:txBody>
      </p:sp>
      <p:sp>
        <p:nvSpPr>
          <p:cNvPr id="25" name="Flowchart: Predefined Process 24"/>
          <p:cNvSpPr/>
          <p:nvPr/>
        </p:nvSpPr>
        <p:spPr>
          <a:xfrm>
            <a:off x="2133600" y="3200400"/>
            <a:ext cx="15240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 : 105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81131" y="213360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Expensive to modify the event queue 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33889 -0.2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6667 0.288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44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  <p:bldP spid="11" grpId="0" animBg="1"/>
      <p:bldGraphic spid="12" grpId="0">
        <p:bldAsOne/>
      </p:bldGraphic>
      <p:bldP spid="18" grpId="0" animBg="1"/>
      <p:bldP spid="22" grpId="0" animBg="1"/>
      <p:bldP spid="23" grpId="0" animBg="1"/>
      <p:bldP spid="24" grpId="0" animBg="1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4000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Iterative Model</a:t>
            </a:r>
          </a:p>
          <a:p>
            <a:pPr lvl="1"/>
            <a:r>
              <a:rPr lang="en-US" dirty="0" smtClean="0"/>
              <a:t>Expensive when component is not active every cycle</a:t>
            </a:r>
          </a:p>
          <a:p>
            <a:r>
              <a:rPr lang="en-US" dirty="0" smtClean="0"/>
              <a:t>Event Driven Model</a:t>
            </a:r>
          </a:p>
          <a:p>
            <a:pPr lvl="1"/>
            <a:r>
              <a:rPr lang="en-US" dirty="0" smtClean="0"/>
              <a:t>Expensive when components are highly active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TEJAS : </a:t>
            </a:r>
            <a:r>
              <a:rPr lang="en-US" dirty="0" smtClean="0">
                <a:solidFill>
                  <a:srgbClr val="FF0000"/>
                </a:solidFill>
              </a:rPr>
              <a:t>Semi – Event Driven Model</a:t>
            </a:r>
          </a:p>
          <a:p>
            <a:pPr lvl="1"/>
            <a:r>
              <a:rPr lang="en-US" dirty="0" smtClean="0"/>
              <a:t>Iterative when simulating highly active components</a:t>
            </a:r>
          </a:p>
          <a:p>
            <a:pPr lvl="2"/>
            <a:r>
              <a:rPr lang="en-US" dirty="0" smtClean="0"/>
              <a:t>Ex. Pipeline stages</a:t>
            </a:r>
          </a:p>
          <a:p>
            <a:pPr lvl="1"/>
            <a:r>
              <a:rPr lang="en-US" dirty="0" smtClean="0"/>
              <a:t>Event-driven when simulating less active components</a:t>
            </a:r>
          </a:p>
          <a:p>
            <a:pPr lvl="2"/>
            <a:r>
              <a:rPr lang="en-US" dirty="0" smtClean="0"/>
              <a:t>Ex. Caches, directories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9436"/>
              </p:ext>
            </p:extLst>
          </p:nvPr>
        </p:nvGraphicFramePr>
        <p:xfrm>
          <a:off x="152400" y="1905000"/>
          <a:ext cx="8839200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Semi-Event Driven Model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Simulating the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 Pipeline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Memory System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On-chip Interconnect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Off-Chip DRAM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Simulation Tricks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Validation and Performance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Hacker’s Guide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On-chip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852" y="1600200"/>
            <a:ext cx="7696200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Pipeline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852" y="2819400"/>
            <a:ext cx="3698748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Instruction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819400"/>
            <a:ext cx="3692652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43000"/>
            <a:ext cx="8229600" cy="2743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301752" y="4267200"/>
            <a:ext cx="8613648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Interconnect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105400"/>
            <a:ext cx="39624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0726" y="5105400"/>
            <a:ext cx="2116074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Coherence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96126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17826" y="35814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96126" y="35433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17826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200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46636" y="107846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02226" y="5105400"/>
            <a:ext cx="1798574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864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852" y="1600200"/>
            <a:ext cx="7696200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Pipeline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852" y="2819400"/>
            <a:ext cx="3698748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Instruction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819400"/>
            <a:ext cx="3692652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43000"/>
            <a:ext cx="8229600" cy="2743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301752" y="4267200"/>
            <a:ext cx="8613648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Interconnect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105400"/>
            <a:ext cx="39624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0726" y="5105400"/>
            <a:ext cx="2116074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Coherence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96126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17826" y="35814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96126" y="35433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17826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200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46636" y="107846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02226" y="5105400"/>
            <a:ext cx="1798574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864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9600" y="1524000"/>
            <a:ext cx="8001000" cy="914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Execution model: (Emulator         Simulator) ensures correct order of instructions</a:t>
            </a:r>
          </a:p>
          <a:p>
            <a:r>
              <a:rPr lang="en-US" sz="2800" i="1" dirty="0" smtClean="0"/>
              <a:t>if (instruction-type=branch)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Pipeline flush is simulated by stalling the pipeline by a fixed number of cycles</a:t>
            </a:r>
            <a:endParaRPr lang="en-US" sz="2800" dirty="0"/>
          </a:p>
          <a:p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37297" y="1828800"/>
            <a:ext cx="6253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26195" y="3909725"/>
            <a:ext cx="1676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Predictor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16595" y="4107841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3800992" y="3304212"/>
            <a:ext cx="1326805" cy="48072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State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8623" y="3861137"/>
            <a:ext cx="1939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Program counter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22282" y="4424015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195415"/>
            <a:ext cx="187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Taken/not taken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02595" y="42672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61198" y="38100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Decision </a:t>
            </a:r>
            <a:r>
              <a:rPr lang="en-US" sz="2000" dirty="0"/>
              <a:t>(</a:t>
            </a:r>
            <a:r>
              <a:rPr lang="en-US" sz="2000" b="1" dirty="0"/>
              <a:t>taken/not-taken</a:t>
            </a:r>
            <a:r>
              <a:rPr lang="en-US" sz="2000" dirty="0"/>
              <a:t>)</a:t>
            </a:r>
          </a:p>
          <a:p>
            <a:pPr algn="ctr"/>
            <a:r>
              <a:rPr lang="en-US" sz="2000" dirty="0" smtClean="0"/>
              <a:t>based on the state before </a:t>
            </a:r>
          </a:p>
          <a:p>
            <a:pPr algn="ctr"/>
            <a:r>
              <a:rPr lang="en-US" sz="2000" dirty="0" smtClean="0"/>
              <a:t>this </a:t>
            </a:r>
            <a:r>
              <a:rPr lang="en-US" sz="2000" dirty="0" err="1" smtClean="0"/>
              <a:t>insn</a:t>
            </a:r>
            <a:r>
              <a:rPr lang="en-US" sz="20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Predictor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Simple: </a:t>
            </a:r>
            <a:r>
              <a:rPr lang="en-US" dirty="0"/>
              <a:t>Perfect </a:t>
            </a:r>
            <a:r>
              <a:rPr lang="en-US" dirty="0" smtClean="0"/>
              <a:t>Predictor, </a:t>
            </a:r>
            <a:r>
              <a:rPr lang="en-US" dirty="0"/>
              <a:t>No </a:t>
            </a:r>
            <a:r>
              <a:rPr lang="en-US" dirty="0" smtClean="0"/>
              <a:t>Predictor, Always taken, Always not-taken</a:t>
            </a:r>
          </a:p>
          <a:p>
            <a:r>
              <a:rPr lang="en-US" dirty="0" smtClean="0"/>
              <a:t>Tournament</a:t>
            </a:r>
          </a:p>
          <a:p>
            <a:r>
              <a:rPr lang="en-US" dirty="0" smtClean="0"/>
              <a:t>Bimodal</a:t>
            </a:r>
          </a:p>
          <a:p>
            <a:r>
              <a:rPr lang="en-US" dirty="0" err="1" smtClean="0"/>
              <a:t>GAg</a:t>
            </a:r>
            <a:r>
              <a:rPr lang="en-US" dirty="0" smtClean="0"/>
              <a:t>, </a:t>
            </a:r>
            <a:r>
              <a:rPr lang="en-US" dirty="0" err="1" smtClean="0"/>
              <a:t>GAp</a:t>
            </a:r>
            <a:r>
              <a:rPr lang="en-US" dirty="0" smtClean="0"/>
              <a:t>, </a:t>
            </a:r>
            <a:r>
              <a:rPr lang="en-US" dirty="0" err="1" smtClean="0"/>
              <a:t>PAg</a:t>
            </a:r>
            <a:r>
              <a:rPr lang="en-US" dirty="0" smtClean="0"/>
              <a:t>, </a:t>
            </a:r>
            <a:r>
              <a:rPr lang="en-US" dirty="0" err="1" smtClean="0"/>
              <a:t>PAp</a:t>
            </a:r>
            <a:endParaRPr lang="en-US" dirty="0" smtClean="0"/>
          </a:p>
          <a:p>
            <a:r>
              <a:rPr lang="en-US" dirty="0" err="1" smtClean="0"/>
              <a:t>Gshare</a:t>
            </a:r>
            <a:endParaRPr lang="en-US" dirty="0" smtClean="0"/>
          </a:p>
          <a:p>
            <a:r>
              <a:rPr lang="en-US" dirty="0" smtClean="0"/>
              <a:t>Modern: TAGE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5605319"/>
            <a:ext cx="1676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Predictor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4200" y="5803435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908597" y="4999806"/>
            <a:ext cx="1326805" cy="48072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State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228" y="5556731"/>
            <a:ext cx="1939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Program counter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9887" y="6119609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0605" y="5891009"/>
            <a:ext cx="187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Taken/not taken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10200" y="5962794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8803" y="5505594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Decision </a:t>
            </a:r>
            <a:r>
              <a:rPr lang="en-US" sz="2000" dirty="0"/>
              <a:t>(</a:t>
            </a:r>
            <a:r>
              <a:rPr lang="en-US" sz="2000" b="1" dirty="0"/>
              <a:t>taken/not-taken</a:t>
            </a:r>
            <a:r>
              <a:rPr lang="en-US" sz="2000" dirty="0"/>
              <a:t>)</a:t>
            </a:r>
          </a:p>
          <a:p>
            <a:pPr algn="ctr"/>
            <a:r>
              <a:rPr lang="en-US" sz="2000" dirty="0" smtClean="0"/>
              <a:t>based on the state before </a:t>
            </a:r>
          </a:p>
          <a:p>
            <a:pPr algn="ctr"/>
            <a:r>
              <a:rPr lang="en-US" sz="2000" dirty="0" smtClean="0"/>
              <a:t>this </a:t>
            </a:r>
            <a:r>
              <a:rPr lang="en-US" sz="2000" dirty="0" err="1" smtClean="0"/>
              <a:t>insn</a:t>
            </a:r>
            <a:r>
              <a:rPr lang="en-US" sz="2000" dirty="0" smtClean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3124200"/>
            <a:ext cx="3048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Takes 3-4 days to code a branch predictor in </a:t>
            </a:r>
            <a:r>
              <a:rPr lang="en-US" sz="2400" dirty="0" err="1" smtClean="0"/>
              <a:t>Tejas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78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/>
      <p:bldP spid="12" grpId="0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600200" y="4038599"/>
            <a:ext cx="5943600" cy="457200"/>
          </a:xfrm>
          <a:prstGeom prst="roundRect">
            <a:avLst/>
          </a:prstGeom>
          <a:solidFill>
            <a:schemeClr val="tx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600200" y="3505199"/>
            <a:ext cx="5943600" cy="457200"/>
          </a:xfrm>
          <a:prstGeom prst="roundRect">
            <a:avLst/>
          </a:prstGeom>
          <a:solidFill>
            <a:schemeClr val="tx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600200" y="2971799"/>
            <a:ext cx="5943600" cy="457200"/>
          </a:xfrm>
          <a:prstGeom prst="roundRect">
            <a:avLst/>
          </a:prstGeom>
          <a:solidFill>
            <a:schemeClr val="tx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600200" y="2438399"/>
            <a:ext cx="5943600" cy="457200"/>
          </a:xfrm>
          <a:prstGeom prst="roundRect">
            <a:avLst/>
          </a:prstGeom>
          <a:solidFill>
            <a:schemeClr val="tx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Multi-Issue </a:t>
            </a:r>
            <a:r>
              <a:rPr lang="en-US" dirty="0" err="1" smtClean="0"/>
              <a:t>Inorder</a:t>
            </a:r>
            <a:r>
              <a:rPr lang="en-US" dirty="0" smtClean="0"/>
              <a:t> Pipeline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76600" y="2285999"/>
            <a:ext cx="762000" cy="23622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Decode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91000" y="2285999"/>
            <a:ext cx="762000" cy="23622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05400" y="2285999"/>
            <a:ext cx="762000" cy="23622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2285999"/>
            <a:ext cx="762000" cy="23622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Write-Back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362200" y="2285999"/>
            <a:ext cx="762000" cy="23622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Fetch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 rot="10800000">
            <a:off x="2417046" y="4876798"/>
            <a:ext cx="3048000" cy="1447802"/>
          </a:xfrm>
          <a:prstGeom prst="wedgeRoundRectCallout">
            <a:avLst/>
          </a:prstGeom>
          <a:noFill/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6273" y="4876800"/>
            <a:ext cx="32063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Issue in-order as long 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branch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producer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write to same destination</a:t>
            </a:r>
          </a:p>
          <a:p>
            <a:pPr algn="ctr"/>
            <a:r>
              <a:rPr lang="en-US" dirty="0" smtClean="0"/>
              <a:t>in this cycle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34000" y="1371600"/>
            <a:ext cx="3581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Intel Pentium [Alpert ‘1993]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Out-of-Order Pipeline (9 stages + wakeup select logic)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676400"/>
            <a:ext cx="8382000" cy="4495800"/>
          </a:xfrm>
          <a:prstGeom prst="round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478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622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Rename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766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IW Push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910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054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Fetch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Wake-Up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9342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Write-Back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8486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362200" y="4343400"/>
            <a:ext cx="62484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62200" y="4953000"/>
            <a:ext cx="62484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LSQ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038600" y="5562600"/>
            <a:ext cx="10668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IW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09600" y="4343400"/>
            <a:ext cx="1600200" cy="15240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Files</a:t>
            </a:r>
          </a:p>
        </p:txBody>
      </p:sp>
      <p:cxnSp>
        <p:nvCxnSpPr>
          <p:cNvPr id="19" name="Curved Connector 18"/>
          <p:cNvCxnSpPr>
            <a:stCxn id="13" idx="0"/>
            <a:endCxn id="12" idx="0"/>
          </p:cNvCxnSpPr>
          <p:nvPr/>
        </p:nvCxnSpPr>
        <p:spPr>
          <a:xfrm rot="16200000" flipV="1">
            <a:off x="7772400" y="1600199"/>
            <a:ext cx="12700" cy="914400"/>
          </a:xfrm>
          <a:prstGeom prst="curvedConnector3">
            <a:avLst>
              <a:gd name="adj1" fmla="val 474544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6851650" y="1593850"/>
            <a:ext cx="12700" cy="914400"/>
          </a:xfrm>
          <a:prstGeom prst="curvedConnector3">
            <a:avLst>
              <a:gd name="adj1" fmla="val 529089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5916470" y="1585770"/>
            <a:ext cx="12700" cy="914400"/>
          </a:xfrm>
          <a:prstGeom prst="curvedConnector3">
            <a:avLst>
              <a:gd name="adj1" fmla="val 529089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V="1">
            <a:off x="4987635" y="1612899"/>
            <a:ext cx="12700" cy="914400"/>
          </a:xfrm>
          <a:prstGeom prst="curvedConnector3">
            <a:avLst>
              <a:gd name="adj1" fmla="val 474544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V="1">
            <a:off x="4066885" y="1600776"/>
            <a:ext cx="12700" cy="914400"/>
          </a:xfrm>
          <a:prstGeom prst="curvedConnector3">
            <a:avLst>
              <a:gd name="adj1" fmla="val 529089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V="1">
            <a:off x="3131705" y="1592696"/>
            <a:ext cx="12700" cy="914400"/>
          </a:xfrm>
          <a:prstGeom prst="curvedConnector3">
            <a:avLst>
              <a:gd name="adj1" fmla="val 529089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2203450" y="1600199"/>
            <a:ext cx="12700" cy="914400"/>
          </a:xfrm>
          <a:prstGeom prst="curvedConnector3">
            <a:avLst>
              <a:gd name="adj1" fmla="val 474544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6200000" flipV="1">
            <a:off x="1219200" y="1585770"/>
            <a:ext cx="12700" cy="914400"/>
          </a:xfrm>
          <a:prstGeom prst="curvedConnector3">
            <a:avLst>
              <a:gd name="adj1" fmla="val 518180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818270"/>
              </p:ext>
            </p:extLst>
          </p:nvPr>
        </p:nvGraphicFramePr>
        <p:xfrm>
          <a:off x="152400" y="1905000"/>
          <a:ext cx="8839200" cy="323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Need for Architectural Simulators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Need for </a:t>
                      </a: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High Level Architecture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676400"/>
            <a:ext cx="8382000" cy="4495800"/>
          </a:xfrm>
          <a:prstGeom prst="roundRect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Wakeup-Select</a:t>
            </a:r>
            <a:endParaRPr lang="en-US" dirty="0"/>
          </a:p>
        </p:txBody>
      </p:sp>
      <p:sp>
        <p:nvSpPr>
          <p:cNvPr id="33" name="Rectangular Callout 32"/>
          <p:cNvSpPr/>
          <p:nvPr/>
        </p:nvSpPr>
        <p:spPr>
          <a:xfrm>
            <a:off x="4267200" y="228600"/>
            <a:ext cx="2895600" cy="1401762"/>
          </a:xfrm>
          <a:prstGeom prst="wedgeRectCallout">
            <a:avLst>
              <a:gd name="adj1" fmla="val -41100"/>
              <a:gd name="adj2" fmla="val 82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Issue those instructions in IW with operands ready and FU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priority for older instructions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478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622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Rename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766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IW Push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910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054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Fetch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Wake-Up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9342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Write-Back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848600" y="2057399"/>
            <a:ext cx="762000" cy="2060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362200" y="4343400"/>
            <a:ext cx="62484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62200" y="4953000"/>
            <a:ext cx="62484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LSQ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038600" y="5562600"/>
            <a:ext cx="10668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IW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09600" y="4343400"/>
            <a:ext cx="1600200" cy="15240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Files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7239000" y="213519"/>
            <a:ext cx="1790700" cy="1401762"/>
          </a:xfrm>
          <a:prstGeom prst="wedgeRectCallout">
            <a:avLst>
              <a:gd name="adj1" fmla="val -96737"/>
              <a:gd name="adj2" fmla="val 81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Wake up those instructions in IW waiting for this result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Load-Store Forwarding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33382"/>
              </p:ext>
            </p:extLst>
          </p:nvPr>
        </p:nvGraphicFramePr>
        <p:xfrm>
          <a:off x="1524000" y="3962400"/>
          <a:ext cx="57912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12496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?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0x30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</a:t>
                      </a:r>
                      <a:r>
                        <a:rPr lang="en-US" sz="2600" baseline="0" dirty="0" smtClean="0"/>
                        <a:t> 0x20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 0x10</a:t>
                      </a:r>
                      <a:endParaRPr lang="en-US" sz="2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838200" y="2057400"/>
            <a:ext cx="2895600" cy="144780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Load address ready : 0x10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7321979" y="5181600"/>
            <a:ext cx="9076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Head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379" y="5181600"/>
            <a:ext cx="7120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Tail</a:t>
            </a:r>
            <a:endParaRPr lang="en-US" sz="2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Load-Store Forwarding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330"/>
              </p:ext>
            </p:extLst>
          </p:nvPr>
        </p:nvGraphicFramePr>
        <p:xfrm>
          <a:off x="1524000" y="3962400"/>
          <a:ext cx="57912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12496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0x10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0x30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</a:t>
                      </a:r>
                      <a:r>
                        <a:rPr lang="en-US" sz="2600" baseline="0" dirty="0" smtClean="0"/>
                        <a:t> 0x20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 0x10</a:t>
                      </a:r>
                      <a:endParaRPr lang="en-US" sz="2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2971800" y="3505200"/>
            <a:ext cx="3657600" cy="3048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21979" y="5181600"/>
            <a:ext cx="9076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Head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379" y="5181600"/>
            <a:ext cx="7120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Tail</a:t>
            </a:r>
            <a:endParaRPr lang="en-US" sz="2600" b="1" dirty="0"/>
          </a:p>
        </p:txBody>
      </p:sp>
      <p:sp>
        <p:nvSpPr>
          <p:cNvPr id="8" name="Cloud 7"/>
          <p:cNvSpPr/>
          <p:nvPr/>
        </p:nvSpPr>
        <p:spPr>
          <a:xfrm>
            <a:off x="3657600" y="2133600"/>
            <a:ext cx="2286000" cy="1164848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Search for store</a:t>
            </a:r>
            <a:endParaRPr lang="en-US" sz="2600" dirty="0"/>
          </a:p>
        </p:txBody>
      </p:sp>
      <p:sp>
        <p:nvSpPr>
          <p:cNvPr id="9" name="Cloud Callout 8"/>
          <p:cNvSpPr/>
          <p:nvPr/>
        </p:nvSpPr>
        <p:spPr>
          <a:xfrm>
            <a:off x="5029200" y="1417638"/>
            <a:ext cx="3200400" cy="1858962"/>
          </a:xfrm>
          <a:prstGeom prst="cloudCallout">
            <a:avLst>
              <a:gd name="adj1" fmla="val -1144"/>
              <a:gd name="adj2" fmla="val 96013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Use this value to complete load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8" grpId="0" animBg="1"/>
      <p:bldP spid="8" grpId="1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Load-Store Forwarding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93740"/>
              </p:ext>
            </p:extLst>
          </p:nvPr>
        </p:nvGraphicFramePr>
        <p:xfrm>
          <a:off x="1524000" y="3962400"/>
          <a:ext cx="57912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12496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0x10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0x30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</a:t>
                      </a:r>
                      <a:r>
                        <a:rPr lang="en-US" sz="2600" baseline="0" dirty="0" smtClean="0"/>
                        <a:t> 0x20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 ?</a:t>
                      </a:r>
                      <a:endParaRPr lang="en-US" sz="2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4953000" y="2057400"/>
            <a:ext cx="3124200" cy="144780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Store address ready : 0x10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7321979" y="5181600"/>
            <a:ext cx="9076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Head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379" y="5181600"/>
            <a:ext cx="7120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Tail</a:t>
            </a:r>
            <a:endParaRPr lang="en-US" sz="2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Load-Store Forwarding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330"/>
              </p:ext>
            </p:extLst>
          </p:nvPr>
        </p:nvGraphicFramePr>
        <p:xfrm>
          <a:off x="1524000" y="3962400"/>
          <a:ext cx="57912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12496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0x10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LD 0x30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</a:t>
                      </a:r>
                      <a:r>
                        <a:rPr lang="en-US" sz="2600" baseline="0" dirty="0" smtClean="0"/>
                        <a:t> 0x20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ST 0x10</a:t>
                      </a:r>
                      <a:endParaRPr lang="en-US" sz="2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 rot="10800000">
            <a:off x="2209800" y="3505200"/>
            <a:ext cx="3657600" cy="3048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21979" y="5181600"/>
            <a:ext cx="9076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Head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379" y="5181600"/>
            <a:ext cx="7120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LSQ</a:t>
            </a:r>
          </a:p>
          <a:p>
            <a:r>
              <a:rPr lang="en-US" sz="2600" b="1" dirty="0" smtClean="0"/>
              <a:t>Tail</a:t>
            </a:r>
            <a:endParaRPr lang="en-US" sz="2600" b="1" dirty="0"/>
          </a:p>
        </p:txBody>
      </p:sp>
      <p:sp>
        <p:nvSpPr>
          <p:cNvPr id="8" name="Cloud 7"/>
          <p:cNvSpPr/>
          <p:nvPr/>
        </p:nvSpPr>
        <p:spPr>
          <a:xfrm>
            <a:off x="2590800" y="2133600"/>
            <a:ext cx="2286000" cy="1164848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Search for loads</a:t>
            </a:r>
            <a:endParaRPr lang="en-US" sz="2600" dirty="0"/>
          </a:p>
        </p:txBody>
      </p:sp>
      <p:sp>
        <p:nvSpPr>
          <p:cNvPr id="9" name="Cloud Callout 8"/>
          <p:cNvSpPr/>
          <p:nvPr/>
        </p:nvSpPr>
        <p:spPr>
          <a:xfrm>
            <a:off x="631371" y="1568905"/>
            <a:ext cx="3200400" cy="1858962"/>
          </a:xfrm>
          <a:prstGeom prst="cloudCallout">
            <a:avLst>
              <a:gd name="adj1" fmla="val -1144"/>
              <a:gd name="adj2" fmla="val 9289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Use value to complete this load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47794"/>
              </p:ext>
            </p:extLst>
          </p:nvPr>
        </p:nvGraphicFramePr>
        <p:xfrm>
          <a:off x="152400" y="1905000"/>
          <a:ext cx="8839200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Semi-Event Driven Model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Pipeline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Simulating the Memory System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On-chip Interconnect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Off-Chip DRAM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Simulation Tricks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Validation and Performance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Hacker’s Guide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852" y="1600200"/>
            <a:ext cx="7696200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Pipeline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852" y="2819400"/>
            <a:ext cx="3698748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Instruction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819400"/>
            <a:ext cx="3692652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43000"/>
            <a:ext cx="8229600" cy="2743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301752" y="4267200"/>
            <a:ext cx="8613648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Interconnect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105400"/>
            <a:ext cx="39624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0726" y="5105400"/>
            <a:ext cx="2116074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Coherence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96126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17826" y="35814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96126" y="35433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17826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200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46636" y="107846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02226" y="5105400"/>
            <a:ext cx="1798574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864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9600" y="2743200"/>
            <a:ext cx="8001000" cy="914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" y="5029200"/>
            <a:ext cx="4191000" cy="914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6692047"/>
              </p:ext>
            </p:extLst>
          </p:nvPr>
        </p:nvGraphicFramePr>
        <p:xfrm>
          <a:off x="838200" y="1625600"/>
          <a:ext cx="7467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5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Memory Hierarchy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53102" y="220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62702" y="220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57902" y="3040062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00902" y="220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0502" y="220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05702" y="3040062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31642" y="220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41242" y="220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36442" y="3040062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5600" y="220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15200" y="2209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3040062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81802" y="3886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00800" y="3886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91301" y="5181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4" idx="4"/>
            <a:endCxn id="7" idx="1"/>
          </p:cNvCxnSpPr>
          <p:nvPr/>
        </p:nvCxnSpPr>
        <p:spPr>
          <a:xfrm>
            <a:off x="2505502" y="2590800"/>
            <a:ext cx="197037" cy="50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4"/>
            <a:endCxn id="7" idx="7"/>
          </p:cNvCxnSpPr>
          <p:nvPr/>
        </p:nvCxnSpPr>
        <p:spPr>
          <a:xfrm flipH="1">
            <a:off x="2918065" y="2590800"/>
            <a:ext cx="197037" cy="50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0" idx="1"/>
          </p:cNvCxnSpPr>
          <p:nvPr/>
        </p:nvCxnSpPr>
        <p:spPr>
          <a:xfrm>
            <a:off x="3953302" y="2590800"/>
            <a:ext cx="197037" cy="50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4"/>
            <a:endCxn id="10" idx="7"/>
          </p:cNvCxnSpPr>
          <p:nvPr/>
        </p:nvCxnSpPr>
        <p:spPr>
          <a:xfrm flipH="1">
            <a:off x="4365865" y="2590800"/>
            <a:ext cx="197037" cy="50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4"/>
            <a:endCxn id="13" idx="1"/>
          </p:cNvCxnSpPr>
          <p:nvPr/>
        </p:nvCxnSpPr>
        <p:spPr>
          <a:xfrm>
            <a:off x="5384042" y="2590800"/>
            <a:ext cx="197037" cy="50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4"/>
            <a:endCxn id="13" idx="7"/>
          </p:cNvCxnSpPr>
          <p:nvPr/>
        </p:nvCxnSpPr>
        <p:spPr>
          <a:xfrm flipH="1">
            <a:off x="5796605" y="2590800"/>
            <a:ext cx="197037" cy="50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4"/>
            <a:endCxn id="16" idx="1"/>
          </p:cNvCxnSpPr>
          <p:nvPr/>
        </p:nvCxnSpPr>
        <p:spPr>
          <a:xfrm>
            <a:off x="6858000" y="2590800"/>
            <a:ext cx="197037" cy="50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4"/>
            <a:endCxn id="16" idx="7"/>
          </p:cNvCxnSpPr>
          <p:nvPr/>
        </p:nvCxnSpPr>
        <p:spPr>
          <a:xfrm flipH="1">
            <a:off x="7270563" y="2590800"/>
            <a:ext cx="197037" cy="50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4"/>
            <a:endCxn id="17" idx="1"/>
          </p:cNvCxnSpPr>
          <p:nvPr/>
        </p:nvCxnSpPr>
        <p:spPr>
          <a:xfrm>
            <a:off x="2810302" y="3421062"/>
            <a:ext cx="616137" cy="52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4"/>
            <a:endCxn id="17" idx="7"/>
          </p:cNvCxnSpPr>
          <p:nvPr/>
        </p:nvCxnSpPr>
        <p:spPr>
          <a:xfrm flipH="1">
            <a:off x="3641965" y="3421062"/>
            <a:ext cx="616137" cy="52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4"/>
            <a:endCxn id="20" idx="1"/>
          </p:cNvCxnSpPr>
          <p:nvPr/>
        </p:nvCxnSpPr>
        <p:spPr>
          <a:xfrm>
            <a:off x="3534202" y="4267200"/>
            <a:ext cx="1401736" cy="97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4"/>
            <a:endCxn id="18" idx="1"/>
          </p:cNvCxnSpPr>
          <p:nvPr/>
        </p:nvCxnSpPr>
        <p:spPr>
          <a:xfrm>
            <a:off x="5688842" y="3421062"/>
            <a:ext cx="756595" cy="52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4"/>
            <a:endCxn id="18" idx="7"/>
          </p:cNvCxnSpPr>
          <p:nvPr/>
        </p:nvCxnSpPr>
        <p:spPr>
          <a:xfrm flipH="1">
            <a:off x="6660963" y="3421062"/>
            <a:ext cx="501837" cy="52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4"/>
            <a:endCxn id="20" idx="7"/>
          </p:cNvCxnSpPr>
          <p:nvPr/>
        </p:nvCxnSpPr>
        <p:spPr>
          <a:xfrm flipH="1">
            <a:off x="5151464" y="4267200"/>
            <a:ext cx="1401736" cy="97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114800" y="6015335"/>
            <a:ext cx="184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Inverted Tree</a:t>
            </a:r>
            <a:endParaRPr lang="en-US" sz="2400" u="sng" dirty="0"/>
          </a:p>
        </p:txBody>
      </p:sp>
      <p:sp>
        <p:nvSpPr>
          <p:cNvPr id="51" name="TextBox 50"/>
          <p:cNvSpPr txBox="1"/>
          <p:nvPr/>
        </p:nvSpPr>
        <p:spPr>
          <a:xfrm>
            <a:off x="248826" y="5181600"/>
            <a:ext cx="24853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Root: Main memory</a:t>
            </a:r>
            <a:endParaRPr lang="en-US" sz="2200" dirty="0"/>
          </a:p>
        </p:txBody>
      </p:sp>
      <p:sp>
        <p:nvSpPr>
          <p:cNvPr id="52" name="TextBox 51"/>
          <p:cNvSpPr txBox="1"/>
          <p:nvPr/>
        </p:nvSpPr>
        <p:spPr>
          <a:xfrm>
            <a:off x="-37280" y="2270621"/>
            <a:ext cx="2307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L1 (private caches)</a:t>
            </a:r>
            <a:endParaRPr lang="en-US" sz="2200" dirty="0"/>
          </a:p>
        </p:txBody>
      </p:sp>
      <p:sp>
        <p:nvSpPr>
          <p:cNvPr id="54" name="TextBox 53"/>
          <p:cNvSpPr txBox="1"/>
          <p:nvPr/>
        </p:nvSpPr>
        <p:spPr>
          <a:xfrm>
            <a:off x="1045550" y="3048000"/>
            <a:ext cx="445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L2</a:t>
            </a:r>
            <a:endParaRPr lang="en-US" sz="2200" dirty="0"/>
          </a:p>
        </p:txBody>
      </p:sp>
      <p:sp>
        <p:nvSpPr>
          <p:cNvPr id="55" name="TextBox 54"/>
          <p:cNvSpPr txBox="1"/>
          <p:nvPr/>
        </p:nvSpPr>
        <p:spPr>
          <a:xfrm>
            <a:off x="1078044" y="3962400"/>
            <a:ext cx="445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L3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61981" y="1386529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0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" y="2498129"/>
            <a:ext cx="3733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L3 cache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87276" y="2395203"/>
            <a:ext cx="3698923" cy="109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56532" y="457200"/>
            <a:ext cx="3130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Example Configurations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76381" y="1396111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090781" y="1396111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2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05181" y="1386022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3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61981" y="4191000"/>
            <a:ext cx="17192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0     Core1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    </a:t>
            </a:r>
            <a:r>
              <a:rPr lang="en-US" dirty="0" smtClean="0">
                <a:solidFill>
                  <a:schemeClr val="tx1"/>
                </a:solidFill>
              </a:rPr>
              <a:t>    D    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2400" y="5303107"/>
            <a:ext cx="3733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L3 cache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87276" y="5200181"/>
            <a:ext cx="3698923" cy="109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145572" y="4197483"/>
            <a:ext cx="17192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2     Core3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    </a:t>
            </a:r>
            <a:r>
              <a:rPr lang="en-US" dirty="0" smtClean="0">
                <a:solidFill>
                  <a:schemeClr val="tx1"/>
                </a:solidFill>
              </a:rPr>
              <a:t>    D    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343400" y="1143000"/>
            <a:ext cx="0" cy="548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649335" y="1448307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0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716135" y="1457889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749553" y="1457889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2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05782" y="1447800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3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49335" y="2555518"/>
            <a:ext cx="804818" cy="917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L3 (0)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716135" y="2565100"/>
            <a:ext cx="804818" cy="917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L3 </a:t>
            </a:r>
            <a:r>
              <a:rPr lang="en-US" dirty="0" smtClean="0">
                <a:solidFill>
                  <a:schemeClr val="tx1"/>
                </a:solidFill>
              </a:rPr>
              <a:t>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49553" y="2565100"/>
            <a:ext cx="804818" cy="917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L3 </a:t>
            </a:r>
            <a:r>
              <a:rPr lang="en-US" dirty="0" smtClean="0">
                <a:solidFill>
                  <a:schemeClr val="tx1"/>
                </a:solidFill>
              </a:rPr>
              <a:t>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05782" y="2555011"/>
            <a:ext cx="804818" cy="917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L3 </a:t>
            </a:r>
            <a:r>
              <a:rPr lang="en-US" dirty="0" smtClean="0">
                <a:solidFill>
                  <a:schemeClr val="tx1"/>
                </a:solidFill>
              </a:rPr>
              <a:t>(3)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649335" y="3662222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0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716135" y="3671804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749553" y="3671804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2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805782" y="3661715"/>
            <a:ext cx="804818" cy="91723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3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      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649335" y="4769433"/>
            <a:ext cx="804818" cy="917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L3 </a:t>
            </a:r>
            <a:r>
              <a:rPr lang="en-US" dirty="0" smtClean="0">
                <a:solidFill>
                  <a:schemeClr val="tx1"/>
                </a:solidFill>
              </a:rPr>
              <a:t>(4)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716135" y="4779015"/>
            <a:ext cx="804818" cy="917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L3 </a:t>
            </a:r>
            <a:r>
              <a:rPr lang="en-US" dirty="0" smtClean="0">
                <a:solidFill>
                  <a:schemeClr val="tx1"/>
                </a:solidFill>
              </a:rPr>
              <a:t>(5)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749553" y="4779015"/>
            <a:ext cx="804818" cy="917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L3 </a:t>
            </a:r>
            <a:r>
              <a:rPr lang="en-US" dirty="0" smtClean="0">
                <a:solidFill>
                  <a:schemeClr val="tx1"/>
                </a:solidFill>
              </a:rPr>
              <a:t>(6)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805782" y="4768926"/>
            <a:ext cx="804818" cy="9172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L3 </a:t>
            </a:r>
            <a:r>
              <a:rPr lang="en-US" dirty="0" smtClean="0">
                <a:solidFill>
                  <a:schemeClr val="tx1"/>
                </a:solidFill>
              </a:rPr>
              <a:t>(7)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4541785" y="2453572"/>
            <a:ext cx="4068815" cy="61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572000" y="3575204"/>
            <a:ext cx="4068815" cy="61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566944" y="4655827"/>
            <a:ext cx="4068815" cy="61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562600" y="1371600"/>
            <a:ext cx="0" cy="4324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629400" y="1447800"/>
            <a:ext cx="0" cy="42484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696200" y="1457889"/>
            <a:ext cx="0" cy="42282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69479" y="2874209"/>
            <a:ext cx="3540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</a:rPr>
              <a:t>ConfigurationA</a:t>
            </a:r>
            <a:r>
              <a:rPr lang="en-US" sz="2400" u="sng" dirty="0" smtClean="0">
                <a:solidFill>
                  <a:srgbClr val="FF0000"/>
                </a:solidFill>
              </a:rPr>
              <a:t> (Private L2)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8600" y="5715000"/>
            <a:ext cx="3705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err="1" smtClean="0">
                <a:solidFill>
                  <a:srgbClr val="FF0000"/>
                </a:solidFill>
              </a:rPr>
              <a:t>ConfigurationB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(L2 shared between 2 cores)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919026" y="5772010"/>
            <a:ext cx="362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err="1" smtClean="0">
                <a:solidFill>
                  <a:srgbClr val="FF0000"/>
                </a:solidFill>
              </a:rPr>
              <a:t>ConfigurationC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(L3 is broken down (NUCA))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Architectural Simulators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96440"/>
            <a:ext cx="7543801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52" y="1979507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Simics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1552" y="1979506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GEM5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5152" y="1979506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Sniper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78752" y="1979506"/>
            <a:ext cx="19080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Multi2Sim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7952" y="2665307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Graphite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1552" y="2665306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SESC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5152" y="2665306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78752" y="2665306"/>
            <a:ext cx="19080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FastMP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82852" y="3557354"/>
            <a:ext cx="6249924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C/C++: Platform Specific 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5327841"/>
            <a:ext cx="841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Problems exacerbated when moving the simulation to a cloud !!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8142" y="4410393"/>
            <a:ext cx="171754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65014" y="4410393"/>
            <a:ext cx="34671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Build environment</a:t>
            </a:r>
          </a:p>
        </p:txBody>
      </p:sp>
      <p:cxnSp>
        <p:nvCxnSpPr>
          <p:cNvPr id="6" name="Straight Arrow Connector 5"/>
          <p:cNvCxnSpPr>
            <a:endCxn id="14" idx="0"/>
          </p:cNvCxnSpPr>
          <p:nvPr/>
        </p:nvCxnSpPr>
        <p:spPr>
          <a:xfrm flipH="1">
            <a:off x="2756916" y="4000329"/>
            <a:ext cx="514350" cy="41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5" idx="0"/>
          </p:cNvCxnSpPr>
          <p:nvPr/>
        </p:nvCxnSpPr>
        <p:spPr>
          <a:xfrm>
            <a:off x="6436614" y="3989060"/>
            <a:ext cx="361950" cy="421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Uniform Cache Access (NUCA)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20214" y="1662819"/>
            <a:ext cx="1042587" cy="555477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757120" y="2217364"/>
            <a:ext cx="11723" cy="621324"/>
          </a:xfrm>
          <a:prstGeom prst="straightConnector1">
            <a:avLst/>
          </a:prstGeom>
          <a:noFill/>
          <a:ln w="53975" cap="flat" cmpd="sng" algn="ctr">
            <a:solidFill>
              <a:srgbClr val="727CA3"/>
            </a:solidFill>
            <a:prstDash val="solid"/>
            <a:tailEnd type="triangle"/>
          </a:ln>
          <a:effectLst/>
        </p:spPr>
      </p:cxnSp>
      <p:sp>
        <p:nvSpPr>
          <p:cNvPr id="24" name="Rounded Rectangle 23"/>
          <p:cNvSpPr/>
          <p:nvPr/>
        </p:nvSpPr>
        <p:spPr>
          <a:xfrm>
            <a:off x="1543049" y="2853444"/>
            <a:ext cx="2466975" cy="1289436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L2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785695" y="4103314"/>
            <a:ext cx="5129" cy="620591"/>
          </a:xfrm>
          <a:prstGeom prst="straightConnector1">
            <a:avLst/>
          </a:prstGeom>
          <a:noFill/>
          <a:ln w="53975" cap="flat" cmpd="sng" algn="ctr">
            <a:solidFill>
              <a:srgbClr val="727CA3"/>
            </a:solidFill>
            <a:prstDash val="solid"/>
            <a:tailEnd type="triangle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1123949" y="4710818"/>
            <a:ext cx="3371851" cy="1756161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Lower Level Memory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468781" y="2866930"/>
            <a:ext cx="598713" cy="556577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46282" y="2865422"/>
            <a:ext cx="598713" cy="556577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832837" y="2863913"/>
            <a:ext cx="598713" cy="556577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01285" y="2862405"/>
            <a:ext cx="598713" cy="556577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85379" y="3508217"/>
            <a:ext cx="598713" cy="556577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62880" y="3506709"/>
            <a:ext cx="598713" cy="556577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849435" y="3505200"/>
            <a:ext cx="598713" cy="556577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517883" y="3503692"/>
            <a:ext cx="598713" cy="556577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L2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406587" y="2762604"/>
            <a:ext cx="2752253" cy="787651"/>
          </a:xfrm>
          <a:prstGeom prst="roundRect">
            <a:avLst/>
          </a:prstGeom>
          <a:noFill/>
          <a:ln w="412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956" y="2246671"/>
            <a:ext cx="703384" cy="37513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UCA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955" y="2879718"/>
            <a:ext cx="890953" cy="37514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NUCA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89817" y="2340456"/>
            <a:ext cx="586155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Sets</a:t>
            </a:r>
          </a:p>
        </p:txBody>
      </p:sp>
      <p:sp>
        <p:nvSpPr>
          <p:cNvPr id="40" name="Freeform 39"/>
          <p:cNvSpPr/>
          <p:nvPr/>
        </p:nvSpPr>
        <p:spPr>
          <a:xfrm>
            <a:off x="5036881" y="1848843"/>
            <a:ext cx="3954719" cy="1216800"/>
          </a:xfrm>
          <a:custGeom>
            <a:avLst/>
            <a:gdLst>
              <a:gd name="connsiteX0" fmla="*/ 0 w 3954719"/>
              <a:gd name="connsiteY0" fmla="*/ 202804 h 1216800"/>
              <a:gd name="connsiteX1" fmla="*/ 202804 w 3954719"/>
              <a:gd name="connsiteY1" fmla="*/ 0 h 1216800"/>
              <a:gd name="connsiteX2" fmla="*/ 3751915 w 3954719"/>
              <a:gd name="connsiteY2" fmla="*/ 0 h 1216800"/>
              <a:gd name="connsiteX3" fmla="*/ 3954719 w 3954719"/>
              <a:gd name="connsiteY3" fmla="*/ 202804 h 1216800"/>
              <a:gd name="connsiteX4" fmla="*/ 3954719 w 3954719"/>
              <a:gd name="connsiteY4" fmla="*/ 1013996 h 1216800"/>
              <a:gd name="connsiteX5" fmla="*/ 3751915 w 3954719"/>
              <a:gd name="connsiteY5" fmla="*/ 1216800 h 1216800"/>
              <a:gd name="connsiteX6" fmla="*/ 202804 w 3954719"/>
              <a:gd name="connsiteY6" fmla="*/ 1216800 h 1216800"/>
              <a:gd name="connsiteX7" fmla="*/ 0 w 3954719"/>
              <a:gd name="connsiteY7" fmla="*/ 1013996 h 1216800"/>
              <a:gd name="connsiteX8" fmla="*/ 0 w 3954719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719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3751915" y="0"/>
                </a:lnTo>
                <a:cubicBezTo>
                  <a:pt x="3863921" y="0"/>
                  <a:pt x="3954719" y="90798"/>
                  <a:pt x="3954719" y="202804"/>
                </a:cubicBezTo>
                <a:lnTo>
                  <a:pt x="3954719" y="1013996"/>
                </a:lnTo>
                <a:cubicBezTo>
                  <a:pt x="3954719" y="1126002"/>
                  <a:pt x="3863921" y="1216800"/>
                  <a:pt x="3751915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079" tIns="166079" rIns="166079" bIns="16607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Placement, Migration and Replacement</a:t>
            </a:r>
            <a:endParaRPr lang="en-US" sz="2800" kern="1200" dirty="0"/>
          </a:p>
        </p:txBody>
      </p:sp>
      <p:sp>
        <p:nvSpPr>
          <p:cNvPr id="41" name="Freeform 40"/>
          <p:cNvSpPr/>
          <p:nvPr/>
        </p:nvSpPr>
        <p:spPr>
          <a:xfrm>
            <a:off x="5036881" y="3252844"/>
            <a:ext cx="3954719" cy="2766956"/>
          </a:xfrm>
          <a:custGeom>
            <a:avLst/>
            <a:gdLst>
              <a:gd name="connsiteX0" fmla="*/ 0 w 3954719"/>
              <a:gd name="connsiteY0" fmla="*/ 202804 h 1216800"/>
              <a:gd name="connsiteX1" fmla="*/ 202804 w 3954719"/>
              <a:gd name="connsiteY1" fmla="*/ 0 h 1216800"/>
              <a:gd name="connsiteX2" fmla="*/ 3751915 w 3954719"/>
              <a:gd name="connsiteY2" fmla="*/ 0 h 1216800"/>
              <a:gd name="connsiteX3" fmla="*/ 3954719 w 3954719"/>
              <a:gd name="connsiteY3" fmla="*/ 202804 h 1216800"/>
              <a:gd name="connsiteX4" fmla="*/ 3954719 w 3954719"/>
              <a:gd name="connsiteY4" fmla="*/ 1013996 h 1216800"/>
              <a:gd name="connsiteX5" fmla="*/ 3751915 w 3954719"/>
              <a:gd name="connsiteY5" fmla="*/ 1216800 h 1216800"/>
              <a:gd name="connsiteX6" fmla="*/ 202804 w 3954719"/>
              <a:gd name="connsiteY6" fmla="*/ 1216800 h 1216800"/>
              <a:gd name="connsiteX7" fmla="*/ 0 w 3954719"/>
              <a:gd name="connsiteY7" fmla="*/ 1013996 h 1216800"/>
              <a:gd name="connsiteX8" fmla="*/ 0 w 3954719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719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3751915" y="0"/>
                </a:lnTo>
                <a:cubicBezTo>
                  <a:pt x="3863921" y="0"/>
                  <a:pt x="3954719" y="90798"/>
                  <a:pt x="3954719" y="202804"/>
                </a:cubicBezTo>
                <a:lnTo>
                  <a:pt x="3954719" y="1013996"/>
                </a:lnTo>
                <a:cubicBezTo>
                  <a:pt x="3954719" y="1126002"/>
                  <a:pt x="3863921" y="1216800"/>
                  <a:pt x="3751915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079" tIns="166079" rIns="166079" bIns="166079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- SNUCA: Find memory  element based on the bits in the address field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- DNUCA: Allo</a:t>
            </a:r>
            <a:r>
              <a:rPr lang="en-US" sz="2800" dirty="0" smtClean="0"/>
              <a:t>w caches to migrate data based on usage patterns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39441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40" grpId="0" animBg="1"/>
      <p:bldP spid="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852" y="1600200"/>
            <a:ext cx="7696200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Pipeline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852" y="2819400"/>
            <a:ext cx="3698748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Instruction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819400"/>
            <a:ext cx="3692652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43000"/>
            <a:ext cx="8229600" cy="2743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301752" y="4267200"/>
            <a:ext cx="8613648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Interconnect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105400"/>
            <a:ext cx="39624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L2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0726" y="5105400"/>
            <a:ext cx="2116074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Coherence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96126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17826" y="35814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96126" y="35433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17826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200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46636" y="107846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02226" y="5105400"/>
            <a:ext cx="1798574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864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91300" y="5073650"/>
            <a:ext cx="2095500" cy="79375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Coherence Protocol (MESI: Directory)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76400"/>
            <a:ext cx="4343400" cy="3516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1600200"/>
            <a:ext cx="434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Simple 4-state textbook protocol does not capture the complexity of a real world system with complexities such as NUCA and NOC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H/W approach: 100’s of states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Simulating so many states would make the code bulky and difficult to maintain. Idea is to use code simple textbook protocol and use a ‘</a:t>
            </a:r>
            <a:r>
              <a:rPr lang="en-US" i="1" dirty="0" smtClean="0"/>
              <a:t>corrective</a:t>
            </a:r>
            <a:r>
              <a:rPr lang="en-US" dirty="0" smtClean="0"/>
              <a:t>’ operation when an inconsistency is found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Corrective operations form 0.001% of the total coherence operations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04900" y="6350000"/>
            <a:ext cx="694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Reference: http://sc.tamu.edu/systems/eos/hardware.php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79843"/>
              </p:ext>
            </p:extLst>
          </p:nvPr>
        </p:nvGraphicFramePr>
        <p:xfrm>
          <a:off x="152400" y="1905000"/>
          <a:ext cx="8839200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Semi-Event Driven Model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Pipeline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Memory System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Simulating the On-chip Interconnect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Off-Chip DRAM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Simulation Tricks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Validation and Performance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Hacker’s Guide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852" y="1600200"/>
            <a:ext cx="7696200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Pipeline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852" y="2819400"/>
            <a:ext cx="3698748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Instruction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819400"/>
            <a:ext cx="3692652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143000"/>
            <a:ext cx="8229600" cy="2743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301752" y="4267200"/>
            <a:ext cx="8613648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Interconnect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105400"/>
            <a:ext cx="39624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L2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0726" y="5105400"/>
            <a:ext cx="2116074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Coherence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96126" y="2362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17826" y="35814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96126" y="3543300"/>
            <a:ext cx="20574" cy="838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17826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200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46636" y="107846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02226" y="5105400"/>
            <a:ext cx="1798574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86400" y="4648200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2218" y="4191000"/>
            <a:ext cx="8663182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Inter-connect: BUS and NOC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1752" y="13716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52400" y="2017776"/>
            <a:ext cx="8763000" cy="420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1500" y="2743200"/>
            <a:ext cx="28956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L2 Cache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1153" y="1381252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68151" y="1381252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81002" y="13716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48200" y="13716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07601" y="1381252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14599" y="1381252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27450" y="13716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8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6" idx="2"/>
          </p:cNvCxnSpPr>
          <p:nvPr/>
        </p:nvCxnSpPr>
        <p:spPr>
          <a:xfrm>
            <a:off x="756302" y="1752600"/>
            <a:ext cx="5698" cy="381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23102" y="1752600"/>
            <a:ext cx="5698" cy="381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889902" y="1752600"/>
            <a:ext cx="5698" cy="381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032902" y="1752600"/>
            <a:ext cx="5698" cy="381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105400" y="1752600"/>
            <a:ext cx="5698" cy="381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72200" y="1752600"/>
            <a:ext cx="5698" cy="381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239000" y="1752600"/>
            <a:ext cx="5698" cy="381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8382000" y="1752600"/>
            <a:ext cx="5698" cy="381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11" idx="0"/>
          </p:cNvCxnSpPr>
          <p:nvPr/>
        </p:nvCxnSpPr>
        <p:spPr>
          <a:xfrm flipH="1">
            <a:off x="4559300" y="2322576"/>
            <a:ext cx="7002" cy="42062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364574" y="35052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78352" y="35179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11147" y="35179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96501" y="3527552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362200" y="4095496"/>
            <a:ext cx="909099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575978" y="4108196"/>
            <a:ext cx="909099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08773" y="4108196"/>
            <a:ext cx="909099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794127" y="4117848"/>
            <a:ext cx="909099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364574" y="47244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578352" y="47371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711147" y="4737100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796501" y="4746752"/>
            <a:ext cx="909099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Core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362200" y="5314696"/>
            <a:ext cx="909099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575978" y="5327396"/>
            <a:ext cx="909099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708773" y="5327396"/>
            <a:ext cx="909099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94127" y="5337048"/>
            <a:ext cx="909099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3429000" y="3505200"/>
            <a:ext cx="0" cy="2190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610100" y="3508248"/>
            <a:ext cx="0" cy="2190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702300" y="3508248"/>
            <a:ext cx="0" cy="2190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341548" y="4002659"/>
            <a:ext cx="4361678" cy="8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2343922" y="4613148"/>
            <a:ext cx="4361678" cy="8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2343922" y="5221859"/>
            <a:ext cx="4361678" cy="8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251451" y="5946648"/>
            <a:ext cx="197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NOC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On Chip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3044438"/>
            <a:ext cx="2305051" cy="1222761"/>
          </a:xfrm>
          <a:prstGeom prst="roundRect">
            <a:avLst/>
          </a:prstGeom>
          <a:gradFill rotWithShape="1">
            <a:gsLst>
              <a:gs pos="0">
                <a:schemeClr val="tx2"/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Sender ‘S’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38800" y="3047999"/>
            <a:ext cx="2305051" cy="1222761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Receiver ‘R’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6800" y="4876800"/>
            <a:ext cx="6858000" cy="609600"/>
          </a:xfrm>
          <a:prstGeom prst="roundRect">
            <a:avLst/>
          </a:prstGeom>
          <a:gradFill rotWithShape="1">
            <a:gsLst>
              <a:gs pos="0">
                <a:srgbClr val="727CA3">
                  <a:shade val="63000"/>
                </a:srgbClr>
              </a:gs>
              <a:gs pos="30000">
                <a:srgbClr val="727CA3">
                  <a:shade val="90000"/>
                  <a:satMod val="110000"/>
                </a:srgbClr>
              </a:gs>
              <a:gs pos="45000">
                <a:srgbClr val="727CA3">
                  <a:shade val="100000"/>
                  <a:satMod val="118000"/>
                </a:srgbClr>
              </a:gs>
              <a:gs pos="55000">
                <a:srgbClr val="727CA3">
                  <a:shade val="100000"/>
                  <a:satMod val="118000"/>
                </a:srgbClr>
              </a:gs>
              <a:gs pos="73000">
                <a:srgbClr val="727CA3">
                  <a:shade val="90000"/>
                  <a:satMod val="110000"/>
                </a:srgbClr>
              </a:gs>
              <a:gs pos="100000">
                <a:srgbClr val="727CA3">
                  <a:shade val="63000"/>
                </a:srgbClr>
              </a:gs>
            </a:gsLst>
            <a:lin ang="950000" scaled="1"/>
          </a:gradFill>
          <a:ln>
            <a:noFill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rgbClr val="727CA3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</a:rPr>
              <a:t>Interconnect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676400" y="2053838"/>
            <a:ext cx="1905000" cy="838200"/>
          </a:xfrm>
          <a:prstGeom prst="wedgeRoundRectCallou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R.port.put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msg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14600" y="1905000"/>
            <a:ext cx="2438400" cy="1295400"/>
            <a:chOff x="2514600" y="1905000"/>
            <a:chExt cx="2438400" cy="1295400"/>
          </a:xfrm>
        </p:grpSpPr>
        <p:sp>
          <p:nvSpPr>
            <p:cNvPr id="10" name="Cloud Callout 9"/>
            <p:cNvSpPr/>
            <p:nvPr/>
          </p:nvSpPr>
          <p:spPr>
            <a:xfrm>
              <a:off x="2514600" y="1905000"/>
              <a:ext cx="2438400" cy="1295400"/>
            </a:xfrm>
            <a:prstGeom prst="cloudCallout">
              <a:avLst/>
            </a:prstGeom>
            <a:noFill/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2209800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Same Network</a:t>
              </a:r>
            </a:p>
            <a:p>
              <a:pPr algn="ctr"/>
              <a:r>
                <a:rPr lang="en-US" dirty="0" smtClean="0"/>
                <a:t>Interface</a:t>
              </a:r>
              <a:endParaRPr lang="en-US" dirty="0"/>
            </a:p>
          </p:txBody>
        </p:sp>
      </p:grp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3371851" y="3655819"/>
            <a:ext cx="2266949" cy="356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52600" y="4724400"/>
            <a:ext cx="914400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09800" y="5181600"/>
            <a:ext cx="4572000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2"/>
          </p:cNvCxnSpPr>
          <p:nvPr/>
        </p:nvCxnSpPr>
        <p:spPr>
          <a:xfrm rot="5400000" flipH="1" flipV="1">
            <a:off x="6331143" y="4721417"/>
            <a:ext cx="910840" cy="952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514600" y="1905000"/>
            <a:ext cx="2438400" cy="1295400"/>
            <a:chOff x="2514600" y="1905000"/>
            <a:chExt cx="2438400" cy="1295400"/>
          </a:xfrm>
        </p:grpSpPr>
        <p:sp>
          <p:nvSpPr>
            <p:cNvPr id="31" name="Cloud Callout 30"/>
            <p:cNvSpPr/>
            <p:nvPr/>
          </p:nvSpPr>
          <p:spPr>
            <a:xfrm>
              <a:off x="2514600" y="1905000"/>
              <a:ext cx="2438400" cy="1295400"/>
            </a:xfrm>
            <a:prstGeom prst="cloudCallout">
              <a:avLst/>
            </a:prstGeom>
            <a:noFill/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43200" y="2249269"/>
              <a:ext cx="2048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Different Network</a:t>
              </a:r>
            </a:p>
            <a:p>
              <a:pPr algn="ctr"/>
              <a:r>
                <a:rPr lang="en-US" dirty="0" smtClean="0"/>
                <a:t>Interface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1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On Chip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66800" y="1447800"/>
          <a:ext cx="7010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0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On Chip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143000" y="1549400"/>
          <a:ext cx="6934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5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26557"/>
              </p:ext>
            </p:extLst>
          </p:nvPr>
        </p:nvGraphicFramePr>
        <p:xfrm>
          <a:off x="152400" y="1905000"/>
          <a:ext cx="8839200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Semi-Event Driven Model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Pipeline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Memory System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On-chip Interconnect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Simulating the Off-Chip DRAM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Simulation Tricks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Validation and Performance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Hacker’s Guide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Architectural Simulators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13803"/>
            <a:ext cx="7543801" cy="40233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4152" y="1868270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</a:rPr>
              <a:t>Simics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7752" y="1868269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GEM5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352" y="1868269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Sniper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4952" y="1868269"/>
            <a:ext cx="19080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Multi2Sim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152" y="2554070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Graphite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7752" y="2554069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SESC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1352" y="2554069"/>
            <a:ext cx="18318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MARS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4952" y="2554069"/>
            <a:ext cx="1908048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</a:rPr>
              <a:t>FastMP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05228" y="4078069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Emulator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02352" y="4078069"/>
            <a:ext cx="175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Simulator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>
            <a:stCxn id="13" idx="3"/>
            <a:endCxn id="14" idx="1"/>
          </p:cNvCxnSpPr>
          <p:nvPr/>
        </p:nvCxnSpPr>
        <p:spPr>
          <a:xfrm>
            <a:off x="3805428" y="4497169"/>
            <a:ext cx="1296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3697069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Correctly Execute Program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773" y="3697069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Simulation Engine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0076" y="3697069"/>
            <a:ext cx="6249924" cy="1600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3316069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Implement both in the same package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525869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ISA inflexibility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Bulky code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Tejas</a:t>
            </a:r>
            <a:r>
              <a:rPr lang="en-IN" dirty="0" smtClean="0"/>
              <a:t> DRAM Implementation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IN" dirty="0" smtClean="0"/>
              <a:t>Salient features:</a:t>
            </a:r>
          </a:p>
          <a:p>
            <a:pPr lvl="1"/>
            <a:r>
              <a:rPr lang="en-IN" dirty="0" smtClean="0"/>
              <a:t>Modelled </a:t>
            </a:r>
            <a:r>
              <a:rPr lang="en-IN" b="1" dirty="0" smtClean="0"/>
              <a:t>all</a:t>
            </a:r>
            <a:r>
              <a:rPr lang="en-IN" dirty="0" smtClean="0"/>
              <a:t> DRAM timing parameters</a:t>
            </a:r>
          </a:p>
          <a:p>
            <a:pPr lvl="1"/>
            <a:r>
              <a:rPr lang="en-IN" dirty="0" smtClean="0"/>
              <a:t>Cycle accurate (verified against </a:t>
            </a:r>
            <a:r>
              <a:rPr lang="en-IN" dirty="0" err="1" smtClean="0"/>
              <a:t>DRAMSim</a:t>
            </a:r>
            <a:r>
              <a:rPr lang="en-IN" dirty="0" smtClean="0"/>
              <a:t> 2)</a:t>
            </a:r>
          </a:p>
          <a:p>
            <a:pPr lvl="1"/>
            <a:r>
              <a:rPr lang="en-IN" dirty="0" smtClean="0"/>
              <a:t>Multiple physical channels supported</a:t>
            </a:r>
          </a:p>
          <a:p>
            <a:pPr lvl="1"/>
            <a:r>
              <a:rPr lang="en-IN" dirty="0" smtClean="0"/>
              <a:t>Support for Open page, Close page policies</a:t>
            </a:r>
          </a:p>
          <a:p>
            <a:pPr lvl="1"/>
            <a:r>
              <a:rPr lang="en-IN" dirty="0" smtClean="0"/>
              <a:t>DDR2/DDR3 can be modelled by supplying appropriate timing parameters</a:t>
            </a:r>
          </a:p>
          <a:p>
            <a:pPr lvl="1"/>
            <a:r>
              <a:rPr lang="en-IN" dirty="0"/>
              <a:t>Semi-event driven model</a:t>
            </a:r>
          </a:p>
          <a:p>
            <a:pPr lvl="1"/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863080"/>
            <a:ext cx="187220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53208" y="2151112"/>
            <a:ext cx="266063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13838" y="1683060"/>
            <a:ext cx="3388042" cy="2484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561910" y="4870648"/>
            <a:ext cx="2523946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669032" y="21511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L2 Cache</a:t>
            </a:r>
            <a:endParaRPr lang="en-I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45496" y="114300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err="1" smtClean="0"/>
              <a:t>MainMemoryDRAMController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5417894" y="4942656"/>
            <a:ext cx="2523946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273878" y="5031432"/>
            <a:ext cx="2523946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2236141" y="1623173"/>
            <a:ext cx="263742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solidFill>
                  <a:schemeClr val="accent3"/>
                </a:solidFill>
              </a:rPr>
              <a:t>Request (read/write)</a:t>
            </a:r>
            <a:endParaRPr lang="en-IN" sz="2200" b="1" dirty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56874" y="2618374"/>
            <a:ext cx="2656964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28882" y="2682225"/>
            <a:ext cx="237626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err="1" smtClean="0">
                <a:solidFill>
                  <a:schemeClr val="accent3"/>
                </a:solidFill>
              </a:rPr>
              <a:t>MemoryResponse</a:t>
            </a:r>
            <a:endParaRPr lang="en-IN" sz="2200" b="1" dirty="0"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29672" y="2007096"/>
            <a:ext cx="1728192" cy="2793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ounded Rectangle 23"/>
          <p:cNvSpPr/>
          <p:nvPr/>
        </p:nvSpPr>
        <p:spPr>
          <a:xfrm>
            <a:off x="4917504" y="1863080"/>
            <a:ext cx="859672" cy="6167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/>
          <p:cNvSpPr txBox="1"/>
          <p:nvPr/>
        </p:nvSpPr>
        <p:spPr>
          <a:xfrm>
            <a:off x="4701480" y="1915924"/>
            <a:ext cx="1299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Address Mapping</a:t>
            </a:r>
            <a:endParaRPr lang="en-IN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1905000"/>
            <a:ext cx="203789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/>
              <a:t>pending queue</a:t>
            </a:r>
            <a:endParaRPr lang="en-IN" sz="2200" b="1" dirty="0"/>
          </a:p>
        </p:txBody>
      </p:sp>
      <p:sp>
        <p:nvSpPr>
          <p:cNvPr id="28" name="Right Arrow 27"/>
          <p:cNvSpPr/>
          <p:nvPr/>
        </p:nvSpPr>
        <p:spPr>
          <a:xfrm>
            <a:off x="5777176" y="2079104"/>
            <a:ext cx="652496" cy="145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Down Arrow 28"/>
          <p:cNvSpPr/>
          <p:nvPr/>
        </p:nvSpPr>
        <p:spPr>
          <a:xfrm>
            <a:off x="7147919" y="2295128"/>
            <a:ext cx="289865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5647800" y="3303240"/>
            <a:ext cx="2366047" cy="2793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/>
          <p:cNvSpPr txBox="1"/>
          <p:nvPr/>
        </p:nvSpPr>
        <p:spPr>
          <a:xfrm>
            <a:off x="5753003" y="3216908"/>
            <a:ext cx="221526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err="1" smtClean="0"/>
              <a:t>CommandQueue</a:t>
            </a:r>
            <a:endParaRPr lang="en-IN" sz="2200" b="1" dirty="0"/>
          </a:p>
        </p:txBody>
      </p:sp>
      <p:sp>
        <p:nvSpPr>
          <p:cNvPr id="32" name="Down Arrow 31"/>
          <p:cNvSpPr/>
          <p:nvPr/>
        </p:nvSpPr>
        <p:spPr>
          <a:xfrm>
            <a:off x="6357664" y="3591272"/>
            <a:ext cx="289865" cy="14569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4181239" y="4264388"/>
            <a:ext cx="23182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err="1" smtClean="0">
                <a:solidFill>
                  <a:schemeClr val="accent2">
                    <a:lumMod val="75000"/>
                  </a:schemeClr>
                </a:solidFill>
              </a:rPr>
              <a:t>RamBus</a:t>
            </a:r>
            <a:r>
              <a:rPr lang="en-IN" sz="2200" b="1" dirty="0" smtClean="0">
                <a:solidFill>
                  <a:schemeClr val="accent2">
                    <a:lumMod val="75000"/>
                  </a:schemeClr>
                </a:solidFill>
              </a:rPr>
              <a:t> (address)</a:t>
            </a:r>
            <a:endParaRPr lang="en-IN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7504" y="2655168"/>
            <a:ext cx="24662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 smtClean="0"/>
              <a:t>MainMemoryBusPacket</a:t>
            </a:r>
            <a:endParaRPr lang="en-IN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28783" y="2502441"/>
            <a:ext cx="12331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rgbClr val="FF0000"/>
                </a:solidFill>
              </a:rPr>
              <a:t>At RAM Clock</a:t>
            </a:r>
            <a:endParaRPr lang="en-IN" sz="1600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7005736" y="4148387"/>
            <a:ext cx="9516" cy="901994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85427" y="4239344"/>
            <a:ext cx="20882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200" b="1" dirty="0" err="1" smtClean="0">
                <a:solidFill>
                  <a:schemeClr val="accent3"/>
                </a:solidFill>
              </a:rPr>
              <a:t>Rank_Response</a:t>
            </a:r>
            <a:endParaRPr lang="en-IN" sz="2200" b="1" dirty="0" smtClean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5731" y="5515453"/>
            <a:ext cx="21602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Ranks</a:t>
            </a:r>
            <a:endParaRPr lang="en-IN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87193" y="85436"/>
            <a:ext cx="582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Block diagram showing the flow of events</a:t>
            </a:r>
            <a:endParaRPr lang="en-IN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Block diagram</a:t>
            </a:r>
            <a:endParaRPr lang="en-IN" dirty="0"/>
          </a:p>
        </p:txBody>
      </p:sp>
      <p:sp>
        <p:nvSpPr>
          <p:cNvPr id="59" name="Rectangle 58"/>
          <p:cNvSpPr/>
          <p:nvPr/>
        </p:nvSpPr>
        <p:spPr>
          <a:xfrm>
            <a:off x="7460704" y="2903458"/>
            <a:ext cx="1431776" cy="19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 59"/>
          <p:cNvSpPr/>
          <p:nvPr/>
        </p:nvSpPr>
        <p:spPr>
          <a:xfrm>
            <a:off x="7290060" y="3119482"/>
            <a:ext cx="1431776" cy="19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 60"/>
          <p:cNvSpPr/>
          <p:nvPr/>
        </p:nvSpPr>
        <p:spPr>
          <a:xfrm>
            <a:off x="7171472" y="3263498"/>
            <a:ext cx="1431776" cy="19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Rectangle 61"/>
          <p:cNvSpPr/>
          <p:nvPr/>
        </p:nvSpPr>
        <p:spPr>
          <a:xfrm>
            <a:off x="323528" y="1700808"/>
            <a:ext cx="2016224" cy="3456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62"/>
          <p:cNvSpPr/>
          <p:nvPr/>
        </p:nvSpPr>
        <p:spPr>
          <a:xfrm>
            <a:off x="602448" y="2060848"/>
            <a:ext cx="1440160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/>
          <p:cNvSpPr/>
          <p:nvPr/>
        </p:nvSpPr>
        <p:spPr>
          <a:xfrm>
            <a:off x="602448" y="3248980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ectangle 64"/>
          <p:cNvSpPr/>
          <p:nvPr/>
        </p:nvSpPr>
        <p:spPr>
          <a:xfrm>
            <a:off x="602448" y="3880698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ectangle 65"/>
          <p:cNvSpPr/>
          <p:nvPr/>
        </p:nvSpPr>
        <p:spPr>
          <a:xfrm>
            <a:off x="602448" y="4509120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TextBox 66"/>
          <p:cNvSpPr txBox="1"/>
          <p:nvPr/>
        </p:nvSpPr>
        <p:spPr>
          <a:xfrm>
            <a:off x="580265" y="32489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Caches</a:t>
            </a:r>
            <a:endParaRPr lang="en-IN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11560" y="3882534"/>
            <a:ext cx="1440160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ysClr val="windowText" lastClr="000000"/>
                </a:solidFill>
              </a:rPr>
              <a:t>Directory</a:t>
            </a:r>
            <a:endParaRPr lang="en-IN" b="1" dirty="0">
              <a:solidFill>
                <a:sysClr val="windowText" lastClr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1560" y="4509120"/>
            <a:ext cx="144016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600" b="1" dirty="0" err="1" smtClean="0">
                <a:solidFill>
                  <a:sysClr val="windowText" lastClr="000000"/>
                </a:solidFill>
              </a:rPr>
              <a:t>NoC</a:t>
            </a:r>
            <a:endParaRPr lang="en-IN" b="1" dirty="0">
              <a:solidFill>
                <a:sysClr val="windowText" lastClr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1560" y="23488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/>
              <a:t>Pipeline</a:t>
            </a:r>
            <a:endParaRPr lang="en-IN" b="1" dirty="0"/>
          </a:p>
        </p:txBody>
      </p:sp>
      <p:sp>
        <p:nvSpPr>
          <p:cNvPr id="71" name="Rectangle 70"/>
          <p:cNvSpPr/>
          <p:nvPr/>
        </p:nvSpPr>
        <p:spPr>
          <a:xfrm>
            <a:off x="3203848" y="2327394"/>
            <a:ext cx="5832648" cy="36004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TextBox 71"/>
          <p:cNvSpPr txBox="1"/>
          <p:nvPr/>
        </p:nvSpPr>
        <p:spPr>
          <a:xfrm>
            <a:off x="3203848" y="191683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Package: dram</a:t>
            </a:r>
            <a:endParaRPr lang="en-IN" sz="1600" b="1" dirty="0"/>
          </a:p>
        </p:txBody>
      </p:sp>
      <p:sp>
        <p:nvSpPr>
          <p:cNvPr id="73" name="Rectangle 72"/>
          <p:cNvSpPr/>
          <p:nvPr/>
        </p:nvSpPr>
        <p:spPr>
          <a:xfrm>
            <a:off x="3442086" y="2771990"/>
            <a:ext cx="3096344" cy="1944216"/>
          </a:xfrm>
          <a:prstGeom prst="rect">
            <a:avLst/>
          </a:prstGeom>
          <a:solidFill>
            <a:srgbClr val="FFFFD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ectangle 73"/>
          <p:cNvSpPr/>
          <p:nvPr/>
        </p:nvSpPr>
        <p:spPr>
          <a:xfrm>
            <a:off x="7020272" y="3461520"/>
            <a:ext cx="1431776" cy="1958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TextBox 74"/>
          <p:cNvSpPr txBox="1"/>
          <p:nvPr/>
        </p:nvSpPr>
        <p:spPr>
          <a:xfrm>
            <a:off x="7020272" y="3418547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Rank 0</a:t>
            </a:r>
            <a:endParaRPr lang="en-IN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164288" y="3191490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Rank 1</a:t>
            </a:r>
            <a:endParaRPr lang="en-IN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452320" y="2842483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Rank k</a:t>
            </a:r>
            <a:endParaRPr lang="en-IN" sz="1400" b="1" dirty="0"/>
          </a:p>
        </p:txBody>
      </p:sp>
      <p:grpSp>
        <p:nvGrpSpPr>
          <p:cNvPr id="78" name="Group 77"/>
          <p:cNvGrpSpPr/>
          <p:nvPr/>
        </p:nvGrpSpPr>
        <p:grpSpPr>
          <a:xfrm>
            <a:off x="7244680" y="3940480"/>
            <a:ext cx="999728" cy="691170"/>
            <a:chOff x="7189440" y="3371447"/>
            <a:chExt cx="999728" cy="69117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9" name="Rectangle 78"/>
            <p:cNvSpPr/>
            <p:nvPr/>
          </p:nvSpPr>
          <p:spPr>
            <a:xfrm>
              <a:off x="7189440" y="3371447"/>
              <a:ext cx="999728" cy="69117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308304" y="3471391"/>
              <a:ext cx="7200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b="1" dirty="0" smtClean="0"/>
                <a:t>Bank States</a:t>
              </a:r>
              <a:endParaRPr lang="en-IN" sz="1400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580112" y="2882853"/>
            <a:ext cx="838944" cy="593964"/>
            <a:chOff x="7189440" y="3468653"/>
            <a:chExt cx="838944" cy="593964"/>
          </a:xfrm>
        </p:grpSpPr>
        <p:sp>
          <p:nvSpPr>
            <p:cNvPr id="82" name="Rectangle 81"/>
            <p:cNvSpPr/>
            <p:nvPr/>
          </p:nvSpPr>
          <p:spPr>
            <a:xfrm>
              <a:off x="7189440" y="3468653"/>
              <a:ext cx="838944" cy="5939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221727" y="355414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b="1" dirty="0" smtClean="0"/>
                <a:t>Bank States</a:t>
              </a:r>
              <a:endParaRPr lang="en-IN" sz="1400" b="1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4211959" y="3551530"/>
            <a:ext cx="1697575" cy="385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Rounded Rectangle 84"/>
          <p:cNvSpPr/>
          <p:nvPr/>
        </p:nvSpPr>
        <p:spPr>
          <a:xfrm>
            <a:off x="3635896" y="2975466"/>
            <a:ext cx="792088" cy="482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TextBox 85"/>
          <p:cNvSpPr txBox="1"/>
          <p:nvPr/>
        </p:nvSpPr>
        <p:spPr>
          <a:xfrm>
            <a:off x="3635896" y="297546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Address</a:t>
            </a:r>
          </a:p>
          <a:p>
            <a:r>
              <a:rPr lang="en-IN" sz="1200" b="1" dirty="0" smtClean="0"/>
              <a:t>Mapping</a:t>
            </a:r>
            <a:endParaRPr lang="en-IN" sz="1400" b="1" dirty="0"/>
          </a:p>
        </p:txBody>
      </p:sp>
      <p:sp>
        <p:nvSpPr>
          <p:cNvPr id="87" name="Bent Arrow 86"/>
          <p:cNvSpPr/>
          <p:nvPr/>
        </p:nvSpPr>
        <p:spPr>
          <a:xfrm flipV="1">
            <a:off x="3923928" y="3456231"/>
            <a:ext cx="360040" cy="383331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03848" y="2420888"/>
            <a:ext cx="230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chemeClr val="tx2"/>
                </a:solidFill>
              </a:rPr>
              <a:t>Main Memory Controller</a:t>
            </a:r>
            <a:endParaRPr lang="en-IN" sz="1600" b="1" dirty="0">
              <a:solidFill>
                <a:schemeClr val="tx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31495" y="2420888"/>
            <a:ext cx="2304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chemeClr val="tx2"/>
                </a:solidFill>
              </a:rPr>
              <a:t>Ranks</a:t>
            </a:r>
            <a:endParaRPr lang="en-IN" sz="1600" b="1" dirty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54759" y="4941168"/>
            <a:ext cx="1825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chemeClr val="tx2"/>
                </a:solidFill>
              </a:rPr>
              <a:t>Command Queue</a:t>
            </a:r>
            <a:endParaRPr lang="en-IN" sz="1600" b="1" dirty="0">
              <a:solidFill>
                <a:schemeClr val="tx2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652120" y="4149080"/>
            <a:ext cx="792088" cy="482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TextBox 91"/>
          <p:cNvSpPr txBox="1"/>
          <p:nvPr/>
        </p:nvSpPr>
        <p:spPr>
          <a:xfrm>
            <a:off x="5619835" y="4149081"/>
            <a:ext cx="87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Command</a:t>
            </a:r>
          </a:p>
          <a:p>
            <a:r>
              <a:rPr lang="en-IN" sz="1200" b="1" dirty="0" smtClean="0"/>
              <a:t>Scheduling</a:t>
            </a:r>
            <a:endParaRPr lang="en-IN" sz="1400" b="1" dirty="0"/>
          </a:p>
        </p:txBody>
      </p:sp>
      <p:sp>
        <p:nvSpPr>
          <p:cNvPr id="93" name="Right Arrow 92"/>
          <p:cNvSpPr/>
          <p:nvPr/>
        </p:nvSpPr>
        <p:spPr>
          <a:xfrm>
            <a:off x="6444208" y="4271256"/>
            <a:ext cx="687793" cy="2308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Right Arrow 93"/>
          <p:cNvSpPr/>
          <p:nvPr/>
        </p:nvSpPr>
        <p:spPr>
          <a:xfrm flipH="1">
            <a:off x="6404487" y="3839562"/>
            <a:ext cx="687793" cy="2308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TextBox 94"/>
          <p:cNvSpPr txBox="1"/>
          <p:nvPr/>
        </p:nvSpPr>
        <p:spPr>
          <a:xfrm>
            <a:off x="6499447" y="4487634"/>
            <a:ext cx="736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CMD</a:t>
            </a:r>
            <a:endParaRPr lang="en-IN" sz="16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499447" y="3603793"/>
            <a:ext cx="736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DATA</a:t>
            </a:r>
            <a:endParaRPr lang="en-IN" sz="16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3636735" y="4084688"/>
            <a:ext cx="792088" cy="482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TextBox 97"/>
          <p:cNvSpPr txBox="1"/>
          <p:nvPr/>
        </p:nvSpPr>
        <p:spPr>
          <a:xfrm>
            <a:off x="3635896" y="4097977"/>
            <a:ext cx="79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Refresh</a:t>
            </a:r>
          </a:p>
          <a:p>
            <a:r>
              <a:rPr lang="en-IN" sz="1200" b="1" dirty="0" smtClean="0"/>
              <a:t>Generate</a:t>
            </a:r>
            <a:endParaRPr lang="en-IN" sz="1400" b="1" dirty="0"/>
          </a:p>
        </p:txBody>
      </p:sp>
      <p:sp>
        <p:nvSpPr>
          <p:cNvPr id="99" name="Bent Arrow 98"/>
          <p:cNvSpPr/>
          <p:nvPr/>
        </p:nvSpPr>
        <p:spPr>
          <a:xfrm rot="16200000" flipV="1">
            <a:off x="4412449" y="3927106"/>
            <a:ext cx="414402" cy="383331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0" name="Bent Arrow 99"/>
          <p:cNvSpPr/>
          <p:nvPr/>
        </p:nvSpPr>
        <p:spPr>
          <a:xfrm rot="16200000" flipH="1" flipV="1">
            <a:off x="5747953" y="3768088"/>
            <a:ext cx="479697" cy="383331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>
            <a:stCxn id="90" idx="0"/>
            <a:endCxn id="84" idx="2"/>
          </p:cNvCxnSpPr>
          <p:nvPr/>
        </p:nvCxnSpPr>
        <p:spPr>
          <a:xfrm flipV="1">
            <a:off x="4667436" y="3936666"/>
            <a:ext cx="393311" cy="10045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283968" y="3647896"/>
            <a:ext cx="383468" cy="2349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Rectangle 102"/>
          <p:cNvSpPr/>
          <p:nvPr/>
        </p:nvSpPr>
        <p:spPr>
          <a:xfrm>
            <a:off x="4667435" y="3655605"/>
            <a:ext cx="383468" cy="2349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/>
          <p:cNvSpPr/>
          <p:nvPr/>
        </p:nvSpPr>
        <p:spPr>
          <a:xfrm>
            <a:off x="5005182" y="3652507"/>
            <a:ext cx="383468" cy="2349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Rectangle 104"/>
          <p:cNvSpPr/>
          <p:nvPr/>
        </p:nvSpPr>
        <p:spPr>
          <a:xfrm>
            <a:off x="5388378" y="3650089"/>
            <a:ext cx="383468" cy="2349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" name="TextBox 105"/>
          <p:cNvSpPr txBox="1"/>
          <p:nvPr/>
        </p:nvSpPr>
        <p:spPr>
          <a:xfrm>
            <a:off x="5364088" y="3634571"/>
            <a:ext cx="504056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RAS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283968" y="362353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REF</a:t>
            </a:r>
            <a:endParaRPr lang="en-IN" sz="14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5004048" y="3619181"/>
            <a:ext cx="504056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CAS</a:t>
            </a:r>
            <a:endParaRPr lang="en-IN" sz="14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4644008" y="3619181"/>
            <a:ext cx="50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PRE</a:t>
            </a:r>
            <a:endParaRPr lang="en-IN" sz="1400" b="1" dirty="0"/>
          </a:p>
        </p:txBody>
      </p:sp>
      <p:sp>
        <p:nvSpPr>
          <p:cNvPr id="110" name="Down Arrow 109"/>
          <p:cNvSpPr/>
          <p:nvPr/>
        </p:nvSpPr>
        <p:spPr>
          <a:xfrm>
            <a:off x="6192180" y="3479522"/>
            <a:ext cx="180020" cy="720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2051720" y="3356992"/>
            <a:ext cx="1584176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411760" y="252599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chemeClr val="accent4">
                    <a:lumMod val="50000"/>
                  </a:schemeClr>
                </a:solidFill>
              </a:rPr>
              <a:t>Cache miss event</a:t>
            </a:r>
            <a:endParaRPr lang="en-IN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2020425" y="3573016"/>
            <a:ext cx="1584176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2291066" y="3564305"/>
            <a:ext cx="1056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en-IN" sz="1600" b="1" dirty="0" smtClean="0">
                <a:solidFill>
                  <a:schemeClr val="accent4">
                    <a:lumMod val="50000"/>
                  </a:schemeClr>
                </a:solidFill>
              </a:rPr>
              <a:t>esponse </a:t>
            </a:r>
          </a:p>
          <a:p>
            <a:r>
              <a:rPr lang="en-IN" sz="1600" b="1" dirty="0" smtClean="0">
                <a:solidFill>
                  <a:schemeClr val="accent4">
                    <a:lumMod val="50000"/>
                  </a:schemeClr>
                </a:solidFill>
              </a:rPr>
              <a:t>event</a:t>
            </a:r>
            <a:endParaRPr lang="en-IN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51815" y="62280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Basic block diagram for </a:t>
            </a:r>
            <a:r>
              <a:rPr lang="en-IN" b="1" dirty="0" err="1" smtClean="0"/>
              <a:t>Tejas</a:t>
            </a:r>
            <a:r>
              <a:rPr lang="en-IN" b="1" dirty="0" smtClean="0"/>
              <a:t>-DRAM</a:t>
            </a:r>
            <a:endParaRPr lang="en-IN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66923"/>
              </p:ext>
            </p:extLst>
          </p:nvPr>
        </p:nvGraphicFramePr>
        <p:xfrm>
          <a:off x="152400" y="1905000"/>
          <a:ext cx="8839200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Semi-Event Driven Model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Pipeline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Memory System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On-chip Interconnect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Off-Chip DRAM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Simulation Tricks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Validation and Performance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Hacker’s Guide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 Locality: Block of Instructions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7352" y="2438400"/>
            <a:ext cx="13746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Emulation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2352" y="2438400"/>
            <a:ext cx="17556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Data transfer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8352" y="2438400"/>
            <a:ext cx="17556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Translation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4352" y="2438400"/>
            <a:ext cx="17556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Simulation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3" idx="3"/>
            <a:endCxn id="4" idx="1"/>
          </p:cNvCxnSpPr>
          <p:nvPr/>
        </p:nvCxnSpPr>
        <p:spPr>
          <a:xfrm>
            <a:off x="2032000" y="2705100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4318000" y="2705100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>
            <a:off x="6604000" y="2705100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3100" y="1981200"/>
            <a:ext cx="1377696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6394" y="3505200"/>
            <a:ext cx="581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piece of code: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-cache and d-cache miss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Approach: Operate at a granularity of </a:t>
            </a:r>
            <a:r>
              <a:rPr lang="en-US" b="1" dirty="0" smtClean="0">
                <a:solidFill>
                  <a:srgbClr val="FF0000"/>
                </a:solidFill>
              </a:rPr>
              <a:t>50 instructions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000" y="5181600"/>
            <a:ext cx="13746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Emulation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0000" y="5181600"/>
            <a:ext cx="17556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Data transfer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26000" y="5181600"/>
            <a:ext cx="17556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Translation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12000" y="5181600"/>
            <a:ext cx="17556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Simulation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  <a:endCxn id="16" idx="1"/>
          </p:cNvCxnSpPr>
          <p:nvPr/>
        </p:nvCxnSpPr>
        <p:spPr>
          <a:xfrm>
            <a:off x="2009648" y="5448300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  <a:endCxn id="17" idx="1"/>
          </p:cNvCxnSpPr>
          <p:nvPr/>
        </p:nvCxnSpPr>
        <p:spPr>
          <a:xfrm>
            <a:off x="4295648" y="5448300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  <a:endCxn id="18" idx="1"/>
          </p:cNvCxnSpPr>
          <p:nvPr/>
        </p:nvCxnSpPr>
        <p:spPr>
          <a:xfrm>
            <a:off x="6581648" y="5448300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7352" y="4418231"/>
            <a:ext cx="1352296" cy="5715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Block of Instruction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1.11111E-6 L 0.24167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167 -1.11111E-6 L 0.46667 -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6667 -1.11111E-6 L 0.73333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0.24167 3.7037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167 3.7037E-7 L 0.46667 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6667 3.7037E-7 L 0.73334 3.7037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4" grpId="0"/>
      <p:bldP spid="15" grpId="0" animBg="1"/>
      <p:bldP spid="16" grpId="0" animBg="1"/>
      <p:bldP spid="17" grpId="0" animBg="1"/>
      <p:bldP spid="18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63752" y="3278278"/>
            <a:ext cx="1908048" cy="220812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Automated way of allocating and de-allocating objects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19200" y="2514600"/>
            <a:ext cx="15270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Translation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372689"/>
            <a:ext cx="1527048" cy="402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Fetch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099446"/>
            <a:ext cx="1527048" cy="397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……..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821233"/>
            <a:ext cx="1527048" cy="4365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Commit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982724" y="3048000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1982724" y="3774757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9" idx="0"/>
          </p:cNvCxnSpPr>
          <p:nvPr/>
        </p:nvCxnSpPr>
        <p:spPr>
          <a:xfrm>
            <a:off x="1982724" y="4496544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09524" y="257226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52783" y="220980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 Memory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400800" y="2603500"/>
            <a:ext cx="2404872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172200" y="2602468"/>
            <a:ext cx="2286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28610" y="2604532"/>
            <a:ext cx="1026626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36587" y="3593068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Malloc’ed</a:t>
            </a:r>
            <a:r>
              <a:rPr lang="en-US" dirty="0" smtClean="0"/>
              <a:t> objects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1" idx="1"/>
            <a:endCxn id="45" idx="3"/>
          </p:cNvCxnSpPr>
          <p:nvPr/>
        </p:nvCxnSpPr>
        <p:spPr>
          <a:xfrm flipH="1">
            <a:off x="4555236" y="2756932"/>
            <a:ext cx="354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1"/>
            <a:endCxn id="6" idx="3"/>
          </p:cNvCxnSpPr>
          <p:nvPr/>
        </p:nvCxnSpPr>
        <p:spPr>
          <a:xfrm flipH="1">
            <a:off x="2746248" y="2756932"/>
            <a:ext cx="782362" cy="2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" idx="2"/>
          </p:cNvCxnSpPr>
          <p:nvPr/>
        </p:nvCxnSpPr>
        <p:spPr>
          <a:xfrm>
            <a:off x="4041923" y="2909332"/>
            <a:ext cx="1139677" cy="683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76800" y="4020788"/>
            <a:ext cx="2404872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258468" y="5193268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de-allocate routine 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07899 -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3923 -3.33333E-6 C -0.05677 -3.33333E-6 -0.07829 0.10625 -0.07829 0.1926 L -0.07829 0.38519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92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5" grpId="1" animBg="1"/>
      <p:bldP spid="46" grpId="0"/>
      <p:bldP spid="54" grpId="0" animBg="1"/>
      <p:bldP spid="54" grpId="1" animBg="1"/>
      <p:bldP spid="6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63752" y="3278278"/>
            <a:ext cx="1908048" cy="220812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Automated way of allocating and de-allocating objects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19200" y="2514600"/>
            <a:ext cx="15270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Translation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372689"/>
            <a:ext cx="1527048" cy="402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Fetch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099446"/>
            <a:ext cx="1527048" cy="397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……..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821233"/>
            <a:ext cx="1527048" cy="4365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Commit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982724" y="3048000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1982724" y="3774757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9" idx="0"/>
          </p:cNvCxnSpPr>
          <p:nvPr/>
        </p:nvCxnSpPr>
        <p:spPr>
          <a:xfrm>
            <a:off x="1982724" y="4496544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09524" y="257226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Java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2783" y="220980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Heap Memory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04096" y="2744232"/>
            <a:ext cx="1066800" cy="1703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2400" y="3962400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Malloc’ed</a:t>
            </a:r>
            <a:r>
              <a:rPr lang="en-US" dirty="0" smtClean="0">
                <a:solidFill>
                  <a:prstClr val="black"/>
                </a:solidFill>
              </a:rPr>
              <a:t> objects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33800" y="4402276"/>
            <a:ext cx="1975824" cy="8555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9870" y="6337300"/>
            <a:ext cx="374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</a:t>
            </a:r>
            <a:r>
              <a:rPr lang="en-US" dirty="0">
                <a:hlinkClick r:id="rId2"/>
              </a:rPr>
              <a:t>www.sjbparish.com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1968593" cy="2116767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14" idx="1"/>
          </p:cNvCxnSpPr>
          <p:nvPr/>
        </p:nvCxnSpPr>
        <p:spPr>
          <a:xfrm flipV="1">
            <a:off x="5029200" y="4563584"/>
            <a:ext cx="1524000" cy="266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0"/>
            <a:endCxn id="43" idx="2"/>
          </p:cNvCxnSpPr>
          <p:nvPr/>
        </p:nvCxnSpPr>
        <p:spPr>
          <a:xfrm flipH="1" flipV="1">
            <a:off x="7537496" y="2914591"/>
            <a:ext cx="1" cy="590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53200" y="5726668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Garbage Collector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010400" y="2415422"/>
            <a:ext cx="1371600" cy="169937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3752" y="3278278"/>
            <a:ext cx="1908048" cy="220812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Approach1: Pooling of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Pre-allocate a pool of objects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19200" y="2514600"/>
            <a:ext cx="15270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Translation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372689"/>
            <a:ext cx="1527048" cy="402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Fetch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099446"/>
            <a:ext cx="1527048" cy="397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……..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821233"/>
            <a:ext cx="1527048" cy="4365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Commit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982724" y="3048000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1982724" y="3774757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9" idx="0"/>
          </p:cNvCxnSpPr>
          <p:nvPr/>
        </p:nvCxnSpPr>
        <p:spPr>
          <a:xfrm>
            <a:off x="1982724" y="4496544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200900" y="2514600"/>
            <a:ext cx="1026626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VISA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88200" y="2895600"/>
            <a:ext cx="1026626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VISA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2974" y="3276600"/>
            <a:ext cx="1026626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VISA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00900" y="3657600"/>
            <a:ext cx="1026626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VISA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133600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Borrow from pool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0400" y="518160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Return to pool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518160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footprint remains bounded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41858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58 1.11111E-6 L -0.41823 0.3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23 0.35555 L 3.33333E-6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77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" grpId="0"/>
      <p:bldP spid="4" grpId="1"/>
      <p:bldP spid="28" grpId="0"/>
      <p:bldP spid="28" grpId="1"/>
      <p:bldP spid="2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Approach2: Event Re-use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7359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Modify and re-use the same object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752600" y="2895600"/>
            <a:ext cx="1527048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Router 1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753689"/>
            <a:ext cx="1527048" cy="402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Router 2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480446"/>
            <a:ext cx="1527048" cy="397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Router 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5202233"/>
            <a:ext cx="1527048" cy="4365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Router 4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2516124" y="3429000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2516124" y="4155757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9" idx="0"/>
          </p:cNvCxnSpPr>
          <p:nvPr/>
        </p:nvCxnSpPr>
        <p:spPr>
          <a:xfrm>
            <a:off x="2516124" y="4877544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733800" y="2895600"/>
            <a:ext cx="4267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Message (A, B) :   </a:t>
            </a:r>
            <a:r>
              <a:rPr lang="en-US" dirty="0" smtClean="0">
                <a:solidFill>
                  <a:srgbClr val="FF0000"/>
                </a:solidFill>
              </a:rPr>
              <a:t>&lt;A, Router1&gt;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05026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NOC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1752600" y="2263021"/>
            <a:ext cx="1527048" cy="3078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A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2516124" y="2570910"/>
            <a:ext cx="0" cy="324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52600" y="5963489"/>
            <a:ext cx="1527048" cy="3078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514600" y="5638800"/>
            <a:ext cx="0" cy="32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33800" y="3657600"/>
            <a:ext cx="4267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Message (A, B) :  </a:t>
            </a:r>
            <a:r>
              <a:rPr lang="en-US" dirty="0" smtClean="0">
                <a:solidFill>
                  <a:srgbClr val="FF0000"/>
                </a:solidFill>
              </a:rPr>
              <a:t>&lt;Router1, Router2&gt;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33800" y="4419600"/>
            <a:ext cx="4267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Message (A, B) :  </a:t>
            </a:r>
            <a:r>
              <a:rPr lang="en-US" dirty="0" smtClean="0">
                <a:solidFill>
                  <a:srgbClr val="FF0000"/>
                </a:solidFill>
              </a:rPr>
              <a:t>&lt;Router2, Router3&gt;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33800" y="5181600"/>
            <a:ext cx="4267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Message (A, B) :  </a:t>
            </a:r>
            <a:r>
              <a:rPr lang="en-US" dirty="0" smtClean="0">
                <a:solidFill>
                  <a:srgbClr val="FF0000"/>
                </a:solidFill>
              </a:rPr>
              <a:t>&lt;Router3, Router4&gt;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4" grpId="0" animBg="1"/>
      <p:bldP spid="35" grpId="0" animBg="1"/>
      <p:bldP spid="3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42567"/>
              </p:ext>
            </p:extLst>
          </p:nvPr>
        </p:nvGraphicFramePr>
        <p:xfrm>
          <a:off x="152400" y="1905000"/>
          <a:ext cx="8839200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Semi-Event Driven Model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Pipeline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Memory System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On-chip Interconnect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Off-Chip DRAM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Simulation Tricks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Validation and Performance</a:t>
                      </a:r>
                      <a:endParaRPr lang="en-US" sz="2200" b="1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Hacker’s Guide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Tejas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2225040"/>
            <a:ext cx="7543801" cy="4023360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r>
              <a:rPr lang="en-US" b="1" dirty="0" smtClean="0"/>
              <a:t>Platform Independence</a:t>
            </a:r>
            <a:r>
              <a:rPr lang="en-US" dirty="0" smtClean="0"/>
              <a:t> as a Design Goal</a:t>
            </a:r>
          </a:p>
          <a:p>
            <a:endParaRPr lang="en-US" dirty="0" smtClean="0"/>
          </a:p>
          <a:p>
            <a:r>
              <a:rPr lang="en-US" b="1" dirty="0" smtClean="0"/>
              <a:t>TEJAS: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ava-based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rchitectural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imulator</a:t>
            </a:r>
          </a:p>
          <a:p>
            <a:r>
              <a:rPr lang="en-US" dirty="0" smtClean="0"/>
              <a:t>First architectural simulator written entirely in Java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1944454"/>
            <a:ext cx="6249924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WANTED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581400" y="2133600"/>
            <a:ext cx="36271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b="1" dirty="0" smtClean="0"/>
          </a:p>
          <a:p>
            <a:r>
              <a:rPr lang="en-US" sz="2000" dirty="0" smtClean="0"/>
              <a:t>Simple</a:t>
            </a:r>
          </a:p>
          <a:p>
            <a:r>
              <a:rPr lang="en-US" sz="2000" dirty="0" smtClean="0"/>
              <a:t>Flexible</a:t>
            </a:r>
          </a:p>
          <a:p>
            <a:r>
              <a:rPr lang="en-US" sz="2000" dirty="0" smtClean="0"/>
              <a:t>Easy to use</a:t>
            </a:r>
          </a:p>
          <a:p>
            <a:pPr marL="0" indent="0">
              <a:buNone/>
            </a:pPr>
            <a:r>
              <a:rPr lang="en-US" sz="2000" dirty="0" smtClean="0"/>
              <a:t>Cloud compliant simulator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(Dell PowerEdge R620 server)</a:t>
            </a:r>
            <a:endParaRPr lang="en-US" dirty="0"/>
          </a:p>
        </p:txBody>
      </p:sp>
      <p:graphicFrame>
        <p:nvGraphicFramePr>
          <p:cNvPr id="89" name="Diagram 88"/>
          <p:cNvGraphicFramePr/>
          <p:nvPr>
            <p:extLst>
              <p:ext uri="{D42A27DB-BD31-4B8C-83A1-F6EECF244321}">
                <p14:modId xmlns:p14="http://schemas.microsoft.com/office/powerpoint/2010/main" val="3877075140"/>
              </p:ext>
            </p:extLst>
          </p:nvPr>
        </p:nvGraphicFramePr>
        <p:xfrm>
          <a:off x="762000" y="1524000"/>
          <a:ext cx="7620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: Serial Workloads (SPEC CPU2006)</a:t>
            </a:r>
            <a:endParaRPr lang="en-US" dirty="0"/>
          </a:p>
        </p:txBody>
      </p:sp>
      <p:pic>
        <p:nvPicPr>
          <p:cNvPr id="4" name="Content Placeholder 3" descr="error_tejasOnly_prun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458200" cy="4572000"/>
          </a:xfrm>
        </p:spPr>
      </p:pic>
      <p:sp>
        <p:nvSpPr>
          <p:cNvPr id="5" name="Rectangle 4"/>
          <p:cNvSpPr/>
          <p:nvPr/>
        </p:nvSpPr>
        <p:spPr>
          <a:xfrm>
            <a:off x="7162800" y="3657600"/>
            <a:ext cx="990600" cy="4572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11.45%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2286000"/>
            <a:ext cx="843699" cy="4572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27%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: Parallel Workloads (SPLASH 2)</a:t>
            </a:r>
            <a:endParaRPr lang="en-US" dirty="0"/>
          </a:p>
        </p:txBody>
      </p:sp>
      <p:pic>
        <p:nvPicPr>
          <p:cNvPr id="53249" name="Picture 1" descr="C:\Users\seep\Desktop\parallel_err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600200"/>
            <a:ext cx="8202612" cy="46481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96200" y="2590800"/>
            <a:ext cx="990600" cy="4572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18.77%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2301" y="1447800"/>
            <a:ext cx="919899" cy="3810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33%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Comparison with other simulators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31390"/>
              </p:ext>
            </p:extLst>
          </p:nvPr>
        </p:nvGraphicFramePr>
        <p:xfrm>
          <a:off x="304800" y="1524000"/>
          <a:ext cx="8458200" cy="42672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4550"/>
                <a:gridCol w="2114550"/>
                <a:gridCol w="2247900"/>
                <a:gridCol w="1981200"/>
              </a:tblGrid>
              <a:tr h="8931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Simulator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Benchmark</a:t>
                      </a:r>
                      <a:r>
                        <a:rPr lang="en-US" sz="1800" baseline="0" dirty="0" smtClean="0"/>
                        <a:t> Suite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Absolute Error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Max. Absolute Error%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931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MARSS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SPEC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2006       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23.46 %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59.2 %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02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FastMP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SPEC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2006       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9.56 %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202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Tejas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SPEC  2006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11.45 %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27 %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202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Sniper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SPLASH-2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59.3</a:t>
                      </a:r>
                      <a:r>
                        <a:rPr lang="en-US" sz="1800" baseline="0" dirty="0" smtClean="0"/>
                        <a:t>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202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Tejas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SPLASH-2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18.77 %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33 %</a:t>
                      </a:r>
                      <a:endParaRPr 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2100" y="3886200"/>
            <a:ext cx="84582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" y="5130800"/>
            <a:ext cx="84836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Performance : Serial Workloads (SPEC CPU2006)</a:t>
            </a:r>
            <a:endParaRPr lang="en-US" sz="2800" dirty="0"/>
          </a:p>
        </p:txBody>
      </p:sp>
      <p:pic>
        <p:nvPicPr>
          <p:cNvPr id="4" name="Content Placeholder 3" descr="kips_comparison_pruned_nosni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5111" y="1600200"/>
            <a:ext cx="7393777" cy="4525963"/>
          </a:xfrm>
        </p:spPr>
      </p:pic>
      <p:sp>
        <p:nvSpPr>
          <p:cNvPr id="3" name="Oval 2"/>
          <p:cNvSpPr/>
          <p:nvPr/>
        </p:nvSpPr>
        <p:spPr>
          <a:xfrm>
            <a:off x="7010400" y="3733800"/>
            <a:ext cx="6858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2477869"/>
            <a:ext cx="373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220 % faster than GEM5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25 % faster than Multi2Sim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: Parallel Workloads (SPLASH 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4" y="1447800"/>
            <a:ext cx="7494236" cy="49041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600" y="2438400"/>
            <a:ext cx="1371600" cy="609600"/>
          </a:xfrm>
          <a:prstGeom prst="rect">
            <a:avLst/>
          </a:prstGeom>
          <a:solidFill>
            <a:srgbClr val="FFFF9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132 KIPS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system simulations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Overall Picture of the Infrastructure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Content Placeholder 5" descr="workflo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8229600" cy="3090515"/>
          </a:xfrm>
        </p:spPr>
      </p:pic>
      <p:cxnSp>
        <p:nvCxnSpPr>
          <p:cNvPr id="8" name="Straight Connector 7"/>
          <p:cNvCxnSpPr/>
          <p:nvPr/>
        </p:nvCxnSpPr>
        <p:spPr>
          <a:xfrm>
            <a:off x="428596" y="1428736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Kernels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1482939" cy="172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183043"/>
            <a:ext cx="1580756" cy="155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3929066"/>
            <a:ext cx="705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Linux     			FreeBSD 	                                      </a:t>
            </a:r>
            <a:r>
              <a:rPr lang="en-US" dirty="0" err="1" smtClean="0"/>
              <a:t>OpenBSD</a:t>
            </a:r>
            <a:endParaRPr lang="en-IN" dirty="0"/>
          </a:p>
        </p:txBody>
      </p:sp>
      <p:pic>
        <p:nvPicPr>
          <p:cNvPr id="9" name="Picture 8" descr="ob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143116"/>
            <a:ext cx="1785950" cy="1535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4357694"/>
            <a:ext cx="705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3.13.0</a:t>
            </a:r>
            <a:r>
              <a:rPr lang="en-US" dirty="0" smtClean="0"/>
              <a:t>			    </a:t>
            </a:r>
            <a:r>
              <a:rPr lang="en-US" b="1" dirty="0" smtClean="0"/>
              <a:t>9.2.0</a:t>
            </a:r>
            <a:r>
              <a:rPr lang="en-US" dirty="0" smtClean="0"/>
              <a:t> 	                                             </a:t>
            </a:r>
            <a:r>
              <a:rPr lang="en-US" b="1" dirty="0" smtClean="0"/>
              <a:t>5.5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0204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Network:</a:t>
            </a:r>
          </a:p>
          <a:p>
            <a:pPr lvl="1"/>
            <a:r>
              <a:rPr lang="en-US" dirty="0" smtClean="0"/>
              <a:t>ISCP: Secure copy file from remote machine to local machine (</a:t>
            </a:r>
            <a:r>
              <a:rPr lang="en-US" i="1" dirty="0" smtClean="0"/>
              <a:t>SCP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OSCP: Secure copy file from local machine to remote machine (</a:t>
            </a:r>
            <a:r>
              <a:rPr lang="en-US" i="1" dirty="0" smtClean="0"/>
              <a:t>SCP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Database: </a:t>
            </a:r>
          </a:p>
          <a:p>
            <a:pPr lvl="1"/>
            <a:r>
              <a:rPr lang="en-US" dirty="0" smtClean="0"/>
              <a:t>OLTP: Online Transaction Processing (</a:t>
            </a:r>
            <a:r>
              <a:rPr lang="en-US" i="1" dirty="0" err="1" smtClean="0"/>
              <a:t>Sysbench</a:t>
            </a:r>
            <a:r>
              <a:rPr lang="en-US" i="1" dirty="0" smtClean="0"/>
              <a:t> benchmark suite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File system</a:t>
            </a:r>
          </a:p>
          <a:p>
            <a:pPr lvl="1"/>
            <a:r>
              <a:rPr lang="en-US" dirty="0" smtClean="0"/>
              <a:t>Find: File system browsing (</a:t>
            </a:r>
            <a:r>
              <a:rPr lang="en-US" i="1" dirty="0" smtClean="0"/>
              <a:t>Utility application Find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File IO: Random reads and writes to file (</a:t>
            </a:r>
            <a:r>
              <a:rPr lang="en-US" i="1" dirty="0" err="1" smtClean="0"/>
              <a:t>Sysbench</a:t>
            </a:r>
            <a:r>
              <a:rPr lang="en-US" i="1" dirty="0" smtClean="0"/>
              <a:t> benchmark suite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Memory intensive</a:t>
            </a:r>
          </a:p>
          <a:p>
            <a:pPr lvl="1"/>
            <a:r>
              <a:rPr lang="en-US" dirty="0" err="1" smtClean="0"/>
              <a:t>MemorySB</a:t>
            </a:r>
            <a:r>
              <a:rPr lang="en-US" dirty="0" smtClean="0"/>
              <a:t>: Multiple threads perform random read/write to memory (</a:t>
            </a:r>
            <a:r>
              <a:rPr lang="en-US" dirty="0" err="1" smtClean="0"/>
              <a:t>Sysbench</a:t>
            </a:r>
            <a:r>
              <a:rPr lang="en-US" dirty="0" smtClean="0"/>
              <a:t> benchmark suite)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Tejas</a:t>
            </a:r>
            <a:r>
              <a:rPr lang="en-US" dirty="0" smtClean="0"/>
              <a:t>: Family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2200" y="213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Tejas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467100"/>
            <a:ext cx="19050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ParTejas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9500" y="3492500"/>
            <a:ext cx="19050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GPUTejas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505200"/>
            <a:ext cx="19050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TejasJava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5" idx="1"/>
            <a:endCxn id="6" idx="0"/>
          </p:cNvCxnSpPr>
          <p:nvPr/>
        </p:nvCxnSpPr>
        <p:spPr>
          <a:xfrm flipH="1">
            <a:off x="1638300" y="2476500"/>
            <a:ext cx="19939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flipH="1">
            <a:off x="4572000" y="2819400"/>
            <a:ext cx="12700" cy="67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9" idx="0"/>
          </p:cNvCxnSpPr>
          <p:nvPr/>
        </p:nvCxnSpPr>
        <p:spPr>
          <a:xfrm>
            <a:off x="5537200" y="2476500"/>
            <a:ext cx="1892300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435506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Version of </a:t>
            </a:r>
            <a:r>
              <a:rPr lang="en-US" dirty="0" err="1" smtClean="0"/>
              <a:t>Tejas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83073" y="4343400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Tejas</a:t>
            </a:r>
            <a:r>
              <a:rPr lang="en-US" dirty="0" smtClean="0"/>
              <a:t> for GPU’s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16773" y="434340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Tejas</a:t>
            </a:r>
            <a:r>
              <a:rPr lang="en-US" dirty="0" smtClean="0"/>
              <a:t> for Java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3900" y="50833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Used in 15 universities of India to teach computer architecture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Around 1000 users world wide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CPU Spec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Intel® Xeon® Processor X5650  (2 CPUs: 6 cores each)</a:t>
            </a:r>
          </a:p>
          <a:p>
            <a:pPr lvl="1"/>
            <a:r>
              <a:rPr lang="en-IN" dirty="0" smtClean="0"/>
              <a:t>Nehalem Micro architecture</a:t>
            </a:r>
          </a:p>
          <a:p>
            <a:pPr lvl="1"/>
            <a:r>
              <a:rPr lang="en-IN" dirty="0" smtClean="0"/>
              <a:t>Frequency: 2.66 GHz</a:t>
            </a:r>
          </a:p>
          <a:p>
            <a:pPr lvl="1"/>
            <a:r>
              <a:rPr lang="en-IN" dirty="0" smtClean="0"/>
              <a:t>L1 – 32KB, </a:t>
            </a:r>
            <a:r>
              <a:rPr lang="en-IN" dirty="0" err="1" smtClean="0"/>
              <a:t>ICache</a:t>
            </a:r>
            <a:r>
              <a:rPr lang="en-IN" dirty="0" smtClean="0"/>
              <a:t> – 32KB</a:t>
            </a:r>
          </a:p>
          <a:p>
            <a:pPr lvl="1"/>
            <a:r>
              <a:rPr lang="en-IN" dirty="0" smtClean="0"/>
              <a:t>L2 – 256KB</a:t>
            </a:r>
          </a:p>
          <a:p>
            <a:pPr lvl="1"/>
            <a:r>
              <a:rPr lang="en-IN" dirty="0" smtClean="0"/>
              <a:t>L3 – 12MB (Shared)</a:t>
            </a:r>
            <a:br>
              <a:rPr lang="en-IN" dirty="0" smtClean="0"/>
            </a:br>
            <a:endParaRPr lang="en-IN" dirty="0" smtClean="0"/>
          </a:p>
        </p:txBody>
      </p:sp>
      <p:pic>
        <p:nvPicPr>
          <p:cNvPr id="4" name="Picture 3" descr="X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714620"/>
            <a:ext cx="3381375" cy="3381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Linux Statistics Validation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LinuxIPCErr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00200"/>
            <a:ext cx="3279501" cy="2471742"/>
          </a:xfrm>
        </p:spPr>
      </p:pic>
      <p:pic>
        <p:nvPicPr>
          <p:cNvPr id="6" name="Content Placeholder 3" descr="LinuxIPCErr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524" y="1600200"/>
            <a:ext cx="3279500" cy="2471742"/>
          </a:xfrm>
          <a:prstGeom prst="rect">
            <a:avLst/>
          </a:prstGeom>
        </p:spPr>
      </p:pic>
      <p:pic>
        <p:nvPicPr>
          <p:cNvPr id="7" name="Content Placeholder 3" descr="LinuxIPCErr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314844"/>
            <a:ext cx="3279500" cy="2471742"/>
          </a:xfrm>
          <a:prstGeom prst="rect">
            <a:avLst/>
          </a:prstGeom>
        </p:spPr>
      </p:pic>
      <p:pic>
        <p:nvPicPr>
          <p:cNvPr id="8" name="Content Placeholder 3" descr="LinuxIPCErr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523" y="4286256"/>
            <a:ext cx="3279500" cy="2471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3042" y="2428868"/>
            <a:ext cx="1907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Error = 15% </a:t>
            </a:r>
            <a:endParaRPr lang="en-IN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99331" y="2428868"/>
            <a:ext cx="1758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Error = 3%</a:t>
            </a:r>
            <a:endParaRPr lang="en-IN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5121487"/>
            <a:ext cx="195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Error = 3.5% </a:t>
            </a:r>
            <a:endParaRPr lang="en-IN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5121487"/>
            <a:ext cx="2056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Error = 10.7% </a:t>
            </a:r>
            <a:endParaRPr lang="en-IN" sz="1400" dirty="0"/>
          </a:p>
        </p:txBody>
      </p:sp>
      <p:pic>
        <p:nvPicPr>
          <p:cNvPr id="13" name="Picture 12" descr="LinuxL2CacheErr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7" y="1571612"/>
            <a:ext cx="3286148" cy="2512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93128" y="2406843"/>
            <a:ext cx="195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Error = 9.3% </a:t>
            </a:r>
            <a:endParaRPr lang="en-IN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FreeBSD Statistics Validation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LinuxIPCErr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00200"/>
            <a:ext cx="3279500" cy="2471742"/>
          </a:xfrm>
        </p:spPr>
      </p:pic>
      <p:pic>
        <p:nvPicPr>
          <p:cNvPr id="6" name="Content Placeholder 3" descr="LinuxIPCErr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524" y="1571612"/>
            <a:ext cx="3279500" cy="2643206"/>
          </a:xfrm>
          <a:prstGeom prst="rect">
            <a:avLst/>
          </a:prstGeom>
        </p:spPr>
      </p:pic>
      <p:pic>
        <p:nvPicPr>
          <p:cNvPr id="8" name="Content Placeholder 3" descr="LinuxIPCErr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23" y="4286256"/>
            <a:ext cx="3279500" cy="24717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3042" y="2428868"/>
            <a:ext cx="2056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Error = 14.1% </a:t>
            </a:r>
            <a:endParaRPr lang="en-IN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99331" y="2428868"/>
            <a:ext cx="1907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Error = 0.9%</a:t>
            </a:r>
            <a:endParaRPr lang="en-IN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5121487"/>
            <a:ext cx="195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Error = 6.6% </a:t>
            </a:r>
            <a:endParaRPr lang="en-IN" sz="1400" dirty="0"/>
          </a:p>
        </p:txBody>
      </p:sp>
      <p:pic>
        <p:nvPicPr>
          <p:cNvPr id="13" name="Picture 12" descr="LinuxL2CacheErr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286256"/>
            <a:ext cx="3286148" cy="23574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1604" y="5143512"/>
            <a:ext cx="2056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Error = 14.9% </a:t>
            </a:r>
            <a:endParaRPr lang="en-IN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OpenBSD Statistics Validation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OpenBSDIPCErr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489" y="2214554"/>
            <a:ext cx="5878469" cy="4214842"/>
          </a:xfrm>
        </p:spPr>
      </p:pic>
      <p:sp>
        <p:nvSpPr>
          <p:cNvPr id="5" name="TextBox 4"/>
          <p:cNvSpPr txBox="1"/>
          <p:nvPr/>
        </p:nvSpPr>
        <p:spPr>
          <a:xfrm>
            <a:off x="3395615" y="3416858"/>
            <a:ext cx="25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Error = 12.7%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686353" y="1571612"/>
            <a:ext cx="410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command to measure CPU time 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4607"/>
            <a:ext cx="2286000" cy="10531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20768"/>
              </p:ext>
            </p:extLst>
          </p:nvPr>
        </p:nvGraphicFramePr>
        <p:xfrm>
          <a:off x="152400" y="1905000"/>
          <a:ext cx="8839200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34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1: Motivation and High Level Architecture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08:30 to 09:00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Session 2: Simulating Different Architectural Components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09:00 to 10:30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Semi-Event Driven Model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Pipeline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Memory System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On-chip Interconnect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Simulating the Off-Chip DRAM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Simulation Tricks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Validation and Performance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</a:rPr>
                        <a:t>Hacker’s Guide</a:t>
                      </a:r>
                      <a:endParaRPr lang="en-US" sz="2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3: Sample Use Cases and Hands-on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10:00 -- 11:30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Coffee break: 10:30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11:00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Session 4: Sister Projects of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Tejas</a:t>
                      </a:r>
                      <a:endParaRPr lang="en-US" sz="22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11:30 to 12:00</a:t>
                      </a:r>
                      <a:endParaRPr lang="en-US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Highest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ain.ArchitecturalComponent.createChip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(simulation is not complete)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each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get trace from emulator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translate to VISA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more VISA instructions to simulate{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each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simulate corresponding core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clock++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Highest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ain.ArchitecturalComponent.createChip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(simulation is not complete)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each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get trace from emulator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translate to VISA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more VISA instructions to simulate{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each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simulate corresponding core for 1 cycle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clock++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3429000"/>
            <a:ext cx="472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Create components and establish links between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58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Highest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ain.ArchitecturalComponent.createChip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(simulation is not complete)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get trace from emulator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translate to VISA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more VISA instructions to simulate{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each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simulate corresponding core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clock++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3429000"/>
            <a:ext cx="472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Get data from the emulator and translate instructions to VISA format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9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Highest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ain.ArchitecturalComponent.createChip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(simulation is not complete)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each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get trace from emulator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translate to VISA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 VISA instructions to simulate{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simulate corresponding core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clock++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5103812"/>
            <a:ext cx="472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Feed VISA instructions to pipeline and increment simulation clock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29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Highest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ain.ArchitecturalComponent.createChip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(simulation is not complete)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each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get trace from emulator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translate to VISA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more VISA instructions to simulate{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each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benchmark thread {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simulate corresponding core for 1 cycle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clock++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447-C60B-4282-8067-85610A1D0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3429000"/>
            <a:ext cx="472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Create components and establish links between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39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12414</TotalTime>
  <Words>9968</Words>
  <Application>Microsoft Office PowerPoint</Application>
  <PresentationFormat>On-screen Show (4:3)</PresentationFormat>
  <Paragraphs>2863</Paragraphs>
  <Slides>218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218</vt:i4>
      </vt:variant>
    </vt:vector>
  </HeadingPairs>
  <TitlesOfParts>
    <vt:vector size="233" baseType="lpstr">
      <vt:lpstr>Arial</vt:lpstr>
      <vt:lpstr>Calibri</vt:lpstr>
      <vt:lpstr>Calibri Light</vt:lpstr>
      <vt:lpstr>Courier New</vt:lpstr>
      <vt:lpstr>Georgia</vt:lpstr>
      <vt:lpstr>Gill Sans MT</vt:lpstr>
      <vt:lpstr>Lucida Sans Unicode</vt:lpstr>
      <vt:lpstr>Tahoma</vt:lpstr>
      <vt:lpstr>Times New Roman</vt:lpstr>
      <vt:lpstr>Verdana</vt:lpstr>
      <vt:lpstr>Wingdings</vt:lpstr>
      <vt:lpstr>Wingdings 2</vt:lpstr>
      <vt:lpstr>Office Theme</vt:lpstr>
      <vt:lpstr>1_Office Theme</vt:lpstr>
      <vt:lpstr>Equation</vt:lpstr>
      <vt:lpstr>A Java-Based Versatile Micro Architectural Simulator</vt:lpstr>
      <vt:lpstr>PowerPoint Presentation</vt:lpstr>
      <vt:lpstr>PowerPoint Presentation</vt:lpstr>
      <vt:lpstr>Need for Architectural Simulators</vt:lpstr>
      <vt:lpstr>PowerPoint Presentation</vt:lpstr>
      <vt:lpstr>Existing Architectural Simulators</vt:lpstr>
      <vt:lpstr>Existing Architectural Simulators</vt:lpstr>
      <vt:lpstr>Why Tejas ?</vt:lpstr>
      <vt:lpstr>Tejas: Family</vt:lpstr>
      <vt:lpstr>License</vt:lpstr>
      <vt:lpstr>Comparison with other simulators</vt:lpstr>
      <vt:lpstr>Small Code Base</vt:lpstr>
      <vt:lpstr>Why Java?</vt:lpstr>
      <vt:lpstr>Speed: Java Vs C++</vt:lpstr>
      <vt:lpstr>PowerPoint Presentation</vt:lpstr>
      <vt:lpstr>PowerPoint Presentation</vt:lpstr>
      <vt:lpstr>Emulator (Black Box)</vt:lpstr>
      <vt:lpstr>Emulators (Feeders for Tejas)</vt:lpstr>
      <vt:lpstr>PowerPoint Presentation</vt:lpstr>
      <vt:lpstr>PowerPoint Presentation</vt:lpstr>
      <vt:lpstr>PowerPoint Presentation</vt:lpstr>
      <vt:lpstr>Translation Engine</vt:lpstr>
      <vt:lpstr>Virtual Instruction Set Architecture</vt:lpstr>
      <vt:lpstr>PowerPoint Presentation</vt:lpstr>
      <vt:lpstr>Coverage of the Translator</vt:lpstr>
      <vt:lpstr>Coverage of the Translator</vt:lpstr>
      <vt:lpstr>PowerPoint Presentation</vt:lpstr>
      <vt:lpstr>PowerPoint Presentation</vt:lpstr>
      <vt:lpstr>PowerPoint Presentation</vt:lpstr>
      <vt:lpstr>Communication Channel</vt:lpstr>
      <vt:lpstr>Execution trace</vt:lpstr>
      <vt:lpstr>Shared Memory</vt:lpstr>
      <vt:lpstr>Network</vt:lpstr>
      <vt:lpstr>File</vt:lpstr>
      <vt:lpstr>Speed</vt:lpstr>
      <vt:lpstr>PowerPoint Presentation</vt:lpstr>
      <vt:lpstr>PowerPoint Presentation</vt:lpstr>
      <vt:lpstr>Simulation Engine</vt:lpstr>
      <vt:lpstr>Simulation Engine</vt:lpstr>
      <vt:lpstr>Simulation Engine</vt:lpstr>
      <vt:lpstr>Simulation Engine</vt:lpstr>
      <vt:lpstr>Simulation Engine</vt:lpstr>
      <vt:lpstr>PowerPoint Presentation</vt:lpstr>
      <vt:lpstr>On-chip Components</vt:lpstr>
      <vt:lpstr>Pipeline</vt:lpstr>
      <vt:lpstr>Branch Predictor</vt:lpstr>
      <vt:lpstr>Branch Predictor Options</vt:lpstr>
      <vt:lpstr>Multi-Issue Inorder Pipeline</vt:lpstr>
      <vt:lpstr>Out-of-Order Pipeline (9 stages + wakeup select logic)</vt:lpstr>
      <vt:lpstr>Wakeup-Select</vt:lpstr>
      <vt:lpstr>Load-Store Forwarding</vt:lpstr>
      <vt:lpstr>Load-Store Forwarding</vt:lpstr>
      <vt:lpstr>Load-Store Forwarding</vt:lpstr>
      <vt:lpstr>Load-Store Forwarding</vt:lpstr>
      <vt:lpstr>PowerPoint Presentation</vt:lpstr>
      <vt:lpstr>Memory hierarchy</vt:lpstr>
      <vt:lpstr>Memory System</vt:lpstr>
      <vt:lpstr>Specifying Memory Hierarchy</vt:lpstr>
      <vt:lpstr>PowerPoint Presentation</vt:lpstr>
      <vt:lpstr>Non Uniform Cache Access (NUCA)</vt:lpstr>
      <vt:lpstr>Coherence</vt:lpstr>
      <vt:lpstr>Coherence Protocol (MESI: Directory)</vt:lpstr>
      <vt:lpstr>PowerPoint Presentation</vt:lpstr>
      <vt:lpstr>Interconnect</vt:lpstr>
      <vt:lpstr>Inter-connect: BUS and NOC</vt:lpstr>
      <vt:lpstr>Network On Chip</vt:lpstr>
      <vt:lpstr>Network On Chip</vt:lpstr>
      <vt:lpstr>Network On Chip</vt:lpstr>
      <vt:lpstr>PowerPoint Presentation</vt:lpstr>
      <vt:lpstr>Tejas DRAM Implementation</vt:lpstr>
      <vt:lpstr>PowerPoint Presentation</vt:lpstr>
      <vt:lpstr>Block diagram</vt:lpstr>
      <vt:lpstr>PowerPoint Presentation</vt:lpstr>
      <vt:lpstr>Cache Locality: Block of Instructions</vt:lpstr>
      <vt:lpstr>GC Overhead</vt:lpstr>
      <vt:lpstr>GC Overhead</vt:lpstr>
      <vt:lpstr>Approach1: Pooling of Objects</vt:lpstr>
      <vt:lpstr>Approach2: Event Re-use</vt:lpstr>
      <vt:lpstr>PowerPoint Presentation</vt:lpstr>
      <vt:lpstr>Validation (Dell PowerEdge R620 server)</vt:lpstr>
      <vt:lpstr>Validation : Serial Workloads (SPEC CPU2006)</vt:lpstr>
      <vt:lpstr>Validation : Parallel Workloads (SPLASH 2)</vt:lpstr>
      <vt:lpstr>Comparison with other simulators</vt:lpstr>
      <vt:lpstr>Performance : Serial Workloads (SPEC CPU2006)</vt:lpstr>
      <vt:lpstr>Performance : Parallel Workloads (SPLASH 2)</vt:lpstr>
      <vt:lpstr>Full system simulations</vt:lpstr>
      <vt:lpstr>Overall Picture of the Infrastructure</vt:lpstr>
      <vt:lpstr>The Kernels</vt:lpstr>
      <vt:lpstr>Workloads</vt:lpstr>
      <vt:lpstr>CPU Spec</vt:lpstr>
      <vt:lpstr>Linux Statistics Validation</vt:lpstr>
      <vt:lpstr>FreeBSD Statistics Validation</vt:lpstr>
      <vt:lpstr>OpenBSD Statistics Validation</vt:lpstr>
      <vt:lpstr>PowerPoint Presentation</vt:lpstr>
      <vt:lpstr>At the Highest Level</vt:lpstr>
      <vt:lpstr>At the Highest Level</vt:lpstr>
      <vt:lpstr>At the Highest Level</vt:lpstr>
      <vt:lpstr>At the Highest Level</vt:lpstr>
      <vt:lpstr>At the Highest Level</vt:lpstr>
      <vt:lpstr>main.ArchitecturalComponent.createChip()</vt:lpstr>
      <vt:lpstr>main.ArchitecturalComponent.createChip()</vt:lpstr>
      <vt:lpstr>At the Highest Level</vt:lpstr>
      <vt:lpstr>emulatorinterface.RunnableThread</vt:lpstr>
      <vt:lpstr>emulatorinterface.RunnableThread</vt:lpstr>
      <vt:lpstr>emulatorinterface.RunnableThread</vt:lpstr>
      <vt:lpstr>At the Highest Level</vt:lpstr>
      <vt:lpstr>emulatorinterface.RunnableThread</vt:lpstr>
      <vt:lpstr>pipeline.outoforder.OutOfOrderPipeline.java</vt:lpstr>
      <vt:lpstr>pipeline.outoforder.OutOfOrderPipeline.java</vt:lpstr>
      <vt:lpstr>pipeline.outoforder.OutOfOrderPipeline.java</vt:lpstr>
      <vt:lpstr>Discrete Event Simulator Model: Example (pipeline.outoforder.IWEntry.java)</vt:lpstr>
      <vt:lpstr>SimulationElement</vt:lpstr>
      <vt:lpstr>Global Event Queue</vt:lpstr>
      <vt:lpstr>Discrete Event Simulator Model: Example</vt:lpstr>
      <vt:lpstr>SimulationElement</vt:lpstr>
      <vt:lpstr>Ports of SimulationElements</vt:lpstr>
      <vt:lpstr>SimulationElement: ComInterface</vt:lpstr>
      <vt:lpstr>SimulationElement: ComInterface</vt:lpstr>
      <vt:lpstr>SimulationElement: ComInterface</vt:lpstr>
      <vt:lpstr>Example: Cache Access</vt:lpstr>
      <vt:lpstr>Example: Cache Access</vt:lpstr>
      <vt:lpstr>Example: Cache Access</vt:lpstr>
      <vt:lpstr>Example: Cache Access</vt:lpstr>
      <vt:lpstr>Example: Cache Access</vt:lpstr>
      <vt:lpstr>PowerPoint Presentation</vt:lpstr>
      <vt:lpstr>PowerPoint Presentation</vt:lpstr>
      <vt:lpstr>Efficient Detection of Soft Errors in Manycore Processors</vt:lpstr>
      <vt:lpstr>Instruction Prefetching Scheme for OS Intensive Applications (MICRO 2016)</vt:lpstr>
      <vt:lpstr>Optical Overlay NUCA: A High Speed Substrate for Shared L2 Caches</vt:lpstr>
      <vt:lpstr>ColdBus - A Near-Optimal Power Efficient Optical Bus</vt:lpstr>
      <vt:lpstr>BigBus : A scalable optical interconnect</vt:lpstr>
      <vt:lpstr>PowerPoint Presentation</vt:lpstr>
      <vt:lpstr>PowerPoint Presentation</vt:lpstr>
      <vt:lpstr>Understanding the Working of a Cache</vt:lpstr>
      <vt:lpstr>Load Store Predictors</vt:lpstr>
      <vt:lpstr>Odd-Even Routing</vt:lpstr>
      <vt:lpstr>Reactive NUCA</vt:lpstr>
      <vt:lpstr>PowerPoint Presentation</vt:lpstr>
      <vt:lpstr>PowerPoint Presentation</vt:lpstr>
      <vt:lpstr>PowerPoint Presentation</vt:lpstr>
      <vt:lpstr>PowerPoint Presentation</vt:lpstr>
      <vt:lpstr>ROI Simulations</vt:lpstr>
      <vt:lpstr>ROI Simulations</vt:lpstr>
      <vt:lpstr>ROI Simulations</vt:lpstr>
      <vt:lpstr>PowerPoint Presentation</vt:lpstr>
      <vt:lpstr>Storing Execution Traces in a File</vt:lpstr>
      <vt:lpstr>Storing Execution Traces in a File</vt:lpstr>
      <vt:lpstr>Storing Execution Traces in a File</vt:lpstr>
      <vt:lpstr>Simulation Using Trace Files</vt:lpstr>
      <vt:lpstr>PowerPoint Presentation</vt:lpstr>
      <vt:lpstr>PowerPoint Presentation</vt:lpstr>
      <vt:lpstr>Procedure for Performing Full System Simulations</vt:lpstr>
      <vt:lpstr>Collecting Traces Using QemuTrace</vt:lpstr>
      <vt:lpstr>PowerPoint Presentation</vt:lpstr>
      <vt:lpstr>Adding Special Instructions</vt:lpstr>
      <vt:lpstr>Manual Intervention</vt:lpstr>
      <vt:lpstr>PowerPoint Presentation</vt:lpstr>
      <vt:lpstr>PowerPoint Presentation</vt:lpstr>
      <vt:lpstr>Memory Hierarchy</vt:lpstr>
      <vt:lpstr>Memory Hierarchy</vt:lpstr>
      <vt:lpstr>Memory Hierarchy</vt:lpstr>
      <vt:lpstr>Memory Hierarchy</vt:lpstr>
      <vt:lpstr>Memory Hierarchy</vt:lpstr>
      <vt:lpstr>Memory Hierarchy</vt:lpstr>
      <vt:lpstr>Memory Hierarchy</vt:lpstr>
      <vt:lpstr>Cache: Detailed Configuration</vt:lpstr>
      <vt:lpstr>Cache: Detailed Configuration</vt:lpstr>
      <vt:lpstr>Cache: Detailed Configuration</vt:lpstr>
      <vt:lpstr>Cache: Detailed Configuration</vt:lpstr>
      <vt:lpstr>Cache: Detailed Configuration</vt:lpstr>
      <vt:lpstr>PowerPoint Presentation</vt:lpstr>
      <vt:lpstr>Memory Hierarchy</vt:lpstr>
      <vt:lpstr>Memory Hierarchy</vt:lpstr>
      <vt:lpstr>Memory Hierarchy</vt:lpstr>
      <vt:lpstr>PowerPoint Presentation</vt:lpstr>
      <vt:lpstr>Memory Hierarchy</vt:lpstr>
      <vt:lpstr>Memory Hierarchy</vt:lpstr>
      <vt:lpstr>Memory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NOC: Extra parameters in config.xml</vt:lpstr>
      <vt:lpstr>NOC: Extra parameters in config.xml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Simulations</vt:lpstr>
      <vt:lpstr>PowerPoint Presentation</vt:lpstr>
      <vt:lpstr>PowerPoint Presentation</vt:lpstr>
      <vt:lpstr>PowerPoint Presentation</vt:lpstr>
      <vt:lpstr>PARTEJAS</vt:lpstr>
      <vt:lpstr>System Overview</vt:lpstr>
      <vt:lpstr>PowerPoint Presentation</vt:lpstr>
      <vt:lpstr>Challenges</vt:lpstr>
      <vt:lpstr>Evaluation</vt:lpstr>
      <vt:lpstr>Performance</vt:lpstr>
      <vt:lpstr>Performance</vt:lpstr>
      <vt:lpstr>Performance</vt:lpstr>
      <vt:lpstr>GPU-TEJAS</vt:lpstr>
      <vt:lpstr>Why we need GPUTejas ?</vt:lpstr>
      <vt:lpstr>Other GPU Simulators</vt:lpstr>
      <vt:lpstr>System Architecture</vt:lpstr>
      <vt:lpstr>System Architecture</vt:lpstr>
      <vt:lpstr>System Architecture</vt:lpstr>
      <vt:lpstr>Evaluation</vt:lpstr>
      <vt:lpstr>Simulation Speed</vt:lpstr>
      <vt:lpstr>Validation</vt:lpstr>
      <vt:lpstr>Performance</vt:lpstr>
      <vt:lpstr>PowerPoint Presentation</vt:lpstr>
      <vt:lpstr>Java Applications</vt:lpstr>
      <vt:lpstr>Challenges</vt:lpstr>
      <vt:lpstr>Scope of TejasJava</vt:lpstr>
      <vt:lpstr>Running Traces on Tejas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Tejas</dc:title>
  <dc:creator>dell</dc:creator>
  <cp:lastModifiedBy>Windows User</cp:lastModifiedBy>
  <cp:revision>3749</cp:revision>
  <dcterms:created xsi:type="dcterms:W3CDTF">2006-08-16T00:00:00Z</dcterms:created>
  <dcterms:modified xsi:type="dcterms:W3CDTF">2016-11-10T10:16:40Z</dcterms:modified>
</cp:coreProperties>
</file>