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9"/>
  </p:notesMasterIdLst>
  <p:sldIdLst>
    <p:sldId id="256" r:id="rId2"/>
    <p:sldId id="286" r:id="rId3"/>
    <p:sldId id="266" r:id="rId4"/>
    <p:sldId id="259" r:id="rId5"/>
    <p:sldId id="262" r:id="rId6"/>
    <p:sldId id="263" r:id="rId7"/>
    <p:sldId id="264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9" r:id="rId18"/>
    <p:sldId id="276" r:id="rId19"/>
    <p:sldId id="278" r:id="rId20"/>
    <p:sldId id="281" r:id="rId21"/>
    <p:sldId id="280" r:id="rId22"/>
    <p:sldId id="283" r:id="rId23"/>
    <p:sldId id="337" r:id="rId24"/>
    <p:sldId id="287" r:id="rId25"/>
    <p:sldId id="284" r:id="rId26"/>
    <p:sldId id="285" r:id="rId27"/>
    <p:sldId id="288" r:id="rId28"/>
    <p:sldId id="289" r:id="rId29"/>
    <p:sldId id="290" r:id="rId30"/>
    <p:sldId id="295" r:id="rId31"/>
    <p:sldId id="296" r:id="rId32"/>
    <p:sldId id="298" r:id="rId33"/>
    <p:sldId id="299" r:id="rId34"/>
    <p:sldId id="336" r:id="rId35"/>
    <p:sldId id="297" r:id="rId36"/>
    <p:sldId id="304" r:id="rId37"/>
    <p:sldId id="305" r:id="rId38"/>
    <p:sldId id="308" r:id="rId39"/>
    <p:sldId id="309" r:id="rId40"/>
    <p:sldId id="335" r:id="rId41"/>
    <p:sldId id="317" r:id="rId42"/>
    <p:sldId id="307" r:id="rId43"/>
    <p:sldId id="300" r:id="rId44"/>
    <p:sldId id="316" r:id="rId45"/>
    <p:sldId id="315" r:id="rId46"/>
    <p:sldId id="338" r:id="rId47"/>
    <p:sldId id="354" r:id="rId48"/>
    <p:sldId id="330" r:id="rId49"/>
    <p:sldId id="333" r:id="rId50"/>
    <p:sldId id="363" r:id="rId51"/>
    <p:sldId id="324" r:id="rId52"/>
    <p:sldId id="343" r:id="rId53"/>
    <p:sldId id="364" r:id="rId54"/>
    <p:sldId id="365" r:id="rId55"/>
    <p:sldId id="368" r:id="rId56"/>
    <p:sldId id="366" r:id="rId57"/>
    <p:sldId id="369" r:id="rId58"/>
    <p:sldId id="370" r:id="rId59"/>
    <p:sldId id="367" r:id="rId60"/>
    <p:sldId id="355" r:id="rId61"/>
    <p:sldId id="302" r:id="rId62"/>
    <p:sldId id="312" r:id="rId63"/>
    <p:sldId id="313" r:id="rId64"/>
    <p:sldId id="306" r:id="rId65"/>
    <p:sldId id="318" r:id="rId66"/>
    <p:sldId id="323" r:id="rId67"/>
    <p:sldId id="321" r:id="rId68"/>
    <p:sldId id="319" r:id="rId69"/>
    <p:sldId id="357" r:id="rId70"/>
    <p:sldId id="322" r:id="rId71"/>
    <p:sldId id="362" r:id="rId72"/>
    <p:sldId id="356" r:id="rId73"/>
    <p:sldId id="331" r:id="rId74"/>
    <p:sldId id="325" r:id="rId75"/>
    <p:sldId id="327" r:id="rId76"/>
    <p:sldId id="341" r:id="rId77"/>
    <p:sldId id="328" r:id="rId78"/>
    <p:sldId id="359" r:id="rId79"/>
    <p:sldId id="340" r:id="rId80"/>
    <p:sldId id="329" r:id="rId81"/>
    <p:sldId id="334" r:id="rId82"/>
    <p:sldId id="314" r:id="rId83"/>
    <p:sldId id="339" r:id="rId84"/>
    <p:sldId id="332" r:id="rId85"/>
    <p:sldId id="345" r:id="rId86"/>
    <p:sldId id="346" r:id="rId87"/>
    <p:sldId id="348" r:id="rId88"/>
    <p:sldId id="349" r:id="rId89"/>
    <p:sldId id="350" r:id="rId90"/>
    <p:sldId id="347" r:id="rId91"/>
    <p:sldId id="351" r:id="rId92"/>
    <p:sldId id="352" r:id="rId93"/>
    <p:sldId id="360" r:id="rId94"/>
    <p:sldId id="353" r:id="rId95"/>
    <p:sldId id="361" r:id="rId96"/>
    <p:sldId id="277" r:id="rId97"/>
    <p:sldId id="257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E5E5"/>
    <a:srgbClr val="FFABAB"/>
    <a:srgbClr val="4472C4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51699-0CF1-47B3-A984-CCEF37740628}" v="41" dt="2024-06-19T18:40:27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2912" autoAdjust="0"/>
  </p:normalViewPr>
  <p:slideViewPr>
    <p:cSldViewPr snapToGrid="0">
      <p:cViewPr varScale="1">
        <p:scale>
          <a:sx n="54" d="100"/>
          <a:sy n="54" d="100"/>
        </p:scale>
        <p:origin x="9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105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ruti Ranjan Sarangi" userId="S::srsarangi@iitd.ac.in::e0ea421f-ad6a-4d5d-9997-e211934aa2e5" providerId="AD" clId="Web-{EE7B132C-356C-8C35-9256-36E8B3521075}"/>
    <pc:docChg chg="modSld">
      <pc:chgData name="Smruti Ranjan Sarangi" userId="S::srsarangi@iitd.ac.in::e0ea421f-ad6a-4d5d-9997-e211934aa2e5" providerId="AD" clId="Web-{EE7B132C-356C-8C35-9256-36E8B3521075}" dt="2023-04-01T10:57:56.923" v="1" actId="14100"/>
      <pc:docMkLst>
        <pc:docMk/>
      </pc:docMkLst>
      <pc:sldChg chg="modSp">
        <pc:chgData name="Smruti Ranjan Sarangi" userId="S::srsarangi@iitd.ac.in::e0ea421f-ad6a-4d5d-9997-e211934aa2e5" providerId="AD" clId="Web-{EE7B132C-356C-8C35-9256-36E8B3521075}" dt="2023-04-01T10:57:56.923" v="1" actId="14100"/>
        <pc:sldMkLst>
          <pc:docMk/>
          <pc:sldMk cId="2307152608" sldId="287"/>
        </pc:sldMkLst>
        <pc:spChg chg="mod">
          <ac:chgData name="Smruti Ranjan Sarangi" userId="S::srsarangi@iitd.ac.in::e0ea421f-ad6a-4d5d-9997-e211934aa2e5" providerId="AD" clId="Web-{EE7B132C-356C-8C35-9256-36E8B3521075}" dt="2023-04-01T10:57:56.923" v="1" actId="14100"/>
          <ac:spMkLst>
            <pc:docMk/>
            <pc:sldMk cId="2307152608" sldId="287"/>
            <ac:spMk id="8" creationId="{A80DFD0A-4753-5FAF-26D2-C0E3D6AC974A}"/>
          </ac:spMkLst>
        </pc:spChg>
      </pc:sldChg>
    </pc:docChg>
  </pc:docChgLst>
  <pc:docChgLst>
    <pc:chgData name="Smruti Ranjan Sarangi" userId="S::srsarangi@iitd.ac.in::e0ea421f-ad6a-4d5d-9997-e211934aa2e5" providerId="AD" clId="Web-{B88463E6-0F64-6C9E-B79D-83260414B4CF}"/>
    <pc:docChg chg="modSld">
      <pc:chgData name="Smruti Ranjan Sarangi" userId="S::srsarangi@iitd.ac.in::e0ea421f-ad6a-4d5d-9997-e211934aa2e5" providerId="AD" clId="Web-{B88463E6-0F64-6C9E-B79D-83260414B4CF}" dt="2023-03-30T14:13:35.892" v="40" actId="20577"/>
      <pc:docMkLst>
        <pc:docMk/>
      </pc:docMkLst>
      <pc:sldChg chg="modSp">
        <pc:chgData name="Smruti Ranjan Sarangi" userId="S::srsarangi@iitd.ac.in::e0ea421f-ad6a-4d5d-9997-e211934aa2e5" providerId="AD" clId="Web-{B88463E6-0F64-6C9E-B79D-83260414B4CF}" dt="2023-03-30T14:13:35.892" v="40" actId="20577"/>
        <pc:sldMkLst>
          <pc:docMk/>
          <pc:sldMk cId="3460496003" sldId="305"/>
        </pc:sldMkLst>
        <pc:spChg chg="mod">
          <ac:chgData name="Smruti Ranjan Sarangi" userId="S::srsarangi@iitd.ac.in::e0ea421f-ad6a-4d5d-9997-e211934aa2e5" providerId="AD" clId="Web-{B88463E6-0F64-6C9E-B79D-83260414B4CF}" dt="2023-03-30T14:13:35.892" v="40" actId="20577"/>
          <ac:spMkLst>
            <pc:docMk/>
            <pc:sldMk cId="3460496003" sldId="305"/>
            <ac:spMk id="3" creationId="{FD4AF4D3-C1B4-6AD2-8796-2C1275FF7CB8}"/>
          </ac:spMkLst>
        </pc:spChg>
      </pc:sldChg>
    </pc:docChg>
  </pc:docChgLst>
  <pc:docChgLst>
    <pc:chgData name="Smruti Ranjan Sarangi" userId="S::srsarangi@csciitd.onmicrosoft.com::e0ea421f-ad6a-4d5d-9997-e211934aa2e5" providerId="AD" clId="Web-{319A8753-FBA5-B704-F88C-062DF169AAD0}"/>
    <pc:docChg chg="modSld">
      <pc:chgData name="Smruti Ranjan Sarangi" userId="S::srsarangi@csciitd.onmicrosoft.com::e0ea421f-ad6a-4d5d-9997-e211934aa2e5" providerId="AD" clId="Web-{319A8753-FBA5-B704-F88C-062DF169AAD0}" dt="2023-03-18T17:05:38.415" v="7" actId="14100"/>
      <pc:docMkLst>
        <pc:docMk/>
      </pc:docMkLst>
      <pc:sldChg chg="modSp">
        <pc:chgData name="Smruti Ranjan Sarangi" userId="S::srsarangi@csciitd.onmicrosoft.com::e0ea421f-ad6a-4d5d-9997-e211934aa2e5" providerId="AD" clId="Web-{319A8753-FBA5-B704-F88C-062DF169AAD0}" dt="2023-03-18T17:05:38.415" v="7" actId="14100"/>
        <pc:sldMkLst>
          <pc:docMk/>
          <pc:sldMk cId="365395848" sldId="256"/>
        </pc:sldMkLst>
        <pc:spChg chg="mod">
          <ac:chgData name="Smruti Ranjan Sarangi" userId="S::srsarangi@csciitd.onmicrosoft.com::e0ea421f-ad6a-4d5d-9997-e211934aa2e5" providerId="AD" clId="Web-{319A8753-FBA5-B704-F88C-062DF169AAD0}" dt="2023-03-18T17:05:38.415" v="7" actId="14100"/>
          <ac:spMkLst>
            <pc:docMk/>
            <pc:sldMk cId="365395848" sldId="256"/>
            <ac:spMk id="2" creationId="{00000000-0000-0000-0000-000000000000}"/>
          </ac:spMkLst>
        </pc:spChg>
      </pc:sldChg>
    </pc:docChg>
  </pc:docChgLst>
  <pc:docChgLst>
    <pc:chgData name="Smruti Ranjan Sarangi" userId="e0ea421f-ad6a-4d5d-9997-e211934aa2e5" providerId="ADAL" clId="{2DDAB906-721A-455B-9D22-C170F8C3A850}"/>
    <pc:docChg chg="undo custSel addSld delSld modSld">
      <pc:chgData name="Smruti Ranjan Sarangi" userId="e0ea421f-ad6a-4d5d-9997-e211934aa2e5" providerId="ADAL" clId="{2DDAB906-721A-455B-9D22-C170F8C3A850}" dt="2024-06-13T13:42:59.950" v="760" actId="1076"/>
      <pc:docMkLst>
        <pc:docMk/>
      </pc:docMkLst>
      <pc:sldChg chg="modSp mod">
        <pc:chgData name="Smruti Ranjan Sarangi" userId="e0ea421f-ad6a-4d5d-9997-e211934aa2e5" providerId="ADAL" clId="{2DDAB906-721A-455B-9D22-C170F8C3A850}" dt="2024-05-21T07:10:27.708" v="234" actId="20577"/>
        <pc:sldMkLst>
          <pc:docMk/>
          <pc:sldMk cId="4027036021" sldId="324"/>
        </pc:sldMkLst>
        <pc:spChg chg="mod">
          <ac:chgData name="Smruti Ranjan Sarangi" userId="e0ea421f-ad6a-4d5d-9997-e211934aa2e5" providerId="ADAL" clId="{2DDAB906-721A-455B-9D22-C170F8C3A850}" dt="2024-05-21T06:47:30.521" v="222" actId="1076"/>
          <ac:spMkLst>
            <pc:docMk/>
            <pc:sldMk cId="4027036021" sldId="324"/>
            <ac:spMk id="2" creationId="{5E0696CA-BA44-5984-D743-D9AE499B984E}"/>
          </ac:spMkLst>
        </pc:spChg>
        <pc:spChg chg="mod">
          <ac:chgData name="Smruti Ranjan Sarangi" userId="e0ea421f-ad6a-4d5d-9997-e211934aa2e5" providerId="ADAL" clId="{2DDAB906-721A-455B-9D22-C170F8C3A850}" dt="2024-05-21T07:10:27.708" v="234" actId="20577"/>
          <ac:spMkLst>
            <pc:docMk/>
            <pc:sldMk cId="4027036021" sldId="324"/>
            <ac:spMk id="3" creationId="{7B5B2C11-BC8D-7511-9CA2-6BE089DF8E97}"/>
          </ac:spMkLst>
        </pc:spChg>
        <pc:spChg chg="mod">
          <ac:chgData name="Smruti Ranjan Sarangi" userId="e0ea421f-ad6a-4d5d-9997-e211934aa2e5" providerId="ADAL" clId="{2DDAB906-721A-455B-9D22-C170F8C3A850}" dt="2024-05-21T06:47:14.234" v="194" actId="14100"/>
          <ac:spMkLst>
            <pc:docMk/>
            <pc:sldMk cId="4027036021" sldId="324"/>
            <ac:spMk id="10" creationId="{E0F22A79-43F0-9432-2DD7-815AD18A2240}"/>
          </ac:spMkLst>
        </pc:spChg>
      </pc:sldChg>
      <pc:sldChg chg="modSp mod">
        <pc:chgData name="Smruti Ranjan Sarangi" userId="e0ea421f-ad6a-4d5d-9997-e211934aa2e5" providerId="ADAL" clId="{2DDAB906-721A-455B-9D22-C170F8C3A850}" dt="2024-05-23T08:30:19.709" v="286" actId="20577"/>
        <pc:sldMkLst>
          <pc:docMk/>
          <pc:sldMk cId="4247210319" sldId="330"/>
        </pc:sldMkLst>
        <pc:spChg chg="mod">
          <ac:chgData name="Smruti Ranjan Sarangi" userId="e0ea421f-ad6a-4d5d-9997-e211934aa2e5" providerId="ADAL" clId="{2DDAB906-721A-455B-9D22-C170F8C3A850}" dt="2024-05-21T06:45:25.168" v="45" actId="20577"/>
          <ac:spMkLst>
            <pc:docMk/>
            <pc:sldMk cId="4247210319" sldId="330"/>
            <ac:spMk id="3" creationId="{A31758F0-D171-256F-B6F5-A51F248B934A}"/>
          </ac:spMkLst>
        </pc:spChg>
        <pc:spChg chg="mod">
          <ac:chgData name="Smruti Ranjan Sarangi" userId="e0ea421f-ad6a-4d5d-9997-e211934aa2e5" providerId="ADAL" clId="{2DDAB906-721A-455B-9D22-C170F8C3A850}" dt="2024-05-23T08:30:16.749" v="284" actId="20577"/>
          <ac:spMkLst>
            <pc:docMk/>
            <pc:sldMk cId="4247210319" sldId="330"/>
            <ac:spMk id="39" creationId="{1F56AE4A-A43A-7F68-8C35-85213DBA1FAA}"/>
          </ac:spMkLst>
        </pc:spChg>
        <pc:spChg chg="mod">
          <ac:chgData name="Smruti Ranjan Sarangi" userId="e0ea421f-ad6a-4d5d-9997-e211934aa2e5" providerId="ADAL" clId="{2DDAB906-721A-455B-9D22-C170F8C3A850}" dt="2024-05-23T08:30:19.709" v="286" actId="20577"/>
          <ac:spMkLst>
            <pc:docMk/>
            <pc:sldMk cId="4247210319" sldId="330"/>
            <ac:spMk id="40" creationId="{3436CFA2-1616-9ADD-F765-4230D7063D07}"/>
          </ac:spMkLst>
        </pc:spChg>
        <pc:spChg chg="mod">
          <ac:chgData name="Smruti Ranjan Sarangi" userId="e0ea421f-ad6a-4d5d-9997-e211934aa2e5" providerId="ADAL" clId="{2DDAB906-721A-455B-9D22-C170F8C3A850}" dt="2024-05-23T08:29:57.629" v="281" actId="1076"/>
          <ac:spMkLst>
            <pc:docMk/>
            <pc:sldMk cId="4247210319" sldId="330"/>
            <ac:spMk id="41" creationId="{E3C277BC-7E2B-8002-B98A-B0490C14FA97}"/>
          </ac:spMkLst>
        </pc:spChg>
      </pc:sldChg>
      <pc:sldChg chg="modSp mod">
        <pc:chgData name="Smruti Ranjan Sarangi" userId="e0ea421f-ad6a-4d5d-9997-e211934aa2e5" providerId="ADAL" clId="{2DDAB906-721A-455B-9D22-C170F8C3A850}" dt="2024-05-21T06:45:31.391" v="59" actId="20577"/>
        <pc:sldMkLst>
          <pc:docMk/>
          <pc:sldMk cId="580456054" sldId="333"/>
        </pc:sldMkLst>
        <pc:spChg chg="mod">
          <ac:chgData name="Smruti Ranjan Sarangi" userId="e0ea421f-ad6a-4d5d-9997-e211934aa2e5" providerId="ADAL" clId="{2DDAB906-721A-455B-9D22-C170F8C3A850}" dt="2024-05-21T06:45:31.391" v="59" actId="20577"/>
          <ac:spMkLst>
            <pc:docMk/>
            <pc:sldMk cId="580456054" sldId="333"/>
            <ac:spMk id="6" creationId="{01A41D14-77D0-C856-B4C0-55BA5F1A1A2F}"/>
          </ac:spMkLst>
        </pc:spChg>
      </pc:sldChg>
      <pc:sldChg chg="modSp del mod">
        <pc:chgData name="Smruti Ranjan Sarangi" userId="e0ea421f-ad6a-4d5d-9997-e211934aa2e5" providerId="ADAL" clId="{2DDAB906-721A-455B-9D22-C170F8C3A850}" dt="2024-05-21T06:44:55.463" v="29" actId="2696"/>
        <pc:sldMkLst>
          <pc:docMk/>
          <pc:sldMk cId="584771357" sldId="342"/>
        </pc:sldMkLst>
        <pc:spChg chg="mod">
          <ac:chgData name="Smruti Ranjan Sarangi" userId="e0ea421f-ad6a-4d5d-9997-e211934aa2e5" providerId="ADAL" clId="{2DDAB906-721A-455B-9D22-C170F8C3A850}" dt="2024-05-21T06:44:35.283" v="23" actId="20577"/>
          <ac:spMkLst>
            <pc:docMk/>
            <pc:sldMk cId="584771357" sldId="342"/>
            <ac:spMk id="19" creationId="{CAD05302-67E7-5D9E-953C-944B80BA9852}"/>
          </ac:spMkLst>
        </pc:spChg>
        <pc:spChg chg="mod">
          <ac:chgData name="Smruti Ranjan Sarangi" userId="e0ea421f-ad6a-4d5d-9997-e211934aa2e5" providerId="ADAL" clId="{2DDAB906-721A-455B-9D22-C170F8C3A850}" dt="2024-05-21T06:44:38.607" v="25" actId="20577"/>
          <ac:spMkLst>
            <pc:docMk/>
            <pc:sldMk cId="584771357" sldId="342"/>
            <ac:spMk id="20" creationId="{E1C265FE-1764-5721-6B05-9D745D591956}"/>
          </ac:spMkLst>
        </pc:spChg>
        <pc:spChg chg="mod">
          <ac:chgData name="Smruti Ranjan Sarangi" userId="e0ea421f-ad6a-4d5d-9997-e211934aa2e5" providerId="ADAL" clId="{2DDAB906-721A-455B-9D22-C170F8C3A850}" dt="2024-05-21T06:44:41.854" v="27" actId="20577"/>
          <ac:spMkLst>
            <pc:docMk/>
            <pc:sldMk cId="584771357" sldId="342"/>
            <ac:spMk id="52" creationId="{4C86480C-8E50-6E35-6E22-4E32E55AB057}"/>
          </ac:spMkLst>
        </pc:spChg>
      </pc:sldChg>
      <pc:sldChg chg="add del">
        <pc:chgData name="Smruti Ranjan Sarangi" userId="e0ea421f-ad6a-4d5d-9997-e211934aa2e5" providerId="ADAL" clId="{2DDAB906-721A-455B-9D22-C170F8C3A850}" dt="2024-05-21T06:45:14.094" v="31" actId="47"/>
        <pc:sldMkLst>
          <pc:docMk/>
          <pc:sldMk cId="3310985977" sldId="342"/>
        </pc:sldMkLst>
      </pc:sldChg>
      <pc:sldChg chg="del">
        <pc:chgData name="Smruti Ranjan Sarangi" userId="e0ea421f-ad6a-4d5d-9997-e211934aa2e5" providerId="ADAL" clId="{2DDAB906-721A-455B-9D22-C170F8C3A850}" dt="2024-05-21T06:44:55.463" v="29" actId="2696"/>
        <pc:sldMkLst>
          <pc:docMk/>
          <pc:sldMk cId="499735953" sldId="356"/>
        </pc:sldMkLst>
      </pc:sldChg>
      <pc:sldChg chg="modSp add mod">
        <pc:chgData name="Smruti Ranjan Sarangi" userId="e0ea421f-ad6a-4d5d-9997-e211934aa2e5" providerId="ADAL" clId="{2DDAB906-721A-455B-9D22-C170F8C3A850}" dt="2024-05-21T07:14:45.503" v="279" actId="20577"/>
        <pc:sldMkLst>
          <pc:docMk/>
          <pc:sldMk cId="2603248504" sldId="356"/>
        </pc:sldMkLst>
        <pc:spChg chg="mod">
          <ac:chgData name="Smruti Ranjan Sarangi" userId="e0ea421f-ad6a-4d5d-9997-e211934aa2e5" providerId="ADAL" clId="{2DDAB906-721A-455B-9D22-C170F8C3A850}" dt="2024-05-21T07:14:45.503" v="279" actId="20577"/>
          <ac:spMkLst>
            <pc:docMk/>
            <pc:sldMk cId="2603248504" sldId="356"/>
            <ac:spMk id="6" creationId="{A9174F3B-06EE-C7AD-B783-2C0D76B740E6}"/>
          </ac:spMkLst>
        </pc:spChg>
      </pc:sldChg>
      <pc:sldChg chg="del">
        <pc:chgData name="Smruti Ranjan Sarangi" userId="e0ea421f-ad6a-4d5d-9997-e211934aa2e5" providerId="ADAL" clId="{2DDAB906-721A-455B-9D22-C170F8C3A850}" dt="2024-06-13T09:06:11.652" v="320" actId="47"/>
        <pc:sldMkLst>
          <pc:docMk/>
          <pc:sldMk cId="1310333504" sldId="358"/>
        </pc:sldMkLst>
      </pc:sldChg>
      <pc:sldChg chg="modSp add mod">
        <pc:chgData name="Smruti Ranjan Sarangi" userId="e0ea421f-ad6a-4d5d-9997-e211934aa2e5" providerId="ADAL" clId="{2DDAB906-721A-455B-9D22-C170F8C3A850}" dt="2024-05-21T07:14:39.807" v="269" actId="20577"/>
        <pc:sldMkLst>
          <pc:docMk/>
          <pc:sldMk cId="47430585" sldId="362"/>
        </pc:sldMkLst>
        <pc:spChg chg="mod">
          <ac:chgData name="Smruti Ranjan Sarangi" userId="e0ea421f-ad6a-4d5d-9997-e211934aa2e5" providerId="ADAL" clId="{2DDAB906-721A-455B-9D22-C170F8C3A850}" dt="2024-05-21T07:14:39.807" v="269" actId="20577"/>
          <ac:spMkLst>
            <pc:docMk/>
            <pc:sldMk cId="47430585" sldId="362"/>
            <ac:spMk id="3" creationId="{6311B9A2-B778-95BE-F383-C5226363291B}"/>
          </ac:spMkLst>
        </pc:spChg>
      </pc:sldChg>
      <pc:sldChg chg="add del">
        <pc:chgData name="Smruti Ranjan Sarangi" userId="e0ea421f-ad6a-4d5d-9997-e211934aa2e5" providerId="ADAL" clId="{2DDAB906-721A-455B-9D22-C170F8C3A850}" dt="2024-05-21T06:44:55.463" v="29" actId="2696"/>
        <pc:sldMkLst>
          <pc:docMk/>
          <pc:sldMk cId="519051127" sldId="362"/>
        </pc:sldMkLst>
      </pc:sldChg>
      <pc:sldChg chg="addSp delSp modSp add mod">
        <pc:chgData name="Smruti Ranjan Sarangi" userId="e0ea421f-ad6a-4d5d-9997-e211934aa2e5" providerId="ADAL" clId="{2DDAB906-721A-455B-9D22-C170F8C3A850}" dt="2024-05-23T08:33:57.186" v="319" actId="21"/>
        <pc:sldMkLst>
          <pc:docMk/>
          <pc:sldMk cId="965739634" sldId="363"/>
        </pc:sldMkLst>
        <pc:spChg chg="mod">
          <ac:chgData name="Smruti Ranjan Sarangi" userId="e0ea421f-ad6a-4d5d-9997-e211934aa2e5" providerId="ADAL" clId="{2DDAB906-721A-455B-9D22-C170F8C3A850}" dt="2024-05-21T06:46:49.002" v="176" actId="14100"/>
          <ac:spMkLst>
            <pc:docMk/>
            <pc:sldMk cId="965739634" sldId="363"/>
            <ac:spMk id="3" creationId="{6311B9A2-B778-95BE-F383-C5226363291B}"/>
          </ac:spMkLst>
        </pc:spChg>
        <pc:spChg chg="add del">
          <ac:chgData name="Smruti Ranjan Sarangi" userId="e0ea421f-ad6a-4d5d-9997-e211934aa2e5" providerId="ADAL" clId="{2DDAB906-721A-455B-9D22-C170F8C3A850}" dt="2024-05-23T08:33:57.186" v="319" actId="21"/>
          <ac:spMkLst>
            <pc:docMk/>
            <pc:sldMk cId="965739634" sldId="363"/>
            <ac:spMk id="8" creationId="{C719C657-66B5-18A3-BC18-56067F356B1F}"/>
          </ac:spMkLst>
        </pc:spChg>
        <pc:spChg chg="add del">
          <ac:chgData name="Smruti Ranjan Sarangi" userId="e0ea421f-ad6a-4d5d-9997-e211934aa2e5" providerId="ADAL" clId="{2DDAB906-721A-455B-9D22-C170F8C3A850}" dt="2024-05-23T08:33:57.186" v="319" actId="21"/>
          <ac:spMkLst>
            <pc:docMk/>
            <pc:sldMk cId="965739634" sldId="363"/>
            <ac:spMk id="9" creationId="{DD5C99BE-10C8-6F87-BA2E-989C6DA4BA94}"/>
          </ac:spMkLst>
        </pc:spChg>
        <pc:spChg chg="del">
          <ac:chgData name="Smruti Ranjan Sarangi" userId="e0ea421f-ad6a-4d5d-9997-e211934aa2e5" providerId="ADAL" clId="{2DDAB906-721A-455B-9D22-C170F8C3A850}" dt="2024-05-21T06:46:07.639" v="76" actId="478"/>
          <ac:spMkLst>
            <pc:docMk/>
            <pc:sldMk cId="965739634" sldId="363"/>
            <ac:spMk id="10" creationId="{07C87EAE-DF1E-7251-AD53-6619955A154B}"/>
          </ac:spMkLst>
        </pc:spChg>
        <pc:spChg chg="mod">
          <ac:chgData name="Smruti Ranjan Sarangi" userId="e0ea421f-ad6a-4d5d-9997-e211934aa2e5" providerId="ADAL" clId="{2DDAB906-721A-455B-9D22-C170F8C3A850}" dt="2024-05-23T08:33:46.027" v="317" actId="20577"/>
          <ac:spMkLst>
            <pc:docMk/>
            <pc:sldMk cId="965739634" sldId="363"/>
            <ac:spMk id="11" creationId="{7F51313A-BA7C-C610-A346-FFA7F987C900}"/>
          </ac:spMkLst>
        </pc:spChg>
        <pc:spChg chg="add del">
          <ac:chgData name="Smruti Ranjan Sarangi" userId="e0ea421f-ad6a-4d5d-9997-e211934aa2e5" providerId="ADAL" clId="{2DDAB906-721A-455B-9D22-C170F8C3A850}" dt="2024-05-23T08:33:57.186" v="319" actId="21"/>
          <ac:spMkLst>
            <pc:docMk/>
            <pc:sldMk cId="965739634" sldId="363"/>
            <ac:spMk id="19" creationId="{CAD05302-67E7-5D9E-953C-944B80BA9852}"/>
          </ac:spMkLst>
        </pc:spChg>
        <pc:spChg chg="add del">
          <ac:chgData name="Smruti Ranjan Sarangi" userId="e0ea421f-ad6a-4d5d-9997-e211934aa2e5" providerId="ADAL" clId="{2DDAB906-721A-455B-9D22-C170F8C3A850}" dt="2024-05-23T08:33:57.186" v="319" actId="21"/>
          <ac:spMkLst>
            <pc:docMk/>
            <pc:sldMk cId="965739634" sldId="363"/>
            <ac:spMk id="20" creationId="{E1C265FE-1764-5721-6B05-9D745D591956}"/>
          </ac:spMkLst>
        </pc:spChg>
        <pc:spChg chg="add del">
          <ac:chgData name="Smruti Ranjan Sarangi" userId="e0ea421f-ad6a-4d5d-9997-e211934aa2e5" providerId="ADAL" clId="{2DDAB906-721A-455B-9D22-C170F8C3A850}" dt="2024-05-23T08:33:57.186" v="319" actId="21"/>
          <ac:spMkLst>
            <pc:docMk/>
            <pc:sldMk cId="965739634" sldId="363"/>
            <ac:spMk id="22" creationId="{1EB07A33-419F-1E56-E158-9A5BC444531D}"/>
          </ac:spMkLst>
        </pc:spChg>
        <pc:spChg chg="add del">
          <ac:chgData name="Smruti Ranjan Sarangi" userId="e0ea421f-ad6a-4d5d-9997-e211934aa2e5" providerId="ADAL" clId="{2DDAB906-721A-455B-9D22-C170F8C3A850}" dt="2024-05-23T08:33:57.186" v="319" actId="21"/>
          <ac:spMkLst>
            <pc:docMk/>
            <pc:sldMk cId="965739634" sldId="363"/>
            <ac:spMk id="36" creationId="{F371D562-0DC4-DCF9-B1B9-C5DC6D961E3D}"/>
          </ac:spMkLst>
        </pc:spChg>
        <pc:spChg chg="add del mod">
          <ac:chgData name="Smruti Ranjan Sarangi" userId="e0ea421f-ad6a-4d5d-9997-e211934aa2e5" providerId="ADAL" clId="{2DDAB906-721A-455B-9D22-C170F8C3A850}" dt="2024-05-23T08:33:57.186" v="319" actId="21"/>
          <ac:spMkLst>
            <pc:docMk/>
            <pc:sldMk cId="965739634" sldId="363"/>
            <ac:spMk id="51" creationId="{ACE2EA68-4CD0-72E7-9018-09325E28AC88}"/>
          </ac:spMkLst>
        </pc:spChg>
        <pc:spChg chg="add del mod">
          <ac:chgData name="Smruti Ranjan Sarangi" userId="e0ea421f-ad6a-4d5d-9997-e211934aa2e5" providerId="ADAL" clId="{2DDAB906-721A-455B-9D22-C170F8C3A850}" dt="2024-05-23T08:33:57.186" v="319" actId="21"/>
          <ac:spMkLst>
            <pc:docMk/>
            <pc:sldMk cId="965739634" sldId="363"/>
            <ac:spMk id="52" creationId="{4C86480C-8E50-6E35-6E22-4E32E55AB057}"/>
          </ac:spMkLst>
        </pc:spChg>
        <pc:spChg chg="add del">
          <ac:chgData name="Smruti Ranjan Sarangi" userId="e0ea421f-ad6a-4d5d-9997-e211934aa2e5" providerId="ADAL" clId="{2DDAB906-721A-455B-9D22-C170F8C3A850}" dt="2024-05-23T08:33:57.186" v="319" actId="21"/>
          <ac:spMkLst>
            <pc:docMk/>
            <pc:sldMk cId="965739634" sldId="363"/>
            <ac:spMk id="56" creationId="{C6AB9679-2F0B-8231-2BBD-9C7F4D13A0D9}"/>
          </ac:spMkLst>
        </pc:spChg>
        <pc:spChg chg="add del">
          <ac:chgData name="Smruti Ranjan Sarangi" userId="e0ea421f-ad6a-4d5d-9997-e211934aa2e5" providerId="ADAL" clId="{2DDAB906-721A-455B-9D22-C170F8C3A850}" dt="2024-05-23T08:33:57.186" v="319" actId="21"/>
          <ac:spMkLst>
            <pc:docMk/>
            <pc:sldMk cId="965739634" sldId="363"/>
            <ac:spMk id="57" creationId="{523561EE-B5B6-4096-7361-659057778ABA}"/>
          </ac:spMkLst>
        </pc:spChg>
        <pc:graphicFrameChg chg="modGraphic">
          <ac:chgData name="Smruti Ranjan Sarangi" userId="e0ea421f-ad6a-4d5d-9997-e211934aa2e5" providerId="ADAL" clId="{2DDAB906-721A-455B-9D22-C170F8C3A850}" dt="2024-05-23T08:33:09.447" v="298" actId="20577"/>
          <ac:graphicFrameMkLst>
            <pc:docMk/>
            <pc:sldMk cId="965739634" sldId="363"/>
            <ac:graphicFrameMk id="58" creationId="{F3357A94-3C09-3EEA-F568-591615AB978E}"/>
          </ac:graphicFrameMkLst>
        </pc:graphicFrameChg>
        <pc:cxnChg chg="add del">
          <ac:chgData name="Smruti Ranjan Sarangi" userId="e0ea421f-ad6a-4d5d-9997-e211934aa2e5" providerId="ADAL" clId="{2DDAB906-721A-455B-9D22-C170F8C3A850}" dt="2024-05-23T08:33:57.186" v="319" actId="21"/>
          <ac:cxnSpMkLst>
            <pc:docMk/>
            <pc:sldMk cId="965739634" sldId="363"/>
            <ac:cxnSpMk id="7" creationId="{AED884D9-17E4-E7B8-9FCD-9878D7DB921F}"/>
          </ac:cxnSpMkLst>
        </pc:cxnChg>
        <pc:cxnChg chg="add del">
          <ac:chgData name="Smruti Ranjan Sarangi" userId="e0ea421f-ad6a-4d5d-9997-e211934aa2e5" providerId="ADAL" clId="{2DDAB906-721A-455B-9D22-C170F8C3A850}" dt="2024-05-23T08:33:57.186" v="319" actId="21"/>
          <ac:cxnSpMkLst>
            <pc:docMk/>
            <pc:sldMk cId="965739634" sldId="363"/>
            <ac:cxnSpMk id="13" creationId="{B0989C2B-C735-AD17-F58F-16AEEF7A5093}"/>
          </ac:cxnSpMkLst>
        </pc:cxnChg>
        <pc:cxnChg chg="add del">
          <ac:chgData name="Smruti Ranjan Sarangi" userId="e0ea421f-ad6a-4d5d-9997-e211934aa2e5" providerId="ADAL" clId="{2DDAB906-721A-455B-9D22-C170F8C3A850}" dt="2024-05-23T08:33:57.186" v="319" actId="21"/>
          <ac:cxnSpMkLst>
            <pc:docMk/>
            <pc:sldMk cId="965739634" sldId="363"/>
            <ac:cxnSpMk id="16" creationId="{7C06513E-3F0D-58ED-3CB0-E2D237BB6AB6}"/>
          </ac:cxnSpMkLst>
        </pc:cxnChg>
        <pc:cxnChg chg="add del">
          <ac:chgData name="Smruti Ranjan Sarangi" userId="e0ea421f-ad6a-4d5d-9997-e211934aa2e5" providerId="ADAL" clId="{2DDAB906-721A-455B-9D22-C170F8C3A850}" dt="2024-05-23T08:33:57.186" v="319" actId="21"/>
          <ac:cxnSpMkLst>
            <pc:docMk/>
            <pc:sldMk cId="965739634" sldId="363"/>
            <ac:cxnSpMk id="17" creationId="{4D44AF30-33DC-3E73-6D2E-FFC0E2E3ECA9}"/>
          </ac:cxnSpMkLst>
        </pc:cxnChg>
        <pc:cxnChg chg="add del">
          <ac:chgData name="Smruti Ranjan Sarangi" userId="e0ea421f-ad6a-4d5d-9997-e211934aa2e5" providerId="ADAL" clId="{2DDAB906-721A-455B-9D22-C170F8C3A850}" dt="2024-05-23T08:33:57.186" v="319" actId="21"/>
          <ac:cxnSpMkLst>
            <pc:docMk/>
            <pc:sldMk cId="965739634" sldId="363"/>
            <ac:cxnSpMk id="23" creationId="{4453BADD-E4D1-1017-763E-76D1E2074914}"/>
          </ac:cxnSpMkLst>
        </pc:cxnChg>
        <pc:cxnChg chg="add del">
          <ac:chgData name="Smruti Ranjan Sarangi" userId="e0ea421f-ad6a-4d5d-9997-e211934aa2e5" providerId="ADAL" clId="{2DDAB906-721A-455B-9D22-C170F8C3A850}" dt="2024-05-23T08:33:57.186" v="319" actId="21"/>
          <ac:cxnSpMkLst>
            <pc:docMk/>
            <pc:sldMk cId="965739634" sldId="363"/>
            <ac:cxnSpMk id="24" creationId="{80F1907A-C059-1DF2-E21C-BB1EE726C14B}"/>
          </ac:cxnSpMkLst>
        </pc:cxnChg>
        <pc:cxnChg chg="add del mod">
          <ac:chgData name="Smruti Ranjan Sarangi" userId="e0ea421f-ad6a-4d5d-9997-e211934aa2e5" providerId="ADAL" clId="{2DDAB906-721A-455B-9D22-C170F8C3A850}" dt="2024-05-23T08:33:57.186" v="319" actId="21"/>
          <ac:cxnSpMkLst>
            <pc:docMk/>
            <pc:sldMk cId="965739634" sldId="363"/>
            <ac:cxnSpMk id="26" creationId="{DD4586EB-1DB6-4E9F-5B9D-9FF312312982}"/>
          </ac:cxnSpMkLst>
        </pc:cxnChg>
        <pc:cxnChg chg="add del">
          <ac:chgData name="Smruti Ranjan Sarangi" userId="e0ea421f-ad6a-4d5d-9997-e211934aa2e5" providerId="ADAL" clId="{2DDAB906-721A-455B-9D22-C170F8C3A850}" dt="2024-05-23T08:33:57.186" v="319" actId="21"/>
          <ac:cxnSpMkLst>
            <pc:docMk/>
            <pc:sldMk cId="965739634" sldId="363"/>
            <ac:cxnSpMk id="35" creationId="{4F33B4E4-00A5-E032-9968-BADD103CB5D0}"/>
          </ac:cxnSpMkLst>
        </pc:cxnChg>
        <pc:cxnChg chg="add del">
          <ac:chgData name="Smruti Ranjan Sarangi" userId="e0ea421f-ad6a-4d5d-9997-e211934aa2e5" providerId="ADAL" clId="{2DDAB906-721A-455B-9D22-C170F8C3A850}" dt="2024-05-23T08:33:57.186" v="319" actId="21"/>
          <ac:cxnSpMkLst>
            <pc:docMk/>
            <pc:sldMk cId="965739634" sldId="363"/>
            <ac:cxnSpMk id="38" creationId="{0557503A-15E5-1C2F-06E6-938BA0CE8711}"/>
          </ac:cxnSpMkLst>
        </pc:cxnChg>
        <pc:cxnChg chg="add del">
          <ac:chgData name="Smruti Ranjan Sarangi" userId="e0ea421f-ad6a-4d5d-9997-e211934aa2e5" providerId="ADAL" clId="{2DDAB906-721A-455B-9D22-C170F8C3A850}" dt="2024-05-23T08:33:57.186" v="319" actId="21"/>
          <ac:cxnSpMkLst>
            <pc:docMk/>
            <pc:sldMk cId="965739634" sldId="363"/>
            <ac:cxnSpMk id="39" creationId="{29398E38-6D48-01D9-02A3-A63A6F7BFA35}"/>
          </ac:cxnSpMkLst>
        </pc:cxnChg>
        <pc:cxnChg chg="add del">
          <ac:chgData name="Smruti Ranjan Sarangi" userId="e0ea421f-ad6a-4d5d-9997-e211934aa2e5" providerId="ADAL" clId="{2DDAB906-721A-455B-9D22-C170F8C3A850}" dt="2024-05-23T08:33:57.186" v="319" actId="21"/>
          <ac:cxnSpMkLst>
            <pc:docMk/>
            <pc:sldMk cId="965739634" sldId="363"/>
            <ac:cxnSpMk id="44" creationId="{BC9F8341-3244-457F-2F0B-80CD118AB972}"/>
          </ac:cxnSpMkLst>
        </pc:cxnChg>
        <pc:cxnChg chg="add del mod">
          <ac:chgData name="Smruti Ranjan Sarangi" userId="e0ea421f-ad6a-4d5d-9997-e211934aa2e5" providerId="ADAL" clId="{2DDAB906-721A-455B-9D22-C170F8C3A850}" dt="2024-05-23T08:33:57.186" v="319" actId="21"/>
          <ac:cxnSpMkLst>
            <pc:docMk/>
            <pc:sldMk cId="965739634" sldId="363"/>
            <ac:cxnSpMk id="47" creationId="{36960459-7A35-D9EF-87D2-24824D2EA32A}"/>
          </ac:cxnSpMkLst>
        </pc:cxnChg>
      </pc:sldChg>
      <pc:sldChg chg="addSp delSp modSp new mod">
        <pc:chgData name="Smruti Ranjan Sarangi" userId="e0ea421f-ad6a-4d5d-9997-e211934aa2e5" providerId="ADAL" clId="{2DDAB906-721A-455B-9D22-C170F8C3A850}" dt="2024-06-13T12:50:32.815" v="553" actId="1076"/>
        <pc:sldMkLst>
          <pc:docMk/>
          <pc:sldMk cId="641485336" sldId="364"/>
        </pc:sldMkLst>
        <pc:spChg chg="del">
          <ac:chgData name="Smruti Ranjan Sarangi" userId="e0ea421f-ad6a-4d5d-9997-e211934aa2e5" providerId="ADAL" clId="{2DDAB906-721A-455B-9D22-C170F8C3A850}" dt="2024-06-13T11:17:24.021" v="322" actId="478"/>
          <ac:spMkLst>
            <pc:docMk/>
            <pc:sldMk cId="641485336" sldId="364"/>
            <ac:spMk id="3" creationId="{4A631EF6-8C54-DEF0-58C2-596871C7C7A7}"/>
          </ac:spMkLst>
        </pc:spChg>
        <pc:spChg chg="add mod">
          <ac:chgData name="Smruti Ranjan Sarangi" userId="e0ea421f-ad6a-4d5d-9997-e211934aa2e5" providerId="ADAL" clId="{2DDAB906-721A-455B-9D22-C170F8C3A850}" dt="2024-06-13T11:20:41.360" v="393" actId="1035"/>
          <ac:spMkLst>
            <pc:docMk/>
            <pc:sldMk cId="641485336" sldId="364"/>
            <ac:spMk id="6" creationId="{E070B695-927C-65F6-130E-86AF949A356B}"/>
          </ac:spMkLst>
        </pc:spChg>
        <pc:spChg chg="add mod">
          <ac:chgData name="Smruti Ranjan Sarangi" userId="e0ea421f-ad6a-4d5d-9997-e211934aa2e5" providerId="ADAL" clId="{2DDAB906-721A-455B-9D22-C170F8C3A850}" dt="2024-06-13T11:20:41.360" v="393" actId="1035"/>
          <ac:spMkLst>
            <pc:docMk/>
            <pc:sldMk cId="641485336" sldId="364"/>
            <ac:spMk id="7" creationId="{B804FFF2-3A82-C419-7256-7A0F713B2939}"/>
          </ac:spMkLst>
        </pc:spChg>
        <pc:spChg chg="add mod">
          <ac:chgData name="Smruti Ranjan Sarangi" userId="e0ea421f-ad6a-4d5d-9997-e211934aa2e5" providerId="ADAL" clId="{2DDAB906-721A-455B-9D22-C170F8C3A850}" dt="2024-06-13T11:20:41.360" v="393" actId="1035"/>
          <ac:spMkLst>
            <pc:docMk/>
            <pc:sldMk cId="641485336" sldId="364"/>
            <ac:spMk id="8" creationId="{B380869E-0C08-2B8D-57EA-D8E4631D3124}"/>
          </ac:spMkLst>
        </pc:spChg>
        <pc:spChg chg="add del mod">
          <ac:chgData name="Smruti Ranjan Sarangi" userId="e0ea421f-ad6a-4d5d-9997-e211934aa2e5" providerId="ADAL" clId="{2DDAB906-721A-455B-9D22-C170F8C3A850}" dt="2024-06-13T12:50:05.343" v="544" actId="478"/>
          <ac:spMkLst>
            <pc:docMk/>
            <pc:sldMk cId="641485336" sldId="364"/>
            <ac:spMk id="9" creationId="{EAE004BE-A60B-6FE0-BF71-9CF4D3502D61}"/>
          </ac:spMkLst>
        </pc:spChg>
        <pc:spChg chg="add del mod">
          <ac:chgData name="Smruti Ranjan Sarangi" userId="e0ea421f-ad6a-4d5d-9997-e211934aa2e5" providerId="ADAL" clId="{2DDAB906-721A-455B-9D22-C170F8C3A850}" dt="2024-06-13T12:49:57.095" v="541" actId="478"/>
          <ac:spMkLst>
            <pc:docMk/>
            <pc:sldMk cId="641485336" sldId="364"/>
            <ac:spMk id="10" creationId="{D7FEF9FC-BDE7-230A-3219-12E7619B1B25}"/>
          </ac:spMkLst>
        </pc:spChg>
        <pc:spChg chg="add mod">
          <ac:chgData name="Smruti Ranjan Sarangi" userId="e0ea421f-ad6a-4d5d-9997-e211934aa2e5" providerId="ADAL" clId="{2DDAB906-721A-455B-9D22-C170F8C3A850}" dt="2024-06-13T11:20:46.882" v="418" actId="1037"/>
          <ac:spMkLst>
            <pc:docMk/>
            <pc:sldMk cId="641485336" sldId="364"/>
            <ac:spMk id="11" creationId="{B2ED2947-8D02-F6CA-B669-9446110F4D9C}"/>
          </ac:spMkLst>
        </pc:spChg>
        <pc:spChg chg="add mod">
          <ac:chgData name="Smruti Ranjan Sarangi" userId="e0ea421f-ad6a-4d5d-9997-e211934aa2e5" providerId="ADAL" clId="{2DDAB906-721A-455B-9D22-C170F8C3A850}" dt="2024-06-13T11:20:46.882" v="418" actId="1037"/>
          <ac:spMkLst>
            <pc:docMk/>
            <pc:sldMk cId="641485336" sldId="364"/>
            <ac:spMk id="12" creationId="{5D021F9C-68A3-4254-415A-5BB0556467CE}"/>
          </ac:spMkLst>
        </pc:spChg>
        <pc:spChg chg="add mod">
          <ac:chgData name="Smruti Ranjan Sarangi" userId="e0ea421f-ad6a-4d5d-9997-e211934aa2e5" providerId="ADAL" clId="{2DDAB906-721A-455B-9D22-C170F8C3A850}" dt="2024-06-13T11:20:46.882" v="418" actId="1037"/>
          <ac:spMkLst>
            <pc:docMk/>
            <pc:sldMk cId="641485336" sldId="364"/>
            <ac:spMk id="13" creationId="{DC8BB4A9-1E54-405E-DD48-8066B4872FA0}"/>
          </ac:spMkLst>
        </pc:spChg>
        <pc:spChg chg="add del mod">
          <ac:chgData name="Smruti Ranjan Sarangi" userId="e0ea421f-ad6a-4d5d-9997-e211934aa2e5" providerId="ADAL" clId="{2DDAB906-721A-455B-9D22-C170F8C3A850}" dt="2024-06-13T12:50:16.492" v="548" actId="478"/>
          <ac:spMkLst>
            <pc:docMk/>
            <pc:sldMk cId="641485336" sldId="364"/>
            <ac:spMk id="14" creationId="{6FDCBC74-606E-1984-B1AF-985460580CF6}"/>
          </ac:spMkLst>
        </pc:spChg>
        <pc:spChg chg="add del mod">
          <ac:chgData name="Smruti Ranjan Sarangi" userId="e0ea421f-ad6a-4d5d-9997-e211934aa2e5" providerId="ADAL" clId="{2DDAB906-721A-455B-9D22-C170F8C3A850}" dt="2024-06-13T12:50:18.284" v="549" actId="478"/>
          <ac:spMkLst>
            <pc:docMk/>
            <pc:sldMk cId="641485336" sldId="364"/>
            <ac:spMk id="15" creationId="{FDAA4AB5-7E5B-E0E5-F807-50B57D3A969C}"/>
          </ac:spMkLst>
        </pc:spChg>
        <pc:spChg chg="add mod">
          <ac:chgData name="Smruti Ranjan Sarangi" userId="e0ea421f-ad6a-4d5d-9997-e211934aa2e5" providerId="ADAL" clId="{2DDAB906-721A-455B-9D22-C170F8C3A850}" dt="2024-06-13T11:20:26.414" v="384" actId="1076"/>
          <ac:spMkLst>
            <pc:docMk/>
            <pc:sldMk cId="641485336" sldId="364"/>
            <ac:spMk id="16" creationId="{A3513029-0DDA-3633-1A08-95F791E68FB7}"/>
          </ac:spMkLst>
        </pc:spChg>
        <pc:spChg chg="add mod">
          <ac:chgData name="Smruti Ranjan Sarangi" userId="e0ea421f-ad6a-4d5d-9997-e211934aa2e5" providerId="ADAL" clId="{2DDAB906-721A-455B-9D22-C170F8C3A850}" dt="2024-06-13T11:20:46.882" v="418" actId="1037"/>
          <ac:spMkLst>
            <pc:docMk/>
            <pc:sldMk cId="641485336" sldId="364"/>
            <ac:spMk id="17" creationId="{3A89C265-77A1-CFD8-2DAB-2305AC47B0EA}"/>
          </ac:spMkLst>
        </pc:spChg>
        <pc:cxnChg chg="add mod">
          <ac:chgData name="Smruti Ranjan Sarangi" userId="e0ea421f-ad6a-4d5d-9997-e211934aa2e5" providerId="ADAL" clId="{2DDAB906-721A-455B-9D22-C170F8C3A850}" dt="2024-06-13T11:21:01.142" v="421" actId="13822"/>
          <ac:cxnSpMkLst>
            <pc:docMk/>
            <pc:sldMk cId="641485336" sldId="364"/>
            <ac:cxnSpMk id="19" creationId="{94082AF6-33EA-A55E-6AD0-F5D30381D257}"/>
          </ac:cxnSpMkLst>
        </pc:cxnChg>
        <pc:cxnChg chg="add mod">
          <ac:chgData name="Smruti Ranjan Sarangi" userId="e0ea421f-ad6a-4d5d-9997-e211934aa2e5" providerId="ADAL" clId="{2DDAB906-721A-455B-9D22-C170F8C3A850}" dt="2024-06-13T12:50:03.571" v="543" actId="14100"/>
          <ac:cxnSpMkLst>
            <pc:docMk/>
            <pc:sldMk cId="641485336" sldId="364"/>
            <ac:cxnSpMk id="20" creationId="{B712802F-F14B-EF38-F9C4-A02F68B81F96}"/>
          </ac:cxnSpMkLst>
        </pc:cxnChg>
        <pc:cxnChg chg="add mod">
          <ac:chgData name="Smruti Ranjan Sarangi" userId="e0ea421f-ad6a-4d5d-9997-e211934aa2e5" providerId="ADAL" clId="{2DDAB906-721A-455B-9D22-C170F8C3A850}" dt="2024-06-13T12:50:13.864" v="547" actId="14100"/>
          <ac:cxnSpMkLst>
            <pc:docMk/>
            <pc:sldMk cId="641485336" sldId="364"/>
            <ac:cxnSpMk id="22" creationId="{D02C6E28-E34C-1C5F-04EF-247D40E8D048}"/>
          </ac:cxnSpMkLst>
        </pc:cxnChg>
        <pc:cxnChg chg="add mod">
          <ac:chgData name="Smruti Ranjan Sarangi" userId="e0ea421f-ad6a-4d5d-9997-e211934aa2e5" providerId="ADAL" clId="{2DDAB906-721A-455B-9D22-C170F8C3A850}" dt="2024-06-13T12:50:25.240" v="551" actId="1076"/>
          <ac:cxnSpMkLst>
            <pc:docMk/>
            <pc:sldMk cId="641485336" sldId="364"/>
            <ac:cxnSpMk id="24" creationId="{7CF60D03-3947-B478-75D2-0BE2266D64E2}"/>
          </ac:cxnSpMkLst>
        </pc:cxnChg>
        <pc:cxnChg chg="add mod">
          <ac:chgData name="Smruti Ranjan Sarangi" userId="e0ea421f-ad6a-4d5d-9997-e211934aa2e5" providerId="ADAL" clId="{2DDAB906-721A-455B-9D22-C170F8C3A850}" dt="2024-06-13T12:50:32.815" v="553" actId="1076"/>
          <ac:cxnSpMkLst>
            <pc:docMk/>
            <pc:sldMk cId="641485336" sldId="364"/>
            <ac:cxnSpMk id="25" creationId="{0D7497AA-ED92-AD09-F7A2-0478AD7D0392}"/>
          </ac:cxnSpMkLst>
        </pc:cxnChg>
      </pc:sldChg>
      <pc:sldChg chg="addSp delSp modSp new mod">
        <pc:chgData name="Smruti Ranjan Sarangi" userId="e0ea421f-ad6a-4d5d-9997-e211934aa2e5" providerId="ADAL" clId="{2DDAB906-721A-455B-9D22-C170F8C3A850}" dt="2024-06-13T13:14:47.340" v="588"/>
        <pc:sldMkLst>
          <pc:docMk/>
          <pc:sldMk cId="385497074" sldId="365"/>
        </pc:sldMkLst>
        <pc:spChg chg="mod">
          <ac:chgData name="Smruti Ranjan Sarangi" userId="e0ea421f-ad6a-4d5d-9997-e211934aa2e5" providerId="ADAL" clId="{2DDAB906-721A-455B-9D22-C170F8C3A850}" dt="2024-06-13T13:14:43.511" v="586" actId="1076"/>
          <ac:spMkLst>
            <pc:docMk/>
            <pc:sldMk cId="385497074" sldId="365"/>
            <ac:spMk id="2" creationId="{1275078E-931C-836B-90AD-E9126EF572BE}"/>
          </ac:spMkLst>
        </pc:spChg>
        <pc:spChg chg="del">
          <ac:chgData name="Smruti Ranjan Sarangi" userId="e0ea421f-ad6a-4d5d-9997-e211934aa2e5" providerId="ADAL" clId="{2DDAB906-721A-455B-9D22-C170F8C3A850}" dt="2024-06-13T11:24:56.286" v="426" actId="478"/>
          <ac:spMkLst>
            <pc:docMk/>
            <pc:sldMk cId="385497074" sldId="365"/>
            <ac:spMk id="3" creationId="{101881AE-4D9E-D050-2C6E-F7EA1632DDEA}"/>
          </ac:spMkLst>
        </pc:spChg>
        <pc:spChg chg="add mod">
          <ac:chgData name="Smruti Ranjan Sarangi" userId="e0ea421f-ad6a-4d5d-9997-e211934aa2e5" providerId="ADAL" clId="{2DDAB906-721A-455B-9D22-C170F8C3A850}" dt="2024-06-13T11:24:59.857" v="427" actId="1076"/>
          <ac:spMkLst>
            <pc:docMk/>
            <pc:sldMk cId="385497074" sldId="365"/>
            <ac:spMk id="6" creationId="{3E5D7EA8-63A7-1037-9106-1029E397F586}"/>
          </ac:spMkLst>
        </pc:spChg>
        <pc:spChg chg="add mod">
          <ac:chgData name="Smruti Ranjan Sarangi" userId="e0ea421f-ad6a-4d5d-9997-e211934aa2e5" providerId="ADAL" clId="{2DDAB906-721A-455B-9D22-C170F8C3A850}" dt="2024-06-13T11:25:23.857" v="435" actId="1076"/>
          <ac:spMkLst>
            <pc:docMk/>
            <pc:sldMk cId="385497074" sldId="365"/>
            <ac:spMk id="7" creationId="{DE0752C0-2FAA-8932-2E80-8927C455F731}"/>
          </ac:spMkLst>
        </pc:spChg>
        <pc:spChg chg="add mod">
          <ac:chgData name="Smruti Ranjan Sarangi" userId="e0ea421f-ad6a-4d5d-9997-e211934aa2e5" providerId="ADAL" clId="{2DDAB906-721A-455B-9D22-C170F8C3A850}" dt="2024-06-13T11:25:09.413" v="430" actId="1076"/>
          <ac:spMkLst>
            <pc:docMk/>
            <pc:sldMk cId="385497074" sldId="365"/>
            <ac:spMk id="8" creationId="{83948473-C935-9E16-1830-5D2DD71D90C2}"/>
          </ac:spMkLst>
        </pc:spChg>
        <pc:spChg chg="add del mod">
          <ac:chgData name="Smruti Ranjan Sarangi" userId="e0ea421f-ad6a-4d5d-9997-e211934aa2e5" providerId="ADAL" clId="{2DDAB906-721A-455B-9D22-C170F8C3A850}" dt="2024-06-13T12:48:29.676" v="525" actId="478"/>
          <ac:spMkLst>
            <pc:docMk/>
            <pc:sldMk cId="385497074" sldId="365"/>
            <ac:spMk id="9" creationId="{5FCDC180-A7BC-DA9C-F214-1624708DFCBF}"/>
          </ac:spMkLst>
        </pc:spChg>
        <pc:spChg chg="add del mod">
          <ac:chgData name="Smruti Ranjan Sarangi" userId="e0ea421f-ad6a-4d5d-9997-e211934aa2e5" providerId="ADAL" clId="{2DDAB906-721A-455B-9D22-C170F8C3A850}" dt="2024-06-13T12:48:22.911" v="522" actId="478"/>
          <ac:spMkLst>
            <pc:docMk/>
            <pc:sldMk cId="385497074" sldId="365"/>
            <ac:spMk id="10" creationId="{96C6B8B4-B48D-0617-1802-983A74DFFF90}"/>
          </ac:spMkLst>
        </pc:spChg>
        <pc:spChg chg="add mod">
          <ac:chgData name="Smruti Ranjan Sarangi" userId="e0ea421f-ad6a-4d5d-9997-e211934aa2e5" providerId="ADAL" clId="{2DDAB906-721A-455B-9D22-C170F8C3A850}" dt="2024-06-13T11:26:15.673" v="443" actId="1076"/>
          <ac:spMkLst>
            <pc:docMk/>
            <pc:sldMk cId="385497074" sldId="365"/>
            <ac:spMk id="11" creationId="{E7841FEB-332F-099F-3034-71C44116E7A4}"/>
          </ac:spMkLst>
        </pc:spChg>
        <pc:spChg chg="add del mod">
          <ac:chgData name="Smruti Ranjan Sarangi" userId="e0ea421f-ad6a-4d5d-9997-e211934aa2e5" providerId="ADAL" clId="{2DDAB906-721A-455B-9D22-C170F8C3A850}" dt="2024-06-13T12:49:20.604" v="531" actId="478"/>
          <ac:spMkLst>
            <pc:docMk/>
            <pc:sldMk cId="385497074" sldId="365"/>
            <ac:spMk id="12" creationId="{C898AD1D-DFF6-3724-0F62-2FB26118F2E1}"/>
          </ac:spMkLst>
        </pc:spChg>
        <pc:spChg chg="add mod">
          <ac:chgData name="Smruti Ranjan Sarangi" userId="e0ea421f-ad6a-4d5d-9997-e211934aa2e5" providerId="ADAL" clId="{2DDAB906-721A-455B-9D22-C170F8C3A850}" dt="2024-06-13T12:28:29.977" v="472" actId="1076"/>
          <ac:spMkLst>
            <pc:docMk/>
            <pc:sldMk cId="385497074" sldId="365"/>
            <ac:spMk id="13" creationId="{20A77958-7F09-5E2E-DE92-567E66D91432}"/>
          </ac:spMkLst>
        </pc:spChg>
        <pc:spChg chg="add del mod">
          <ac:chgData name="Smruti Ranjan Sarangi" userId="e0ea421f-ad6a-4d5d-9997-e211934aa2e5" providerId="ADAL" clId="{2DDAB906-721A-455B-9D22-C170F8C3A850}" dt="2024-06-13T12:49:31.384" v="534" actId="478"/>
          <ac:spMkLst>
            <pc:docMk/>
            <pc:sldMk cId="385497074" sldId="365"/>
            <ac:spMk id="14" creationId="{24024FB1-F854-24AC-411C-10432E83AD3E}"/>
          </ac:spMkLst>
        </pc:spChg>
        <pc:spChg chg="add del mod">
          <ac:chgData name="Smruti Ranjan Sarangi" userId="e0ea421f-ad6a-4d5d-9997-e211934aa2e5" providerId="ADAL" clId="{2DDAB906-721A-455B-9D22-C170F8C3A850}" dt="2024-06-13T13:13:36.805" v="563" actId="1076"/>
          <ac:spMkLst>
            <pc:docMk/>
            <pc:sldMk cId="385497074" sldId="365"/>
            <ac:spMk id="15" creationId="{B50E292A-4CAA-8ACB-700C-E3ECADC870DE}"/>
          </ac:spMkLst>
        </pc:spChg>
        <pc:spChg chg="add del mod">
          <ac:chgData name="Smruti Ranjan Sarangi" userId="e0ea421f-ad6a-4d5d-9997-e211934aa2e5" providerId="ADAL" clId="{2DDAB906-721A-455B-9D22-C170F8C3A850}" dt="2024-06-13T12:30:45.990" v="506" actId="478"/>
          <ac:spMkLst>
            <pc:docMk/>
            <pc:sldMk cId="385497074" sldId="365"/>
            <ac:spMk id="16" creationId="{9715EF6E-A97C-0130-BB1A-F51AFCBC390F}"/>
          </ac:spMkLst>
        </pc:spChg>
        <pc:spChg chg="add del mod">
          <ac:chgData name="Smruti Ranjan Sarangi" userId="e0ea421f-ad6a-4d5d-9997-e211934aa2e5" providerId="ADAL" clId="{2DDAB906-721A-455B-9D22-C170F8C3A850}" dt="2024-06-13T12:30:43.974" v="505" actId="478"/>
          <ac:spMkLst>
            <pc:docMk/>
            <pc:sldMk cId="385497074" sldId="365"/>
            <ac:spMk id="17" creationId="{5C1E6598-8D93-68C0-1EDB-A77C03E90FB6}"/>
          </ac:spMkLst>
        </pc:spChg>
        <pc:spChg chg="add del mod">
          <ac:chgData name="Smruti Ranjan Sarangi" userId="e0ea421f-ad6a-4d5d-9997-e211934aa2e5" providerId="ADAL" clId="{2DDAB906-721A-455B-9D22-C170F8C3A850}" dt="2024-06-13T12:31:05.495" v="511" actId="478"/>
          <ac:spMkLst>
            <pc:docMk/>
            <pc:sldMk cId="385497074" sldId="365"/>
            <ac:spMk id="18" creationId="{15218C0E-85EE-46BE-7F0E-547F9E3F9888}"/>
          </ac:spMkLst>
        </pc:spChg>
        <pc:spChg chg="add del mod">
          <ac:chgData name="Smruti Ranjan Sarangi" userId="e0ea421f-ad6a-4d5d-9997-e211934aa2e5" providerId="ADAL" clId="{2DDAB906-721A-455B-9D22-C170F8C3A850}" dt="2024-06-13T13:13:32.911" v="562" actId="14100"/>
          <ac:spMkLst>
            <pc:docMk/>
            <pc:sldMk cId="385497074" sldId="365"/>
            <ac:spMk id="19" creationId="{E1A2C89A-63A8-B96B-F044-2F55B01C396B}"/>
          </ac:spMkLst>
        </pc:spChg>
        <pc:spChg chg="add del mod">
          <ac:chgData name="Smruti Ranjan Sarangi" userId="e0ea421f-ad6a-4d5d-9997-e211934aa2e5" providerId="ADAL" clId="{2DDAB906-721A-455B-9D22-C170F8C3A850}" dt="2024-06-13T13:14:45.982" v="587" actId="21"/>
          <ac:spMkLst>
            <pc:docMk/>
            <pc:sldMk cId="385497074" sldId="365"/>
            <ac:spMk id="43" creationId="{1B3E003C-84B9-08B4-212D-66B29FA84A05}"/>
          </ac:spMkLst>
        </pc:spChg>
        <pc:spChg chg="add del mod">
          <ac:chgData name="Smruti Ranjan Sarangi" userId="e0ea421f-ad6a-4d5d-9997-e211934aa2e5" providerId="ADAL" clId="{2DDAB906-721A-455B-9D22-C170F8C3A850}" dt="2024-06-13T13:14:45.982" v="587" actId="21"/>
          <ac:spMkLst>
            <pc:docMk/>
            <pc:sldMk cId="385497074" sldId="365"/>
            <ac:spMk id="44" creationId="{0A5D5903-D2CA-68AA-2138-201EC4BA7C34}"/>
          </ac:spMkLst>
        </pc:spChg>
        <pc:spChg chg="add del mod">
          <ac:chgData name="Smruti Ranjan Sarangi" userId="e0ea421f-ad6a-4d5d-9997-e211934aa2e5" providerId="ADAL" clId="{2DDAB906-721A-455B-9D22-C170F8C3A850}" dt="2024-06-13T13:14:45.982" v="587" actId="21"/>
          <ac:spMkLst>
            <pc:docMk/>
            <pc:sldMk cId="385497074" sldId="365"/>
            <ac:spMk id="45" creationId="{C49EA0D9-00BE-FED8-EEE1-E90646BFE0C2}"/>
          </ac:spMkLst>
        </pc:spChg>
        <pc:spChg chg="add mod">
          <ac:chgData name="Smruti Ranjan Sarangi" userId="e0ea421f-ad6a-4d5d-9997-e211934aa2e5" providerId="ADAL" clId="{2DDAB906-721A-455B-9D22-C170F8C3A850}" dt="2024-06-13T13:14:47.340" v="588"/>
          <ac:spMkLst>
            <pc:docMk/>
            <pc:sldMk cId="385497074" sldId="365"/>
            <ac:spMk id="61" creationId="{1B3E003C-84B9-08B4-212D-66B29FA84A05}"/>
          </ac:spMkLst>
        </pc:spChg>
        <pc:spChg chg="add mod">
          <ac:chgData name="Smruti Ranjan Sarangi" userId="e0ea421f-ad6a-4d5d-9997-e211934aa2e5" providerId="ADAL" clId="{2DDAB906-721A-455B-9D22-C170F8C3A850}" dt="2024-06-13T13:14:47.340" v="588"/>
          <ac:spMkLst>
            <pc:docMk/>
            <pc:sldMk cId="385497074" sldId="365"/>
            <ac:spMk id="62" creationId="{0A5D5903-D2CA-68AA-2138-201EC4BA7C34}"/>
          </ac:spMkLst>
        </pc:spChg>
        <pc:spChg chg="add mod">
          <ac:chgData name="Smruti Ranjan Sarangi" userId="e0ea421f-ad6a-4d5d-9997-e211934aa2e5" providerId="ADAL" clId="{2DDAB906-721A-455B-9D22-C170F8C3A850}" dt="2024-06-13T13:14:47.340" v="588"/>
          <ac:spMkLst>
            <pc:docMk/>
            <pc:sldMk cId="385497074" sldId="365"/>
            <ac:spMk id="63" creationId="{C49EA0D9-00BE-FED8-EEE1-E90646BFE0C2}"/>
          </ac:spMkLst>
        </pc:spChg>
        <pc:cxnChg chg="add mod">
          <ac:chgData name="Smruti Ranjan Sarangi" userId="e0ea421f-ad6a-4d5d-9997-e211934aa2e5" providerId="ADAL" clId="{2DDAB906-721A-455B-9D22-C170F8C3A850}" dt="2024-06-13T13:13:36.805" v="563" actId="1076"/>
          <ac:cxnSpMkLst>
            <pc:docMk/>
            <pc:sldMk cId="385497074" sldId="365"/>
            <ac:cxnSpMk id="21" creationId="{F1187564-8FEC-8807-6989-90873100B284}"/>
          </ac:cxnSpMkLst>
        </pc:cxnChg>
        <pc:cxnChg chg="add mod">
          <ac:chgData name="Smruti Ranjan Sarangi" userId="e0ea421f-ad6a-4d5d-9997-e211934aa2e5" providerId="ADAL" clId="{2DDAB906-721A-455B-9D22-C170F8C3A850}" dt="2024-06-13T12:31:50.559" v="519" actId="208"/>
          <ac:cxnSpMkLst>
            <pc:docMk/>
            <pc:sldMk cId="385497074" sldId="365"/>
            <ac:cxnSpMk id="24" creationId="{8E2D649D-8A44-C832-1ABE-FE12DCD4F5DE}"/>
          </ac:cxnSpMkLst>
        </pc:cxnChg>
        <pc:cxnChg chg="add mod">
          <ac:chgData name="Smruti Ranjan Sarangi" userId="e0ea421f-ad6a-4d5d-9997-e211934aa2e5" providerId="ADAL" clId="{2DDAB906-721A-455B-9D22-C170F8C3A850}" dt="2024-06-13T12:48:28.204" v="524" actId="14100"/>
          <ac:cxnSpMkLst>
            <pc:docMk/>
            <pc:sldMk cId="385497074" sldId="365"/>
            <ac:cxnSpMk id="27" creationId="{39E8A38E-3760-E4AC-43A2-41988BC07FDA}"/>
          </ac:cxnSpMkLst>
        </pc:cxnChg>
        <pc:cxnChg chg="add mod">
          <ac:chgData name="Smruti Ranjan Sarangi" userId="e0ea421f-ad6a-4d5d-9997-e211934aa2e5" providerId="ADAL" clId="{2DDAB906-721A-455B-9D22-C170F8C3A850}" dt="2024-06-13T12:48:45.043" v="530" actId="14100"/>
          <ac:cxnSpMkLst>
            <pc:docMk/>
            <pc:sldMk cId="385497074" sldId="365"/>
            <ac:cxnSpMk id="29" creationId="{AA8604B5-5D79-DAF9-545A-DA002D3001D9}"/>
          </ac:cxnSpMkLst>
        </pc:cxnChg>
        <pc:cxnChg chg="add mod">
          <ac:chgData name="Smruti Ranjan Sarangi" userId="e0ea421f-ad6a-4d5d-9997-e211934aa2e5" providerId="ADAL" clId="{2DDAB906-721A-455B-9D22-C170F8C3A850}" dt="2024-06-13T12:49:29.712" v="533" actId="1076"/>
          <ac:cxnSpMkLst>
            <pc:docMk/>
            <pc:sldMk cId="385497074" sldId="365"/>
            <ac:cxnSpMk id="33" creationId="{F82C1EB9-D475-BFD7-618A-5489919A9F74}"/>
          </ac:cxnSpMkLst>
        </pc:cxnChg>
        <pc:cxnChg chg="add mod">
          <ac:chgData name="Smruti Ranjan Sarangi" userId="e0ea421f-ad6a-4d5d-9997-e211934aa2e5" providerId="ADAL" clId="{2DDAB906-721A-455B-9D22-C170F8C3A850}" dt="2024-06-13T12:49:50.526" v="539" actId="14100"/>
          <ac:cxnSpMkLst>
            <pc:docMk/>
            <pc:sldMk cId="385497074" sldId="365"/>
            <ac:cxnSpMk id="34" creationId="{92353DDF-1A35-283A-AFD7-8E6B1EE37174}"/>
          </ac:cxnSpMkLst>
        </pc:cxnChg>
        <pc:cxnChg chg="add mod">
          <ac:chgData name="Smruti Ranjan Sarangi" userId="e0ea421f-ad6a-4d5d-9997-e211934aa2e5" providerId="ADAL" clId="{2DDAB906-721A-455B-9D22-C170F8C3A850}" dt="2024-06-13T12:58:36.237" v="558" actId="693"/>
          <ac:cxnSpMkLst>
            <pc:docMk/>
            <pc:sldMk cId="385497074" sldId="365"/>
            <ac:cxnSpMk id="38" creationId="{18CD817C-C6A2-8E23-0A83-B6804E77CD69}"/>
          </ac:cxnSpMkLst>
        </pc:cxnChg>
        <pc:cxnChg chg="add del mod">
          <ac:chgData name="Smruti Ranjan Sarangi" userId="e0ea421f-ad6a-4d5d-9997-e211934aa2e5" providerId="ADAL" clId="{2DDAB906-721A-455B-9D22-C170F8C3A850}" dt="2024-06-13T13:14:45.982" v="587" actId="21"/>
          <ac:cxnSpMkLst>
            <pc:docMk/>
            <pc:sldMk cId="385497074" sldId="365"/>
            <ac:cxnSpMk id="46" creationId="{FFA65296-9215-73A9-F5AF-E008DD870135}"/>
          </ac:cxnSpMkLst>
        </pc:cxnChg>
        <pc:cxnChg chg="add del mod">
          <ac:chgData name="Smruti Ranjan Sarangi" userId="e0ea421f-ad6a-4d5d-9997-e211934aa2e5" providerId="ADAL" clId="{2DDAB906-721A-455B-9D22-C170F8C3A850}" dt="2024-06-13T13:14:45.982" v="587" actId="21"/>
          <ac:cxnSpMkLst>
            <pc:docMk/>
            <pc:sldMk cId="385497074" sldId="365"/>
            <ac:cxnSpMk id="47" creationId="{46271225-15E6-BA2F-CF7A-3489C7BE728D}"/>
          </ac:cxnSpMkLst>
        </pc:cxnChg>
        <pc:cxnChg chg="add del mod">
          <ac:chgData name="Smruti Ranjan Sarangi" userId="e0ea421f-ad6a-4d5d-9997-e211934aa2e5" providerId="ADAL" clId="{2DDAB906-721A-455B-9D22-C170F8C3A850}" dt="2024-06-13T13:14:45.982" v="587" actId="21"/>
          <ac:cxnSpMkLst>
            <pc:docMk/>
            <pc:sldMk cId="385497074" sldId="365"/>
            <ac:cxnSpMk id="48" creationId="{CCFFE10B-4986-355F-ED15-D6479CF72191}"/>
          </ac:cxnSpMkLst>
        </pc:cxnChg>
        <pc:cxnChg chg="add del mod">
          <ac:chgData name="Smruti Ranjan Sarangi" userId="e0ea421f-ad6a-4d5d-9997-e211934aa2e5" providerId="ADAL" clId="{2DDAB906-721A-455B-9D22-C170F8C3A850}" dt="2024-06-13T13:14:45.982" v="587" actId="21"/>
          <ac:cxnSpMkLst>
            <pc:docMk/>
            <pc:sldMk cId="385497074" sldId="365"/>
            <ac:cxnSpMk id="58" creationId="{D0E96D18-2C64-07A8-623E-D99AC3E5BC80}"/>
          </ac:cxnSpMkLst>
        </pc:cxnChg>
        <pc:cxnChg chg="add mod">
          <ac:chgData name="Smruti Ranjan Sarangi" userId="e0ea421f-ad6a-4d5d-9997-e211934aa2e5" providerId="ADAL" clId="{2DDAB906-721A-455B-9D22-C170F8C3A850}" dt="2024-06-13T13:14:47.340" v="588"/>
          <ac:cxnSpMkLst>
            <pc:docMk/>
            <pc:sldMk cId="385497074" sldId="365"/>
            <ac:cxnSpMk id="64" creationId="{FFA65296-9215-73A9-F5AF-E008DD870135}"/>
          </ac:cxnSpMkLst>
        </pc:cxnChg>
        <pc:cxnChg chg="add mod">
          <ac:chgData name="Smruti Ranjan Sarangi" userId="e0ea421f-ad6a-4d5d-9997-e211934aa2e5" providerId="ADAL" clId="{2DDAB906-721A-455B-9D22-C170F8C3A850}" dt="2024-06-13T13:14:47.340" v="588"/>
          <ac:cxnSpMkLst>
            <pc:docMk/>
            <pc:sldMk cId="385497074" sldId="365"/>
            <ac:cxnSpMk id="65" creationId="{46271225-15E6-BA2F-CF7A-3489C7BE728D}"/>
          </ac:cxnSpMkLst>
        </pc:cxnChg>
        <pc:cxnChg chg="add mod">
          <ac:chgData name="Smruti Ranjan Sarangi" userId="e0ea421f-ad6a-4d5d-9997-e211934aa2e5" providerId="ADAL" clId="{2DDAB906-721A-455B-9D22-C170F8C3A850}" dt="2024-06-13T13:14:47.340" v="588"/>
          <ac:cxnSpMkLst>
            <pc:docMk/>
            <pc:sldMk cId="385497074" sldId="365"/>
            <ac:cxnSpMk id="66" creationId="{CCFFE10B-4986-355F-ED15-D6479CF72191}"/>
          </ac:cxnSpMkLst>
        </pc:cxnChg>
        <pc:cxnChg chg="add mod">
          <ac:chgData name="Smruti Ranjan Sarangi" userId="e0ea421f-ad6a-4d5d-9997-e211934aa2e5" providerId="ADAL" clId="{2DDAB906-721A-455B-9D22-C170F8C3A850}" dt="2024-06-13T13:14:47.340" v="588"/>
          <ac:cxnSpMkLst>
            <pc:docMk/>
            <pc:sldMk cId="385497074" sldId="365"/>
            <ac:cxnSpMk id="67" creationId="{D0E96D18-2C64-07A8-623E-D99AC3E5BC80}"/>
          </ac:cxnSpMkLst>
        </pc:cxnChg>
      </pc:sldChg>
      <pc:sldChg chg="addSp delSp modSp new mod">
        <pc:chgData name="Smruti Ranjan Sarangi" userId="e0ea421f-ad6a-4d5d-9997-e211934aa2e5" providerId="ADAL" clId="{2DDAB906-721A-455B-9D22-C170F8C3A850}" dt="2024-06-13T13:42:59.950" v="760" actId="1076"/>
        <pc:sldMkLst>
          <pc:docMk/>
          <pc:sldMk cId="2033939589" sldId="366"/>
        </pc:sldMkLst>
        <pc:spChg chg="del">
          <ac:chgData name="Smruti Ranjan Sarangi" userId="e0ea421f-ad6a-4d5d-9997-e211934aa2e5" providerId="ADAL" clId="{2DDAB906-721A-455B-9D22-C170F8C3A850}" dt="2024-06-13T13:18:53.213" v="593" actId="478"/>
          <ac:spMkLst>
            <pc:docMk/>
            <pc:sldMk cId="2033939589" sldId="366"/>
            <ac:spMk id="2" creationId="{9163CA07-71ED-DC69-5C64-5CE926BB5EC3}"/>
          </ac:spMkLst>
        </pc:spChg>
        <pc:spChg chg="del">
          <ac:chgData name="Smruti Ranjan Sarangi" userId="e0ea421f-ad6a-4d5d-9997-e211934aa2e5" providerId="ADAL" clId="{2DDAB906-721A-455B-9D22-C170F8C3A850}" dt="2024-06-13T13:18:50.712" v="592" actId="478"/>
          <ac:spMkLst>
            <pc:docMk/>
            <pc:sldMk cId="2033939589" sldId="366"/>
            <ac:spMk id="3" creationId="{8E12FB20-373A-3D47-CD8A-D61916E50150}"/>
          </ac:spMkLst>
        </pc:spChg>
        <pc:spChg chg="add mod">
          <ac:chgData name="Smruti Ranjan Sarangi" userId="e0ea421f-ad6a-4d5d-9997-e211934aa2e5" providerId="ADAL" clId="{2DDAB906-721A-455B-9D22-C170F8C3A850}" dt="2024-06-13T13:18:49.441" v="591" actId="1076"/>
          <ac:spMkLst>
            <pc:docMk/>
            <pc:sldMk cId="2033939589" sldId="366"/>
            <ac:spMk id="6" creationId="{E75282F0-E05A-4FD1-AB62-02E1D0E204E1}"/>
          </ac:spMkLst>
        </pc:spChg>
        <pc:spChg chg="add mod">
          <ac:chgData name="Smruti Ranjan Sarangi" userId="e0ea421f-ad6a-4d5d-9997-e211934aa2e5" providerId="ADAL" clId="{2DDAB906-721A-455B-9D22-C170F8C3A850}" dt="2024-06-13T13:18:49.441" v="591" actId="1076"/>
          <ac:spMkLst>
            <pc:docMk/>
            <pc:sldMk cId="2033939589" sldId="366"/>
            <ac:spMk id="7" creationId="{DC499941-3DED-8065-8794-E64505E3A2CD}"/>
          </ac:spMkLst>
        </pc:spChg>
        <pc:spChg chg="add mod">
          <ac:chgData name="Smruti Ranjan Sarangi" userId="e0ea421f-ad6a-4d5d-9997-e211934aa2e5" providerId="ADAL" clId="{2DDAB906-721A-455B-9D22-C170F8C3A850}" dt="2024-06-13T13:18:49.441" v="591" actId="1076"/>
          <ac:spMkLst>
            <pc:docMk/>
            <pc:sldMk cId="2033939589" sldId="366"/>
            <ac:spMk id="8" creationId="{5E87F170-5B03-D2A2-EF0C-3DE89326251A}"/>
          </ac:spMkLst>
        </pc:spChg>
        <pc:spChg chg="add del mod">
          <ac:chgData name="Smruti Ranjan Sarangi" userId="e0ea421f-ad6a-4d5d-9997-e211934aa2e5" providerId="ADAL" clId="{2DDAB906-721A-455B-9D22-C170F8C3A850}" dt="2024-06-13T13:21:56.956" v="626" actId="478"/>
          <ac:spMkLst>
            <pc:docMk/>
            <pc:sldMk cId="2033939589" sldId="366"/>
            <ac:spMk id="14" creationId="{3AEBABFF-02BB-8FBA-A3BB-277A38F2E26B}"/>
          </ac:spMkLst>
        </pc:spChg>
        <pc:spChg chg="add del mod">
          <ac:chgData name="Smruti Ranjan Sarangi" userId="e0ea421f-ad6a-4d5d-9997-e211934aa2e5" providerId="ADAL" clId="{2DDAB906-721A-455B-9D22-C170F8C3A850}" dt="2024-06-13T13:21:56.956" v="626" actId="478"/>
          <ac:spMkLst>
            <pc:docMk/>
            <pc:sldMk cId="2033939589" sldId="366"/>
            <ac:spMk id="15" creationId="{04D87622-187F-5882-BAC1-97C8B8B7842A}"/>
          </ac:spMkLst>
        </pc:spChg>
        <pc:spChg chg="add del mod">
          <ac:chgData name="Smruti Ranjan Sarangi" userId="e0ea421f-ad6a-4d5d-9997-e211934aa2e5" providerId="ADAL" clId="{2DDAB906-721A-455B-9D22-C170F8C3A850}" dt="2024-06-13T13:21:56.956" v="626" actId="478"/>
          <ac:spMkLst>
            <pc:docMk/>
            <pc:sldMk cId="2033939589" sldId="366"/>
            <ac:spMk id="17" creationId="{6AA682CD-358A-9D30-9336-326A5BF182E4}"/>
          </ac:spMkLst>
        </pc:spChg>
        <pc:spChg chg="add del mod">
          <ac:chgData name="Smruti Ranjan Sarangi" userId="e0ea421f-ad6a-4d5d-9997-e211934aa2e5" providerId="ADAL" clId="{2DDAB906-721A-455B-9D22-C170F8C3A850}" dt="2024-06-13T13:21:56.956" v="626" actId="478"/>
          <ac:spMkLst>
            <pc:docMk/>
            <pc:sldMk cId="2033939589" sldId="366"/>
            <ac:spMk id="23" creationId="{35C80AB0-47CE-9A2B-1585-06E7875CEE2A}"/>
          </ac:spMkLst>
        </pc:spChg>
        <pc:spChg chg="add mod">
          <ac:chgData name="Smruti Ranjan Sarangi" userId="e0ea421f-ad6a-4d5d-9997-e211934aa2e5" providerId="ADAL" clId="{2DDAB906-721A-455B-9D22-C170F8C3A850}" dt="2024-06-13T13:22:09.303" v="628" actId="1076"/>
          <ac:spMkLst>
            <pc:docMk/>
            <pc:sldMk cId="2033939589" sldId="366"/>
            <ac:spMk id="30" creationId="{AB02C552-1DD8-E6E3-21F4-87351DFE1202}"/>
          </ac:spMkLst>
        </pc:spChg>
        <pc:spChg chg="add mod">
          <ac:chgData name="Smruti Ranjan Sarangi" userId="e0ea421f-ad6a-4d5d-9997-e211934aa2e5" providerId="ADAL" clId="{2DDAB906-721A-455B-9D22-C170F8C3A850}" dt="2024-06-13T13:22:09.303" v="628" actId="1076"/>
          <ac:spMkLst>
            <pc:docMk/>
            <pc:sldMk cId="2033939589" sldId="366"/>
            <ac:spMk id="31" creationId="{B0476C4D-8C7F-4EB4-2E9C-82F2BD5D7E34}"/>
          </ac:spMkLst>
        </pc:spChg>
        <pc:spChg chg="add mod">
          <ac:chgData name="Smruti Ranjan Sarangi" userId="e0ea421f-ad6a-4d5d-9997-e211934aa2e5" providerId="ADAL" clId="{2DDAB906-721A-455B-9D22-C170F8C3A850}" dt="2024-06-13T13:22:09.303" v="628" actId="1076"/>
          <ac:spMkLst>
            <pc:docMk/>
            <pc:sldMk cId="2033939589" sldId="366"/>
            <ac:spMk id="32" creationId="{13B64CA6-8E64-D3F1-3052-827C109C1BF0}"/>
          </ac:spMkLst>
        </pc:spChg>
        <pc:spChg chg="add mod">
          <ac:chgData name="Smruti Ranjan Sarangi" userId="e0ea421f-ad6a-4d5d-9997-e211934aa2e5" providerId="ADAL" clId="{2DDAB906-721A-455B-9D22-C170F8C3A850}" dt="2024-06-13T13:22:17.010" v="630" actId="1076"/>
          <ac:spMkLst>
            <pc:docMk/>
            <pc:sldMk cId="2033939589" sldId="366"/>
            <ac:spMk id="37" creationId="{AF3EAFDD-80CD-5DA2-41A9-C65851E03223}"/>
          </ac:spMkLst>
        </pc:spChg>
        <pc:spChg chg="add mod">
          <ac:chgData name="Smruti Ranjan Sarangi" userId="e0ea421f-ad6a-4d5d-9997-e211934aa2e5" providerId="ADAL" clId="{2DDAB906-721A-455B-9D22-C170F8C3A850}" dt="2024-06-13T13:23:49.661" v="649" actId="693"/>
          <ac:spMkLst>
            <pc:docMk/>
            <pc:sldMk cId="2033939589" sldId="366"/>
            <ac:spMk id="46" creationId="{7E5A79C2-5C30-C9B8-B392-870A745803C5}"/>
          </ac:spMkLst>
        </pc:spChg>
        <pc:spChg chg="add mod">
          <ac:chgData name="Smruti Ranjan Sarangi" userId="e0ea421f-ad6a-4d5d-9997-e211934aa2e5" providerId="ADAL" clId="{2DDAB906-721A-455B-9D22-C170F8C3A850}" dt="2024-06-13T13:24:02.240" v="653" actId="1076"/>
          <ac:spMkLst>
            <pc:docMk/>
            <pc:sldMk cId="2033939589" sldId="366"/>
            <ac:spMk id="48" creationId="{4AD96D16-6422-1F59-BA8B-B8368486A506}"/>
          </ac:spMkLst>
        </pc:spChg>
        <pc:spChg chg="add del mod">
          <ac:chgData name="Smruti Ranjan Sarangi" userId="e0ea421f-ad6a-4d5d-9997-e211934aa2e5" providerId="ADAL" clId="{2DDAB906-721A-455B-9D22-C170F8C3A850}" dt="2024-06-13T13:25:06.363" v="656" actId="478"/>
          <ac:spMkLst>
            <pc:docMk/>
            <pc:sldMk cId="2033939589" sldId="366"/>
            <ac:spMk id="49" creationId="{3F2A6135-C91F-54D7-617F-CB274B2AE80A}"/>
          </ac:spMkLst>
        </pc:spChg>
        <pc:spChg chg="add mod">
          <ac:chgData name="Smruti Ranjan Sarangi" userId="e0ea421f-ad6a-4d5d-9997-e211934aa2e5" providerId="ADAL" clId="{2DDAB906-721A-455B-9D22-C170F8C3A850}" dt="2024-06-13T13:25:21.024" v="674" actId="1076"/>
          <ac:spMkLst>
            <pc:docMk/>
            <pc:sldMk cId="2033939589" sldId="366"/>
            <ac:spMk id="50" creationId="{24AC0846-1A86-9176-639F-3FFB2035BD24}"/>
          </ac:spMkLst>
        </pc:spChg>
        <pc:spChg chg="add mod">
          <ac:chgData name="Smruti Ranjan Sarangi" userId="e0ea421f-ad6a-4d5d-9997-e211934aa2e5" providerId="ADAL" clId="{2DDAB906-721A-455B-9D22-C170F8C3A850}" dt="2024-06-13T13:25:27.537" v="681" actId="20577"/>
          <ac:spMkLst>
            <pc:docMk/>
            <pc:sldMk cId="2033939589" sldId="366"/>
            <ac:spMk id="51" creationId="{43D4ADE4-3483-B98F-9B55-8E6985ADA808}"/>
          </ac:spMkLst>
        </pc:spChg>
        <pc:spChg chg="add del mod">
          <ac:chgData name="Smruti Ranjan Sarangi" userId="e0ea421f-ad6a-4d5d-9997-e211934aa2e5" providerId="ADAL" clId="{2DDAB906-721A-455B-9D22-C170F8C3A850}" dt="2024-06-13T13:38:37.532" v="711" actId="478"/>
          <ac:spMkLst>
            <pc:docMk/>
            <pc:sldMk cId="2033939589" sldId="366"/>
            <ac:spMk id="68" creationId="{FEA68D20-914E-EF69-03E0-16069E10055C}"/>
          </ac:spMkLst>
        </pc:spChg>
        <pc:spChg chg="add mod">
          <ac:chgData name="Smruti Ranjan Sarangi" userId="e0ea421f-ad6a-4d5d-9997-e211934aa2e5" providerId="ADAL" clId="{2DDAB906-721A-455B-9D22-C170F8C3A850}" dt="2024-06-13T13:42:22.383" v="752" actId="1076"/>
          <ac:spMkLst>
            <pc:docMk/>
            <pc:sldMk cId="2033939589" sldId="366"/>
            <ac:spMk id="85" creationId="{C551D5DB-0F05-0AE3-6D36-5D229AE00683}"/>
          </ac:spMkLst>
        </pc:spChg>
        <pc:spChg chg="add mod">
          <ac:chgData name="Smruti Ranjan Sarangi" userId="e0ea421f-ad6a-4d5d-9997-e211934aa2e5" providerId="ADAL" clId="{2DDAB906-721A-455B-9D22-C170F8C3A850}" dt="2024-06-13T13:42:59.950" v="760" actId="1076"/>
          <ac:spMkLst>
            <pc:docMk/>
            <pc:sldMk cId="2033939589" sldId="366"/>
            <ac:spMk id="89" creationId="{838DC84E-80B0-7335-EB8F-CB9437FDAC1A}"/>
          </ac:spMkLst>
        </pc:spChg>
        <pc:grpChg chg="add mod">
          <ac:chgData name="Smruti Ranjan Sarangi" userId="e0ea421f-ad6a-4d5d-9997-e211934aa2e5" providerId="ADAL" clId="{2DDAB906-721A-455B-9D22-C170F8C3A850}" dt="2024-06-13T13:42:09.988" v="737" actId="1076"/>
          <ac:grpSpMkLst>
            <pc:docMk/>
            <pc:sldMk cId="2033939589" sldId="366"/>
            <ac:grpSpMk id="88" creationId="{72125B53-6238-F45E-9C1E-7F6ADCA48F35}"/>
          </ac:grpSpMkLst>
        </pc:grpChg>
        <pc:cxnChg chg="add mod">
          <ac:chgData name="Smruti Ranjan Sarangi" userId="e0ea421f-ad6a-4d5d-9997-e211934aa2e5" providerId="ADAL" clId="{2DDAB906-721A-455B-9D22-C170F8C3A850}" dt="2024-06-13T13:18:49.441" v="591" actId="1076"/>
          <ac:cxnSpMkLst>
            <pc:docMk/>
            <pc:sldMk cId="2033939589" sldId="366"/>
            <ac:cxnSpMk id="9" creationId="{473042DF-14C0-3EDF-DC0E-C1928AC69F53}"/>
          </ac:cxnSpMkLst>
        </pc:cxnChg>
        <pc:cxnChg chg="add mod">
          <ac:chgData name="Smruti Ranjan Sarangi" userId="e0ea421f-ad6a-4d5d-9997-e211934aa2e5" providerId="ADAL" clId="{2DDAB906-721A-455B-9D22-C170F8C3A850}" dt="2024-06-13T13:18:49.441" v="591" actId="1076"/>
          <ac:cxnSpMkLst>
            <pc:docMk/>
            <pc:sldMk cId="2033939589" sldId="366"/>
            <ac:cxnSpMk id="10" creationId="{B30B534C-254D-CC50-38CF-9ED9211AA7C4}"/>
          </ac:cxnSpMkLst>
        </pc:cxnChg>
        <pc:cxnChg chg="add mod">
          <ac:chgData name="Smruti Ranjan Sarangi" userId="e0ea421f-ad6a-4d5d-9997-e211934aa2e5" providerId="ADAL" clId="{2DDAB906-721A-455B-9D22-C170F8C3A850}" dt="2024-06-13T13:18:49.441" v="591" actId="1076"/>
          <ac:cxnSpMkLst>
            <pc:docMk/>
            <pc:sldMk cId="2033939589" sldId="366"/>
            <ac:cxnSpMk id="11" creationId="{7BAA906E-EED0-01DF-E0C3-CA7984C94DC6}"/>
          </ac:cxnSpMkLst>
        </pc:cxnChg>
        <pc:cxnChg chg="add mod">
          <ac:chgData name="Smruti Ranjan Sarangi" userId="e0ea421f-ad6a-4d5d-9997-e211934aa2e5" providerId="ADAL" clId="{2DDAB906-721A-455B-9D22-C170F8C3A850}" dt="2024-06-13T13:18:57.567" v="594" actId="14100"/>
          <ac:cxnSpMkLst>
            <pc:docMk/>
            <pc:sldMk cId="2033939589" sldId="366"/>
            <ac:cxnSpMk id="12" creationId="{378A0D2F-D180-34BC-1B67-C39CB6920900}"/>
          </ac:cxnSpMkLst>
        </pc:cxnChg>
        <pc:cxnChg chg="add del mod">
          <ac:chgData name="Smruti Ranjan Sarangi" userId="e0ea421f-ad6a-4d5d-9997-e211934aa2e5" providerId="ADAL" clId="{2DDAB906-721A-455B-9D22-C170F8C3A850}" dt="2024-06-13T13:21:56.956" v="626" actId="478"/>
          <ac:cxnSpMkLst>
            <pc:docMk/>
            <pc:sldMk cId="2033939589" sldId="366"/>
            <ac:cxnSpMk id="16" creationId="{B9E2085A-C24E-F366-892F-2965568CC5D4}"/>
          </ac:cxnSpMkLst>
        </pc:cxnChg>
        <pc:cxnChg chg="add del mod">
          <ac:chgData name="Smruti Ranjan Sarangi" userId="e0ea421f-ad6a-4d5d-9997-e211934aa2e5" providerId="ADAL" clId="{2DDAB906-721A-455B-9D22-C170F8C3A850}" dt="2024-06-13T13:21:56.956" v="626" actId="478"/>
          <ac:cxnSpMkLst>
            <pc:docMk/>
            <pc:sldMk cId="2033939589" sldId="366"/>
            <ac:cxnSpMk id="18" creationId="{680DCB28-F444-E83B-3679-640EFD227954}"/>
          </ac:cxnSpMkLst>
        </pc:cxnChg>
        <pc:cxnChg chg="add del mod">
          <ac:chgData name="Smruti Ranjan Sarangi" userId="e0ea421f-ad6a-4d5d-9997-e211934aa2e5" providerId="ADAL" clId="{2DDAB906-721A-455B-9D22-C170F8C3A850}" dt="2024-06-13T13:21:56.956" v="626" actId="478"/>
          <ac:cxnSpMkLst>
            <pc:docMk/>
            <pc:sldMk cId="2033939589" sldId="366"/>
            <ac:cxnSpMk id="19" creationId="{44ED92AD-6FDE-4A1C-96F5-CF8771CD1142}"/>
          </ac:cxnSpMkLst>
        </pc:cxnChg>
        <pc:cxnChg chg="add del mod">
          <ac:chgData name="Smruti Ranjan Sarangi" userId="e0ea421f-ad6a-4d5d-9997-e211934aa2e5" providerId="ADAL" clId="{2DDAB906-721A-455B-9D22-C170F8C3A850}" dt="2024-06-13T13:21:56.956" v="626" actId="478"/>
          <ac:cxnSpMkLst>
            <pc:docMk/>
            <pc:sldMk cId="2033939589" sldId="366"/>
            <ac:cxnSpMk id="20" creationId="{2002B0F8-CA27-5A27-9BAB-F30D95824382}"/>
          </ac:cxnSpMkLst>
        </pc:cxnChg>
        <pc:cxnChg chg="add del mod">
          <ac:chgData name="Smruti Ranjan Sarangi" userId="e0ea421f-ad6a-4d5d-9997-e211934aa2e5" providerId="ADAL" clId="{2DDAB906-721A-455B-9D22-C170F8C3A850}" dt="2024-06-13T13:21:56.956" v="626" actId="478"/>
          <ac:cxnSpMkLst>
            <pc:docMk/>
            <pc:sldMk cId="2033939589" sldId="366"/>
            <ac:cxnSpMk id="24" creationId="{DECE5C57-BC5E-39D9-E7ED-376231167B14}"/>
          </ac:cxnSpMkLst>
        </pc:cxnChg>
        <pc:cxnChg chg="add mod">
          <ac:chgData name="Smruti Ranjan Sarangi" userId="e0ea421f-ad6a-4d5d-9997-e211934aa2e5" providerId="ADAL" clId="{2DDAB906-721A-455B-9D22-C170F8C3A850}" dt="2024-06-13T13:22:09.303" v="628" actId="1076"/>
          <ac:cxnSpMkLst>
            <pc:docMk/>
            <pc:sldMk cId="2033939589" sldId="366"/>
            <ac:cxnSpMk id="33" creationId="{A116ABE1-9A43-1854-BAFA-A9CD7056BE33}"/>
          </ac:cxnSpMkLst>
        </pc:cxnChg>
        <pc:cxnChg chg="add mod">
          <ac:chgData name="Smruti Ranjan Sarangi" userId="e0ea421f-ad6a-4d5d-9997-e211934aa2e5" providerId="ADAL" clId="{2DDAB906-721A-455B-9D22-C170F8C3A850}" dt="2024-06-13T13:22:09.303" v="628" actId="1076"/>
          <ac:cxnSpMkLst>
            <pc:docMk/>
            <pc:sldMk cId="2033939589" sldId="366"/>
            <ac:cxnSpMk id="34" creationId="{D32FC1DD-B305-71A0-DFA5-3D4ADD783110}"/>
          </ac:cxnSpMkLst>
        </pc:cxnChg>
        <pc:cxnChg chg="add mod">
          <ac:chgData name="Smruti Ranjan Sarangi" userId="e0ea421f-ad6a-4d5d-9997-e211934aa2e5" providerId="ADAL" clId="{2DDAB906-721A-455B-9D22-C170F8C3A850}" dt="2024-06-13T13:22:09.303" v="628" actId="1076"/>
          <ac:cxnSpMkLst>
            <pc:docMk/>
            <pc:sldMk cId="2033939589" sldId="366"/>
            <ac:cxnSpMk id="35" creationId="{882DDA15-8076-CB8F-29CD-DAD9CEB1B50E}"/>
          </ac:cxnSpMkLst>
        </pc:cxnChg>
        <pc:cxnChg chg="add mod">
          <ac:chgData name="Smruti Ranjan Sarangi" userId="e0ea421f-ad6a-4d5d-9997-e211934aa2e5" providerId="ADAL" clId="{2DDAB906-721A-455B-9D22-C170F8C3A850}" dt="2024-06-13T13:22:09.303" v="628" actId="1076"/>
          <ac:cxnSpMkLst>
            <pc:docMk/>
            <pc:sldMk cId="2033939589" sldId="366"/>
            <ac:cxnSpMk id="36" creationId="{336CEFB8-EE82-2654-5609-77895779A924}"/>
          </ac:cxnSpMkLst>
        </pc:cxnChg>
        <pc:cxnChg chg="add del mod">
          <ac:chgData name="Smruti Ranjan Sarangi" userId="e0ea421f-ad6a-4d5d-9997-e211934aa2e5" providerId="ADAL" clId="{2DDAB906-721A-455B-9D22-C170F8C3A850}" dt="2024-06-13T13:34:03.148" v="685" actId="478"/>
          <ac:cxnSpMkLst>
            <pc:docMk/>
            <pc:sldMk cId="2033939589" sldId="366"/>
            <ac:cxnSpMk id="38" creationId="{DD933EEA-3004-C0E6-AA8E-A761F6531B9A}"/>
          </ac:cxnSpMkLst>
        </pc:cxnChg>
        <pc:cxnChg chg="add mod">
          <ac:chgData name="Smruti Ranjan Sarangi" userId="e0ea421f-ad6a-4d5d-9997-e211934aa2e5" providerId="ADAL" clId="{2DDAB906-721A-455B-9D22-C170F8C3A850}" dt="2024-06-13T13:22:33.732" v="635" actId="14100"/>
          <ac:cxnSpMkLst>
            <pc:docMk/>
            <pc:sldMk cId="2033939589" sldId="366"/>
            <ac:cxnSpMk id="39" creationId="{DEE7894F-3460-4354-BC32-5449FC884EFA}"/>
          </ac:cxnSpMkLst>
        </pc:cxnChg>
        <pc:cxnChg chg="add mod">
          <ac:chgData name="Smruti Ranjan Sarangi" userId="e0ea421f-ad6a-4d5d-9997-e211934aa2e5" providerId="ADAL" clId="{2DDAB906-721A-455B-9D22-C170F8C3A850}" dt="2024-06-13T13:22:42.247" v="639" actId="14100"/>
          <ac:cxnSpMkLst>
            <pc:docMk/>
            <pc:sldMk cId="2033939589" sldId="366"/>
            <ac:cxnSpMk id="41" creationId="{54EFC6CE-8439-3302-3AFC-429C7C51372A}"/>
          </ac:cxnSpMkLst>
        </pc:cxnChg>
        <pc:cxnChg chg="add del mod">
          <ac:chgData name="Smruti Ranjan Sarangi" userId="e0ea421f-ad6a-4d5d-9997-e211934aa2e5" providerId="ADAL" clId="{2DDAB906-721A-455B-9D22-C170F8C3A850}" dt="2024-06-13T13:23:55.058" v="651" actId="478"/>
          <ac:cxnSpMkLst>
            <pc:docMk/>
            <pc:sldMk cId="2033939589" sldId="366"/>
            <ac:cxnSpMk id="47" creationId="{15467ECB-8A67-F38C-A28B-078CC0A0D5AE}"/>
          </ac:cxnSpMkLst>
        </pc:cxnChg>
        <pc:cxnChg chg="add del mod">
          <ac:chgData name="Smruti Ranjan Sarangi" userId="e0ea421f-ad6a-4d5d-9997-e211934aa2e5" providerId="ADAL" clId="{2DDAB906-721A-455B-9D22-C170F8C3A850}" dt="2024-06-13T13:34:32.184" v="692" actId="478"/>
          <ac:cxnSpMkLst>
            <pc:docMk/>
            <pc:sldMk cId="2033939589" sldId="366"/>
            <ac:cxnSpMk id="54" creationId="{64D0AB2B-FD2F-B7CC-1035-09131F12D793}"/>
          </ac:cxnSpMkLst>
        </pc:cxnChg>
        <pc:cxnChg chg="add del mod">
          <ac:chgData name="Smruti Ranjan Sarangi" userId="e0ea421f-ad6a-4d5d-9997-e211934aa2e5" providerId="ADAL" clId="{2DDAB906-721A-455B-9D22-C170F8C3A850}" dt="2024-06-13T13:36:26.517" v="697" actId="478"/>
          <ac:cxnSpMkLst>
            <pc:docMk/>
            <pc:sldMk cId="2033939589" sldId="366"/>
            <ac:cxnSpMk id="60" creationId="{A4AB5AFF-DC99-B8DF-DE43-8E641CA66A83}"/>
          </ac:cxnSpMkLst>
        </pc:cxnChg>
        <pc:cxnChg chg="add mod">
          <ac:chgData name="Smruti Ranjan Sarangi" userId="e0ea421f-ad6a-4d5d-9997-e211934aa2e5" providerId="ADAL" clId="{2DDAB906-721A-455B-9D22-C170F8C3A850}" dt="2024-06-13T13:36:59.214" v="703" actId="14100"/>
          <ac:cxnSpMkLst>
            <pc:docMk/>
            <pc:sldMk cId="2033939589" sldId="366"/>
            <ac:cxnSpMk id="64" creationId="{AFED0EDC-3774-45EA-E0B3-5671167E8127}"/>
          </ac:cxnSpMkLst>
        </pc:cxnChg>
        <pc:cxnChg chg="add mod">
          <ac:chgData name="Smruti Ranjan Sarangi" userId="e0ea421f-ad6a-4d5d-9997-e211934aa2e5" providerId="ADAL" clId="{2DDAB906-721A-455B-9D22-C170F8C3A850}" dt="2024-06-13T13:42:05.336" v="736" actId="164"/>
          <ac:cxnSpMkLst>
            <pc:docMk/>
            <pc:sldMk cId="2033939589" sldId="366"/>
            <ac:cxnSpMk id="70" creationId="{554DF8BE-0B6A-2E99-91C9-22ED8BDA8DBF}"/>
          </ac:cxnSpMkLst>
        </pc:cxnChg>
        <pc:cxnChg chg="add mod">
          <ac:chgData name="Smruti Ranjan Sarangi" userId="e0ea421f-ad6a-4d5d-9997-e211934aa2e5" providerId="ADAL" clId="{2DDAB906-721A-455B-9D22-C170F8C3A850}" dt="2024-06-13T13:42:05.336" v="736" actId="164"/>
          <ac:cxnSpMkLst>
            <pc:docMk/>
            <pc:sldMk cId="2033939589" sldId="366"/>
            <ac:cxnSpMk id="72" creationId="{AEF3EFD0-9768-0C31-6A1B-A19EC59F31CD}"/>
          </ac:cxnSpMkLst>
        </pc:cxnChg>
        <pc:cxnChg chg="add mod">
          <ac:chgData name="Smruti Ranjan Sarangi" userId="e0ea421f-ad6a-4d5d-9997-e211934aa2e5" providerId="ADAL" clId="{2DDAB906-721A-455B-9D22-C170F8C3A850}" dt="2024-06-13T13:42:05.336" v="736" actId="164"/>
          <ac:cxnSpMkLst>
            <pc:docMk/>
            <pc:sldMk cId="2033939589" sldId="366"/>
            <ac:cxnSpMk id="80" creationId="{0BB924F0-E04C-BCCC-D421-237E0A46FB6F}"/>
          </ac:cxnSpMkLst>
        </pc:cxnChg>
      </pc:sldChg>
    </pc:docChg>
  </pc:docChgLst>
  <pc:docChgLst>
    <pc:chgData name="Smruti Ranjan Sarangi" userId="S::srsarangi@iitd.ac.in::e0ea421f-ad6a-4d5d-9997-e211934aa2e5" providerId="AD" clId="Web-{90F7E305-DCF4-527D-436D-F03A6AFDD3CE}"/>
    <pc:docChg chg="modSld">
      <pc:chgData name="Smruti Ranjan Sarangi" userId="S::srsarangi@iitd.ac.in::e0ea421f-ad6a-4d5d-9997-e211934aa2e5" providerId="AD" clId="Web-{90F7E305-DCF4-527D-436D-F03A6AFDD3CE}" dt="2023-03-29T20:14:23.178" v="6" actId="20577"/>
      <pc:docMkLst>
        <pc:docMk/>
      </pc:docMkLst>
      <pc:sldChg chg="modSp">
        <pc:chgData name="Smruti Ranjan Sarangi" userId="S::srsarangi@iitd.ac.in::e0ea421f-ad6a-4d5d-9997-e211934aa2e5" providerId="AD" clId="Web-{90F7E305-DCF4-527D-436D-F03A6AFDD3CE}" dt="2023-03-29T20:14:23.178" v="6" actId="20577"/>
        <pc:sldMkLst>
          <pc:docMk/>
          <pc:sldMk cId="4211506298" sldId="297"/>
        </pc:sldMkLst>
        <pc:spChg chg="mod">
          <ac:chgData name="Smruti Ranjan Sarangi" userId="S::srsarangi@iitd.ac.in::e0ea421f-ad6a-4d5d-9997-e211934aa2e5" providerId="AD" clId="Web-{90F7E305-DCF4-527D-436D-F03A6AFDD3CE}" dt="2023-03-29T20:14:23.178" v="6" actId="20577"/>
          <ac:spMkLst>
            <pc:docMk/>
            <pc:sldMk cId="4211506298" sldId="297"/>
            <ac:spMk id="3" creationId="{AE6CE131-BDA2-439F-6D61-099EB5E520D3}"/>
          </ac:spMkLst>
        </pc:spChg>
      </pc:sldChg>
    </pc:docChg>
  </pc:docChgLst>
  <pc:docChgLst>
    <pc:chgData name="Smruti Ranjan Sarangi" userId="S::srsarangi@iitd.ac.in::e0ea421f-ad6a-4d5d-9997-e211934aa2e5" providerId="AD" clId="Web-{605A77E3-27EC-B69F-8C09-060B916614A5}"/>
    <pc:docChg chg="delSld modSld">
      <pc:chgData name="Smruti Ranjan Sarangi" userId="S::srsarangi@iitd.ac.in::e0ea421f-ad6a-4d5d-9997-e211934aa2e5" providerId="AD" clId="Web-{605A77E3-27EC-B69F-8C09-060B916614A5}" dt="2023-03-21T14:20:31.510" v="9" actId="1076"/>
      <pc:docMkLst>
        <pc:docMk/>
      </pc:docMkLst>
      <pc:sldChg chg="modSp">
        <pc:chgData name="Smruti Ranjan Sarangi" userId="S::srsarangi@iitd.ac.in::e0ea421f-ad6a-4d5d-9997-e211934aa2e5" providerId="AD" clId="Web-{605A77E3-27EC-B69F-8C09-060B916614A5}" dt="2023-03-21T14:18:10.803" v="6" actId="20577"/>
        <pc:sldMkLst>
          <pc:docMk/>
          <pc:sldMk cId="2896501295" sldId="258"/>
        </pc:sldMkLst>
        <pc:graphicFrameChg chg="modGraphic">
          <ac:chgData name="Smruti Ranjan Sarangi" userId="S::srsarangi@iitd.ac.in::e0ea421f-ad6a-4d5d-9997-e211934aa2e5" providerId="AD" clId="Web-{605A77E3-27EC-B69F-8C09-060B916614A5}" dt="2023-03-21T14:18:10.803" v="6" actId="20577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del">
        <pc:chgData name="Smruti Ranjan Sarangi" userId="S::srsarangi@iitd.ac.in::e0ea421f-ad6a-4d5d-9997-e211934aa2e5" providerId="AD" clId="Web-{605A77E3-27EC-B69F-8C09-060B916614A5}" dt="2023-03-21T14:20:15.338" v="7"/>
        <pc:sldMkLst>
          <pc:docMk/>
          <pc:sldMk cId="1480117100" sldId="260"/>
        </pc:sldMkLst>
      </pc:sldChg>
      <pc:sldChg chg="del">
        <pc:chgData name="Smruti Ranjan Sarangi" userId="S::srsarangi@iitd.ac.in::e0ea421f-ad6a-4d5d-9997-e211934aa2e5" providerId="AD" clId="Web-{605A77E3-27EC-B69F-8C09-060B916614A5}" dt="2023-03-21T14:20:16.072" v="8"/>
        <pc:sldMkLst>
          <pc:docMk/>
          <pc:sldMk cId="4101929358" sldId="261"/>
        </pc:sldMkLst>
      </pc:sldChg>
      <pc:sldChg chg="modSp">
        <pc:chgData name="Smruti Ranjan Sarangi" userId="S::srsarangi@iitd.ac.in::e0ea421f-ad6a-4d5d-9997-e211934aa2e5" providerId="AD" clId="Web-{605A77E3-27EC-B69F-8C09-060B916614A5}" dt="2023-03-21T14:20:31.510" v="9" actId="1076"/>
        <pc:sldMkLst>
          <pc:docMk/>
          <pc:sldMk cId="429953811" sldId="272"/>
        </pc:sldMkLst>
        <pc:spChg chg="mod">
          <ac:chgData name="Smruti Ranjan Sarangi" userId="S::srsarangi@iitd.ac.in::e0ea421f-ad6a-4d5d-9997-e211934aa2e5" providerId="AD" clId="Web-{605A77E3-27EC-B69F-8C09-060B916614A5}" dt="2023-03-21T14:20:31.510" v="9" actId="1076"/>
          <ac:spMkLst>
            <pc:docMk/>
            <pc:sldMk cId="429953811" sldId="272"/>
            <ac:spMk id="3" creationId="{FD61B9CA-3B27-9DD1-9F3D-08FF5E9DDCE6}"/>
          </ac:spMkLst>
        </pc:spChg>
      </pc:sldChg>
    </pc:docChg>
  </pc:docChgLst>
  <pc:docChgLst>
    <pc:chgData name="Smruti Ranjan Sarangi" userId="S::srsarangi@iitd.ac.in::e0ea421f-ad6a-4d5d-9997-e211934aa2e5" providerId="AD" clId="Web-{12EA13D2-A779-FF38-862E-B1DBCE317065}"/>
    <pc:docChg chg="addSld modSld">
      <pc:chgData name="Smruti Ranjan Sarangi" userId="S::srsarangi@iitd.ac.in::e0ea421f-ad6a-4d5d-9997-e211934aa2e5" providerId="AD" clId="Web-{12EA13D2-A779-FF38-862E-B1DBCE317065}" dt="2023-03-30T17:29:47.597" v="27"/>
      <pc:docMkLst>
        <pc:docMk/>
      </pc:docMkLst>
      <pc:sldChg chg="addSp delSp modSp new">
        <pc:chgData name="Smruti Ranjan Sarangi" userId="S::srsarangi@iitd.ac.in::e0ea421f-ad6a-4d5d-9997-e211934aa2e5" providerId="AD" clId="Web-{12EA13D2-A779-FF38-862E-B1DBCE317065}" dt="2023-03-30T17:29:47.597" v="27"/>
        <pc:sldMkLst>
          <pc:docMk/>
          <pc:sldMk cId="3909852932" sldId="308"/>
        </pc:sldMkLst>
        <pc:spChg chg="mod">
          <ac:chgData name="Smruti Ranjan Sarangi" userId="S::srsarangi@iitd.ac.in::e0ea421f-ad6a-4d5d-9997-e211934aa2e5" providerId="AD" clId="Web-{12EA13D2-A779-FF38-862E-B1DBCE317065}" dt="2023-03-30T17:29:17.815" v="5" actId="20577"/>
          <ac:spMkLst>
            <pc:docMk/>
            <pc:sldMk cId="3909852932" sldId="308"/>
            <ac:spMk id="2" creationId="{E77563F8-B425-CCB3-1069-ABA495B579FF}"/>
          </ac:spMkLst>
        </pc:spChg>
        <pc:spChg chg="mod">
          <ac:chgData name="Smruti Ranjan Sarangi" userId="S::srsarangi@iitd.ac.in::e0ea421f-ad6a-4d5d-9997-e211934aa2e5" providerId="AD" clId="Web-{12EA13D2-A779-FF38-862E-B1DBCE317065}" dt="2023-03-30T17:29:20.612" v="6" actId="14100"/>
          <ac:spMkLst>
            <pc:docMk/>
            <pc:sldMk cId="3909852932" sldId="308"/>
            <ac:spMk id="3" creationId="{7DE17A30-1DEE-719D-87DC-40E8AB0D2BEC}"/>
          </ac:spMkLst>
        </pc:spChg>
        <pc:spChg chg="add del mod">
          <ac:chgData name="Smruti Ranjan Sarangi" userId="S::srsarangi@iitd.ac.in::e0ea421f-ad6a-4d5d-9997-e211934aa2e5" providerId="AD" clId="Web-{12EA13D2-A779-FF38-862E-B1DBCE317065}" dt="2023-03-30T17:29:47.597" v="27"/>
          <ac:spMkLst>
            <pc:docMk/>
            <pc:sldMk cId="3909852932" sldId="308"/>
            <ac:spMk id="6" creationId="{8E19939E-EBF5-3350-2B8C-88B7B3AF1E52}"/>
          </ac:spMkLst>
        </pc:spChg>
      </pc:sldChg>
    </pc:docChg>
  </pc:docChgLst>
  <pc:docChgLst>
    <pc:chgData name="Smruti Ranjan Sarangi" userId="S::srsarangi@iitd.ac.in::e0ea421f-ad6a-4d5d-9997-e211934aa2e5" providerId="AD" clId="Web-{908E495B-65B0-1854-5AD5-892C189151C7}"/>
    <pc:docChg chg="modSld">
      <pc:chgData name="Smruti Ranjan Sarangi" userId="S::srsarangi@iitd.ac.in::e0ea421f-ad6a-4d5d-9997-e211934aa2e5" providerId="AD" clId="Web-{908E495B-65B0-1854-5AD5-892C189151C7}" dt="2024-04-27T09:18:35.736" v="16" actId="1076"/>
      <pc:docMkLst>
        <pc:docMk/>
      </pc:docMkLst>
      <pc:sldChg chg="addSp modSp">
        <pc:chgData name="Smruti Ranjan Sarangi" userId="S::srsarangi@iitd.ac.in::e0ea421f-ad6a-4d5d-9997-e211934aa2e5" providerId="AD" clId="Web-{908E495B-65B0-1854-5AD5-892C189151C7}" dt="2024-04-27T09:18:35.736" v="16" actId="1076"/>
        <pc:sldMkLst>
          <pc:docMk/>
          <pc:sldMk cId="2460526745" sldId="348"/>
        </pc:sldMkLst>
        <pc:spChg chg="add mod">
          <ac:chgData name="Smruti Ranjan Sarangi" userId="S::srsarangi@iitd.ac.in::e0ea421f-ad6a-4d5d-9997-e211934aa2e5" providerId="AD" clId="Web-{908E495B-65B0-1854-5AD5-892C189151C7}" dt="2024-04-27T09:18:05.219" v="6" actId="1076"/>
          <ac:spMkLst>
            <pc:docMk/>
            <pc:sldMk cId="2460526745" sldId="348"/>
            <ac:spMk id="3" creationId="{9A6FF96E-AE37-965B-2651-EF9081A9C154}"/>
          </ac:spMkLst>
        </pc:spChg>
        <pc:spChg chg="add mod">
          <ac:chgData name="Smruti Ranjan Sarangi" userId="S::srsarangi@iitd.ac.in::e0ea421f-ad6a-4d5d-9997-e211934aa2e5" providerId="AD" clId="Web-{908E495B-65B0-1854-5AD5-892C189151C7}" dt="2024-04-27T09:18:35.736" v="16" actId="1076"/>
          <ac:spMkLst>
            <pc:docMk/>
            <pc:sldMk cId="2460526745" sldId="348"/>
            <ac:spMk id="6" creationId="{59ADB584-C8FE-FF9A-E30C-2087079B7704}"/>
          </ac:spMkLst>
        </pc:spChg>
        <pc:spChg chg="mod">
          <ac:chgData name="Smruti Ranjan Sarangi" userId="S::srsarangi@iitd.ac.in::e0ea421f-ad6a-4d5d-9997-e211934aa2e5" providerId="AD" clId="Web-{908E495B-65B0-1854-5AD5-892C189151C7}" dt="2024-04-27T09:17:35.797" v="1" actId="20577"/>
          <ac:spMkLst>
            <pc:docMk/>
            <pc:sldMk cId="2460526745" sldId="348"/>
            <ac:spMk id="10" creationId="{3BD0E6FC-B9D7-EB3D-F811-7F32670A6FE6}"/>
          </ac:spMkLst>
        </pc:spChg>
        <pc:spChg chg="mod">
          <ac:chgData name="Smruti Ranjan Sarangi" userId="S::srsarangi@iitd.ac.in::e0ea421f-ad6a-4d5d-9997-e211934aa2e5" providerId="AD" clId="Web-{908E495B-65B0-1854-5AD5-892C189151C7}" dt="2024-04-27T09:17:38.594" v="2" actId="20577"/>
          <ac:spMkLst>
            <pc:docMk/>
            <pc:sldMk cId="2460526745" sldId="348"/>
            <ac:spMk id="11" creationId="{EFA2DFE9-4729-11DB-D8E6-0A9AEB96A7CB}"/>
          </ac:spMkLst>
        </pc:spChg>
        <pc:spChg chg="mod">
          <ac:chgData name="Smruti Ranjan Sarangi" userId="S::srsarangi@iitd.ac.in::e0ea421f-ad6a-4d5d-9997-e211934aa2e5" providerId="AD" clId="Web-{908E495B-65B0-1854-5AD5-892C189151C7}" dt="2024-04-27T09:17:42.422" v="4" actId="20577"/>
          <ac:spMkLst>
            <pc:docMk/>
            <pc:sldMk cId="2460526745" sldId="348"/>
            <ac:spMk id="12" creationId="{446B6906-6B4D-9535-43D4-DAB53C9D76D2}"/>
          </ac:spMkLst>
        </pc:spChg>
        <pc:cxnChg chg="add mod">
          <ac:chgData name="Smruti Ranjan Sarangi" userId="S::srsarangi@iitd.ac.in::e0ea421f-ad6a-4d5d-9997-e211934aa2e5" providerId="AD" clId="Web-{908E495B-65B0-1854-5AD5-892C189151C7}" dt="2024-04-27T09:18:28.548" v="15" actId="1076"/>
          <ac:cxnSpMkLst>
            <pc:docMk/>
            <pc:sldMk cId="2460526745" sldId="348"/>
            <ac:cxnSpMk id="14" creationId="{E29CEBF4-3DCC-7BE6-097C-055E04C28AFA}"/>
          </ac:cxnSpMkLst>
        </pc:cxnChg>
        <pc:cxnChg chg="add mod">
          <ac:chgData name="Smruti Ranjan Sarangi" userId="S::srsarangi@iitd.ac.in::e0ea421f-ad6a-4d5d-9997-e211934aa2e5" providerId="AD" clId="Web-{908E495B-65B0-1854-5AD5-892C189151C7}" dt="2024-04-27T09:18:26.001" v="14" actId="14100"/>
          <ac:cxnSpMkLst>
            <pc:docMk/>
            <pc:sldMk cId="2460526745" sldId="348"/>
            <ac:cxnSpMk id="16" creationId="{72A0F95E-7087-5D30-5171-28A363ED6B6D}"/>
          </ac:cxnSpMkLst>
        </pc:cxnChg>
      </pc:sldChg>
    </pc:docChg>
  </pc:docChgLst>
  <pc:docChgLst>
    <pc:chgData name="Smruti Ranjan Sarangi" userId="e0ea421f-ad6a-4d5d-9997-e211934aa2e5" providerId="ADAL" clId="{92512FA1-F56E-4B00-A61E-4035DAE97494}"/>
    <pc:docChg chg="undo custSel addSld modSld">
      <pc:chgData name="Smruti Ranjan Sarangi" userId="e0ea421f-ad6a-4d5d-9997-e211934aa2e5" providerId="ADAL" clId="{92512FA1-F56E-4B00-A61E-4035DAE97494}" dt="2023-03-19T20:07:12.468" v="4120" actId="1076"/>
      <pc:docMkLst>
        <pc:docMk/>
      </pc:docMkLst>
      <pc:sldChg chg="modSp">
        <pc:chgData name="Smruti Ranjan Sarangi" userId="e0ea421f-ad6a-4d5d-9997-e211934aa2e5" providerId="ADAL" clId="{92512FA1-F56E-4B00-A61E-4035DAE97494}" dt="2023-03-19T11:35:02.084" v="1127" actId="20577"/>
        <pc:sldMkLst>
          <pc:docMk/>
          <pc:sldMk cId="2896501295" sldId="258"/>
        </pc:sldMkLst>
        <pc:graphicFrameChg chg="mod">
          <ac:chgData name="Smruti Ranjan Sarangi" userId="e0ea421f-ad6a-4d5d-9997-e211934aa2e5" providerId="ADAL" clId="{92512FA1-F56E-4B00-A61E-4035DAE97494}" dt="2023-03-19T11:35:02.084" v="1127" actId="20577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addSp delSp modSp new mod">
        <pc:chgData name="Smruti Ranjan Sarangi" userId="e0ea421f-ad6a-4d5d-9997-e211934aa2e5" providerId="ADAL" clId="{92512FA1-F56E-4B00-A61E-4035DAE97494}" dt="2023-03-19T11:06:09.113" v="706" actId="207"/>
        <pc:sldMkLst>
          <pc:docMk/>
          <pc:sldMk cId="235835069" sldId="259"/>
        </pc:sldMkLst>
        <pc:spChg chg="mod">
          <ac:chgData name="Smruti Ranjan Sarangi" userId="e0ea421f-ad6a-4d5d-9997-e211934aa2e5" providerId="ADAL" clId="{92512FA1-F56E-4B00-A61E-4035DAE97494}" dt="2023-03-18T17:30:14.809" v="29" actId="20577"/>
          <ac:spMkLst>
            <pc:docMk/>
            <pc:sldMk cId="235835069" sldId="259"/>
            <ac:spMk id="2" creationId="{0C4DCC78-9593-5330-86D2-871D443FC916}"/>
          </ac:spMkLst>
        </pc:spChg>
        <pc:spChg chg="mod">
          <ac:chgData name="Smruti Ranjan Sarangi" userId="e0ea421f-ad6a-4d5d-9997-e211934aa2e5" providerId="ADAL" clId="{92512FA1-F56E-4B00-A61E-4035DAE97494}" dt="2023-03-18T17:39:46.570" v="200" actId="207"/>
          <ac:spMkLst>
            <pc:docMk/>
            <pc:sldMk cId="235835069" sldId="259"/>
            <ac:spMk id="3" creationId="{30F22FF3-968C-952A-9478-F4488BB89A7D}"/>
          </ac:spMkLst>
        </pc:spChg>
        <pc:spChg chg="add mod">
          <ac:chgData name="Smruti Ranjan Sarangi" userId="e0ea421f-ad6a-4d5d-9997-e211934aa2e5" providerId="ADAL" clId="{92512FA1-F56E-4B00-A61E-4035DAE97494}" dt="2023-03-19T11:06:09.113" v="706" actId="207"/>
          <ac:spMkLst>
            <pc:docMk/>
            <pc:sldMk cId="235835069" sldId="259"/>
            <ac:spMk id="6" creationId="{8B4452F2-0E45-F9C5-8959-82424EAD4A42}"/>
          </ac:spMkLst>
        </pc:spChg>
        <pc:spChg chg="add mod">
          <ac:chgData name="Smruti Ranjan Sarangi" userId="e0ea421f-ad6a-4d5d-9997-e211934aa2e5" providerId="ADAL" clId="{92512FA1-F56E-4B00-A61E-4035DAE97494}" dt="2023-03-18T17:53:11.365" v="251" actId="1036"/>
          <ac:spMkLst>
            <pc:docMk/>
            <pc:sldMk cId="235835069" sldId="259"/>
            <ac:spMk id="7" creationId="{EFDB2A0F-4460-61E5-E700-61E28BFE3291}"/>
          </ac:spMkLst>
        </pc:spChg>
        <pc:spChg chg="add mod">
          <ac:chgData name="Smruti Ranjan Sarangi" userId="e0ea421f-ad6a-4d5d-9997-e211934aa2e5" providerId="ADAL" clId="{92512FA1-F56E-4B00-A61E-4035DAE97494}" dt="2023-03-18T17:53:11.365" v="251" actId="1036"/>
          <ac:spMkLst>
            <pc:docMk/>
            <pc:sldMk cId="235835069" sldId="259"/>
            <ac:spMk id="8" creationId="{9690FCE1-C5C5-C655-2117-A10F4BF2AAAF}"/>
          </ac:spMkLst>
        </pc:spChg>
        <pc:spChg chg="add mod">
          <ac:chgData name="Smruti Ranjan Sarangi" userId="e0ea421f-ad6a-4d5d-9997-e211934aa2e5" providerId="ADAL" clId="{92512FA1-F56E-4B00-A61E-4035DAE97494}" dt="2023-03-18T17:53:11.365" v="251" actId="1036"/>
          <ac:spMkLst>
            <pc:docMk/>
            <pc:sldMk cId="235835069" sldId="259"/>
            <ac:spMk id="9" creationId="{21BE5C4F-FD7B-6BCA-4C52-9F8C401492C4}"/>
          </ac:spMkLst>
        </pc:spChg>
        <pc:spChg chg="add mod">
          <ac:chgData name="Smruti Ranjan Sarangi" userId="e0ea421f-ad6a-4d5d-9997-e211934aa2e5" providerId="ADAL" clId="{92512FA1-F56E-4B00-A61E-4035DAE97494}" dt="2023-03-18T17:53:11.365" v="251" actId="1036"/>
          <ac:spMkLst>
            <pc:docMk/>
            <pc:sldMk cId="235835069" sldId="259"/>
            <ac:spMk id="10" creationId="{3904DD37-71F6-D94A-F62A-5B597833F301}"/>
          </ac:spMkLst>
        </pc:spChg>
        <pc:spChg chg="add mod">
          <ac:chgData name="Smruti Ranjan Sarangi" userId="e0ea421f-ad6a-4d5d-9997-e211934aa2e5" providerId="ADAL" clId="{92512FA1-F56E-4B00-A61E-4035DAE97494}" dt="2023-03-18T17:53:11.365" v="251" actId="1036"/>
          <ac:spMkLst>
            <pc:docMk/>
            <pc:sldMk cId="235835069" sldId="259"/>
            <ac:spMk id="11" creationId="{4DE379F9-B3C6-40D4-1A79-4C8629DA0006}"/>
          </ac:spMkLst>
        </pc:spChg>
        <pc:spChg chg="add mod">
          <ac:chgData name="Smruti Ranjan Sarangi" userId="e0ea421f-ad6a-4d5d-9997-e211934aa2e5" providerId="ADAL" clId="{92512FA1-F56E-4B00-A61E-4035DAE97494}" dt="2023-03-18T17:53:11.365" v="251" actId="1036"/>
          <ac:spMkLst>
            <pc:docMk/>
            <pc:sldMk cId="235835069" sldId="259"/>
            <ac:spMk id="12" creationId="{A94D384B-8593-DA0D-9D11-6B9602B5B962}"/>
          </ac:spMkLst>
        </pc:spChg>
        <pc:spChg chg="add del mod">
          <ac:chgData name="Smruti Ranjan Sarangi" userId="e0ea421f-ad6a-4d5d-9997-e211934aa2e5" providerId="ADAL" clId="{92512FA1-F56E-4B00-A61E-4035DAE97494}" dt="2023-03-18T17:53:47.964" v="254" actId="478"/>
          <ac:spMkLst>
            <pc:docMk/>
            <pc:sldMk cId="235835069" sldId="259"/>
            <ac:spMk id="13" creationId="{8E6CE636-C170-8E6E-B7FB-13AECC18DC01}"/>
          </ac:spMkLst>
        </pc:spChg>
        <pc:spChg chg="add mod">
          <ac:chgData name="Smruti Ranjan Sarangi" userId="e0ea421f-ad6a-4d5d-9997-e211934aa2e5" providerId="ADAL" clId="{92512FA1-F56E-4B00-A61E-4035DAE97494}" dt="2023-03-18T17:54:31.887" v="267" actId="1076"/>
          <ac:spMkLst>
            <pc:docMk/>
            <pc:sldMk cId="235835069" sldId="259"/>
            <ac:spMk id="14" creationId="{32B082D2-051C-0FCE-2796-E296B404E6B5}"/>
          </ac:spMkLst>
        </pc:spChg>
        <pc:spChg chg="add mod">
          <ac:chgData name="Smruti Ranjan Sarangi" userId="e0ea421f-ad6a-4d5d-9997-e211934aa2e5" providerId="ADAL" clId="{92512FA1-F56E-4B00-A61E-4035DAE97494}" dt="2023-03-18T17:56:58.357" v="281" actId="14100"/>
          <ac:spMkLst>
            <pc:docMk/>
            <pc:sldMk cId="235835069" sldId="259"/>
            <ac:spMk id="18" creationId="{09080B5F-A415-DB66-49C6-461A9E3C46E5}"/>
          </ac:spMkLst>
        </pc:spChg>
        <pc:spChg chg="add mod">
          <ac:chgData name="Smruti Ranjan Sarangi" userId="e0ea421f-ad6a-4d5d-9997-e211934aa2e5" providerId="ADAL" clId="{92512FA1-F56E-4B00-A61E-4035DAE97494}" dt="2023-03-18T17:58:02.652" v="291" actId="13822"/>
          <ac:spMkLst>
            <pc:docMk/>
            <pc:sldMk cId="235835069" sldId="259"/>
            <ac:spMk id="22" creationId="{5118350D-2BDE-48CA-EFBB-5D498FE9142E}"/>
          </ac:spMkLst>
        </pc:spChg>
        <pc:spChg chg="add mod">
          <ac:chgData name="Smruti Ranjan Sarangi" userId="e0ea421f-ad6a-4d5d-9997-e211934aa2e5" providerId="ADAL" clId="{92512FA1-F56E-4B00-A61E-4035DAE97494}" dt="2023-03-18T17:58:49.249" v="301" actId="13822"/>
          <ac:spMkLst>
            <pc:docMk/>
            <pc:sldMk cId="235835069" sldId="259"/>
            <ac:spMk id="23" creationId="{6C6BE63E-22CF-6528-8F13-AB38559A99CD}"/>
          </ac:spMkLst>
        </pc:spChg>
        <pc:cxnChg chg="add mod">
          <ac:chgData name="Smruti Ranjan Sarangi" userId="e0ea421f-ad6a-4d5d-9997-e211934aa2e5" providerId="ADAL" clId="{92512FA1-F56E-4B00-A61E-4035DAE97494}" dt="2023-03-18T17:56:30.251" v="271" actId="14100"/>
          <ac:cxnSpMkLst>
            <pc:docMk/>
            <pc:sldMk cId="235835069" sldId="259"/>
            <ac:cxnSpMk id="16" creationId="{DCD54D9E-404F-79BC-FE95-319AD4E8448D}"/>
          </ac:cxnSpMkLst>
        </pc:cxnChg>
        <pc:cxnChg chg="add mod">
          <ac:chgData name="Smruti Ranjan Sarangi" userId="e0ea421f-ad6a-4d5d-9997-e211934aa2e5" providerId="ADAL" clId="{92512FA1-F56E-4B00-A61E-4035DAE97494}" dt="2023-03-18T17:56:50.736" v="279" actId="1076"/>
          <ac:cxnSpMkLst>
            <pc:docMk/>
            <pc:sldMk cId="235835069" sldId="259"/>
            <ac:cxnSpMk id="19" creationId="{B240C1BC-D32B-8AC5-0A80-D32CC1EE813E}"/>
          </ac:cxnSpMkLst>
        </pc:cxnChg>
        <pc:cxnChg chg="add mod">
          <ac:chgData name="Smruti Ranjan Sarangi" userId="e0ea421f-ad6a-4d5d-9997-e211934aa2e5" providerId="ADAL" clId="{92512FA1-F56E-4B00-A61E-4035DAE97494}" dt="2023-03-18T17:57:16.701" v="283" actId="1582"/>
          <ac:cxnSpMkLst>
            <pc:docMk/>
            <pc:sldMk cId="235835069" sldId="259"/>
            <ac:cxnSpMk id="21" creationId="{94301593-C16E-F67B-5DD8-F635D88FF3B5}"/>
          </ac:cxnSpMkLst>
        </pc:cxnChg>
      </pc:sldChg>
      <pc:sldChg chg="modSp add mod">
        <pc:chgData name="Smruti Ranjan Sarangi" userId="e0ea421f-ad6a-4d5d-9997-e211934aa2e5" providerId="ADAL" clId="{92512FA1-F56E-4B00-A61E-4035DAE97494}" dt="2023-03-18T18:03:41.238" v="555" actId="1076"/>
        <pc:sldMkLst>
          <pc:docMk/>
          <pc:sldMk cId="1480117100" sldId="260"/>
        </pc:sldMkLst>
        <pc:picChg chg="mod">
          <ac:chgData name="Smruti Ranjan Sarangi" userId="e0ea421f-ad6a-4d5d-9997-e211934aa2e5" providerId="ADAL" clId="{92512FA1-F56E-4B00-A61E-4035DAE97494}" dt="2023-03-18T18:03:41.238" v="555" actId="1076"/>
          <ac:picMkLst>
            <pc:docMk/>
            <pc:sldMk cId="1480117100" sldId="260"/>
            <ac:picMk id="9" creationId="{9D07CE61-029D-444A-958C-A349B0606D9B}"/>
          </ac:picMkLst>
        </pc:picChg>
      </pc:sldChg>
      <pc:sldChg chg="modSp add mod">
        <pc:chgData name="Smruti Ranjan Sarangi" userId="e0ea421f-ad6a-4d5d-9997-e211934aa2e5" providerId="ADAL" clId="{92512FA1-F56E-4B00-A61E-4035DAE97494}" dt="2023-03-19T19:05:26.221" v="3146" actId="1076"/>
        <pc:sldMkLst>
          <pc:docMk/>
          <pc:sldMk cId="4101929358" sldId="261"/>
        </pc:sldMkLst>
        <pc:picChg chg="mod">
          <ac:chgData name="Smruti Ranjan Sarangi" userId="e0ea421f-ad6a-4d5d-9997-e211934aa2e5" providerId="ADAL" clId="{92512FA1-F56E-4B00-A61E-4035DAE97494}" dt="2023-03-19T19:05:24.395" v="3145" actId="1076"/>
          <ac:picMkLst>
            <pc:docMk/>
            <pc:sldMk cId="4101929358" sldId="261"/>
            <ac:picMk id="2" creationId="{89237ED8-2E66-4F66-9BB0-2523E6B4D0F5}"/>
          </ac:picMkLst>
        </pc:picChg>
        <pc:picChg chg="mod">
          <ac:chgData name="Smruti Ranjan Sarangi" userId="e0ea421f-ad6a-4d5d-9997-e211934aa2e5" providerId="ADAL" clId="{92512FA1-F56E-4B00-A61E-4035DAE97494}" dt="2023-03-19T19:05:26.221" v="3146" actId="1076"/>
          <ac:picMkLst>
            <pc:docMk/>
            <pc:sldMk cId="4101929358" sldId="261"/>
            <ac:picMk id="11" creationId="{E19F312B-6D52-4A31-83CB-CBA1B9775A7E}"/>
          </ac:picMkLst>
        </pc:picChg>
      </pc:sldChg>
      <pc:sldChg chg="addSp delSp modSp new mod">
        <pc:chgData name="Smruti Ranjan Sarangi" userId="e0ea421f-ad6a-4d5d-9997-e211934aa2e5" providerId="ADAL" clId="{92512FA1-F56E-4B00-A61E-4035DAE97494}" dt="2023-03-18T18:04:17.883" v="579" actId="13822"/>
        <pc:sldMkLst>
          <pc:docMk/>
          <pc:sldMk cId="62439767" sldId="262"/>
        </pc:sldMkLst>
        <pc:spChg chg="mod">
          <ac:chgData name="Smruti Ranjan Sarangi" userId="e0ea421f-ad6a-4d5d-9997-e211934aa2e5" providerId="ADAL" clId="{92512FA1-F56E-4B00-A61E-4035DAE97494}" dt="2023-03-18T18:01:21.570" v="314" actId="20577"/>
          <ac:spMkLst>
            <pc:docMk/>
            <pc:sldMk cId="62439767" sldId="262"/>
            <ac:spMk id="2" creationId="{9876022F-2FC3-0F1C-CAAB-08A3019C3B02}"/>
          </ac:spMkLst>
        </pc:spChg>
        <pc:spChg chg="del">
          <ac:chgData name="Smruti Ranjan Sarangi" userId="e0ea421f-ad6a-4d5d-9997-e211934aa2e5" providerId="ADAL" clId="{92512FA1-F56E-4B00-A61E-4035DAE97494}" dt="2023-03-18T18:01:28.389" v="315" actId="478"/>
          <ac:spMkLst>
            <pc:docMk/>
            <pc:sldMk cId="62439767" sldId="262"/>
            <ac:spMk id="3" creationId="{DA46A575-5907-1574-9ADC-AB93820A7E95}"/>
          </ac:spMkLst>
        </pc:spChg>
        <pc:spChg chg="add mod">
          <ac:chgData name="Smruti Ranjan Sarangi" userId="e0ea421f-ad6a-4d5d-9997-e211934aa2e5" providerId="ADAL" clId="{92512FA1-F56E-4B00-A61E-4035DAE97494}" dt="2023-03-18T18:04:17.883" v="579" actId="13822"/>
          <ac:spMkLst>
            <pc:docMk/>
            <pc:sldMk cId="62439767" sldId="262"/>
            <ac:spMk id="8" creationId="{B2EF0EB9-DF05-9AD5-0631-02E8B3018F8F}"/>
          </ac:spMkLst>
        </pc:spChg>
        <pc:graphicFrameChg chg="add mod modGraphic">
          <ac:chgData name="Smruti Ranjan Sarangi" userId="e0ea421f-ad6a-4d5d-9997-e211934aa2e5" providerId="ADAL" clId="{92512FA1-F56E-4B00-A61E-4035DAE97494}" dt="2023-03-18T18:03:32.033" v="554" actId="1076"/>
          <ac:graphicFrameMkLst>
            <pc:docMk/>
            <pc:sldMk cId="62439767" sldId="262"/>
            <ac:graphicFrameMk id="6" creationId="{BFFDB92F-A5E7-B668-1DC3-6BA2557B5FA4}"/>
          </ac:graphicFrameMkLst>
        </pc:graphicFrameChg>
        <pc:picChg chg="add mod">
          <ac:chgData name="Smruti Ranjan Sarangi" userId="e0ea421f-ad6a-4d5d-9997-e211934aa2e5" providerId="ADAL" clId="{92512FA1-F56E-4B00-A61E-4035DAE97494}" dt="2023-03-18T18:03:50.605" v="558" actId="1076"/>
          <ac:picMkLst>
            <pc:docMk/>
            <pc:sldMk cId="62439767" sldId="262"/>
            <ac:picMk id="7" creationId="{CE219C5F-7765-C2E5-4D76-25B10989CB8F}"/>
          </ac:picMkLst>
        </pc:picChg>
      </pc:sldChg>
      <pc:sldChg chg="addSp modSp new mod">
        <pc:chgData name="Smruti Ranjan Sarangi" userId="e0ea421f-ad6a-4d5d-9997-e211934aa2e5" providerId="ADAL" clId="{92512FA1-F56E-4B00-A61E-4035DAE97494}" dt="2023-03-19T11:07:29.424" v="762" actId="1076"/>
        <pc:sldMkLst>
          <pc:docMk/>
          <pc:sldMk cId="3085842958" sldId="263"/>
        </pc:sldMkLst>
        <pc:spChg chg="mod">
          <ac:chgData name="Smruti Ranjan Sarangi" userId="e0ea421f-ad6a-4d5d-9997-e211934aa2e5" providerId="ADAL" clId="{92512FA1-F56E-4B00-A61E-4035DAE97494}" dt="2023-03-18T18:04:55.747" v="636" actId="20577"/>
          <ac:spMkLst>
            <pc:docMk/>
            <pc:sldMk cId="3085842958" sldId="263"/>
            <ac:spMk id="2" creationId="{C4F447E6-BC06-F0E0-1FC7-8972589AE5A2}"/>
          </ac:spMkLst>
        </pc:spChg>
        <pc:spChg chg="mod">
          <ac:chgData name="Smruti Ranjan Sarangi" userId="e0ea421f-ad6a-4d5d-9997-e211934aa2e5" providerId="ADAL" clId="{92512FA1-F56E-4B00-A61E-4035DAE97494}" dt="2023-03-18T18:05:35.964" v="703" actId="207"/>
          <ac:spMkLst>
            <pc:docMk/>
            <pc:sldMk cId="3085842958" sldId="263"/>
            <ac:spMk id="3" creationId="{C3625126-B530-D8B1-6778-44A2F6C7EA01}"/>
          </ac:spMkLst>
        </pc:spChg>
        <pc:spChg chg="add mod">
          <ac:chgData name="Smruti Ranjan Sarangi" userId="e0ea421f-ad6a-4d5d-9997-e211934aa2e5" providerId="ADAL" clId="{92512FA1-F56E-4B00-A61E-4035DAE97494}" dt="2023-03-19T11:06:18.800" v="707" actId="207"/>
          <ac:spMkLst>
            <pc:docMk/>
            <pc:sldMk cId="3085842958" sldId="263"/>
            <ac:spMk id="6" creationId="{E1F1B3DD-EA31-4442-FA32-2D9BA18D5022}"/>
          </ac:spMkLst>
        </pc:spChg>
        <pc:spChg chg="add mod">
          <ac:chgData name="Smruti Ranjan Sarangi" userId="e0ea421f-ad6a-4d5d-9997-e211934aa2e5" providerId="ADAL" clId="{92512FA1-F56E-4B00-A61E-4035DAE97494}" dt="2023-03-19T11:05:53.823" v="705" actId="1076"/>
          <ac:spMkLst>
            <pc:docMk/>
            <pc:sldMk cId="3085842958" sldId="263"/>
            <ac:spMk id="7" creationId="{3BCE59B7-9963-523F-878E-FBA37BF8B54B}"/>
          </ac:spMkLst>
        </pc:spChg>
        <pc:spChg chg="add mod">
          <ac:chgData name="Smruti Ranjan Sarangi" userId="e0ea421f-ad6a-4d5d-9997-e211934aa2e5" providerId="ADAL" clId="{92512FA1-F56E-4B00-A61E-4035DAE97494}" dt="2023-03-19T11:05:53.823" v="705" actId="1076"/>
          <ac:spMkLst>
            <pc:docMk/>
            <pc:sldMk cId="3085842958" sldId="263"/>
            <ac:spMk id="8" creationId="{5498E8CE-0CA8-0E50-B13B-5BBE95A4FD65}"/>
          </ac:spMkLst>
        </pc:spChg>
        <pc:spChg chg="add mod">
          <ac:chgData name="Smruti Ranjan Sarangi" userId="e0ea421f-ad6a-4d5d-9997-e211934aa2e5" providerId="ADAL" clId="{92512FA1-F56E-4B00-A61E-4035DAE97494}" dt="2023-03-19T11:06:21.926" v="708" actId="1035"/>
          <ac:spMkLst>
            <pc:docMk/>
            <pc:sldMk cId="3085842958" sldId="263"/>
            <ac:spMk id="9" creationId="{D5A46CAA-9724-A4E3-418D-DCB526291B3D}"/>
          </ac:spMkLst>
        </pc:spChg>
        <pc:spChg chg="add mod">
          <ac:chgData name="Smruti Ranjan Sarangi" userId="e0ea421f-ad6a-4d5d-9997-e211934aa2e5" providerId="ADAL" clId="{92512FA1-F56E-4B00-A61E-4035DAE97494}" dt="2023-03-19T11:06:24.502" v="709" actId="1035"/>
          <ac:spMkLst>
            <pc:docMk/>
            <pc:sldMk cId="3085842958" sldId="263"/>
            <ac:spMk id="10" creationId="{C9A3F365-D32C-31FA-5B8B-991525045194}"/>
          </ac:spMkLst>
        </pc:spChg>
        <pc:spChg chg="add mod">
          <ac:chgData name="Smruti Ranjan Sarangi" userId="e0ea421f-ad6a-4d5d-9997-e211934aa2e5" providerId="ADAL" clId="{92512FA1-F56E-4B00-A61E-4035DAE97494}" dt="2023-03-19T11:05:53.823" v="705" actId="1076"/>
          <ac:spMkLst>
            <pc:docMk/>
            <pc:sldMk cId="3085842958" sldId="263"/>
            <ac:spMk id="11" creationId="{1C0FBA65-4110-8244-1A95-9210D56CDB75}"/>
          </ac:spMkLst>
        </pc:spChg>
        <pc:spChg chg="add mod">
          <ac:chgData name="Smruti Ranjan Sarangi" userId="e0ea421f-ad6a-4d5d-9997-e211934aa2e5" providerId="ADAL" clId="{92512FA1-F56E-4B00-A61E-4035DAE97494}" dt="2023-03-19T11:07:07.834" v="743" actId="20577"/>
          <ac:spMkLst>
            <pc:docMk/>
            <pc:sldMk cId="3085842958" sldId="263"/>
            <ac:spMk id="13" creationId="{7DF3FCD1-BBED-ED69-FD32-402772E93067}"/>
          </ac:spMkLst>
        </pc:spChg>
        <pc:spChg chg="add mod">
          <ac:chgData name="Smruti Ranjan Sarangi" userId="e0ea421f-ad6a-4d5d-9997-e211934aa2e5" providerId="ADAL" clId="{92512FA1-F56E-4B00-A61E-4035DAE97494}" dt="2023-03-19T11:07:29.424" v="762" actId="1076"/>
          <ac:spMkLst>
            <pc:docMk/>
            <pc:sldMk cId="3085842958" sldId="263"/>
            <ac:spMk id="14" creationId="{8161BBB6-8C59-1F68-3E98-62DE8F3DACFF}"/>
          </ac:spMkLst>
        </pc:spChg>
        <pc:picChg chg="add mod">
          <ac:chgData name="Smruti Ranjan Sarangi" userId="e0ea421f-ad6a-4d5d-9997-e211934aa2e5" providerId="ADAL" clId="{92512FA1-F56E-4B00-A61E-4035DAE97494}" dt="2023-03-19T11:06:37.447" v="712" actId="1076"/>
          <ac:picMkLst>
            <pc:docMk/>
            <pc:sldMk cId="3085842958" sldId="263"/>
            <ac:picMk id="12" creationId="{A9E117FF-3A51-7572-7580-80C4BC132215}"/>
          </ac:picMkLst>
        </pc:picChg>
      </pc:sldChg>
      <pc:sldChg chg="addSp delSp modSp new mod">
        <pc:chgData name="Smruti Ranjan Sarangi" userId="e0ea421f-ad6a-4d5d-9997-e211934aa2e5" providerId="ADAL" clId="{92512FA1-F56E-4B00-A61E-4035DAE97494}" dt="2023-03-19T11:33:42.783" v="1104" actId="1076"/>
        <pc:sldMkLst>
          <pc:docMk/>
          <pc:sldMk cId="419774189" sldId="264"/>
        </pc:sldMkLst>
        <pc:spChg chg="mod">
          <ac:chgData name="Smruti Ranjan Sarangi" userId="e0ea421f-ad6a-4d5d-9997-e211934aa2e5" providerId="ADAL" clId="{92512FA1-F56E-4B00-A61E-4035DAE97494}" dt="2023-03-19T11:07:40.843" v="805" actId="5793"/>
          <ac:spMkLst>
            <pc:docMk/>
            <pc:sldMk cId="419774189" sldId="264"/>
            <ac:spMk id="2" creationId="{D267D96D-45DF-ADF0-153D-9069AB7F86C1}"/>
          </ac:spMkLst>
        </pc:spChg>
        <pc:spChg chg="del">
          <ac:chgData name="Smruti Ranjan Sarangi" userId="e0ea421f-ad6a-4d5d-9997-e211934aa2e5" providerId="ADAL" clId="{92512FA1-F56E-4B00-A61E-4035DAE97494}" dt="2023-03-19T11:31:25.727" v="806" actId="478"/>
          <ac:spMkLst>
            <pc:docMk/>
            <pc:sldMk cId="419774189" sldId="264"/>
            <ac:spMk id="3" creationId="{26C920B6-A0E6-0001-F690-956155754611}"/>
          </ac:spMkLst>
        </pc:spChg>
        <pc:graphicFrameChg chg="add mod modGraphic">
          <ac:chgData name="Smruti Ranjan Sarangi" userId="e0ea421f-ad6a-4d5d-9997-e211934aa2e5" providerId="ADAL" clId="{92512FA1-F56E-4B00-A61E-4035DAE97494}" dt="2023-03-19T11:33:42.783" v="1104" actId="1076"/>
          <ac:graphicFrameMkLst>
            <pc:docMk/>
            <pc:sldMk cId="419774189" sldId="264"/>
            <ac:graphicFrameMk id="6" creationId="{D5BDD14B-A0CF-20F3-4406-06C64D3BB25D}"/>
          </ac:graphicFrameMkLst>
        </pc:graphicFrameChg>
      </pc:sldChg>
      <pc:sldChg chg="addSp modSp new mod">
        <pc:chgData name="Smruti Ranjan Sarangi" userId="e0ea421f-ad6a-4d5d-9997-e211934aa2e5" providerId="ADAL" clId="{92512FA1-F56E-4B00-A61E-4035DAE97494}" dt="2023-03-19T11:55:20.908" v="1652" actId="14100"/>
        <pc:sldMkLst>
          <pc:docMk/>
          <pc:sldMk cId="269982899" sldId="265"/>
        </pc:sldMkLst>
        <pc:spChg chg="mod">
          <ac:chgData name="Smruti Ranjan Sarangi" userId="e0ea421f-ad6a-4d5d-9997-e211934aa2e5" providerId="ADAL" clId="{92512FA1-F56E-4B00-A61E-4035DAE97494}" dt="2023-03-19T11:35:41.577" v="1163" actId="20577"/>
          <ac:spMkLst>
            <pc:docMk/>
            <pc:sldMk cId="269982899" sldId="265"/>
            <ac:spMk id="2" creationId="{2B95EBE7-012F-93DB-3C90-E24CE7224383}"/>
          </ac:spMkLst>
        </pc:spChg>
        <pc:spChg chg="mod">
          <ac:chgData name="Smruti Ranjan Sarangi" userId="e0ea421f-ad6a-4d5d-9997-e211934aa2e5" providerId="ADAL" clId="{92512FA1-F56E-4B00-A61E-4035DAE97494}" dt="2023-03-19T11:49:27.620" v="1429" actId="207"/>
          <ac:spMkLst>
            <pc:docMk/>
            <pc:sldMk cId="269982899" sldId="265"/>
            <ac:spMk id="3" creationId="{8D6FD570-3EB8-57C6-CC52-C7E399444AB9}"/>
          </ac:spMkLst>
        </pc:spChg>
        <pc:spChg chg="add mod">
          <ac:chgData name="Smruti Ranjan Sarangi" userId="e0ea421f-ad6a-4d5d-9997-e211934aa2e5" providerId="ADAL" clId="{92512FA1-F56E-4B00-A61E-4035DAE97494}" dt="2023-03-19T11:55:09.620" v="1650" actId="1035"/>
          <ac:spMkLst>
            <pc:docMk/>
            <pc:sldMk cId="269982899" sldId="265"/>
            <ac:spMk id="8" creationId="{EF3974FA-EAD1-03E7-1CA9-7CA3EE07CD1C}"/>
          </ac:spMkLst>
        </pc:spChg>
        <pc:picChg chg="add mod">
          <ac:chgData name="Smruti Ranjan Sarangi" userId="e0ea421f-ad6a-4d5d-9997-e211934aa2e5" providerId="ADAL" clId="{92512FA1-F56E-4B00-A61E-4035DAE97494}" dt="2023-03-19T11:35:55.213" v="1166" actId="1076"/>
          <ac:picMkLst>
            <pc:docMk/>
            <pc:sldMk cId="269982899" sldId="265"/>
            <ac:picMk id="6" creationId="{8EE25FEB-E99F-0DF9-524D-564CD2DBD449}"/>
          </ac:picMkLst>
        </pc:picChg>
        <pc:picChg chg="add mod">
          <ac:chgData name="Smruti Ranjan Sarangi" userId="e0ea421f-ad6a-4d5d-9997-e211934aa2e5" providerId="ADAL" clId="{92512FA1-F56E-4B00-A61E-4035DAE97494}" dt="2023-03-19T11:55:09.620" v="1650" actId="1035"/>
          <ac:picMkLst>
            <pc:docMk/>
            <pc:sldMk cId="269982899" sldId="265"/>
            <ac:picMk id="7" creationId="{27362B90-6C5C-1CE5-3EAC-8094549F4446}"/>
          </ac:picMkLst>
        </pc:picChg>
        <pc:picChg chg="add mod ord">
          <ac:chgData name="Smruti Ranjan Sarangi" userId="e0ea421f-ad6a-4d5d-9997-e211934aa2e5" providerId="ADAL" clId="{92512FA1-F56E-4B00-A61E-4035DAE97494}" dt="2023-03-19T11:55:20.908" v="1652" actId="14100"/>
          <ac:picMkLst>
            <pc:docMk/>
            <pc:sldMk cId="269982899" sldId="265"/>
            <ac:picMk id="9" creationId="{30B4AB4C-39B5-216B-555F-F279D8A94AD3}"/>
          </ac:picMkLst>
        </pc:picChg>
      </pc:sldChg>
      <pc:sldChg chg="addSp delSp modSp new mod">
        <pc:chgData name="Smruti Ranjan Sarangi" userId="e0ea421f-ad6a-4d5d-9997-e211934aa2e5" providerId="ADAL" clId="{92512FA1-F56E-4B00-A61E-4035DAE97494}" dt="2023-03-19T11:46:09.224" v="1261" actId="404"/>
        <pc:sldMkLst>
          <pc:docMk/>
          <pc:sldMk cId="2394357196" sldId="266"/>
        </pc:sldMkLst>
        <pc:spChg chg="del">
          <ac:chgData name="Smruti Ranjan Sarangi" userId="e0ea421f-ad6a-4d5d-9997-e211934aa2e5" providerId="ADAL" clId="{92512FA1-F56E-4B00-A61E-4035DAE97494}" dt="2023-03-19T11:45:14.763" v="1168" actId="478"/>
          <ac:spMkLst>
            <pc:docMk/>
            <pc:sldMk cId="2394357196" sldId="266"/>
            <ac:spMk id="2" creationId="{05A98355-431C-6D36-75C8-23EFEF6FC770}"/>
          </ac:spMkLst>
        </pc:spChg>
        <pc:spChg chg="del">
          <ac:chgData name="Smruti Ranjan Sarangi" userId="e0ea421f-ad6a-4d5d-9997-e211934aa2e5" providerId="ADAL" clId="{92512FA1-F56E-4B00-A61E-4035DAE97494}" dt="2023-03-19T11:45:14.763" v="1168" actId="478"/>
          <ac:spMkLst>
            <pc:docMk/>
            <pc:sldMk cId="2394357196" sldId="266"/>
            <ac:spMk id="3" creationId="{C1F64232-4E8D-AF54-3F69-0C9CD3F817F1}"/>
          </ac:spMkLst>
        </pc:spChg>
        <pc:spChg chg="add mod">
          <ac:chgData name="Smruti Ranjan Sarangi" userId="e0ea421f-ad6a-4d5d-9997-e211934aa2e5" providerId="ADAL" clId="{92512FA1-F56E-4B00-A61E-4035DAE97494}" dt="2023-03-19T11:46:09.224" v="1261" actId="404"/>
          <ac:spMkLst>
            <pc:docMk/>
            <pc:sldMk cId="2394357196" sldId="266"/>
            <ac:spMk id="6" creationId="{A2822582-AFC8-0079-41B2-479640AF15E7}"/>
          </ac:spMkLst>
        </pc:spChg>
      </pc:sldChg>
      <pc:sldChg chg="modSp add mod">
        <pc:chgData name="Smruti Ranjan Sarangi" userId="e0ea421f-ad6a-4d5d-9997-e211934aa2e5" providerId="ADAL" clId="{92512FA1-F56E-4B00-A61E-4035DAE97494}" dt="2023-03-19T11:46:17.903" v="1266" actId="20577"/>
        <pc:sldMkLst>
          <pc:docMk/>
          <pc:sldMk cId="2004708578" sldId="267"/>
        </pc:sldMkLst>
        <pc:spChg chg="mod">
          <ac:chgData name="Smruti Ranjan Sarangi" userId="e0ea421f-ad6a-4d5d-9997-e211934aa2e5" providerId="ADAL" clId="{92512FA1-F56E-4B00-A61E-4035DAE97494}" dt="2023-03-19T11:46:17.903" v="1266" actId="20577"/>
          <ac:spMkLst>
            <pc:docMk/>
            <pc:sldMk cId="2004708578" sldId="267"/>
            <ac:spMk id="6" creationId="{A2822582-AFC8-0079-41B2-479640AF15E7}"/>
          </ac:spMkLst>
        </pc:spChg>
      </pc:sldChg>
      <pc:sldChg chg="addSp modSp new mod">
        <pc:chgData name="Smruti Ranjan Sarangi" userId="e0ea421f-ad6a-4d5d-9997-e211934aa2e5" providerId="ADAL" clId="{92512FA1-F56E-4B00-A61E-4035DAE97494}" dt="2023-03-19T12:33:53.482" v="2156" actId="14100"/>
        <pc:sldMkLst>
          <pc:docMk/>
          <pc:sldMk cId="1777266357" sldId="268"/>
        </pc:sldMkLst>
        <pc:spChg chg="mod">
          <ac:chgData name="Smruti Ranjan Sarangi" userId="e0ea421f-ad6a-4d5d-9997-e211934aa2e5" providerId="ADAL" clId="{92512FA1-F56E-4B00-A61E-4035DAE97494}" dt="2023-03-19T12:11:27.774" v="1751" actId="1076"/>
          <ac:spMkLst>
            <pc:docMk/>
            <pc:sldMk cId="1777266357" sldId="268"/>
            <ac:spMk id="2" creationId="{4BE7B347-3909-8E1B-1947-E715BB8897B5}"/>
          </ac:spMkLst>
        </pc:spChg>
        <pc:spChg chg="mod">
          <ac:chgData name="Smruti Ranjan Sarangi" userId="e0ea421f-ad6a-4d5d-9997-e211934aa2e5" providerId="ADAL" clId="{92512FA1-F56E-4B00-A61E-4035DAE97494}" dt="2023-03-19T12:11:32.752" v="1752" actId="14100"/>
          <ac:spMkLst>
            <pc:docMk/>
            <pc:sldMk cId="1777266357" sldId="268"/>
            <ac:spMk id="3" creationId="{CAFA7B70-ECF8-3316-FC39-BC7DF0BA3FCA}"/>
          </ac:spMkLst>
        </pc:spChg>
        <pc:spChg chg="add mod">
          <ac:chgData name="Smruti Ranjan Sarangi" userId="e0ea421f-ad6a-4d5d-9997-e211934aa2e5" providerId="ADAL" clId="{92512FA1-F56E-4B00-A61E-4035DAE97494}" dt="2023-03-19T12:10:25.971" v="1729" actId="13822"/>
          <ac:spMkLst>
            <pc:docMk/>
            <pc:sldMk cId="1777266357" sldId="268"/>
            <ac:spMk id="12" creationId="{05D0BAA2-8112-4092-CAA0-C0D9115DA7A3}"/>
          </ac:spMkLst>
        </pc:spChg>
        <pc:spChg chg="add mod">
          <ac:chgData name="Smruti Ranjan Sarangi" userId="e0ea421f-ad6a-4d5d-9997-e211934aa2e5" providerId="ADAL" clId="{92512FA1-F56E-4B00-A61E-4035DAE97494}" dt="2023-03-19T12:10:44.685" v="1733" actId="14100"/>
          <ac:spMkLst>
            <pc:docMk/>
            <pc:sldMk cId="1777266357" sldId="268"/>
            <ac:spMk id="13" creationId="{77231544-1CA8-1033-FC1A-A5CA845409B1}"/>
          </ac:spMkLst>
        </pc:spChg>
        <pc:spChg chg="add mod">
          <ac:chgData name="Smruti Ranjan Sarangi" userId="e0ea421f-ad6a-4d5d-9997-e211934aa2e5" providerId="ADAL" clId="{92512FA1-F56E-4B00-A61E-4035DAE97494}" dt="2023-03-19T12:10:58.600" v="1737" actId="1038"/>
          <ac:spMkLst>
            <pc:docMk/>
            <pc:sldMk cId="1777266357" sldId="268"/>
            <ac:spMk id="14" creationId="{2BD1FA16-772A-8650-221C-B03C7766A9B1}"/>
          </ac:spMkLst>
        </pc:spChg>
        <pc:spChg chg="add mod">
          <ac:chgData name="Smruti Ranjan Sarangi" userId="e0ea421f-ad6a-4d5d-9997-e211934aa2e5" providerId="ADAL" clId="{92512FA1-F56E-4B00-A61E-4035DAE97494}" dt="2023-03-19T12:11:01.587" v="1739" actId="1038"/>
          <ac:spMkLst>
            <pc:docMk/>
            <pc:sldMk cId="1777266357" sldId="268"/>
            <ac:spMk id="15" creationId="{7C6B927E-095C-5ABF-D583-23F103C504A8}"/>
          </ac:spMkLst>
        </pc:spChg>
        <pc:spChg chg="add mod">
          <ac:chgData name="Smruti Ranjan Sarangi" userId="e0ea421f-ad6a-4d5d-9997-e211934aa2e5" providerId="ADAL" clId="{92512FA1-F56E-4B00-A61E-4035DAE97494}" dt="2023-03-19T12:11:18.528" v="1749" actId="1035"/>
          <ac:spMkLst>
            <pc:docMk/>
            <pc:sldMk cId="1777266357" sldId="268"/>
            <ac:spMk id="16" creationId="{A7C977C1-1834-F895-A5C3-DB5011FF5D69}"/>
          </ac:spMkLst>
        </pc:spChg>
        <pc:spChg chg="add mod">
          <ac:chgData name="Smruti Ranjan Sarangi" userId="e0ea421f-ad6a-4d5d-9997-e211934aa2e5" providerId="ADAL" clId="{92512FA1-F56E-4B00-A61E-4035DAE97494}" dt="2023-03-19T12:11:24.330" v="1750" actId="14100"/>
          <ac:spMkLst>
            <pc:docMk/>
            <pc:sldMk cId="1777266357" sldId="268"/>
            <ac:spMk id="17" creationId="{E99130D9-A943-F7AA-434E-E2059E3471A3}"/>
          </ac:spMkLst>
        </pc:spChg>
        <pc:spChg chg="add mod">
          <ac:chgData name="Smruti Ranjan Sarangi" userId="e0ea421f-ad6a-4d5d-9997-e211934aa2e5" providerId="ADAL" clId="{92512FA1-F56E-4B00-A61E-4035DAE97494}" dt="2023-03-19T12:32:20.488" v="2141" actId="207"/>
          <ac:spMkLst>
            <pc:docMk/>
            <pc:sldMk cId="1777266357" sldId="268"/>
            <ac:spMk id="18" creationId="{D9060980-4AB3-CE3F-786D-50A2A7CE877A}"/>
          </ac:spMkLst>
        </pc:spChg>
        <pc:spChg chg="add mod">
          <ac:chgData name="Smruti Ranjan Sarangi" userId="e0ea421f-ad6a-4d5d-9997-e211934aa2e5" providerId="ADAL" clId="{92512FA1-F56E-4B00-A61E-4035DAE97494}" dt="2023-03-19T12:30:56.421" v="1992" actId="13822"/>
          <ac:spMkLst>
            <pc:docMk/>
            <pc:sldMk cId="1777266357" sldId="268"/>
            <ac:spMk id="19" creationId="{358873A8-8637-0485-1817-458321D5F6CE}"/>
          </ac:spMkLst>
        </pc:spChg>
        <pc:spChg chg="add mod">
          <ac:chgData name="Smruti Ranjan Sarangi" userId="e0ea421f-ad6a-4d5d-9997-e211934aa2e5" providerId="ADAL" clId="{92512FA1-F56E-4B00-A61E-4035DAE97494}" dt="2023-03-19T12:32:40.325" v="2143" actId="1076"/>
          <ac:spMkLst>
            <pc:docMk/>
            <pc:sldMk cId="1777266357" sldId="268"/>
            <ac:spMk id="20" creationId="{7C59A0E6-C0A9-2939-EAFE-D002DF0AE8F0}"/>
          </ac:spMkLst>
        </pc:spChg>
        <pc:cxnChg chg="add mod ord">
          <ac:chgData name="Smruti Ranjan Sarangi" userId="e0ea421f-ad6a-4d5d-9997-e211934aa2e5" providerId="ADAL" clId="{92512FA1-F56E-4B00-A61E-4035DAE97494}" dt="2023-03-19T12:33:22.224" v="2152" actId="14100"/>
          <ac:cxnSpMkLst>
            <pc:docMk/>
            <pc:sldMk cId="1777266357" sldId="268"/>
            <ac:cxnSpMk id="7" creationId="{DEDA474D-2609-45E8-F982-0EDF67D68D4A}"/>
          </ac:cxnSpMkLst>
        </pc:cxnChg>
        <pc:cxnChg chg="add mod">
          <ac:chgData name="Smruti Ranjan Sarangi" userId="e0ea421f-ad6a-4d5d-9997-e211934aa2e5" providerId="ADAL" clId="{92512FA1-F56E-4B00-A61E-4035DAE97494}" dt="2023-03-19T12:10:14.581" v="1727" actId="1582"/>
          <ac:cxnSpMkLst>
            <pc:docMk/>
            <pc:sldMk cId="1777266357" sldId="268"/>
            <ac:cxnSpMk id="8" creationId="{9B6F79E7-4A11-9801-0AB5-427A4A69F76D}"/>
          </ac:cxnSpMkLst>
        </pc:cxnChg>
        <pc:cxnChg chg="add mod ord">
          <ac:chgData name="Smruti Ranjan Sarangi" userId="e0ea421f-ad6a-4d5d-9997-e211934aa2e5" providerId="ADAL" clId="{92512FA1-F56E-4B00-A61E-4035DAE97494}" dt="2023-03-19T12:33:26.369" v="2153" actId="14100"/>
          <ac:cxnSpMkLst>
            <pc:docMk/>
            <pc:sldMk cId="1777266357" sldId="268"/>
            <ac:cxnSpMk id="11" creationId="{16E838BC-CD00-1EC5-5256-C02C873530FC}"/>
          </ac:cxnSpMkLst>
        </pc:cxnChg>
        <pc:cxnChg chg="add mod">
          <ac:chgData name="Smruti Ranjan Sarangi" userId="e0ea421f-ad6a-4d5d-9997-e211934aa2e5" providerId="ADAL" clId="{92512FA1-F56E-4B00-A61E-4035DAE97494}" dt="2023-03-19T12:33:48.305" v="2155" actId="1582"/>
          <ac:cxnSpMkLst>
            <pc:docMk/>
            <pc:sldMk cId="1777266357" sldId="268"/>
            <ac:cxnSpMk id="22" creationId="{629E5D3D-30B5-71C2-676E-98AD45A02F43}"/>
          </ac:cxnSpMkLst>
        </pc:cxnChg>
        <pc:cxnChg chg="add mod">
          <ac:chgData name="Smruti Ranjan Sarangi" userId="e0ea421f-ad6a-4d5d-9997-e211934aa2e5" providerId="ADAL" clId="{92512FA1-F56E-4B00-A61E-4035DAE97494}" dt="2023-03-19T12:33:53.482" v="2156" actId="14100"/>
          <ac:cxnSpMkLst>
            <pc:docMk/>
            <pc:sldMk cId="1777266357" sldId="268"/>
            <ac:cxnSpMk id="23" creationId="{6A1ADAF8-4FBE-26BD-7BB9-EFA2265FBBA9}"/>
          </ac:cxnSpMkLst>
        </pc:cxnChg>
        <pc:cxnChg chg="add mod">
          <ac:chgData name="Smruti Ranjan Sarangi" userId="e0ea421f-ad6a-4d5d-9997-e211934aa2e5" providerId="ADAL" clId="{92512FA1-F56E-4B00-A61E-4035DAE97494}" dt="2023-03-19T12:33:53.482" v="2156" actId="14100"/>
          <ac:cxnSpMkLst>
            <pc:docMk/>
            <pc:sldMk cId="1777266357" sldId="268"/>
            <ac:cxnSpMk id="26" creationId="{F36E1430-BF13-7655-38FF-E18B929E2033}"/>
          </ac:cxnSpMkLst>
        </pc:cxnChg>
      </pc:sldChg>
      <pc:sldChg chg="addSp delSp modSp new mod modAnim">
        <pc:chgData name="Smruti Ranjan Sarangi" userId="e0ea421f-ad6a-4d5d-9997-e211934aa2e5" providerId="ADAL" clId="{92512FA1-F56E-4B00-A61E-4035DAE97494}" dt="2023-03-19T12:35:22.106" v="2275" actId="1076"/>
        <pc:sldMkLst>
          <pc:docMk/>
          <pc:sldMk cId="2788708430" sldId="269"/>
        </pc:sldMkLst>
        <pc:spChg chg="mod">
          <ac:chgData name="Smruti Ranjan Sarangi" userId="e0ea421f-ad6a-4d5d-9997-e211934aa2e5" providerId="ADAL" clId="{92512FA1-F56E-4B00-A61E-4035DAE97494}" dt="2023-03-19T12:30:27.486" v="1956" actId="20577"/>
          <ac:spMkLst>
            <pc:docMk/>
            <pc:sldMk cId="2788708430" sldId="269"/>
            <ac:spMk id="2" creationId="{5EA3181D-368C-DFA6-94C3-576C9E5C72B7}"/>
          </ac:spMkLst>
        </pc:spChg>
        <pc:spChg chg="del">
          <ac:chgData name="Smruti Ranjan Sarangi" userId="e0ea421f-ad6a-4d5d-9997-e211934aa2e5" providerId="ADAL" clId="{92512FA1-F56E-4B00-A61E-4035DAE97494}" dt="2023-03-19T12:19:00.962" v="1907" actId="931"/>
          <ac:spMkLst>
            <pc:docMk/>
            <pc:sldMk cId="2788708430" sldId="269"/>
            <ac:spMk id="3" creationId="{0FB26CE6-7F43-235F-C84E-52C93CE7EF4B}"/>
          </ac:spMkLst>
        </pc:spChg>
        <pc:spChg chg="add del mod">
          <ac:chgData name="Smruti Ranjan Sarangi" userId="e0ea421f-ad6a-4d5d-9997-e211934aa2e5" providerId="ADAL" clId="{92512FA1-F56E-4B00-A61E-4035DAE97494}" dt="2023-03-19T12:19:17.555" v="1915"/>
          <ac:spMkLst>
            <pc:docMk/>
            <pc:sldMk cId="2788708430" sldId="269"/>
            <ac:spMk id="8" creationId="{6EE7BFB5-5BF1-5EF2-DC42-94A9E1A32995}"/>
          </ac:spMkLst>
        </pc:spChg>
        <pc:spChg chg="add del mod">
          <ac:chgData name="Smruti Ranjan Sarangi" userId="e0ea421f-ad6a-4d5d-9997-e211934aa2e5" providerId="ADAL" clId="{92512FA1-F56E-4B00-A61E-4035DAE97494}" dt="2023-03-19T12:19:38.603" v="1916" actId="478"/>
          <ac:spMkLst>
            <pc:docMk/>
            <pc:sldMk cId="2788708430" sldId="269"/>
            <ac:spMk id="10" creationId="{7424639A-77E9-D4F4-AC9F-CF145098D16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" creationId="{C4E70037-7C99-097B-5EE6-34E4B691641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2" creationId="{1E476726-17A3-351A-9D27-454D7F2ABFA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3" creationId="{D67932F5-93E7-AC93-3513-85EBD306AFF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4" creationId="{F21008BD-E482-97C3-34AA-1311F938BD2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5" creationId="{7A5F493D-5C62-CD17-2A9D-5F6B6315F35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6" creationId="{D1EB8056-9441-7FAC-813C-7075CF46BC1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7" creationId="{B17E9456-EE0C-BE68-7B74-8E984B01F7E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8" creationId="{7FCACE4C-4405-1BCB-EC09-E73AA36A4C1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9" creationId="{756384FD-5F1A-7DC1-4D8B-90C5D2B57A7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0" creationId="{679148D3-A5B8-9136-D49E-58E455C68A6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1" creationId="{E36E377F-451F-95D4-7512-65EEE670470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2" creationId="{642D5152-6C62-7274-B4F1-DDAF5F12FFB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3" creationId="{6268D850-9358-0664-618E-A47180D3B032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4" creationId="{2163A61E-7FBC-C955-C7B0-0495A770F860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5" creationId="{837C09D7-E1A3-1CF1-F9AB-D85B9C5721D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6" creationId="{2EAD1114-ACD6-31B4-8504-0CD3A1F528E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7" creationId="{DB8E952F-90C9-F81A-C9C7-3EFA1CE682AE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8" creationId="{D2529929-FF4E-0BB4-E5BD-BE1DCFF56FD5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9" creationId="{F48E23AF-74F1-E7EB-CA26-399280F4F47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0" creationId="{2257DAF5-8866-4DB5-246B-C592878AC176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1" creationId="{E74A6015-D6D8-391D-8824-F851B905E4E2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2" creationId="{0082F555-2047-F771-A0DF-03EC69AB544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3" creationId="{9546238B-1C85-D97E-4408-51B53138FF0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4" creationId="{FD88E09F-158E-4A5E-7A93-84D633338167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5" creationId="{37DDCD51-8DBA-9CA5-3E6A-0E2316E1D52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6" creationId="{763C379F-CDD4-83EA-7A44-A673A6547FD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7" creationId="{CB238C1C-E8F5-0217-B616-C63CB48ACB67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8" creationId="{5BC03985-386B-F1C8-DD79-63BD149461A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9" creationId="{AD389570-7505-D210-6336-31B143E7BFB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0" creationId="{5B6967ED-EC14-77CE-8201-8C1EF58B244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1" creationId="{0CED1C39-F9E1-D8F3-DEED-306FCF94C9A5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2" creationId="{82A24101-D6D3-9A07-D4BD-04828A6A499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3" creationId="{51243415-84DC-42D7-B8DB-80D21E5DCC6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4" creationId="{A7E2B6CD-67A2-0B48-92E8-9D2BA96CF3B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5" creationId="{6FB6FD66-4E1C-B30B-E06C-6E802DA73B86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6" creationId="{93B634FD-D0E2-046E-626B-D6B96C2D88A6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7" creationId="{E98DEC0A-C008-140E-0E58-759C166C16E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8" creationId="{DBFD96E0-B221-2388-450E-90948846627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9" creationId="{EDA65946-3C7B-F276-4EDA-2E270AE3D58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0" creationId="{3999B7C8-8AC3-F988-953C-8C104B504F7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1" creationId="{EF7E7108-EA1C-FAF9-584D-5237A49829EB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2" creationId="{D38EE705-C1FB-C7BD-8459-B7FB07615CB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3" creationId="{0F21FD9D-D5F8-A71C-5F2C-48EDBF2AEAC5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4" creationId="{7DF95E1F-D866-B48F-15B9-A2D94F846F9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5" creationId="{F3D188ED-2F98-4FE6-5FA5-BD4F3FE7C00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6" creationId="{29FC3847-E1A9-A296-B437-2FD0848DEE4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7" creationId="{0BBCB23B-F1A7-8110-32EE-9F9B9AABF6F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8" creationId="{892D5C47-0EA3-E60E-291C-D059C6E96AD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9" creationId="{28E9CA14-0F34-5019-AD00-C423257929DE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0" creationId="{1C984B0D-31CF-CDD4-6BDE-8B31D10B3A0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1" creationId="{D8A6F59A-93C8-5F40-F9E5-A85A29C80F50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2" creationId="{E5FA53D7-E8F7-0D96-6A19-050BBA89C6A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3" creationId="{8F595734-5ED8-FF37-E3D8-D671E755589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4" creationId="{E569F891-C0CB-3310-E49B-3FB7D955D907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5" creationId="{04A6D7D0-F1FB-650C-2A7C-54D3722AE33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6" creationId="{5A3F2CC0-4CE2-573F-B61D-9A2BE074E7E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7" creationId="{A1AE9384-6994-9C85-9A4E-7218BBA7AC4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8" creationId="{81CD7778-D10C-DD0B-5868-8BE24FB3EFF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9" creationId="{539CB527-D51D-94BD-EB13-DA1ABFB47582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0" creationId="{612A7A6C-0A50-1031-7707-928A8E83914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1" creationId="{8C0C6D7F-B6B8-7D4F-49CE-A2AA2C1506F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2" creationId="{549D8BB6-D692-115E-7AF8-96AF01EAF216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3" creationId="{E18E9861-EA1D-1AFF-8831-4830392FD425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4" creationId="{9D14DE2E-2786-21FE-BAF4-4BB74EBC762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5" creationId="{E44F2119-B34C-6AD9-84F5-4DBBE1B7DD5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6" creationId="{BE8C07DC-F602-BC79-71F3-B062ADED907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7" creationId="{3121E986-564B-2EE1-1272-A57CFFB23D8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8" creationId="{45EA1500-E5B8-DBB0-7BD3-A8A4216F29C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9" creationId="{F4E9308D-200D-AB9D-C9AA-B02F5DE5F80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0" creationId="{91E9B272-F5CE-D464-1DB0-85883FC82410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1" creationId="{B57A75CF-4BB0-4EAE-1644-83FA04311775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2" creationId="{C50DEE50-98DD-39CF-82E4-A0BB3638C35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3" creationId="{F9B48883-6D82-568B-38D8-AE37C122F53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4" creationId="{4798921C-B0E9-C53B-8FCD-A6C19939B097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5" creationId="{F8C7FB04-B911-BD34-493A-0271B633E00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6" creationId="{DA8602A6-5689-A28D-D30F-F3EEF748003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7" creationId="{8E627158-FBDD-CBA2-D77E-ECA6F17CF09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8" creationId="{06463E2D-4ADA-05D0-EB03-A8E8CA326B8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9" creationId="{F62B93FA-C22F-302D-8C67-3FA10B1D4C30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0" creationId="{1F7F2BA0-A622-6F69-0D88-1069435B435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1" creationId="{E59A7177-8F2A-C1A9-A37B-D00969B01CC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2" creationId="{5B12360A-E33B-4F57-9A33-80CC5EC025B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3" creationId="{93784110-55B3-E80A-A66D-6853A15BCCD0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4" creationId="{A7292477-25F9-EB36-9086-F55BA48469D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5" creationId="{D17D1094-DC0B-1174-B295-3EFF9CC3345E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6" creationId="{AD3068BD-217A-48AC-35F3-B71305957C1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7" creationId="{594DB38F-45B9-C4D3-372C-6A83BC27268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8" creationId="{5A8A05D4-9032-ACCA-5D03-A5D8A3F6C89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9" creationId="{8375B143-A8B1-BC28-E759-D0DA59C2C44B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0" creationId="{69B347B3-CD3B-A306-52F2-9905A6C62A3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1" creationId="{EBF86AEA-033C-EC91-B4DB-6315F920095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2" creationId="{A8C9DDE6-87BB-3FEE-DC2B-BAC797CEBA2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3" creationId="{51B7791D-82FA-7DE0-7F3D-15A93135FC0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4" creationId="{DB4C4C96-18F2-F159-947F-F85344B18C67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5" creationId="{DA639BA1-C689-A9DB-C550-7C58E466FCC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6" creationId="{BFB3E783-B8C2-B40E-D2AD-7065FBE369BB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7" creationId="{73682693-AF9E-C9A0-E3CD-48EC6DD2779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8" creationId="{5E6257DE-F953-AC1A-9BE7-27BDECF5DE47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9" creationId="{E1035E6C-5009-8D16-EC4D-62E28267B60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0" creationId="{F64C223A-33A3-7D53-061A-C0AE50F61CE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1" creationId="{A9F49137-19B8-5551-EE88-FBECC2E53D5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2" creationId="{95BA8C8D-7313-A553-F967-AC77E6415DAB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3" creationId="{1307F030-4D1D-29EB-5186-2BC64C25022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4" creationId="{967239A7-1A10-EE24-4C4C-29BAA2912EB6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5" creationId="{D4416303-A14D-EBB1-9C3D-2327CAE988A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6" creationId="{7A8B8244-FE9E-4E41-A303-21FC2DF416B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7" creationId="{A708C0BA-93B1-9FCD-31D0-918982777D80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8" creationId="{B1274ACA-A04B-CF5D-BC22-2F0C994BDBB5}"/>
          </ac:spMkLst>
        </pc:spChg>
        <pc:spChg chg="add mod">
          <ac:chgData name="Smruti Ranjan Sarangi" userId="e0ea421f-ad6a-4d5d-9997-e211934aa2e5" providerId="ADAL" clId="{92512FA1-F56E-4B00-A61E-4035DAE97494}" dt="2023-03-19T12:34:39.859" v="2261" actId="14100"/>
          <ac:spMkLst>
            <pc:docMk/>
            <pc:sldMk cId="2788708430" sldId="269"/>
            <ac:spMk id="121" creationId="{C354DECF-1787-C1C8-FFE4-92351073965C}"/>
          </ac:spMkLst>
        </pc:spChg>
        <pc:spChg chg="add mod">
          <ac:chgData name="Smruti Ranjan Sarangi" userId="e0ea421f-ad6a-4d5d-9997-e211934aa2e5" providerId="ADAL" clId="{92512FA1-F56E-4B00-A61E-4035DAE97494}" dt="2023-03-19T12:35:22.106" v="2275" actId="1076"/>
          <ac:spMkLst>
            <pc:docMk/>
            <pc:sldMk cId="2788708430" sldId="269"/>
            <ac:spMk id="122" creationId="{7C07261F-1D21-B1B8-5683-79104232D5A6}"/>
          </ac:spMkLst>
        </pc:spChg>
        <pc:grpChg chg="add del mod">
          <ac:chgData name="Smruti Ranjan Sarangi" userId="e0ea421f-ad6a-4d5d-9997-e211934aa2e5" providerId="ADAL" clId="{92512FA1-F56E-4B00-A61E-4035DAE97494}" dt="2023-03-19T12:21:47.747" v="1920" actId="478"/>
          <ac:grpSpMkLst>
            <pc:docMk/>
            <pc:sldMk cId="2788708430" sldId="269"/>
            <ac:grpSpMk id="119" creationId="{4B6F79C7-F52D-1BE4-B994-A8B5B70080C5}"/>
          </ac:grpSpMkLst>
        </pc:grpChg>
        <pc:graphicFrameChg chg="add mod">
          <ac:chgData name="Smruti Ranjan Sarangi" userId="e0ea421f-ad6a-4d5d-9997-e211934aa2e5" providerId="ADAL" clId="{92512FA1-F56E-4B00-A61E-4035DAE97494}" dt="2023-03-19T12:30:20.138" v="1925" actId="1076"/>
          <ac:graphicFrameMkLst>
            <pc:docMk/>
            <pc:sldMk cId="2788708430" sldId="269"/>
            <ac:graphicFrameMk id="120" creationId="{78A10A11-2F5C-470B-FC96-54FFC1513D67}"/>
          </ac:graphicFrameMkLst>
        </pc:graphicFrameChg>
        <pc:picChg chg="add del mod">
          <ac:chgData name="Smruti Ranjan Sarangi" userId="e0ea421f-ad6a-4d5d-9997-e211934aa2e5" providerId="ADAL" clId="{92512FA1-F56E-4B00-A61E-4035DAE97494}" dt="2023-03-19T12:19:17.555" v="1913" actId="478"/>
          <ac:picMkLst>
            <pc:docMk/>
            <pc:sldMk cId="2788708430" sldId="269"/>
            <ac:picMk id="7" creationId="{238775A2-C121-C596-1A96-5F51AEE69536}"/>
          </ac:picMkLst>
        </pc:picChg>
      </pc:sldChg>
      <pc:sldChg chg="addSp modSp new mod">
        <pc:chgData name="Smruti Ranjan Sarangi" userId="e0ea421f-ad6a-4d5d-9997-e211934aa2e5" providerId="ADAL" clId="{92512FA1-F56E-4B00-A61E-4035DAE97494}" dt="2023-03-19T18:33:36.463" v="2820" actId="1076"/>
        <pc:sldMkLst>
          <pc:docMk/>
          <pc:sldMk cId="3810103728" sldId="270"/>
        </pc:sldMkLst>
        <pc:spChg chg="mod">
          <ac:chgData name="Smruti Ranjan Sarangi" userId="e0ea421f-ad6a-4d5d-9997-e211934aa2e5" providerId="ADAL" clId="{92512FA1-F56E-4B00-A61E-4035DAE97494}" dt="2023-03-19T12:36:59.680" v="2310" actId="20577"/>
          <ac:spMkLst>
            <pc:docMk/>
            <pc:sldMk cId="3810103728" sldId="270"/>
            <ac:spMk id="2" creationId="{D9AA1449-B866-76CC-7F6B-D14E0BEC806C}"/>
          </ac:spMkLst>
        </pc:spChg>
        <pc:spChg chg="mod">
          <ac:chgData name="Smruti Ranjan Sarangi" userId="e0ea421f-ad6a-4d5d-9997-e211934aa2e5" providerId="ADAL" clId="{92512FA1-F56E-4B00-A61E-4035DAE97494}" dt="2023-03-19T18:30:35.887" v="2699" actId="14100"/>
          <ac:spMkLst>
            <pc:docMk/>
            <pc:sldMk cId="3810103728" sldId="270"/>
            <ac:spMk id="3" creationId="{8DA50AEE-F691-FF9C-CB8D-5EF69FE62FD8}"/>
          </ac:spMkLst>
        </pc:spChg>
        <pc:spChg chg="add mod">
          <ac:chgData name="Smruti Ranjan Sarangi" userId="e0ea421f-ad6a-4d5d-9997-e211934aa2e5" providerId="ADAL" clId="{92512FA1-F56E-4B00-A61E-4035DAE97494}" dt="2023-03-19T18:33:18.935" v="2768" actId="14100"/>
          <ac:spMkLst>
            <pc:docMk/>
            <pc:sldMk cId="3810103728" sldId="270"/>
            <ac:spMk id="7" creationId="{C1B4FBCC-900F-68DE-A2BD-E5061EFF4002}"/>
          </ac:spMkLst>
        </pc:spChg>
        <pc:spChg chg="add mod">
          <ac:chgData name="Smruti Ranjan Sarangi" userId="e0ea421f-ad6a-4d5d-9997-e211934aa2e5" providerId="ADAL" clId="{92512FA1-F56E-4B00-A61E-4035DAE97494}" dt="2023-03-19T18:33:36.463" v="2820" actId="1076"/>
          <ac:spMkLst>
            <pc:docMk/>
            <pc:sldMk cId="3810103728" sldId="270"/>
            <ac:spMk id="8" creationId="{00F1B62F-18EA-BCD8-5F38-0ED163A7286C}"/>
          </ac:spMkLst>
        </pc:spChg>
        <pc:graphicFrameChg chg="add mod modGraphic">
          <ac:chgData name="Smruti Ranjan Sarangi" userId="e0ea421f-ad6a-4d5d-9997-e211934aa2e5" providerId="ADAL" clId="{92512FA1-F56E-4B00-A61E-4035DAE97494}" dt="2023-03-19T18:32:46.380" v="2725"/>
          <ac:graphicFrameMkLst>
            <pc:docMk/>
            <pc:sldMk cId="3810103728" sldId="270"/>
            <ac:graphicFrameMk id="6" creationId="{35AAEB36-6BBA-ECB7-2A58-DE671439C01F}"/>
          </ac:graphicFrameMkLst>
        </pc:graphicFrameChg>
      </pc:sldChg>
      <pc:sldChg chg="addSp modSp new mod">
        <pc:chgData name="Smruti Ranjan Sarangi" userId="e0ea421f-ad6a-4d5d-9997-e211934aa2e5" providerId="ADAL" clId="{92512FA1-F56E-4B00-A61E-4035DAE97494}" dt="2023-03-19T19:41:54.652" v="3357" actId="14100"/>
        <pc:sldMkLst>
          <pc:docMk/>
          <pc:sldMk cId="1458873098" sldId="271"/>
        </pc:sldMkLst>
        <pc:spChg chg="mod">
          <ac:chgData name="Smruti Ranjan Sarangi" userId="e0ea421f-ad6a-4d5d-9997-e211934aa2e5" providerId="ADAL" clId="{92512FA1-F56E-4B00-A61E-4035DAE97494}" dt="2023-03-19T18:44:07.834" v="2840" actId="20577"/>
          <ac:spMkLst>
            <pc:docMk/>
            <pc:sldMk cId="1458873098" sldId="271"/>
            <ac:spMk id="2" creationId="{14078EA2-07FB-80CB-30C7-7FD80F175C83}"/>
          </ac:spMkLst>
        </pc:spChg>
        <pc:spChg chg="mod">
          <ac:chgData name="Smruti Ranjan Sarangi" userId="e0ea421f-ad6a-4d5d-9997-e211934aa2e5" providerId="ADAL" clId="{92512FA1-F56E-4B00-A61E-4035DAE97494}" dt="2023-03-19T18:47:06.531" v="2928" actId="207"/>
          <ac:spMkLst>
            <pc:docMk/>
            <pc:sldMk cId="1458873098" sldId="271"/>
            <ac:spMk id="3" creationId="{C38D29AB-5052-5AEA-357F-70439D9ED9EC}"/>
          </ac:spMkLst>
        </pc:spChg>
        <pc:spChg chg="add mod">
          <ac:chgData name="Smruti Ranjan Sarangi" userId="e0ea421f-ad6a-4d5d-9997-e211934aa2e5" providerId="ADAL" clId="{92512FA1-F56E-4B00-A61E-4035DAE97494}" dt="2023-03-19T19:04:21.008" v="3106" actId="14100"/>
          <ac:spMkLst>
            <pc:docMk/>
            <pc:sldMk cId="1458873098" sldId="271"/>
            <ac:spMk id="6" creationId="{AF8E4E6A-AF07-0617-4790-4A6CE4AAAFD1}"/>
          </ac:spMkLst>
        </pc:spChg>
        <pc:spChg chg="add mod">
          <ac:chgData name="Smruti Ranjan Sarangi" userId="e0ea421f-ad6a-4d5d-9997-e211934aa2e5" providerId="ADAL" clId="{92512FA1-F56E-4B00-A61E-4035DAE97494}" dt="2023-03-19T19:41:54.652" v="3357" actId="14100"/>
          <ac:spMkLst>
            <pc:docMk/>
            <pc:sldMk cId="1458873098" sldId="271"/>
            <ac:spMk id="7" creationId="{9CBD5D8C-6F5F-B7E3-57A6-24319D984044}"/>
          </ac:spMkLst>
        </pc:spChg>
        <pc:spChg chg="add mod">
          <ac:chgData name="Smruti Ranjan Sarangi" userId="e0ea421f-ad6a-4d5d-9997-e211934aa2e5" providerId="ADAL" clId="{92512FA1-F56E-4B00-A61E-4035DAE97494}" dt="2023-03-19T19:39:53.038" v="3248" actId="14100"/>
          <ac:spMkLst>
            <pc:docMk/>
            <pc:sldMk cId="1458873098" sldId="271"/>
            <ac:spMk id="9" creationId="{DC2EB1BD-1359-CED9-2E35-0FFAA3775193}"/>
          </ac:spMkLst>
        </pc:spChg>
        <pc:spChg chg="add mod">
          <ac:chgData name="Smruti Ranjan Sarangi" userId="e0ea421f-ad6a-4d5d-9997-e211934aa2e5" providerId="ADAL" clId="{92512FA1-F56E-4B00-A61E-4035DAE97494}" dt="2023-03-19T19:41:09.788" v="3355" actId="1076"/>
          <ac:spMkLst>
            <pc:docMk/>
            <pc:sldMk cId="1458873098" sldId="271"/>
            <ac:spMk id="10" creationId="{1E37D081-75FA-D9AC-02A1-13A0393132EE}"/>
          </ac:spMkLst>
        </pc:spChg>
        <pc:picChg chg="add mod">
          <ac:chgData name="Smruti Ranjan Sarangi" userId="e0ea421f-ad6a-4d5d-9997-e211934aa2e5" providerId="ADAL" clId="{92512FA1-F56E-4B00-A61E-4035DAE97494}" dt="2023-03-19T19:05:41.364" v="3150" actId="1076"/>
          <ac:picMkLst>
            <pc:docMk/>
            <pc:sldMk cId="1458873098" sldId="271"/>
            <ac:picMk id="8" creationId="{66BD02A2-545F-170F-A61C-1B215C277568}"/>
          </ac:picMkLst>
        </pc:picChg>
      </pc:sldChg>
      <pc:sldChg chg="addSp modSp new mod">
        <pc:chgData name="Smruti Ranjan Sarangi" userId="e0ea421f-ad6a-4d5d-9997-e211934aa2e5" providerId="ADAL" clId="{92512FA1-F56E-4B00-A61E-4035DAE97494}" dt="2023-03-19T20:07:12.468" v="4120" actId="1076"/>
        <pc:sldMkLst>
          <pc:docMk/>
          <pc:sldMk cId="429953811" sldId="272"/>
        </pc:sldMkLst>
        <pc:spChg chg="mod">
          <ac:chgData name="Smruti Ranjan Sarangi" userId="e0ea421f-ad6a-4d5d-9997-e211934aa2e5" providerId="ADAL" clId="{92512FA1-F56E-4B00-A61E-4035DAE97494}" dt="2023-03-19T20:05:08.134" v="4014" actId="1076"/>
          <ac:spMkLst>
            <pc:docMk/>
            <pc:sldMk cId="429953811" sldId="272"/>
            <ac:spMk id="2" creationId="{E02FEA4C-2668-CD63-6B3F-123B2FB3564E}"/>
          </ac:spMkLst>
        </pc:spChg>
        <pc:spChg chg="mod">
          <ac:chgData name="Smruti Ranjan Sarangi" userId="e0ea421f-ad6a-4d5d-9997-e211934aa2e5" providerId="ADAL" clId="{92512FA1-F56E-4B00-A61E-4035DAE97494}" dt="2023-03-19T20:05:02.269" v="4013" actId="14100"/>
          <ac:spMkLst>
            <pc:docMk/>
            <pc:sldMk cId="429953811" sldId="272"/>
            <ac:spMk id="3" creationId="{FD61B9CA-3B27-9DD1-9F3D-08FF5E9DDCE6}"/>
          </ac:spMkLst>
        </pc:spChg>
        <pc:spChg chg="add mod">
          <ac:chgData name="Smruti Ranjan Sarangi" userId="e0ea421f-ad6a-4d5d-9997-e211934aa2e5" providerId="ADAL" clId="{92512FA1-F56E-4B00-A61E-4035DAE97494}" dt="2023-03-19T19:59:27.065" v="3763" actId="403"/>
          <ac:spMkLst>
            <pc:docMk/>
            <pc:sldMk cId="429953811" sldId="272"/>
            <ac:spMk id="6" creationId="{A1EA2252-0664-1809-0CF4-C6DE34364BE0}"/>
          </ac:spMkLst>
        </pc:spChg>
        <pc:spChg chg="add mod">
          <ac:chgData name="Smruti Ranjan Sarangi" userId="e0ea421f-ad6a-4d5d-9997-e211934aa2e5" providerId="ADAL" clId="{92512FA1-F56E-4B00-A61E-4035DAE97494}" dt="2023-03-19T20:06:58.140" v="4118" actId="1076"/>
          <ac:spMkLst>
            <pc:docMk/>
            <pc:sldMk cId="429953811" sldId="272"/>
            <ac:spMk id="7" creationId="{869E8343-8323-3DDC-3A69-0AA04A119B87}"/>
          </ac:spMkLst>
        </pc:spChg>
        <pc:picChg chg="add mod">
          <ac:chgData name="Smruti Ranjan Sarangi" userId="e0ea421f-ad6a-4d5d-9997-e211934aa2e5" providerId="ADAL" clId="{92512FA1-F56E-4B00-A61E-4035DAE97494}" dt="2023-03-19T20:07:12.468" v="4120" actId="1076"/>
          <ac:picMkLst>
            <pc:docMk/>
            <pc:sldMk cId="429953811" sldId="272"/>
            <ac:picMk id="8" creationId="{2D62F469-4ABE-4373-7F9B-959180625059}"/>
          </ac:picMkLst>
        </pc:picChg>
      </pc:sldChg>
    </pc:docChg>
  </pc:docChgLst>
  <pc:docChgLst>
    <pc:chgData name="Smruti Ranjan Sarangi" userId="e0ea421f-ad6a-4d5d-9997-e211934aa2e5" providerId="ADAL" clId="{491AAA73-28B1-407A-B7FD-970DB328C567}"/>
    <pc:docChg chg="undo custSel addSld delSld modSld sldOrd">
      <pc:chgData name="Smruti Ranjan Sarangi" userId="e0ea421f-ad6a-4d5d-9997-e211934aa2e5" providerId="ADAL" clId="{491AAA73-28B1-407A-B7FD-970DB328C567}" dt="2023-04-14T14:31:22.527" v="17041" actId="1076"/>
      <pc:docMkLst>
        <pc:docMk/>
      </pc:docMkLst>
      <pc:sldChg chg="del">
        <pc:chgData name="Smruti Ranjan Sarangi" userId="e0ea421f-ad6a-4d5d-9997-e211934aa2e5" providerId="ADAL" clId="{491AAA73-28B1-407A-B7FD-970DB328C567}" dt="2023-03-28T11:44:30.599" v="512" actId="47"/>
        <pc:sldMkLst>
          <pc:docMk/>
          <pc:sldMk cId="2896501295" sldId="258"/>
        </pc:sldMkLst>
      </pc:sldChg>
      <pc:sldChg chg="modSp mod">
        <pc:chgData name="Smruti Ranjan Sarangi" userId="e0ea421f-ad6a-4d5d-9997-e211934aa2e5" providerId="ADAL" clId="{491AAA73-28B1-407A-B7FD-970DB328C567}" dt="2023-03-28T12:16:55.112" v="1178" actId="404"/>
        <pc:sldMkLst>
          <pc:docMk/>
          <pc:sldMk cId="1876830218" sldId="277"/>
        </pc:sldMkLst>
        <pc:spChg chg="mod">
          <ac:chgData name="Smruti Ranjan Sarangi" userId="e0ea421f-ad6a-4d5d-9997-e211934aa2e5" providerId="ADAL" clId="{491AAA73-28B1-407A-B7FD-970DB328C567}" dt="2023-03-28T12:16:55.112" v="1178" actId="404"/>
          <ac:spMkLst>
            <pc:docMk/>
            <pc:sldMk cId="1876830218" sldId="277"/>
            <ac:spMk id="3" creationId="{EE2C9889-7C47-4C53-E4BB-D30B1B8CD43C}"/>
          </ac:spMkLst>
        </pc:spChg>
      </pc:sldChg>
      <pc:sldChg chg="addSp modSp mod">
        <pc:chgData name="Smruti Ranjan Sarangi" userId="e0ea421f-ad6a-4d5d-9997-e211934aa2e5" providerId="ADAL" clId="{491AAA73-28B1-407A-B7FD-970DB328C567}" dt="2023-04-06T13:44:46.112" v="9460" actId="13822"/>
        <pc:sldMkLst>
          <pc:docMk/>
          <pc:sldMk cId="1414080741" sldId="280"/>
        </pc:sldMkLst>
        <pc:spChg chg="add mod">
          <ac:chgData name="Smruti Ranjan Sarangi" userId="e0ea421f-ad6a-4d5d-9997-e211934aa2e5" providerId="ADAL" clId="{491AAA73-28B1-407A-B7FD-970DB328C567}" dt="2023-04-06T13:44:46.112" v="9460" actId="13822"/>
          <ac:spMkLst>
            <pc:docMk/>
            <pc:sldMk cId="1414080741" sldId="280"/>
            <ac:spMk id="6" creationId="{8F64E3D6-D7DD-20B1-400A-57BBBE9CAA07}"/>
          </ac:spMkLst>
        </pc:spChg>
        <pc:picChg chg="add mod">
          <ac:chgData name="Smruti Ranjan Sarangi" userId="e0ea421f-ad6a-4d5d-9997-e211934aa2e5" providerId="ADAL" clId="{491AAA73-28B1-407A-B7FD-970DB328C567}" dt="2023-04-06T13:44:39.365" v="9458" actId="1076"/>
          <ac:picMkLst>
            <pc:docMk/>
            <pc:sldMk cId="1414080741" sldId="280"/>
            <ac:picMk id="9" creationId="{5549770B-A740-A7E2-17E5-8692985ED683}"/>
          </ac:picMkLst>
        </pc:picChg>
      </pc:sldChg>
      <pc:sldChg chg="del">
        <pc:chgData name="Smruti Ranjan Sarangi" userId="e0ea421f-ad6a-4d5d-9997-e211934aa2e5" providerId="ADAL" clId="{491AAA73-28B1-407A-B7FD-970DB328C567}" dt="2023-03-29T14:13:11.780" v="2677" actId="47"/>
        <pc:sldMkLst>
          <pc:docMk/>
          <pc:sldMk cId="418868564" sldId="282"/>
        </pc:sldMkLst>
      </pc:sldChg>
      <pc:sldChg chg="addSp modSp mod">
        <pc:chgData name="Smruti Ranjan Sarangi" userId="e0ea421f-ad6a-4d5d-9997-e211934aa2e5" providerId="ADAL" clId="{491AAA73-28B1-407A-B7FD-970DB328C567}" dt="2023-03-27T13:48:19.827" v="364" actId="20577"/>
        <pc:sldMkLst>
          <pc:docMk/>
          <pc:sldMk cId="1344528272" sldId="283"/>
        </pc:sldMkLst>
        <pc:spChg chg="mod">
          <ac:chgData name="Smruti Ranjan Sarangi" userId="e0ea421f-ad6a-4d5d-9997-e211934aa2e5" providerId="ADAL" clId="{491AAA73-28B1-407A-B7FD-970DB328C567}" dt="2023-03-27T13:47:56.495" v="337" actId="20577"/>
          <ac:spMkLst>
            <pc:docMk/>
            <pc:sldMk cId="1344528272" sldId="283"/>
            <ac:spMk id="3" creationId="{1C76BB3F-D1CD-A9FF-06B2-E642DEFB30C0}"/>
          </ac:spMkLst>
        </pc:spChg>
        <pc:spChg chg="add mod">
          <ac:chgData name="Smruti Ranjan Sarangi" userId="e0ea421f-ad6a-4d5d-9997-e211934aa2e5" providerId="ADAL" clId="{491AAA73-28B1-407A-B7FD-970DB328C567}" dt="2023-03-27T13:48:19.827" v="364" actId="20577"/>
          <ac:spMkLst>
            <pc:docMk/>
            <pc:sldMk cId="1344528272" sldId="283"/>
            <ac:spMk id="6" creationId="{23DCB7E9-7561-F967-086F-08D049689469}"/>
          </ac:spMkLst>
        </pc:spChg>
      </pc:sldChg>
      <pc:sldChg chg="addSp modSp mod">
        <pc:chgData name="Smruti Ranjan Sarangi" userId="e0ea421f-ad6a-4d5d-9997-e211934aa2e5" providerId="ADAL" clId="{491AAA73-28B1-407A-B7FD-970DB328C567}" dt="2023-03-30T09:09:25.479" v="3765" actId="1076"/>
        <pc:sldMkLst>
          <pc:docMk/>
          <pc:sldMk cId="3336805940" sldId="284"/>
        </pc:sldMkLst>
        <pc:spChg chg="add mod">
          <ac:chgData name="Smruti Ranjan Sarangi" userId="e0ea421f-ad6a-4d5d-9997-e211934aa2e5" providerId="ADAL" clId="{491AAA73-28B1-407A-B7FD-970DB328C567}" dt="2023-03-28T11:42:38.693" v="437" actId="20577"/>
          <ac:spMkLst>
            <pc:docMk/>
            <pc:sldMk cId="3336805940" sldId="284"/>
            <ac:spMk id="3" creationId="{26859AD4-A150-57E6-5953-304ABB7B6128}"/>
          </ac:spMkLst>
        </pc:spChg>
        <pc:spChg chg="add mod">
          <ac:chgData name="Smruti Ranjan Sarangi" userId="e0ea421f-ad6a-4d5d-9997-e211934aa2e5" providerId="ADAL" clId="{491AAA73-28B1-407A-B7FD-970DB328C567}" dt="2023-03-28T11:41:56.086" v="426" actId="1076"/>
          <ac:spMkLst>
            <pc:docMk/>
            <pc:sldMk cId="3336805940" sldId="284"/>
            <ac:spMk id="10" creationId="{5C123140-7BAB-336B-478F-CE7620BF0C3B}"/>
          </ac:spMkLst>
        </pc:spChg>
        <pc:spChg chg="mod">
          <ac:chgData name="Smruti Ranjan Sarangi" userId="e0ea421f-ad6a-4d5d-9997-e211934aa2e5" providerId="ADAL" clId="{491AAA73-28B1-407A-B7FD-970DB328C567}" dt="2023-03-28T11:42:30.035" v="431" actId="20577"/>
          <ac:spMkLst>
            <pc:docMk/>
            <pc:sldMk cId="3336805940" sldId="284"/>
            <ac:spMk id="14" creationId="{8DDE558B-8110-5119-1ECA-63ABC25E41F4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15" creationId="{658AB447-C96F-2383-9FB0-82F493381C6E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16" creationId="{F3B6EB67-143C-05F6-02F6-3C7052A73213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17" creationId="{0EE7A771-C8E5-30E2-8C79-6E7BAD03A8DA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18" creationId="{7056DB05-C071-A91B-888D-1F5EC317F70A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19" creationId="{F24C9227-02FD-9E85-D077-8D67F575CF8F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20" creationId="{4F383691-7082-2652-5BF2-60B4E3DB6407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21" creationId="{A1E1DDF8-6CCB-C132-520E-E98B2F20A6A6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22" creationId="{C102FE4F-D103-9D00-D662-380D44DBCF4B}"/>
          </ac:spMkLst>
        </pc:spChg>
        <pc:spChg chg="add mod">
          <ac:chgData name="Smruti Ranjan Sarangi" userId="e0ea421f-ad6a-4d5d-9997-e211934aa2e5" providerId="ADAL" clId="{491AAA73-28B1-407A-B7FD-970DB328C567}" dt="2023-03-30T09:09:25.479" v="3765" actId="1076"/>
          <ac:spMkLst>
            <pc:docMk/>
            <pc:sldMk cId="3336805940" sldId="284"/>
            <ac:spMk id="23" creationId="{29612023-4524-3470-49EF-9527E8513B30}"/>
          </ac:spMkLst>
        </pc:spChg>
        <pc:cxnChg chg="mod">
          <ac:chgData name="Smruti Ranjan Sarangi" userId="e0ea421f-ad6a-4d5d-9997-e211934aa2e5" providerId="ADAL" clId="{491AAA73-28B1-407A-B7FD-970DB328C567}" dt="2023-03-30T09:05:02.362" v="3707" actId="14100"/>
          <ac:cxnSpMkLst>
            <pc:docMk/>
            <pc:sldMk cId="3336805940" sldId="284"/>
            <ac:cxnSpMk id="11" creationId="{0D7726F8-7F86-6D58-86BD-231AB7D12546}"/>
          </ac:cxnSpMkLst>
        </pc:cxnChg>
        <pc:cxnChg chg="mod">
          <ac:chgData name="Smruti Ranjan Sarangi" userId="e0ea421f-ad6a-4d5d-9997-e211934aa2e5" providerId="ADAL" clId="{491AAA73-28B1-407A-B7FD-970DB328C567}" dt="2023-03-30T09:04:58.856" v="3706" actId="1076"/>
          <ac:cxnSpMkLst>
            <pc:docMk/>
            <pc:sldMk cId="3336805940" sldId="284"/>
            <ac:cxnSpMk id="13" creationId="{9C97289E-29AE-362F-BFF8-1E9E3B0D6A6C}"/>
          </ac:cxnSpMkLst>
        </pc:cxnChg>
      </pc:sldChg>
      <pc:sldChg chg="addSp modSp mod">
        <pc:chgData name="Smruti Ranjan Sarangi" userId="e0ea421f-ad6a-4d5d-9997-e211934aa2e5" providerId="ADAL" clId="{491AAA73-28B1-407A-B7FD-970DB328C567}" dt="2023-03-28T12:26:53.370" v="1579" actId="1076"/>
        <pc:sldMkLst>
          <pc:docMk/>
          <pc:sldMk cId="2995996960" sldId="285"/>
        </pc:sldMkLst>
        <pc:spChg chg="mod">
          <ac:chgData name="Smruti Ranjan Sarangi" userId="e0ea421f-ad6a-4d5d-9997-e211934aa2e5" providerId="ADAL" clId="{491AAA73-28B1-407A-B7FD-970DB328C567}" dt="2023-03-28T12:22:34.741" v="1326" actId="1076"/>
          <ac:spMkLst>
            <pc:docMk/>
            <pc:sldMk cId="2995996960" sldId="285"/>
            <ac:spMk id="2" creationId="{E4041D53-C0E1-01C4-6E59-6ECCF48813C7}"/>
          </ac:spMkLst>
        </pc:spChg>
        <pc:spChg chg="add mod">
          <ac:chgData name="Smruti Ranjan Sarangi" userId="e0ea421f-ad6a-4d5d-9997-e211934aa2e5" providerId="ADAL" clId="{491AAA73-28B1-407A-B7FD-970DB328C567}" dt="2023-03-28T10:56:22.582" v="422" actId="14100"/>
          <ac:spMkLst>
            <pc:docMk/>
            <pc:sldMk cId="2995996960" sldId="285"/>
            <ac:spMk id="3" creationId="{A4950251-DA9B-B03E-5216-AB8F0B9BED60}"/>
          </ac:spMkLst>
        </pc:spChg>
        <pc:spChg chg="add mod">
          <ac:chgData name="Smruti Ranjan Sarangi" userId="e0ea421f-ad6a-4d5d-9997-e211934aa2e5" providerId="ADAL" clId="{491AAA73-28B1-407A-B7FD-970DB328C567}" dt="2023-03-28T12:22:39.160" v="1327" actId="1076"/>
          <ac:spMkLst>
            <pc:docMk/>
            <pc:sldMk cId="2995996960" sldId="285"/>
            <ac:spMk id="8" creationId="{91472769-4E91-7169-E197-25DF3E82ECDB}"/>
          </ac:spMkLst>
        </pc:spChg>
        <pc:spChg chg="add mod">
          <ac:chgData name="Smruti Ranjan Sarangi" userId="e0ea421f-ad6a-4d5d-9997-e211934aa2e5" providerId="ADAL" clId="{491AAA73-28B1-407A-B7FD-970DB328C567}" dt="2023-03-28T12:22:39.160" v="1327" actId="1076"/>
          <ac:spMkLst>
            <pc:docMk/>
            <pc:sldMk cId="2995996960" sldId="285"/>
            <ac:spMk id="9" creationId="{9F0944E5-5C53-ECF6-D912-42F0A9539A16}"/>
          </ac:spMkLst>
        </pc:spChg>
        <pc:spChg chg="add mod">
          <ac:chgData name="Smruti Ranjan Sarangi" userId="e0ea421f-ad6a-4d5d-9997-e211934aa2e5" providerId="ADAL" clId="{491AAA73-28B1-407A-B7FD-970DB328C567}" dt="2023-03-28T12:22:39.160" v="1327" actId="1076"/>
          <ac:spMkLst>
            <pc:docMk/>
            <pc:sldMk cId="2995996960" sldId="285"/>
            <ac:spMk id="10" creationId="{B8366B4C-F0E5-F6DE-2E78-3ECEE4716B5D}"/>
          </ac:spMkLst>
        </pc:spChg>
        <pc:spChg chg="add mod">
          <ac:chgData name="Smruti Ranjan Sarangi" userId="e0ea421f-ad6a-4d5d-9997-e211934aa2e5" providerId="ADAL" clId="{491AAA73-28B1-407A-B7FD-970DB328C567}" dt="2023-03-28T12:22:28.301" v="1324" actId="1076"/>
          <ac:spMkLst>
            <pc:docMk/>
            <pc:sldMk cId="2995996960" sldId="285"/>
            <ac:spMk id="11" creationId="{1D5FE8E7-7BE0-FE82-0F01-B647EA613F70}"/>
          </ac:spMkLst>
        </pc:spChg>
        <pc:spChg chg="add mod">
          <ac:chgData name="Smruti Ranjan Sarangi" userId="e0ea421f-ad6a-4d5d-9997-e211934aa2e5" providerId="ADAL" clId="{491AAA73-28B1-407A-B7FD-970DB328C567}" dt="2023-03-28T12:22:47.100" v="1329" actId="13822"/>
          <ac:spMkLst>
            <pc:docMk/>
            <pc:sldMk cId="2995996960" sldId="285"/>
            <ac:spMk id="13" creationId="{80E027F7-88DA-664D-BEEF-5EA4911A6E08}"/>
          </ac:spMkLst>
        </pc:spChg>
        <pc:spChg chg="add mod">
          <ac:chgData name="Smruti Ranjan Sarangi" userId="e0ea421f-ad6a-4d5d-9997-e211934aa2e5" providerId="ADAL" clId="{491AAA73-28B1-407A-B7FD-970DB328C567}" dt="2023-03-28T12:26:51.430" v="1578" actId="14100"/>
          <ac:spMkLst>
            <pc:docMk/>
            <pc:sldMk cId="2995996960" sldId="285"/>
            <ac:spMk id="14" creationId="{BEEC2E54-5CF8-3D59-DD3A-C1B2B58EE42D}"/>
          </ac:spMkLst>
        </pc:spChg>
        <pc:graphicFrameChg chg="mod modGraphic">
          <ac:chgData name="Smruti Ranjan Sarangi" userId="e0ea421f-ad6a-4d5d-9997-e211934aa2e5" providerId="ADAL" clId="{491AAA73-28B1-407A-B7FD-970DB328C567}" dt="2023-03-28T12:22:39.160" v="1327" actId="1076"/>
          <ac:graphicFrameMkLst>
            <pc:docMk/>
            <pc:sldMk cId="2995996960" sldId="285"/>
            <ac:graphicFrameMk id="6" creationId="{0F46E324-414E-8979-86E7-ECDDA409B8AE}"/>
          </ac:graphicFrameMkLst>
        </pc:graphicFrameChg>
        <pc:graphicFrameChg chg="add mod modGraphic">
          <ac:chgData name="Smruti Ranjan Sarangi" userId="e0ea421f-ad6a-4d5d-9997-e211934aa2e5" providerId="ADAL" clId="{491AAA73-28B1-407A-B7FD-970DB328C567}" dt="2023-03-28T12:24:34.043" v="1504" actId="20577"/>
          <ac:graphicFrameMkLst>
            <pc:docMk/>
            <pc:sldMk cId="2995996960" sldId="285"/>
            <ac:graphicFrameMk id="12" creationId="{F4577C8A-9F08-D550-F534-46F605F7F402}"/>
          </ac:graphicFrameMkLst>
        </pc:graphicFrameChg>
        <pc:picChg chg="add mod">
          <ac:chgData name="Smruti Ranjan Sarangi" userId="e0ea421f-ad6a-4d5d-9997-e211934aa2e5" providerId="ADAL" clId="{491AAA73-28B1-407A-B7FD-970DB328C567}" dt="2023-03-28T10:48:40.218" v="421" actId="1076"/>
          <ac:picMkLst>
            <pc:docMk/>
            <pc:sldMk cId="2995996960" sldId="285"/>
            <ac:picMk id="7" creationId="{14E14556-08FD-8CAC-A7EF-3D5E8816462C}"/>
          </ac:picMkLst>
        </pc:picChg>
        <pc:picChg chg="add mod">
          <ac:chgData name="Smruti Ranjan Sarangi" userId="e0ea421f-ad6a-4d5d-9997-e211934aa2e5" providerId="ADAL" clId="{491AAA73-28B1-407A-B7FD-970DB328C567}" dt="2023-03-28T12:26:53.370" v="1579" actId="1076"/>
          <ac:picMkLst>
            <pc:docMk/>
            <pc:sldMk cId="2995996960" sldId="285"/>
            <ac:picMk id="15" creationId="{9976B0F3-BE51-8217-1A30-1D62B77B9AC6}"/>
          </ac:picMkLst>
        </pc:picChg>
      </pc:sldChg>
      <pc:sldChg chg="modSp add mod">
        <pc:chgData name="Smruti Ranjan Sarangi" userId="e0ea421f-ad6a-4d5d-9997-e211934aa2e5" providerId="ADAL" clId="{491AAA73-28B1-407A-B7FD-970DB328C567}" dt="2023-03-29T14:13:04.591" v="2675" actId="1076"/>
        <pc:sldMkLst>
          <pc:docMk/>
          <pc:sldMk cId="1369527459" sldId="286"/>
        </pc:sldMkLst>
        <pc:spChg chg="mod">
          <ac:chgData name="Smruti Ranjan Sarangi" userId="e0ea421f-ad6a-4d5d-9997-e211934aa2e5" providerId="ADAL" clId="{491AAA73-28B1-407A-B7FD-970DB328C567}" dt="2023-03-29T14:13:04.591" v="2675" actId="1076"/>
          <ac:spMkLst>
            <pc:docMk/>
            <pc:sldMk cId="1369527459" sldId="286"/>
            <ac:spMk id="547" creationId="{0495D27B-F84C-16D3-39AC-6098851E46AC}"/>
          </ac:spMkLst>
        </pc:spChg>
        <pc:graphicFrameChg chg="mod">
          <ac:chgData name="Smruti Ranjan Sarangi" userId="e0ea421f-ad6a-4d5d-9997-e211934aa2e5" providerId="ADAL" clId="{491AAA73-28B1-407A-B7FD-970DB328C567}" dt="2023-03-29T14:11:56.001" v="2674" actId="255"/>
          <ac:graphicFrameMkLst>
            <pc:docMk/>
            <pc:sldMk cId="1369527459" sldId="286"/>
            <ac:graphicFrameMk id="4" creationId="{BEFA056E-878D-272B-D6B7-9F530418CA72}"/>
          </ac:graphicFrameMkLst>
        </pc:graphicFrameChg>
      </pc:sldChg>
      <pc:sldChg chg="addSp delSp modSp new mod">
        <pc:chgData name="Smruti Ranjan Sarangi" userId="e0ea421f-ad6a-4d5d-9997-e211934aa2e5" providerId="ADAL" clId="{491AAA73-28B1-407A-B7FD-970DB328C567}" dt="2023-03-28T12:16:46.951" v="1177" actId="1076"/>
        <pc:sldMkLst>
          <pc:docMk/>
          <pc:sldMk cId="2307152608" sldId="287"/>
        </pc:sldMkLst>
        <pc:spChg chg="mod">
          <ac:chgData name="Smruti Ranjan Sarangi" userId="e0ea421f-ad6a-4d5d-9997-e211934aa2e5" providerId="ADAL" clId="{491AAA73-28B1-407A-B7FD-970DB328C567}" dt="2023-03-28T12:04:20.740" v="814" actId="1076"/>
          <ac:spMkLst>
            <pc:docMk/>
            <pc:sldMk cId="2307152608" sldId="287"/>
            <ac:spMk id="2" creationId="{452F6274-50AA-549E-D750-8CF6BF07AA79}"/>
          </ac:spMkLst>
        </pc:spChg>
        <pc:spChg chg="del">
          <ac:chgData name="Smruti Ranjan Sarangi" userId="e0ea421f-ad6a-4d5d-9997-e211934aa2e5" providerId="ADAL" clId="{491AAA73-28B1-407A-B7FD-970DB328C567}" dt="2023-03-28T11:48:13.662" v="546" actId="478"/>
          <ac:spMkLst>
            <pc:docMk/>
            <pc:sldMk cId="2307152608" sldId="287"/>
            <ac:spMk id="3" creationId="{7DCFEF28-D105-CF8C-41FF-16E2BD7BCE41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6" creationId="{69757FD6-6CFF-CF24-1A10-56B027CA8000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7" creationId="{39A01192-7DD8-31DE-7031-7D4D187E0893}"/>
          </ac:spMkLst>
        </pc:spChg>
        <pc:spChg chg="add mod">
          <ac:chgData name="Smruti Ranjan Sarangi" userId="e0ea421f-ad6a-4d5d-9997-e211934aa2e5" providerId="ADAL" clId="{491AAA73-28B1-407A-B7FD-970DB328C567}" dt="2023-03-28T11:52:29.952" v="563" actId="207"/>
          <ac:spMkLst>
            <pc:docMk/>
            <pc:sldMk cId="2307152608" sldId="287"/>
            <ac:spMk id="8" creationId="{A80DFD0A-4753-5FAF-26D2-C0E3D6AC974A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0" creationId="{144580AF-EF17-AC85-FDB1-4ED9D0BBD973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1" creationId="{CDF3CBF6-AD30-3C6D-FA3D-2B087A3EC85F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2" creationId="{0653C4A8-AD2B-29D6-B53C-143542C65806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3" creationId="{452B1169-B6C5-CBBB-A286-333C0BB1B1C3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4" creationId="{1BCB12D2-CF25-5B30-DACD-9FB856193A6A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5" creationId="{5C0C571A-17DB-7125-C5FD-5CBFC19B2C0D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6" creationId="{C8A51E71-2ACA-2FD4-2463-FAE482B65080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7" creationId="{FA30408D-7005-7874-EAC0-E0903676433A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8" creationId="{AD3164CE-78CE-4B08-1250-2862EFF7C06A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9" creationId="{648DC4B7-2146-7E26-8357-A89BF45703C5}"/>
          </ac:spMkLst>
        </pc:spChg>
        <pc:spChg chg="add del mod">
          <ac:chgData name="Smruti Ranjan Sarangi" userId="e0ea421f-ad6a-4d5d-9997-e211934aa2e5" providerId="ADAL" clId="{491AAA73-28B1-407A-B7FD-970DB328C567}" dt="2023-03-28T11:59:42.289" v="673" actId="478"/>
          <ac:spMkLst>
            <pc:docMk/>
            <pc:sldMk cId="2307152608" sldId="287"/>
            <ac:spMk id="20" creationId="{EB8154A2-B230-2C96-3731-4CAA30146C84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1" creationId="{EE30745E-005E-D1E8-2C43-50C5AB65A70B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2" creationId="{F242350C-719D-CB2A-0183-A369AA2A13F7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3" creationId="{3E8D3D35-2F40-63E9-8DC7-3DDF7A6A4FB0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4" creationId="{6A505584-17FC-4922-84B5-E07B66D756CC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5" creationId="{9B285A8C-8D56-4DFD-BC8B-C5750D518231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6" creationId="{92FB458C-BA9D-2B22-87AD-DEC3E2292F3D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7" creationId="{7FD80051-6BCC-15E1-3A2B-F7C6C4B02B9E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8" creationId="{EA4B6EE6-2683-420F-8F66-873B19FFB747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9" creationId="{6C2032E5-C697-9EB3-133D-93A396F142BB}"/>
          </ac:spMkLst>
        </pc:spChg>
        <pc:spChg chg="add mod">
          <ac:chgData name="Smruti Ranjan Sarangi" userId="e0ea421f-ad6a-4d5d-9997-e211934aa2e5" providerId="ADAL" clId="{491AAA73-28B1-407A-B7FD-970DB328C567}" dt="2023-03-28T12:16:35.581" v="1173" actId="1076"/>
          <ac:spMkLst>
            <pc:docMk/>
            <pc:sldMk cId="2307152608" sldId="287"/>
            <ac:spMk id="30" creationId="{8D6F998F-6343-314F-34D9-BD6AB8AD981B}"/>
          </ac:spMkLst>
        </pc:spChg>
        <pc:picChg chg="add mod">
          <ac:chgData name="Smruti Ranjan Sarangi" userId="e0ea421f-ad6a-4d5d-9997-e211934aa2e5" providerId="ADAL" clId="{491AAA73-28B1-407A-B7FD-970DB328C567}" dt="2023-03-28T11:52:46.703" v="568" actId="1076"/>
          <ac:picMkLst>
            <pc:docMk/>
            <pc:sldMk cId="2307152608" sldId="287"/>
            <ac:picMk id="9" creationId="{969869B5-4082-D9BC-F308-416170C928E8}"/>
          </ac:picMkLst>
        </pc:picChg>
        <pc:picChg chg="add mod">
          <ac:chgData name="Smruti Ranjan Sarangi" userId="e0ea421f-ad6a-4d5d-9997-e211934aa2e5" providerId="ADAL" clId="{491AAA73-28B1-407A-B7FD-970DB328C567}" dt="2023-03-28T12:16:46.951" v="1177" actId="1076"/>
          <ac:picMkLst>
            <pc:docMk/>
            <pc:sldMk cId="2307152608" sldId="287"/>
            <ac:picMk id="31" creationId="{3305E680-FDAB-43EC-232E-D6DC88E26D1F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3-28T13:50:04.891" v="1963" actId="20577"/>
        <pc:sldMkLst>
          <pc:docMk/>
          <pc:sldMk cId="1826825240" sldId="288"/>
        </pc:sldMkLst>
        <pc:spChg chg="mod">
          <ac:chgData name="Smruti Ranjan Sarangi" userId="e0ea421f-ad6a-4d5d-9997-e211934aa2e5" providerId="ADAL" clId="{491AAA73-28B1-407A-B7FD-970DB328C567}" dt="2023-03-28T12:58:25.820" v="1731" actId="1076"/>
          <ac:spMkLst>
            <pc:docMk/>
            <pc:sldMk cId="1826825240" sldId="288"/>
            <ac:spMk id="2" creationId="{77E1A0F4-7745-851A-AED8-EC78BDA6609A}"/>
          </ac:spMkLst>
        </pc:spChg>
        <pc:spChg chg="del mod">
          <ac:chgData name="Smruti Ranjan Sarangi" userId="e0ea421f-ad6a-4d5d-9997-e211934aa2e5" providerId="ADAL" clId="{491AAA73-28B1-407A-B7FD-970DB328C567}" dt="2023-03-28T12:54:38.415" v="1652" actId="478"/>
          <ac:spMkLst>
            <pc:docMk/>
            <pc:sldMk cId="1826825240" sldId="288"/>
            <ac:spMk id="3" creationId="{A4AB37A0-057D-D445-F1B1-FA5944984D60}"/>
          </ac:spMkLst>
        </pc:spChg>
        <pc:spChg chg="add mod">
          <ac:chgData name="Smruti Ranjan Sarangi" userId="e0ea421f-ad6a-4d5d-9997-e211934aa2e5" providerId="ADAL" clId="{491AAA73-28B1-407A-B7FD-970DB328C567}" dt="2023-03-28T12:27:16.120" v="1592" actId="1076"/>
          <ac:spMkLst>
            <pc:docMk/>
            <pc:sldMk cId="1826825240" sldId="288"/>
            <ac:spMk id="6" creationId="{23C37511-86D7-A6DC-065D-788F5D980191}"/>
          </ac:spMkLst>
        </pc:spChg>
        <pc:spChg chg="add mod ord">
          <ac:chgData name="Smruti Ranjan Sarangi" userId="e0ea421f-ad6a-4d5d-9997-e211934aa2e5" providerId="ADAL" clId="{491AAA73-28B1-407A-B7FD-970DB328C567}" dt="2023-03-28T12:59:16.578" v="1759" actId="1038"/>
          <ac:spMkLst>
            <pc:docMk/>
            <pc:sldMk cId="1826825240" sldId="288"/>
            <ac:spMk id="8" creationId="{A78C0E29-92F1-A30C-F390-5102655039B8}"/>
          </ac:spMkLst>
        </pc:spChg>
        <pc:spChg chg="add del mod">
          <ac:chgData name="Smruti Ranjan Sarangi" userId="e0ea421f-ad6a-4d5d-9997-e211934aa2e5" providerId="ADAL" clId="{491AAA73-28B1-407A-B7FD-970DB328C567}" dt="2023-03-28T12:56:11.247" v="1672" actId="478"/>
          <ac:spMkLst>
            <pc:docMk/>
            <pc:sldMk cId="1826825240" sldId="288"/>
            <ac:spMk id="9" creationId="{5A7EB436-A99C-5DCE-E151-6D95A7C96C19}"/>
          </ac:spMkLst>
        </pc:spChg>
        <pc:spChg chg="add del">
          <ac:chgData name="Smruti Ranjan Sarangi" userId="e0ea421f-ad6a-4d5d-9997-e211934aa2e5" providerId="ADAL" clId="{491AAA73-28B1-407A-B7FD-970DB328C567}" dt="2023-03-28T12:55:43.938" v="1671" actId="478"/>
          <ac:spMkLst>
            <pc:docMk/>
            <pc:sldMk cId="1826825240" sldId="288"/>
            <ac:spMk id="10" creationId="{609A6B97-F1CA-2F6B-3CCA-779B8BAD6F57}"/>
          </ac:spMkLst>
        </pc:spChg>
        <pc:spChg chg="add mod">
          <ac:chgData name="Smruti Ranjan Sarangi" userId="e0ea421f-ad6a-4d5d-9997-e211934aa2e5" providerId="ADAL" clId="{491AAA73-28B1-407A-B7FD-970DB328C567}" dt="2023-03-28T12:59:16.578" v="1759" actId="1038"/>
          <ac:spMkLst>
            <pc:docMk/>
            <pc:sldMk cId="1826825240" sldId="288"/>
            <ac:spMk id="11" creationId="{7A1192D9-7660-9890-5F52-C1E6F054975E}"/>
          </ac:spMkLst>
        </pc:spChg>
        <pc:spChg chg="add mod">
          <ac:chgData name="Smruti Ranjan Sarangi" userId="e0ea421f-ad6a-4d5d-9997-e211934aa2e5" providerId="ADAL" clId="{491AAA73-28B1-407A-B7FD-970DB328C567}" dt="2023-03-28T13:01:11.886" v="1880" actId="207"/>
          <ac:spMkLst>
            <pc:docMk/>
            <pc:sldMk cId="1826825240" sldId="288"/>
            <ac:spMk id="13" creationId="{4CE10DE5-3B5D-9CEA-0786-8463E23A5C77}"/>
          </ac:spMkLst>
        </pc:spChg>
        <pc:spChg chg="add mod">
          <ac:chgData name="Smruti Ranjan Sarangi" userId="e0ea421f-ad6a-4d5d-9997-e211934aa2e5" providerId="ADAL" clId="{491AAA73-28B1-407A-B7FD-970DB328C567}" dt="2023-03-28T13:49:15.051" v="1901" actId="20577"/>
          <ac:spMkLst>
            <pc:docMk/>
            <pc:sldMk cId="1826825240" sldId="288"/>
            <ac:spMk id="15" creationId="{AF296D02-3102-9B09-EDD9-FED84B8562AA}"/>
          </ac:spMkLst>
        </pc:spChg>
        <pc:spChg chg="add mod">
          <ac:chgData name="Smruti Ranjan Sarangi" userId="e0ea421f-ad6a-4d5d-9997-e211934aa2e5" providerId="ADAL" clId="{491AAA73-28B1-407A-B7FD-970DB328C567}" dt="2023-03-28T13:50:04.891" v="1963" actId="20577"/>
          <ac:spMkLst>
            <pc:docMk/>
            <pc:sldMk cId="1826825240" sldId="288"/>
            <ac:spMk id="16" creationId="{F37B6694-4046-EC62-ED58-26E9FBF1FE81}"/>
          </ac:spMkLst>
        </pc:spChg>
        <pc:picChg chg="add mod">
          <ac:chgData name="Smruti Ranjan Sarangi" userId="e0ea421f-ad6a-4d5d-9997-e211934aa2e5" providerId="ADAL" clId="{491AAA73-28B1-407A-B7FD-970DB328C567}" dt="2023-03-28T12:27:16.120" v="1592" actId="1076"/>
          <ac:picMkLst>
            <pc:docMk/>
            <pc:sldMk cId="1826825240" sldId="288"/>
            <ac:picMk id="7" creationId="{C627AFE5-B690-B5D5-05F7-DB3C03D4A012}"/>
          </ac:picMkLst>
        </pc:picChg>
        <pc:picChg chg="add mod ord">
          <ac:chgData name="Smruti Ranjan Sarangi" userId="e0ea421f-ad6a-4d5d-9997-e211934aa2e5" providerId="ADAL" clId="{491AAA73-28B1-407A-B7FD-970DB328C567}" dt="2023-03-28T13:00:40.036" v="1876" actId="1076"/>
          <ac:picMkLst>
            <pc:docMk/>
            <pc:sldMk cId="1826825240" sldId="288"/>
            <ac:picMk id="12" creationId="{74C9C38E-2043-DED6-7BDE-DDBAD06A6D2D}"/>
          </ac:picMkLst>
        </pc:picChg>
        <pc:picChg chg="add mod">
          <ac:chgData name="Smruti Ranjan Sarangi" userId="e0ea421f-ad6a-4d5d-9997-e211934aa2e5" providerId="ADAL" clId="{491AAA73-28B1-407A-B7FD-970DB328C567}" dt="2023-03-28T12:59:32.770" v="1764" actId="1076"/>
          <ac:picMkLst>
            <pc:docMk/>
            <pc:sldMk cId="1826825240" sldId="288"/>
            <ac:picMk id="14" creationId="{9E845D6E-F144-4A5E-1A56-5D39F8E31107}"/>
          </ac:picMkLst>
        </pc:picChg>
      </pc:sldChg>
      <pc:sldChg chg="addSp modSp new mod">
        <pc:chgData name="Smruti Ranjan Sarangi" userId="e0ea421f-ad6a-4d5d-9997-e211934aa2e5" providerId="ADAL" clId="{491AAA73-28B1-407A-B7FD-970DB328C567}" dt="2023-04-06T13:44:03.751" v="9395" actId="14100"/>
        <pc:sldMkLst>
          <pc:docMk/>
          <pc:sldMk cId="742760977" sldId="289"/>
        </pc:sldMkLst>
        <pc:spChg chg="mod">
          <ac:chgData name="Smruti Ranjan Sarangi" userId="e0ea421f-ad6a-4d5d-9997-e211934aa2e5" providerId="ADAL" clId="{491AAA73-28B1-407A-B7FD-970DB328C567}" dt="2023-03-28T14:00:53.902" v="2022" actId="20577"/>
          <ac:spMkLst>
            <pc:docMk/>
            <pc:sldMk cId="742760977" sldId="289"/>
            <ac:spMk id="2" creationId="{1487F852-2FB2-FF76-E554-0724318315C7}"/>
          </ac:spMkLst>
        </pc:spChg>
        <pc:spChg chg="mod">
          <ac:chgData name="Smruti Ranjan Sarangi" userId="e0ea421f-ad6a-4d5d-9997-e211934aa2e5" providerId="ADAL" clId="{491AAA73-28B1-407A-B7FD-970DB328C567}" dt="2023-03-28T14:08:30.688" v="2082" actId="20577"/>
          <ac:spMkLst>
            <pc:docMk/>
            <pc:sldMk cId="742760977" sldId="289"/>
            <ac:spMk id="3" creationId="{1B3B9875-E4BB-E9AA-832A-37B263A0FA33}"/>
          </ac:spMkLst>
        </pc:spChg>
        <pc:spChg chg="add mod">
          <ac:chgData name="Smruti Ranjan Sarangi" userId="e0ea421f-ad6a-4d5d-9997-e211934aa2e5" providerId="ADAL" clId="{491AAA73-28B1-407A-B7FD-970DB328C567}" dt="2023-03-28T14:07:01.353" v="2072" actId="20577"/>
          <ac:spMkLst>
            <pc:docMk/>
            <pc:sldMk cId="742760977" sldId="289"/>
            <ac:spMk id="6" creationId="{2C3A8551-29AB-CCEE-4C2C-E16A6637AD46}"/>
          </ac:spMkLst>
        </pc:spChg>
        <pc:spChg chg="add mod">
          <ac:chgData name="Smruti Ranjan Sarangi" userId="e0ea421f-ad6a-4d5d-9997-e211934aa2e5" providerId="ADAL" clId="{491AAA73-28B1-407A-B7FD-970DB328C567}" dt="2023-03-28T14:13:18.918" v="2145"/>
          <ac:spMkLst>
            <pc:docMk/>
            <pc:sldMk cId="742760977" sldId="289"/>
            <ac:spMk id="7" creationId="{5B2FA1CD-5C09-9B20-AC28-822C971AD11C}"/>
          </ac:spMkLst>
        </pc:spChg>
        <pc:spChg chg="add mod">
          <ac:chgData name="Smruti Ranjan Sarangi" userId="e0ea421f-ad6a-4d5d-9997-e211934aa2e5" providerId="ADAL" clId="{491AAA73-28B1-407A-B7FD-970DB328C567}" dt="2023-04-06T13:44:03.751" v="9395" actId="14100"/>
          <ac:spMkLst>
            <pc:docMk/>
            <pc:sldMk cId="742760977" sldId="289"/>
            <ac:spMk id="8" creationId="{C58CEF60-764B-C4F2-1D9B-3AC29F19EA0E}"/>
          </ac:spMkLst>
        </pc:spChg>
      </pc:sldChg>
      <pc:sldChg chg="addSp modSp new mod">
        <pc:chgData name="Smruti Ranjan Sarangi" userId="e0ea421f-ad6a-4d5d-9997-e211934aa2e5" providerId="ADAL" clId="{491AAA73-28B1-407A-B7FD-970DB328C567}" dt="2023-03-29T13:49:14.036" v="2299" actId="5793"/>
        <pc:sldMkLst>
          <pc:docMk/>
          <pc:sldMk cId="2920681220" sldId="290"/>
        </pc:sldMkLst>
        <pc:spChg chg="mod">
          <ac:chgData name="Smruti Ranjan Sarangi" userId="e0ea421f-ad6a-4d5d-9997-e211934aa2e5" providerId="ADAL" clId="{491AAA73-28B1-407A-B7FD-970DB328C567}" dt="2023-03-29T13:41:34.696" v="2202" actId="20577"/>
          <ac:spMkLst>
            <pc:docMk/>
            <pc:sldMk cId="2920681220" sldId="290"/>
            <ac:spMk id="2" creationId="{58249105-7624-7007-F3DE-8377B232DCD3}"/>
          </ac:spMkLst>
        </pc:spChg>
        <pc:spChg chg="mod">
          <ac:chgData name="Smruti Ranjan Sarangi" userId="e0ea421f-ad6a-4d5d-9997-e211934aa2e5" providerId="ADAL" clId="{491AAA73-28B1-407A-B7FD-970DB328C567}" dt="2023-03-29T13:49:14.036" v="2299" actId="5793"/>
          <ac:spMkLst>
            <pc:docMk/>
            <pc:sldMk cId="2920681220" sldId="290"/>
            <ac:spMk id="3" creationId="{67C45AE3-D72D-3C6E-A452-56110A4DF612}"/>
          </ac:spMkLst>
        </pc:spChg>
        <pc:spChg chg="add mod">
          <ac:chgData name="Smruti Ranjan Sarangi" userId="e0ea421f-ad6a-4d5d-9997-e211934aa2e5" providerId="ADAL" clId="{491AAA73-28B1-407A-B7FD-970DB328C567}" dt="2023-03-29T13:44:37.387" v="2235" actId="20577"/>
          <ac:spMkLst>
            <pc:docMk/>
            <pc:sldMk cId="2920681220" sldId="290"/>
            <ac:spMk id="6" creationId="{D1F2ADB4-BDE3-719A-A46F-675FD3B16EB0}"/>
          </ac:spMkLst>
        </pc:spChg>
        <pc:spChg chg="add mod">
          <ac:chgData name="Smruti Ranjan Sarangi" userId="e0ea421f-ad6a-4d5d-9997-e211934aa2e5" providerId="ADAL" clId="{491AAA73-28B1-407A-B7FD-970DB328C567}" dt="2023-03-29T13:44:46.417" v="2237" actId="13822"/>
          <ac:spMkLst>
            <pc:docMk/>
            <pc:sldMk cId="2920681220" sldId="290"/>
            <ac:spMk id="7" creationId="{79DBC671-AFD2-EE0D-B7B8-DD93C4EBBEFD}"/>
          </ac:spMkLst>
        </pc:spChg>
        <pc:spChg chg="add mod">
          <ac:chgData name="Smruti Ranjan Sarangi" userId="e0ea421f-ad6a-4d5d-9997-e211934aa2e5" providerId="ADAL" clId="{491AAA73-28B1-407A-B7FD-970DB328C567}" dt="2023-03-29T13:44:50.956" v="2239" actId="1076"/>
          <ac:spMkLst>
            <pc:docMk/>
            <pc:sldMk cId="2920681220" sldId="290"/>
            <ac:spMk id="8" creationId="{F54970E0-9E31-38B9-D31F-9F95016B819C}"/>
          </ac:spMkLst>
        </pc:spChg>
        <pc:spChg chg="add mod">
          <ac:chgData name="Smruti Ranjan Sarangi" userId="e0ea421f-ad6a-4d5d-9997-e211934aa2e5" providerId="ADAL" clId="{491AAA73-28B1-407A-B7FD-970DB328C567}" dt="2023-03-29T13:48:01.243" v="2273" actId="1076"/>
          <ac:spMkLst>
            <pc:docMk/>
            <pc:sldMk cId="2920681220" sldId="290"/>
            <ac:spMk id="9" creationId="{E7C1855A-1C37-CFD5-81D7-0EA505CEAFF2}"/>
          </ac:spMkLst>
        </pc:spChg>
        <pc:spChg chg="add mod">
          <ac:chgData name="Smruti Ranjan Sarangi" userId="e0ea421f-ad6a-4d5d-9997-e211934aa2e5" providerId="ADAL" clId="{491AAA73-28B1-407A-B7FD-970DB328C567}" dt="2023-03-29T13:48:01.243" v="2273" actId="1076"/>
          <ac:spMkLst>
            <pc:docMk/>
            <pc:sldMk cId="2920681220" sldId="290"/>
            <ac:spMk id="10" creationId="{230F108E-E05B-29B1-885C-901D66FEC896}"/>
          </ac:spMkLst>
        </pc:spChg>
        <pc:spChg chg="add mod">
          <ac:chgData name="Smruti Ranjan Sarangi" userId="e0ea421f-ad6a-4d5d-9997-e211934aa2e5" providerId="ADAL" clId="{491AAA73-28B1-407A-B7FD-970DB328C567}" dt="2023-03-29T13:48:17.002" v="2276" actId="14100"/>
          <ac:spMkLst>
            <pc:docMk/>
            <pc:sldMk cId="2920681220" sldId="290"/>
            <ac:spMk id="11" creationId="{BFDD8464-53F1-1E5E-6749-9C1E0225FB5A}"/>
          </ac:spMkLst>
        </pc:spChg>
        <pc:spChg chg="add mod">
          <ac:chgData name="Smruti Ranjan Sarangi" userId="e0ea421f-ad6a-4d5d-9997-e211934aa2e5" providerId="ADAL" clId="{491AAA73-28B1-407A-B7FD-970DB328C567}" dt="2023-03-29T13:48:20.253" v="2277" actId="1076"/>
          <ac:spMkLst>
            <pc:docMk/>
            <pc:sldMk cId="2920681220" sldId="290"/>
            <ac:spMk id="12" creationId="{EBA4E027-BBD5-682F-504F-F02F9A6B478F}"/>
          </ac:spMkLst>
        </pc:spChg>
        <pc:spChg chg="add mod">
          <ac:chgData name="Smruti Ranjan Sarangi" userId="e0ea421f-ad6a-4d5d-9997-e211934aa2e5" providerId="ADAL" clId="{491AAA73-28B1-407A-B7FD-970DB328C567}" dt="2023-03-29T13:47:47.333" v="2268" actId="14100"/>
          <ac:spMkLst>
            <pc:docMk/>
            <pc:sldMk cId="2920681220" sldId="290"/>
            <ac:spMk id="13" creationId="{3783E8D5-3F68-F608-A3E0-FC10952B2845}"/>
          </ac:spMkLst>
        </pc:spChg>
        <pc:spChg chg="add mod">
          <ac:chgData name="Smruti Ranjan Sarangi" userId="e0ea421f-ad6a-4d5d-9997-e211934aa2e5" providerId="ADAL" clId="{491AAA73-28B1-407A-B7FD-970DB328C567}" dt="2023-03-29T13:47:52.499" v="2270" actId="1076"/>
          <ac:spMkLst>
            <pc:docMk/>
            <pc:sldMk cId="2920681220" sldId="290"/>
            <ac:spMk id="14" creationId="{DD5AEB66-3F23-7D83-9E60-F78AF07C0C0A}"/>
          </ac:spMkLst>
        </pc:spChg>
        <pc:spChg chg="add mod">
          <ac:chgData name="Smruti Ranjan Sarangi" userId="e0ea421f-ad6a-4d5d-9997-e211934aa2e5" providerId="ADAL" clId="{491AAA73-28B1-407A-B7FD-970DB328C567}" dt="2023-03-29T13:48:11.807" v="2275" actId="1076"/>
          <ac:spMkLst>
            <pc:docMk/>
            <pc:sldMk cId="2920681220" sldId="290"/>
            <ac:spMk id="15" creationId="{A297AFAB-472E-8F88-A68E-04357E8F57C0}"/>
          </ac:spMkLst>
        </pc:spChg>
      </pc:sldChg>
      <pc:sldChg chg="modSp new mod ord">
        <pc:chgData name="Smruti Ranjan Sarangi" userId="e0ea421f-ad6a-4d5d-9997-e211934aa2e5" providerId="ADAL" clId="{491AAA73-28B1-407A-B7FD-970DB328C567}" dt="2023-04-12T13:13:39.181" v="13118"/>
        <pc:sldMkLst>
          <pc:docMk/>
          <pc:sldMk cId="3343142370" sldId="291"/>
        </pc:sldMkLst>
        <pc:spChg chg="mod">
          <ac:chgData name="Smruti Ranjan Sarangi" userId="e0ea421f-ad6a-4d5d-9997-e211934aa2e5" providerId="ADAL" clId="{491AAA73-28B1-407A-B7FD-970DB328C567}" dt="2023-03-29T13:52:29.144" v="2324" actId="20577"/>
          <ac:spMkLst>
            <pc:docMk/>
            <pc:sldMk cId="3343142370" sldId="291"/>
            <ac:spMk id="2" creationId="{9084993D-07E6-0DE3-7011-E5676E26182A}"/>
          </ac:spMkLst>
        </pc:spChg>
        <pc:spChg chg="mod">
          <ac:chgData name="Smruti Ranjan Sarangi" userId="e0ea421f-ad6a-4d5d-9997-e211934aa2e5" providerId="ADAL" clId="{491AAA73-28B1-407A-B7FD-970DB328C567}" dt="2023-04-10T12:43:40.306" v="10951" actId="6549"/>
          <ac:spMkLst>
            <pc:docMk/>
            <pc:sldMk cId="3343142370" sldId="291"/>
            <ac:spMk id="3" creationId="{8DE555AD-84A3-F63E-3E02-2B46AF8414A0}"/>
          </ac:spMkLst>
        </pc:spChg>
      </pc:sldChg>
      <pc:sldChg chg="modSp add mod">
        <pc:chgData name="Smruti Ranjan Sarangi" userId="e0ea421f-ad6a-4d5d-9997-e211934aa2e5" providerId="ADAL" clId="{491AAA73-28B1-407A-B7FD-970DB328C567}" dt="2023-03-29T14:13:15.416" v="2678" actId="1076"/>
        <pc:sldMkLst>
          <pc:docMk/>
          <pc:sldMk cId="301587891" sldId="292"/>
        </pc:sldMkLst>
        <pc:spChg chg="mod">
          <ac:chgData name="Smruti Ranjan Sarangi" userId="e0ea421f-ad6a-4d5d-9997-e211934aa2e5" providerId="ADAL" clId="{491AAA73-28B1-407A-B7FD-970DB328C567}" dt="2023-03-29T14:13:15.416" v="2678" actId="1076"/>
          <ac:spMkLst>
            <pc:docMk/>
            <pc:sldMk cId="301587891" sldId="292"/>
            <ac:spMk id="547" creationId="{0495D27B-F84C-16D3-39AC-6098851E46AC}"/>
          </ac:spMkLst>
        </pc:spChg>
      </pc:sldChg>
      <pc:sldChg chg="modSp add mod">
        <pc:chgData name="Smruti Ranjan Sarangi" userId="e0ea421f-ad6a-4d5d-9997-e211934aa2e5" providerId="ADAL" clId="{491AAA73-28B1-407A-B7FD-970DB328C567}" dt="2023-03-29T14:13:24.752" v="2680" actId="1076"/>
        <pc:sldMkLst>
          <pc:docMk/>
          <pc:sldMk cId="431645156" sldId="293"/>
        </pc:sldMkLst>
        <pc:spChg chg="mod">
          <ac:chgData name="Smruti Ranjan Sarangi" userId="e0ea421f-ad6a-4d5d-9997-e211934aa2e5" providerId="ADAL" clId="{491AAA73-28B1-407A-B7FD-970DB328C567}" dt="2023-03-29T14:13:24.752" v="2680" actId="1076"/>
          <ac:spMkLst>
            <pc:docMk/>
            <pc:sldMk cId="431645156" sldId="293"/>
            <ac:spMk id="547" creationId="{0495D27B-F84C-16D3-39AC-6098851E46AC}"/>
          </ac:spMkLst>
        </pc:spChg>
      </pc:sldChg>
      <pc:sldChg chg="modSp add mod ord">
        <pc:chgData name="Smruti Ranjan Sarangi" userId="e0ea421f-ad6a-4d5d-9997-e211934aa2e5" providerId="ADAL" clId="{491AAA73-28B1-407A-B7FD-970DB328C567}" dt="2023-03-29T14:13:36.360" v="2686" actId="1076"/>
        <pc:sldMkLst>
          <pc:docMk/>
          <pc:sldMk cId="613957993" sldId="294"/>
        </pc:sldMkLst>
        <pc:spChg chg="mod">
          <ac:chgData name="Smruti Ranjan Sarangi" userId="e0ea421f-ad6a-4d5d-9997-e211934aa2e5" providerId="ADAL" clId="{491AAA73-28B1-407A-B7FD-970DB328C567}" dt="2023-03-29T14:13:36.360" v="2686" actId="1076"/>
          <ac:spMkLst>
            <pc:docMk/>
            <pc:sldMk cId="613957993" sldId="294"/>
            <ac:spMk id="547" creationId="{0495D27B-F84C-16D3-39AC-6098851E46AC}"/>
          </ac:spMkLst>
        </pc:spChg>
      </pc:sldChg>
      <pc:sldChg chg="addSp delSp modSp mod">
        <pc:chgData name="Smruti Ranjan Sarangi" userId="e0ea421f-ad6a-4d5d-9997-e211934aa2e5" providerId="ADAL" clId="{491AAA73-28B1-407A-B7FD-970DB328C567}" dt="2023-03-30T12:12:18.386" v="5380" actId="1036"/>
        <pc:sldMkLst>
          <pc:docMk/>
          <pc:sldMk cId="4211506298" sldId="297"/>
        </pc:sldMkLst>
        <pc:spChg chg="mod">
          <ac:chgData name="Smruti Ranjan Sarangi" userId="e0ea421f-ad6a-4d5d-9997-e211934aa2e5" providerId="ADAL" clId="{491AAA73-28B1-407A-B7FD-970DB328C567}" dt="2023-03-30T11:39:00.610" v="4599" actId="207"/>
          <ac:spMkLst>
            <pc:docMk/>
            <pc:sldMk cId="4211506298" sldId="297"/>
            <ac:spMk id="3" creationId="{AE6CE131-BDA2-439F-6D61-099EB5E520D3}"/>
          </ac:spMkLst>
        </pc:spChg>
        <pc:spChg chg="add del mod">
          <ac:chgData name="Smruti Ranjan Sarangi" userId="e0ea421f-ad6a-4d5d-9997-e211934aa2e5" providerId="ADAL" clId="{491AAA73-28B1-407A-B7FD-970DB328C567}" dt="2023-03-30T09:20:57.017" v="3782" actId="478"/>
          <ac:spMkLst>
            <pc:docMk/>
            <pc:sldMk cId="4211506298" sldId="297"/>
            <ac:spMk id="6" creationId="{B160C461-E240-1E77-7B77-2E8DF93C5D21}"/>
          </ac:spMkLst>
        </pc:spChg>
        <pc:spChg chg="add del mod">
          <ac:chgData name="Smruti Ranjan Sarangi" userId="e0ea421f-ad6a-4d5d-9997-e211934aa2e5" providerId="ADAL" clId="{491AAA73-28B1-407A-B7FD-970DB328C567}" dt="2023-03-30T09:20:42.946" v="3768" actId="478"/>
          <ac:spMkLst>
            <pc:docMk/>
            <pc:sldMk cId="4211506298" sldId="297"/>
            <ac:spMk id="7" creationId="{6C92274D-7B76-F1E8-960B-9AF626CC890C}"/>
          </ac:spMkLst>
        </pc:spChg>
        <pc:spChg chg="add mod">
          <ac:chgData name="Smruti Ranjan Sarangi" userId="e0ea421f-ad6a-4d5d-9997-e211934aa2e5" providerId="ADAL" clId="{491AAA73-28B1-407A-B7FD-970DB328C567}" dt="2023-03-30T09:21:19.113" v="3805" actId="1076"/>
          <ac:spMkLst>
            <pc:docMk/>
            <pc:sldMk cId="4211506298" sldId="297"/>
            <ac:spMk id="8" creationId="{07E1D58E-7DE0-13B3-B191-669C766FB038}"/>
          </ac:spMkLst>
        </pc:spChg>
        <pc:picChg chg="add del mod">
          <ac:chgData name="Smruti Ranjan Sarangi" userId="e0ea421f-ad6a-4d5d-9997-e211934aa2e5" providerId="ADAL" clId="{491AAA73-28B1-407A-B7FD-970DB328C567}" dt="2023-03-30T09:26:12.583" v="3811" actId="478"/>
          <ac:picMkLst>
            <pc:docMk/>
            <pc:sldMk cId="4211506298" sldId="297"/>
            <ac:picMk id="9" creationId="{42847DD5-D937-761A-E5AA-57336BCCA91B}"/>
          </ac:picMkLst>
        </pc:picChg>
        <pc:picChg chg="add mod">
          <ac:chgData name="Smruti Ranjan Sarangi" userId="e0ea421f-ad6a-4d5d-9997-e211934aa2e5" providerId="ADAL" clId="{491AAA73-28B1-407A-B7FD-970DB328C567}" dt="2023-03-30T12:12:18.386" v="5380" actId="1036"/>
          <ac:picMkLst>
            <pc:docMk/>
            <pc:sldMk cId="4211506298" sldId="297"/>
            <ac:picMk id="10" creationId="{9D4804E7-42A2-944E-32AC-C65C3F11CF49}"/>
          </ac:picMkLst>
        </pc:picChg>
      </pc:sldChg>
      <pc:sldChg chg="addSp modSp mod">
        <pc:chgData name="Smruti Ranjan Sarangi" userId="e0ea421f-ad6a-4d5d-9997-e211934aa2e5" providerId="ADAL" clId="{491AAA73-28B1-407A-B7FD-970DB328C567}" dt="2023-03-30T09:01:33.050" v="3705" actId="20577"/>
        <pc:sldMkLst>
          <pc:docMk/>
          <pc:sldMk cId="2103497616" sldId="299"/>
        </pc:sldMkLst>
        <pc:spChg chg="mod">
          <ac:chgData name="Smruti Ranjan Sarangi" userId="e0ea421f-ad6a-4d5d-9997-e211934aa2e5" providerId="ADAL" clId="{491AAA73-28B1-407A-B7FD-970DB328C567}" dt="2023-03-30T08:33:06.861" v="3156" actId="1076"/>
          <ac:spMkLst>
            <pc:docMk/>
            <pc:sldMk cId="2103497616" sldId="299"/>
            <ac:spMk id="2" creationId="{A6DDF3FE-1365-6CB7-59BA-FC4003944F1B}"/>
          </ac:spMkLst>
        </pc:spChg>
        <pc:spChg chg="mod">
          <ac:chgData name="Smruti Ranjan Sarangi" userId="e0ea421f-ad6a-4d5d-9997-e211934aa2e5" providerId="ADAL" clId="{491AAA73-28B1-407A-B7FD-970DB328C567}" dt="2023-03-30T09:01:25.376" v="3704" actId="1076"/>
          <ac:spMkLst>
            <pc:docMk/>
            <pc:sldMk cId="2103497616" sldId="299"/>
            <ac:spMk id="6" creationId="{F3A16755-2B00-BB9F-44C5-1BBDF1A8C46E}"/>
          </ac:spMkLst>
        </pc:spChg>
        <pc:spChg chg="add mod">
          <ac:chgData name="Smruti Ranjan Sarangi" userId="e0ea421f-ad6a-4d5d-9997-e211934aa2e5" providerId="ADAL" clId="{491AAA73-28B1-407A-B7FD-970DB328C567}" dt="2023-03-30T09:01:20.989" v="3703" actId="1076"/>
          <ac:spMkLst>
            <pc:docMk/>
            <pc:sldMk cId="2103497616" sldId="299"/>
            <ac:spMk id="7" creationId="{6DA00B8D-5106-AD62-6189-271708E43D67}"/>
          </ac:spMkLst>
        </pc:spChg>
        <pc:spChg chg="add mod">
          <ac:chgData name="Smruti Ranjan Sarangi" userId="e0ea421f-ad6a-4d5d-9997-e211934aa2e5" providerId="ADAL" clId="{491AAA73-28B1-407A-B7FD-970DB328C567}" dt="2023-03-30T09:01:33.050" v="3705" actId="20577"/>
          <ac:spMkLst>
            <pc:docMk/>
            <pc:sldMk cId="2103497616" sldId="299"/>
            <ac:spMk id="9" creationId="{F1505CF9-ECE6-42C4-02A6-3D8E7CF420C2}"/>
          </ac:spMkLst>
        </pc:spChg>
        <pc:picChg chg="add mod">
          <ac:chgData name="Smruti Ranjan Sarangi" userId="e0ea421f-ad6a-4d5d-9997-e211934aa2e5" providerId="ADAL" clId="{491AAA73-28B1-407A-B7FD-970DB328C567}" dt="2023-03-30T09:01:25.376" v="3704" actId="1076"/>
          <ac:picMkLst>
            <pc:docMk/>
            <pc:sldMk cId="2103497616" sldId="299"/>
            <ac:picMk id="3" creationId="{80BBBF40-EFAC-DFB5-0746-B1ABF7BE7E1D}"/>
          </ac:picMkLst>
        </pc:picChg>
        <pc:picChg chg="add mod">
          <ac:chgData name="Smruti Ranjan Sarangi" userId="e0ea421f-ad6a-4d5d-9997-e211934aa2e5" providerId="ADAL" clId="{491AAA73-28B1-407A-B7FD-970DB328C567}" dt="2023-03-30T09:01:20.989" v="3703" actId="1076"/>
          <ac:picMkLst>
            <pc:docMk/>
            <pc:sldMk cId="2103497616" sldId="299"/>
            <ac:picMk id="8" creationId="{5E67A1E3-F3D6-C5C0-5086-4137DA4457F8}"/>
          </ac:picMkLst>
        </pc:picChg>
      </pc:sldChg>
      <pc:sldChg chg="new del">
        <pc:chgData name="Smruti Ranjan Sarangi" userId="e0ea421f-ad6a-4d5d-9997-e211934aa2e5" providerId="ADAL" clId="{491AAA73-28B1-407A-B7FD-970DB328C567}" dt="2023-03-30T08:08:31.556" v="2691" actId="680"/>
        <pc:sldMkLst>
          <pc:docMk/>
          <pc:sldMk cId="2394289996" sldId="300"/>
        </pc:sldMkLst>
      </pc:sldChg>
      <pc:sldChg chg="add del">
        <pc:chgData name="Smruti Ranjan Sarangi" userId="e0ea421f-ad6a-4d5d-9997-e211934aa2e5" providerId="ADAL" clId="{491AAA73-28B1-407A-B7FD-970DB328C567}" dt="2023-03-30T08:09:22.979" v="2695" actId="2696"/>
        <pc:sldMkLst>
          <pc:docMk/>
          <pc:sldMk cId="3277037167" sldId="300"/>
        </pc:sldMkLst>
      </pc:sldChg>
      <pc:sldChg chg="addSp modSp add del mod">
        <pc:chgData name="Smruti Ranjan Sarangi" userId="e0ea421f-ad6a-4d5d-9997-e211934aa2e5" providerId="ADAL" clId="{491AAA73-28B1-407A-B7FD-970DB328C567}" dt="2023-03-30T12:21:06.465" v="5403" actId="2696"/>
        <pc:sldMkLst>
          <pc:docMk/>
          <pc:sldMk cId="3386543003" sldId="300"/>
        </pc:sldMkLst>
        <pc:spChg chg="add mod">
          <ac:chgData name="Smruti Ranjan Sarangi" userId="e0ea421f-ad6a-4d5d-9997-e211934aa2e5" providerId="ADAL" clId="{491AAA73-28B1-407A-B7FD-970DB328C567}" dt="2023-03-30T08:17:23.479" v="2885" actId="14100"/>
          <ac:spMkLst>
            <pc:docMk/>
            <pc:sldMk cId="3386543003" sldId="300"/>
            <ac:spMk id="3" creationId="{BD616392-7766-0295-8CAC-FD30DBEFDDE5}"/>
          </ac:spMkLst>
        </pc:spChg>
        <pc:spChg chg="ord">
          <ac:chgData name="Smruti Ranjan Sarangi" userId="e0ea421f-ad6a-4d5d-9997-e211934aa2e5" providerId="ADAL" clId="{491AAA73-28B1-407A-B7FD-970DB328C567}" dt="2023-03-30T08:22:08.287" v="3133" actId="167"/>
          <ac:spMkLst>
            <pc:docMk/>
            <pc:sldMk cId="3386543003" sldId="300"/>
            <ac:spMk id="6" creationId="{EA10C0A1-C68D-08DE-175A-9B08FD1AC7B6}"/>
          </ac:spMkLst>
        </pc:spChg>
        <pc:spChg chg="add mod">
          <ac:chgData name="Smruti Ranjan Sarangi" userId="e0ea421f-ad6a-4d5d-9997-e211934aa2e5" providerId="ADAL" clId="{491AAA73-28B1-407A-B7FD-970DB328C567}" dt="2023-03-30T08:17:17.645" v="2883" actId="13822"/>
          <ac:spMkLst>
            <pc:docMk/>
            <pc:sldMk cId="3386543003" sldId="300"/>
            <ac:spMk id="9" creationId="{A8EE7ABF-CE01-53A8-6F5D-8CD7D16D664F}"/>
          </ac:spMkLst>
        </pc:spChg>
        <pc:spChg chg="add mod">
          <ac:chgData name="Smruti Ranjan Sarangi" userId="e0ea421f-ad6a-4d5d-9997-e211934aa2e5" providerId="ADAL" clId="{491AAA73-28B1-407A-B7FD-970DB328C567}" dt="2023-03-30T08:17:14.297" v="2882" actId="14100"/>
          <ac:spMkLst>
            <pc:docMk/>
            <pc:sldMk cId="3386543003" sldId="300"/>
            <ac:spMk id="10" creationId="{2D6C92B1-BE29-1940-FC00-02C05E25E2FD}"/>
          </ac:spMkLst>
        </pc:spChg>
        <pc:spChg chg="add mod">
          <ac:chgData name="Smruti Ranjan Sarangi" userId="e0ea421f-ad6a-4d5d-9997-e211934aa2e5" providerId="ADAL" clId="{491AAA73-28B1-407A-B7FD-970DB328C567}" dt="2023-03-30T08:19:56.067" v="3035" actId="13822"/>
          <ac:spMkLst>
            <pc:docMk/>
            <pc:sldMk cId="3386543003" sldId="300"/>
            <ac:spMk id="11" creationId="{1DAAAF58-D7DA-2173-6944-82F455BE30F4}"/>
          </ac:spMkLst>
        </pc:spChg>
        <pc:spChg chg="add mod ord">
          <ac:chgData name="Smruti Ranjan Sarangi" userId="e0ea421f-ad6a-4d5d-9997-e211934aa2e5" providerId="ADAL" clId="{491AAA73-28B1-407A-B7FD-970DB328C567}" dt="2023-03-30T08:22:04.548" v="3132" actId="167"/>
          <ac:spMkLst>
            <pc:docMk/>
            <pc:sldMk cId="3386543003" sldId="300"/>
            <ac:spMk id="12" creationId="{29E36262-5570-5E5A-975F-FFA9F70FCBA0}"/>
          </ac:spMkLst>
        </pc:spChg>
      </pc:sldChg>
      <pc:sldChg chg="modSp add del mod">
        <pc:chgData name="Smruti Ranjan Sarangi" userId="e0ea421f-ad6a-4d5d-9997-e211934aa2e5" providerId="ADAL" clId="{491AAA73-28B1-407A-B7FD-970DB328C567}" dt="2023-03-30T08:08:37.931" v="2693" actId="2696"/>
        <pc:sldMkLst>
          <pc:docMk/>
          <pc:sldMk cId="3446744973" sldId="300"/>
        </pc:sldMkLst>
        <pc:spChg chg="mod">
          <ac:chgData name="Smruti Ranjan Sarangi" userId="e0ea421f-ad6a-4d5d-9997-e211934aa2e5" providerId="ADAL" clId="{491AAA73-28B1-407A-B7FD-970DB328C567}" dt="2023-03-30T08:05:31.798" v="2688" actId="1076"/>
          <ac:spMkLst>
            <pc:docMk/>
            <pc:sldMk cId="3446744973" sldId="300"/>
            <ac:spMk id="6" creationId="{EA10C0A1-C68D-08DE-175A-9B08FD1AC7B6}"/>
          </ac:spMkLst>
        </pc:spChg>
      </pc:sldChg>
      <pc:sldChg chg="modSp add mod">
        <pc:chgData name="Smruti Ranjan Sarangi" userId="e0ea421f-ad6a-4d5d-9997-e211934aa2e5" providerId="ADAL" clId="{491AAA73-28B1-407A-B7FD-970DB328C567}" dt="2023-03-30T12:21:40.421" v="5424" actId="1076"/>
        <pc:sldMkLst>
          <pc:docMk/>
          <pc:sldMk cId="3944578845" sldId="300"/>
        </pc:sldMkLst>
        <pc:spChg chg="mod">
          <ac:chgData name="Smruti Ranjan Sarangi" userId="e0ea421f-ad6a-4d5d-9997-e211934aa2e5" providerId="ADAL" clId="{491AAA73-28B1-407A-B7FD-970DB328C567}" dt="2023-03-30T12:21:40.421" v="5424" actId="1076"/>
          <ac:spMkLst>
            <pc:docMk/>
            <pc:sldMk cId="3944578845" sldId="300"/>
            <ac:spMk id="2" creationId="{7C901FA7-48D0-0B41-F179-33393C558100}"/>
          </ac:spMkLst>
        </pc:spChg>
        <pc:spChg chg="mod">
          <ac:chgData name="Smruti Ranjan Sarangi" userId="e0ea421f-ad6a-4d5d-9997-e211934aa2e5" providerId="ADAL" clId="{491AAA73-28B1-407A-B7FD-970DB328C567}" dt="2023-03-30T12:21:35.812" v="5422" actId="1076"/>
          <ac:spMkLst>
            <pc:docMk/>
            <pc:sldMk cId="3944578845" sldId="300"/>
            <ac:spMk id="7" creationId="{C0648F3D-7749-3BC1-9A1E-B9A91266A3E6}"/>
          </ac:spMkLst>
        </pc:spChg>
        <pc:picChg chg="mod">
          <ac:chgData name="Smruti Ranjan Sarangi" userId="e0ea421f-ad6a-4d5d-9997-e211934aa2e5" providerId="ADAL" clId="{491AAA73-28B1-407A-B7FD-970DB328C567}" dt="2023-03-30T12:21:38.273" v="5423" actId="1076"/>
          <ac:picMkLst>
            <pc:docMk/>
            <pc:sldMk cId="3944578845" sldId="300"/>
            <ac:picMk id="8" creationId="{00F13E1D-3ED5-6556-50EC-5560C82DA7A5}"/>
          </ac:picMkLst>
        </pc:picChg>
      </pc:sldChg>
      <pc:sldChg chg="new del">
        <pc:chgData name="Smruti Ranjan Sarangi" userId="e0ea421f-ad6a-4d5d-9997-e211934aa2e5" providerId="ADAL" clId="{491AAA73-28B1-407A-B7FD-970DB328C567}" dt="2023-03-30T12:15:58.400" v="5402" actId="47"/>
        <pc:sldMkLst>
          <pc:docMk/>
          <pc:sldMk cId="2628667462" sldId="301"/>
        </pc:sldMkLst>
      </pc:sldChg>
      <pc:sldChg chg="del">
        <pc:chgData name="Smruti Ranjan Sarangi" userId="e0ea421f-ad6a-4d5d-9997-e211934aa2e5" providerId="ADAL" clId="{491AAA73-28B1-407A-B7FD-970DB328C567}" dt="2023-03-30T08:05:28.375" v="2687" actId="47"/>
        <pc:sldMkLst>
          <pc:docMk/>
          <pc:sldMk cId="3612866128" sldId="301"/>
        </pc:sldMkLst>
      </pc:sldChg>
      <pc:sldChg chg="addSp delSp modSp new mod">
        <pc:chgData name="Smruti Ranjan Sarangi" userId="e0ea421f-ad6a-4d5d-9997-e211934aa2e5" providerId="ADAL" clId="{491AAA73-28B1-407A-B7FD-970DB328C567}" dt="2023-04-03T07:11:25.671" v="6376" actId="14100"/>
        <pc:sldMkLst>
          <pc:docMk/>
          <pc:sldMk cId="3674012475" sldId="302"/>
        </pc:sldMkLst>
        <pc:spChg chg="mod">
          <ac:chgData name="Smruti Ranjan Sarangi" userId="e0ea421f-ad6a-4d5d-9997-e211934aa2e5" providerId="ADAL" clId="{491AAA73-28B1-407A-B7FD-970DB328C567}" dt="2023-03-30T08:43:41.625" v="3590" actId="20577"/>
          <ac:spMkLst>
            <pc:docMk/>
            <pc:sldMk cId="3674012475" sldId="302"/>
            <ac:spMk id="2" creationId="{21A92939-644B-6B3A-8E1A-74F94E8C550C}"/>
          </ac:spMkLst>
        </pc:spChg>
        <pc:spChg chg="add mod">
          <ac:chgData name="Smruti Ranjan Sarangi" userId="e0ea421f-ad6a-4d5d-9997-e211934aa2e5" providerId="ADAL" clId="{491AAA73-28B1-407A-B7FD-970DB328C567}" dt="2023-04-03T07:11:25.671" v="6376" actId="14100"/>
          <ac:spMkLst>
            <pc:docMk/>
            <pc:sldMk cId="3674012475" sldId="302"/>
            <ac:spMk id="6" creationId="{A2EBA844-994E-D6B4-58E1-0367F52FB95B}"/>
          </ac:spMkLst>
        </pc:spChg>
        <pc:spChg chg="add mod">
          <ac:chgData name="Smruti Ranjan Sarangi" userId="e0ea421f-ad6a-4d5d-9997-e211934aa2e5" providerId="ADAL" clId="{491AAA73-28B1-407A-B7FD-970DB328C567}" dt="2023-03-30T12:08:51.222" v="5356"/>
          <ac:spMkLst>
            <pc:docMk/>
            <pc:sldMk cId="3674012475" sldId="302"/>
            <ac:spMk id="7" creationId="{09CCC9D7-BCB6-3F53-96BE-817E8BAED5FA}"/>
          </ac:spMkLst>
        </pc:spChg>
        <pc:spChg chg="add del mod">
          <ac:chgData name="Smruti Ranjan Sarangi" userId="e0ea421f-ad6a-4d5d-9997-e211934aa2e5" providerId="ADAL" clId="{491AAA73-28B1-407A-B7FD-970DB328C567}" dt="2023-03-30T12:08:45.475" v="5354" actId="478"/>
          <ac:spMkLst>
            <pc:docMk/>
            <pc:sldMk cId="3674012475" sldId="302"/>
            <ac:spMk id="8" creationId="{FF5D34B7-AA11-FEAF-0B08-BCCAEC2C2CCE}"/>
          </ac:spMkLst>
        </pc:spChg>
      </pc:sldChg>
      <pc:sldChg chg="addSp delSp modSp new del mod">
        <pc:chgData name="Smruti Ranjan Sarangi" userId="e0ea421f-ad6a-4d5d-9997-e211934aa2e5" providerId="ADAL" clId="{491AAA73-28B1-407A-B7FD-970DB328C567}" dt="2023-04-03T11:57:56.861" v="7903" actId="47"/>
        <pc:sldMkLst>
          <pc:docMk/>
          <pc:sldMk cId="678940310" sldId="303"/>
        </pc:sldMkLst>
        <pc:spChg chg="mod">
          <ac:chgData name="Smruti Ranjan Sarangi" userId="e0ea421f-ad6a-4d5d-9997-e211934aa2e5" providerId="ADAL" clId="{491AAA73-28B1-407A-B7FD-970DB328C567}" dt="2023-03-30T08:43:47.577" v="3595" actId="20577"/>
          <ac:spMkLst>
            <pc:docMk/>
            <pc:sldMk cId="678940310" sldId="303"/>
            <ac:spMk id="2" creationId="{E692E954-D8C1-DF9E-7852-4F1592500D5B}"/>
          </ac:spMkLst>
        </pc:spChg>
        <pc:spChg chg="mod">
          <ac:chgData name="Smruti Ranjan Sarangi" userId="e0ea421f-ad6a-4d5d-9997-e211934aa2e5" providerId="ADAL" clId="{491AAA73-28B1-407A-B7FD-970DB328C567}" dt="2023-03-30T13:29:38.424" v="5828" actId="20577"/>
          <ac:spMkLst>
            <pc:docMk/>
            <pc:sldMk cId="678940310" sldId="303"/>
            <ac:spMk id="3" creationId="{9E6252B1-4EE8-0DCF-5321-4CC67CB22ABF}"/>
          </ac:spMkLst>
        </pc:spChg>
        <pc:spChg chg="add del mod">
          <ac:chgData name="Smruti Ranjan Sarangi" userId="e0ea421f-ad6a-4d5d-9997-e211934aa2e5" providerId="ADAL" clId="{491AAA73-28B1-407A-B7FD-970DB328C567}" dt="2023-03-30T13:25:10.168" v="5553" actId="21"/>
          <ac:spMkLst>
            <pc:docMk/>
            <pc:sldMk cId="678940310" sldId="303"/>
            <ac:spMk id="6" creationId="{3382AFB8-C822-675E-EF65-039FAFE23B0F}"/>
          </ac:spMkLst>
        </pc:spChg>
      </pc:sldChg>
      <pc:sldChg chg="addSp modSp new mod">
        <pc:chgData name="Smruti Ranjan Sarangi" userId="e0ea421f-ad6a-4d5d-9997-e211934aa2e5" providerId="ADAL" clId="{491AAA73-28B1-407A-B7FD-970DB328C567}" dt="2023-03-30T11:57:28.737" v="5327" actId="1076"/>
        <pc:sldMkLst>
          <pc:docMk/>
          <pc:sldMk cId="879568818" sldId="304"/>
        </pc:sldMkLst>
        <pc:spChg chg="mod">
          <ac:chgData name="Smruti Ranjan Sarangi" userId="e0ea421f-ad6a-4d5d-9997-e211934aa2e5" providerId="ADAL" clId="{491AAA73-28B1-407A-B7FD-970DB328C567}" dt="2023-03-30T11:39:44.189" v="4625" actId="20577"/>
          <ac:spMkLst>
            <pc:docMk/>
            <pc:sldMk cId="879568818" sldId="304"/>
            <ac:spMk id="2" creationId="{38085C73-9A02-E1F7-0F6A-19367CDEB804}"/>
          </ac:spMkLst>
        </pc:spChg>
        <pc:spChg chg="mod">
          <ac:chgData name="Smruti Ranjan Sarangi" userId="e0ea421f-ad6a-4d5d-9997-e211934aa2e5" providerId="ADAL" clId="{491AAA73-28B1-407A-B7FD-970DB328C567}" dt="2023-03-30T11:52:58.753" v="5254" actId="27636"/>
          <ac:spMkLst>
            <pc:docMk/>
            <pc:sldMk cId="879568818" sldId="304"/>
            <ac:spMk id="3" creationId="{D5FF1B74-353A-5FD7-4265-AB6EED565D0E}"/>
          </ac:spMkLst>
        </pc:spChg>
        <pc:spChg chg="add mod">
          <ac:chgData name="Smruti Ranjan Sarangi" userId="e0ea421f-ad6a-4d5d-9997-e211934aa2e5" providerId="ADAL" clId="{491AAA73-28B1-407A-B7FD-970DB328C567}" dt="2023-03-30T11:53:01.571" v="5255" actId="1076"/>
          <ac:spMkLst>
            <pc:docMk/>
            <pc:sldMk cId="879568818" sldId="304"/>
            <ac:spMk id="6" creationId="{78F27055-9146-263C-B58F-A70948351704}"/>
          </ac:spMkLst>
        </pc:spChg>
        <pc:spChg chg="add mod">
          <ac:chgData name="Smruti Ranjan Sarangi" userId="e0ea421f-ad6a-4d5d-9997-e211934aa2e5" providerId="ADAL" clId="{491AAA73-28B1-407A-B7FD-970DB328C567}" dt="2023-03-30T11:57:27.437" v="5326" actId="14100"/>
          <ac:spMkLst>
            <pc:docMk/>
            <pc:sldMk cId="879568818" sldId="304"/>
            <ac:spMk id="7" creationId="{1E162B96-58D5-1137-81E7-51DE725BAA63}"/>
          </ac:spMkLst>
        </pc:spChg>
        <pc:picChg chg="add mod">
          <ac:chgData name="Smruti Ranjan Sarangi" userId="e0ea421f-ad6a-4d5d-9997-e211934aa2e5" providerId="ADAL" clId="{491AAA73-28B1-407A-B7FD-970DB328C567}" dt="2023-03-30T11:57:28.737" v="5327" actId="1076"/>
          <ac:picMkLst>
            <pc:docMk/>
            <pc:sldMk cId="879568818" sldId="304"/>
            <ac:picMk id="8" creationId="{A122481E-3CC0-7923-5569-F35D5D5600C1}"/>
          </ac:picMkLst>
        </pc:picChg>
      </pc:sldChg>
      <pc:sldChg chg="modSp new mod">
        <pc:chgData name="Smruti Ranjan Sarangi" userId="e0ea421f-ad6a-4d5d-9997-e211934aa2e5" providerId="ADAL" clId="{491AAA73-28B1-407A-B7FD-970DB328C567}" dt="2023-03-30T14:07:50.884" v="6337" actId="207"/>
        <pc:sldMkLst>
          <pc:docMk/>
          <pc:sldMk cId="3460496003" sldId="305"/>
        </pc:sldMkLst>
        <pc:spChg chg="mod">
          <ac:chgData name="Smruti Ranjan Sarangi" userId="e0ea421f-ad6a-4d5d-9997-e211934aa2e5" providerId="ADAL" clId="{491AAA73-28B1-407A-B7FD-970DB328C567}" dt="2023-03-30T11:57:45.397" v="5349" actId="20577"/>
          <ac:spMkLst>
            <pc:docMk/>
            <pc:sldMk cId="3460496003" sldId="305"/>
            <ac:spMk id="2" creationId="{3749C197-ADD6-C686-A6BC-D5804076109E}"/>
          </ac:spMkLst>
        </pc:spChg>
        <pc:spChg chg="mod">
          <ac:chgData name="Smruti Ranjan Sarangi" userId="e0ea421f-ad6a-4d5d-9997-e211934aa2e5" providerId="ADAL" clId="{491AAA73-28B1-407A-B7FD-970DB328C567}" dt="2023-03-30T14:07:50.884" v="6337" actId="207"/>
          <ac:spMkLst>
            <pc:docMk/>
            <pc:sldMk cId="3460496003" sldId="305"/>
            <ac:spMk id="3" creationId="{FD4AF4D3-C1B4-6AD2-8796-2C1275FF7CB8}"/>
          </ac:spMkLst>
        </pc:spChg>
      </pc:sldChg>
      <pc:sldChg chg="addSp delSp modSp new mod setBg">
        <pc:chgData name="Smruti Ranjan Sarangi" userId="e0ea421f-ad6a-4d5d-9997-e211934aa2e5" providerId="ADAL" clId="{491AAA73-28B1-407A-B7FD-970DB328C567}" dt="2023-04-14T12:46:23.976" v="15265" actId="1076"/>
        <pc:sldMkLst>
          <pc:docMk/>
          <pc:sldMk cId="6882430" sldId="306"/>
        </pc:sldMkLst>
        <pc:spChg chg="add mod">
          <ac:chgData name="Smruti Ranjan Sarangi" userId="e0ea421f-ad6a-4d5d-9997-e211934aa2e5" providerId="ADAL" clId="{491AAA73-28B1-407A-B7FD-970DB328C567}" dt="2023-04-04T12:31:19.839" v="9007" actId="1076"/>
          <ac:spMkLst>
            <pc:docMk/>
            <pc:sldMk cId="6882430" sldId="306"/>
            <ac:spMk id="2" creationId="{4E36AE30-AF15-22C9-977F-B59CE7E538FB}"/>
          </ac:spMkLst>
        </pc:spChg>
        <pc:spChg chg="del">
          <ac:chgData name="Smruti Ranjan Sarangi" userId="e0ea421f-ad6a-4d5d-9997-e211934aa2e5" providerId="ADAL" clId="{491AAA73-28B1-407A-B7FD-970DB328C567}" dt="2023-03-30T12:11:10.541" v="5358"/>
          <ac:spMkLst>
            <pc:docMk/>
            <pc:sldMk cId="6882430" sldId="306"/>
            <ac:spMk id="2" creationId="{D24F215C-12B3-2223-7E4F-3560FC3E3C2E}"/>
          </ac:spMkLst>
        </pc:spChg>
        <pc:spChg chg="mod">
          <ac:chgData name="Smruti Ranjan Sarangi" userId="e0ea421f-ad6a-4d5d-9997-e211934aa2e5" providerId="ADAL" clId="{491AAA73-28B1-407A-B7FD-970DB328C567}" dt="2023-04-03T13:43:25.251" v="8537" actId="1076"/>
          <ac:spMkLst>
            <pc:docMk/>
            <pc:sldMk cId="6882430" sldId="306"/>
            <ac:spMk id="3" creationId="{9D25ECB2-EEF1-5B01-A354-605392DD6EFC}"/>
          </ac:spMkLst>
        </pc:spChg>
        <pc:spChg chg="mod">
          <ac:chgData name="Smruti Ranjan Sarangi" userId="e0ea421f-ad6a-4d5d-9997-e211934aa2e5" providerId="ADAL" clId="{491AAA73-28B1-407A-B7FD-970DB328C567}" dt="2023-04-04T12:31:30.609" v="9009" actId="1076"/>
          <ac:spMkLst>
            <pc:docMk/>
            <pc:sldMk cId="6882430" sldId="306"/>
            <ac:spMk id="4" creationId="{38036526-DF2D-5079-63EA-1E6997E8260C}"/>
          </ac:spMkLst>
        </pc:spChg>
        <pc:spChg chg="mod">
          <ac:chgData name="Smruti Ranjan Sarangi" userId="e0ea421f-ad6a-4d5d-9997-e211934aa2e5" providerId="ADAL" clId="{491AAA73-28B1-407A-B7FD-970DB328C567}" dt="2023-04-04T12:31:30.609" v="9009" actId="1076"/>
          <ac:spMkLst>
            <pc:docMk/>
            <pc:sldMk cId="6882430" sldId="306"/>
            <ac:spMk id="5" creationId="{124AB6FB-9BAD-DCF9-DBE4-AA02895E9275}"/>
          </ac:spMkLst>
        </pc:spChg>
        <pc:spChg chg="add del mod">
          <ac:chgData name="Smruti Ranjan Sarangi" userId="e0ea421f-ad6a-4d5d-9997-e211934aa2e5" providerId="ADAL" clId="{491AAA73-28B1-407A-B7FD-970DB328C567}" dt="2023-03-30T12:11:32.773" v="5370" actId="478"/>
          <ac:spMkLst>
            <pc:docMk/>
            <pc:sldMk cId="6882430" sldId="306"/>
            <ac:spMk id="6" creationId="{1970640F-410C-E41D-BBBC-67E73FFF48F5}"/>
          </ac:spMkLst>
        </pc:spChg>
        <pc:spChg chg="add mod">
          <ac:chgData name="Smruti Ranjan Sarangi" userId="e0ea421f-ad6a-4d5d-9997-e211934aa2e5" providerId="ADAL" clId="{491AAA73-28B1-407A-B7FD-970DB328C567}" dt="2023-04-04T12:31:19.839" v="9007" actId="1076"/>
          <ac:spMkLst>
            <pc:docMk/>
            <pc:sldMk cId="6882430" sldId="306"/>
            <ac:spMk id="6" creationId="{81F12067-99CB-5850-DDDC-E5D7052B3561}"/>
          </ac:spMkLst>
        </pc:spChg>
        <pc:spChg chg="add mod">
          <ac:chgData name="Smruti Ranjan Sarangi" userId="e0ea421f-ad6a-4d5d-9997-e211934aa2e5" providerId="ADAL" clId="{491AAA73-28B1-407A-B7FD-970DB328C567}" dt="2023-04-04T13:31:20.711" v="9367" actId="1076"/>
          <ac:spMkLst>
            <pc:docMk/>
            <pc:sldMk cId="6882430" sldId="306"/>
            <ac:spMk id="7" creationId="{987B3732-2ABF-9FF2-CB45-6DE3C087C718}"/>
          </ac:spMkLst>
        </pc:spChg>
        <pc:spChg chg="add mod">
          <ac:chgData name="Smruti Ranjan Sarangi" userId="e0ea421f-ad6a-4d5d-9997-e211934aa2e5" providerId="ADAL" clId="{491AAA73-28B1-407A-B7FD-970DB328C567}" dt="2023-04-04T13:23:31.919" v="9313" actId="14100"/>
          <ac:spMkLst>
            <pc:docMk/>
            <pc:sldMk cId="6882430" sldId="306"/>
            <ac:spMk id="9" creationId="{303F618F-2239-9434-9E0B-7DA31E6D1EBB}"/>
          </ac:spMkLst>
        </pc:spChg>
        <pc:spChg chg="add mod">
          <ac:chgData name="Smruti Ranjan Sarangi" userId="e0ea421f-ad6a-4d5d-9997-e211934aa2e5" providerId="ADAL" clId="{491AAA73-28B1-407A-B7FD-970DB328C567}" dt="2023-04-14T12:46:23.976" v="15265" actId="1076"/>
          <ac:spMkLst>
            <pc:docMk/>
            <pc:sldMk cId="6882430" sldId="306"/>
            <ac:spMk id="13" creationId="{66BBC750-1CD7-236B-C831-A7715FB2E2F4}"/>
          </ac:spMkLst>
        </pc:spChg>
        <pc:spChg chg="add mod">
          <ac:chgData name="Smruti Ranjan Sarangi" userId="e0ea421f-ad6a-4d5d-9997-e211934aa2e5" providerId="ADAL" clId="{491AAA73-28B1-407A-B7FD-970DB328C567}" dt="2023-04-14T12:44:35.177" v="15258" actId="207"/>
          <ac:spMkLst>
            <pc:docMk/>
            <pc:sldMk cId="6882430" sldId="306"/>
            <ac:spMk id="14" creationId="{7CA8D78E-0D75-27CE-F6B9-0848E8D31F59}"/>
          </ac:spMkLst>
        </pc:spChg>
        <pc:spChg chg="add del">
          <ac:chgData name="Smruti Ranjan Sarangi" userId="e0ea421f-ad6a-4d5d-9997-e211934aa2e5" providerId="ADAL" clId="{491AAA73-28B1-407A-B7FD-970DB328C567}" dt="2023-04-03T07:18:06.296" v="6429" actId="26606"/>
          <ac:spMkLst>
            <pc:docMk/>
            <pc:sldMk cId="6882430" sldId="306"/>
            <ac:spMk id="15" creationId="{C7F55EAC-550A-4BDD-9099-3F20B8FA0EBC}"/>
          </ac:spMkLst>
        </pc:spChg>
        <pc:spChg chg="add del">
          <ac:chgData name="Smruti Ranjan Sarangi" userId="e0ea421f-ad6a-4d5d-9997-e211934aa2e5" providerId="ADAL" clId="{491AAA73-28B1-407A-B7FD-970DB328C567}" dt="2023-04-03T07:18:06.296" v="6429" actId="26606"/>
          <ac:spMkLst>
            <pc:docMk/>
            <pc:sldMk cId="6882430" sldId="306"/>
            <ac:spMk id="17" creationId="{DC4F5A5F-493F-49AE-89B6-D5AF5EBC8B0E}"/>
          </ac:spMkLst>
        </pc:spChg>
        <pc:spChg chg="add mod">
          <ac:chgData name="Smruti Ranjan Sarangi" userId="e0ea421f-ad6a-4d5d-9997-e211934aa2e5" providerId="ADAL" clId="{491AAA73-28B1-407A-B7FD-970DB328C567}" dt="2023-04-04T12:31:24.499" v="9008" actId="1076"/>
          <ac:spMkLst>
            <pc:docMk/>
            <pc:sldMk cId="6882430" sldId="306"/>
            <ac:spMk id="18" creationId="{3D156ACE-C06C-C313-1C6A-64FA0E39EA77}"/>
          </ac:spMkLst>
        </pc:spChg>
        <pc:spChg chg="add mod">
          <ac:chgData name="Smruti Ranjan Sarangi" userId="e0ea421f-ad6a-4d5d-9997-e211934aa2e5" providerId="ADAL" clId="{491AAA73-28B1-407A-B7FD-970DB328C567}" dt="2023-04-04T12:31:19.839" v="9007" actId="1076"/>
          <ac:spMkLst>
            <pc:docMk/>
            <pc:sldMk cId="6882430" sldId="306"/>
            <ac:spMk id="20" creationId="{DC1ED2F7-E8B7-118E-C3DC-1042A5949BD9}"/>
          </ac:spMkLst>
        </pc:spChg>
        <pc:spChg chg="add mod">
          <ac:chgData name="Smruti Ranjan Sarangi" userId="e0ea421f-ad6a-4d5d-9997-e211934aa2e5" providerId="ADAL" clId="{491AAA73-28B1-407A-B7FD-970DB328C567}" dt="2023-04-04T12:31:19.839" v="9007" actId="1076"/>
          <ac:spMkLst>
            <pc:docMk/>
            <pc:sldMk cId="6882430" sldId="306"/>
            <ac:spMk id="22" creationId="{9C859E2A-01D2-2323-EF7C-59FF0A34B73C}"/>
          </ac:spMkLst>
        </pc:spChg>
        <pc:picChg chg="add mod">
          <ac:chgData name="Smruti Ranjan Sarangi" userId="e0ea421f-ad6a-4d5d-9997-e211934aa2e5" providerId="ADAL" clId="{491AAA73-28B1-407A-B7FD-970DB328C567}" dt="2023-04-03T09:56:43.073" v="6953" actId="1076"/>
          <ac:picMkLst>
            <pc:docMk/>
            <pc:sldMk cId="6882430" sldId="306"/>
            <ac:picMk id="8" creationId="{F007829A-7655-B27B-DA5B-A99A4435F4E9}"/>
          </ac:picMkLst>
        </pc:picChg>
        <pc:picChg chg="add mod">
          <ac:chgData name="Smruti Ranjan Sarangi" userId="e0ea421f-ad6a-4d5d-9997-e211934aa2e5" providerId="ADAL" clId="{491AAA73-28B1-407A-B7FD-970DB328C567}" dt="2023-04-04T13:31:37.901" v="9370" actId="1076"/>
          <ac:picMkLst>
            <pc:docMk/>
            <pc:sldMk cId="6882430" sldId="306"/>
            <ac:picMk id="15" creationId="{F46B4406-A3B8-E7BE-5A50-02E86C4D8FFA}"/>
          </ac:picMkLst>
        </pc:picChg>
        <pc:cxnChg chg="add mod">
          <ac:chgData name="Smruti Ranjan Sarangi" userId="e0ea421f-ad6a-4d5d-9997-e211934aa2e5" providerId="ADAL" clId="{491AAA73-28B1-407A-B7FD-970DB328C567}" dt="2023-04-04T12:31:35.330" v="9011" actId="1076"/>
          <ac:cxnSpMkLst>
            <pc:docMk/>
            <pc:sldMk cId="6882430" sldId="306"/>
            <ac:cxnSpMk id="10" creationId="{0CB29497-3431-4279-C3C6-E6A36A6305BD}"/>
          </ac:cxnSpMkLst>
        </pc:cxnChg>
        <pc:cxnChg chg="add mod">
          <ac:chgData name="Smruti Ranjan Sarangi" userId="e0ea421f-ad6a-4d5d-9997-e211934aa2e5" providerId="ADAL" clId="{491AAA73-28B1-407A-B7FD-970DB328C567}" dt="2023-04-04T12:31:38.299" v="9012" actId="14100"/>
          <ac:cxnSpMkLst>
            <pc:docMk/>
            <pc:sldMk cId="6882430" sldId="306"/>
            <ac:cxnSpMk id="11" creationId="{CDF54676-C11E-AAA6-D0FA-3248AEE9A0BF}"/>
          </ac:cxnSpMkLst>
        </pc:cxnChg>
        <pc:cxnChg chg="add mod">
          <ac:chgData name="Smruti Ranjan Sarangi" userId="e0ea421f-ad6a-4d5d-9997-e211934aa2e5" providerId="ADAL" clId="{491AAA73-28B1-407A-B7FD-970DB328C567}" dt="2023-04-04T12:31:19.839" v="9007" actId="1076"/>
          <ac:cxnSpMkLst>
            <pc:docMk/>
            <pc:sldMk cId="6882430" sldId="306"/>
            <ac:cxnSpMk id="12" creationId="{E0EF9CBF-2CA8-2C09-1FE2-F90D987F9485}"/>
          </ac:cxnSpMkLst>
        </pc:cxnChg>
        <pc:cxnChg chg="add mod">
          <ac:chgData name="Smruti Ranjan Sarangi" userId="e0ea421f-ad6a-4d5d-9997-e211934aa2e5" providerId="ADAL" clId="{491AAA73-28B1-407A-B7FD-970DB328C567}" dt="2023-04-04T12:31:19.839" v="9007" actId="1076"/>
          <ac:cxnSpMkLst>
            <pc:docMk/>
            <pc:sldMk cId="6882430" sldId="306"/>
            <ac:cxnSpMk id="19" creationId="{0EFC05F4-5389-6ED5-4F49-5DA01F9A3FE0}"/>
          </ac:cxnSpMkLst>
        </pc:cxnChg>
        <pc:cxnChg chg="add mod">
          <ac:chgData name="Smruti Ranjan Sarangi" userId="e0ea421f-ad6a-4d5d-9997-e211934aa2e5" providerId="ADAL" clId="{491AAA73-28B1-407A-B7FD-970DB328C567}" dt="2023-04-04T12:31:19.839" v="9007" actId="1076"/>
          <ac:cxnSpMkLst>
            <pc:docMk/>
            <pc:sldMk cId="6882430" sldId="306"/>
            <ac:cxnSpMk id="21" creationId="{BF1ABB8F-5977-B53D-EEDB-FB8A46E6CEFC}"/>
          </ac:cxnSpMkLst>
        </pc:cxnChg>
      </pc:sldChg>
      <pc:sldChg chg="addSp delSp modSp new mod">
        <pc:chgData name="Smruti Ranjan Sarangi" userId="e0ea421f-ad6a-4d5d-9997-e211934aa2e5" providerId="ADAL" clId="{491AAA73-28B1-407A-B7FD-970DB328C567}" dt="2023-03-30T13:56:00.441" v="6083" actId="113"/>
        <pc:sldMkLst>
          <pc:docMk/>
          <pc:sldMk cId="1757381681" sldId="307"/>
        </pc:sldMkLst>
        <pc:spChg chg="mod">
          <ac:chgData name="Smruti Ranjan Sarangi" userId="e0ea421f-ad6a-4d5d-9997-e211934aa2e5" providerId="ADAL" clId="{491AAA73-28B1-407A-B7FD-970DB328C567}" dt="2023-03-30T13:35:19.332" v="5888" actId="20577"/>
          <ac:spMkLst>
            <pc:docMk/>
            <pc:sldMk cId="1757381681" sldId="307"/>
            <ac:spMk id="2" creationId="{FB692E0F-1048-C404-7BB0-E28AEFB67653}"/>
          </ac:spMkLst>
        </pc:spChg>
        <pc:spChg chg="del">
          <ac:chgData name="Smruti Ranjan Sarangi" userId="e0ea421f-ad6a-4d5d-9997-e211934aa2e5" providerId="ADAL" clId="{491AAA73-28B1-407A-B7FD-970DB328C567}" dt="2023-03-30T13:08:16.360" v="5459" actId="478"/>
          <ac:spMkLst>
            <pc:docMk/>
            <pc:sldMk cId="1757381681" sldId="307"/>
            <ac:spMk id="3" creationId="{5B16AF5F-B93E-F834-6306-A2EC72DBCE91}"/>
          </ac:spMkLst>
        </pc:spChg>
        <pc:spChg chg="add mod">
          <ac:chgData name="Smruti Ranjan Sarangi" userId="e0ea421f-ad6a-4d5d-9997-e211934aa2e5" providerId="ADAL" clId="{491AAA73-28B1-407A-B7FD-970DB328C567}" dt="2023-03-30T13:39:15.559" v="5918" actId="1076"/>
          <ac:spMkLst>
            <pc:docMk/>
            <pc:sldMk cId="1757381681" sldId="307"/>
            <ac:spMk id="8" creationId="{84655506-FAB1-D1FC-91D4-20D4526077EB}"/>
          </ac:spMkLst>
        </pc:spChg>
        <pc:spChg chg="add mod">
          <ac:chgData name="Smruti Ranjan Sarangi" userId="e0ea421f-ad6a-4d5d-9997-e211934aa2e5" providerId="ADAL" clId="{491AAA73-28B1-407A-B7FD-970DB328C567}" dt="2023-03-30T13:25:24.260" v="5556" actId="1076"/>
          <ac:spMkLst>
            <pc:docMk/>
            <pc:sldMk cId="1757381681" sldId="307"/>
            <ac:spMk id="9" creationId="{27E03DFB-5571-FDCB-2081-D8FC0338B9EC}"/>
          </ac:spMkLst>
        </pc:spChg>
        <pc:spChg chg="add mod">
          <ac:chgData name="Smruti Ranjan Sarangi" userId="e0ea421f-ad6a-4d5d-9997-e211934aa2e5" providerId="ADAL" clId="{491AAA73-28B1-407A-B7FD-970DB328C567}" dt="2023-03-30T13:39:04.409" v="5903" actId="13822"/>
          <ac:spMkLst>
            <pc:docMk/>
            <pc:sldMk cId="1757381681" sldId="307"/>
            <ac:spMk id="10" creationId="{5AB0F2A1-45DF-9C42-F7F2-1DE6B79F6AD8}"/>
          </ac:spMkLst>
        </pc:spChg>
        <pc:spChg chg="add mod">
          <ac:chgData name="Smruti Ranjan Sarangi" userId="e0ea421f-ad6a-4d5d-9997-e211934aa2e5" providerId="ADAL" clId="{491AAA73-28B1-407A-B7FD-970DB328C567}" dt="2023-03-30T13:39:01.444" v="5902" actId="13822"/>
          <ac:spMkLst>
            <pc:docMk/>
            <pc:sldMk cId="1757381681" sldId="307"/>
            <ac:spMk id="11" creationId="{99CD22FF-FFAB-89D2-4D58-5D28E1827CDC}"/>
          </ac:spMkLst>
        </pc:spChg>
        <pc:spChg chg="add mod">
          <ac:chgData name="Smruti Ranjan Sarangi" userId="e0ea421f-ad6a-4d5d-9997-e211934aa2e5" providerId="ADAL" clId="{491AAA73-28B1-407A-B7FD-970DB328C567}" dt="2023-03-30T13:39:12.204" v="5917" actId="20577"/>
          <ac:spMkLst>
            <pc:docMk/>
            <pc:sldMk cId="1757381681" sldId="307"/>
            <ac:spMk id="12" creationId="{698D1401-992F-C645-24A1-E53B66C14146}"/>
          </ac:spMkLst>
        </pc:spChg>
        <pc:spChg chg="add mod">
          <ac:chgData name="Smruti Ranjan Sarangi" userId="e0ea421f-ad6a-4d5d-9997-e211934aa2e5" providerId="ADAL" clId="{491AAA73-28B1-407A-B7FD-970DB328C567}" dt="2023-03-30T13:39:46.269" v="5934" actId="1076"/>
          <ac:spMkLst>
            <pc:docMk/>
            <pc:sldMk cId="1757381681" sldId="307"/>
            <ac:spMk id="13" creationId="{9809CC22-5600-1C84-878D-ECEE0F24A420}"/>
          </ac:spMkLst>
        </pc:spChg>
        <pc:spChg chg="add mod">
          <ac:chgData name="Smruti Ranjan Sarangi" userId="e0ea421f-ad6a-4d5d-9997-e211934aa2e5" providerId="ADAL" clId="{491AAA73-28B1-407A-B7FD-970DB328C567}" dt="2023-03-30T13:53:11.595" v="5951" actId="1076"/>
          <ac:spMkLst>
            <pc:docMk/>
            <pc:sldMk cId="1757381681" sldId="307"/>
            <ac:spMk id="14" creationId="{45D43605-01B9-BC17-58C5-B29CEB56EE3A}"/>
          </ac:spMkLst>
        </pc:spChg>
        <pc:spChg chg="add mod">
          <ac:chgData name="Smruti Ranjan Sarangi" userId="e0ea421f-ad6a-4d5d-9997-e211934aa2e5" providerId="ADAL" clId="{491AAA73-28B1-407A-B7FD-970DB328C567}" dt="2023-03-30T13:53:11.595" v="5951" actId="1076"/>
          <ac:spMkLst>
            <pc:docMk/>
            <pc:sldMk cId="1757381681" sldId="307"/>
            <ac:spMk id="15" creationId="{A40D5D10-3055-731D-326F-F0801658C43D}"/>
          </ac:spMkLst>
        </pc:spChg>
        <pc:spChg chg="add mod">
          <ac:chgData name="Smruti Ranjan Sarangi" userId="e0ea421f-ad6a-4d5d-9997-e211934aa2e5" providerId="ADAL" clId="{491AAA73-28B1-407A-B7FD-970DB328C567}" dt="2023-03-30T13:53:11.595" v="5951" actId="1076"/>
          <ac:spMkLst>
            <pc:docMk/>
            <pc:sldMk cId="1757381681" sldId="307"/>
            <ac:spMk id="16" creationId="{793EB5B8-20BC-75F6-C407-1DEF1FB2B9DF}"/>
          </ac:spMkLst>
        </pc:spChg>
        <pc:spChg chg="add mod">
          <ac:chgData name="Smruti Ranjan Sarangi" userId="e0ea421f-ad6a-4d5d-9997-e211934aa2e5" providerId="ADAL" clId="{491AAA73-28B1-407A-B7FD-970DB328C567}" dt="2023-03-30T13:53:11.595" v="5951" actId="1076"/>
          <ac:spMkLst>
            <pc:docMk/>
            <pc:sldMk cId="1757381681" sldId="307"/>
            <ac:spMk id="17" creationId="{B75B80DB-C961-8099-7322-E6122C5756D1}"/>
          </ac:spMkLst>
        </pc:spChg>
        <pc:spChg chg="add mod">
          <ac:chgData name="Smruti Ranjan Sarangi" userId="e0ea421f-ad6a-4d5d-9997-e211934aa2e5" providerId="ADAL" clId="{491AAA73-28B1-407A-B7FD-970DB328C567}" dt="2023-03-30T13:53:11.595" v="5951" actId="1076"/>
          <ac:spMkLst>
            <pc:docMk/>
            <pc:sldMk cId="1757381681" sldId="307"/>
            <ac:spMk id="18" creationId="{0C65B316-50B1-3D4E-2EDD-1F04A99583FB}"/>
          </ac:spMkLst>
        </pc:spChg>
        <pc:spChg chg="add mod">
          <ac:chgData name="Smruti Ranjan Sarangi" userId="e0ea421f-ad6a-4d5d-9997-e211934aa2e5" providerId="ADAL" clId="{491AAA73-28B1-407A-B7FD-970DB328C567}" dt="2023-03-30T13:53:38.385" v="5957" actId="14100"/>
          <ac:spMkLst>
            <pc:docMk/>
            <pc:sldMk cId="1757381681" sldId="307"/>
            <ac:spMk id="19" creationId="{6BE807C3-9EDF-C438-3D9A-A982FBEC0EFF}"/>
          </ac:spMkLst>
        </pc:spChg>
        <pc:spChg chg="add mod">
          <ac:chgData name="Smruti Ranjan Sarangi" userId="e0ea421f-ad6a-4d5d-9997-e211934aa2e5" providerId="ADAL" clId="{491AAA73-28B1-407A-B7FD-970DB328C567}" dt="2023-03-30T13:54:51.604" v="5990" actId="20577"/>
          <ac:spMkLst>
            <pc:docMk/>
            <pc:sldMk cId="1757381681" sldId="307"/>
            <ac:spMk id="20" creationId="{3F76C3F6-652F-35AC-1370-1D56DF71B8FB}"/>
          </ac:spMkLst>
        </pc:spChg>
        <pc:spChg chg="add del mod">
          <ac:chgData name="Smruti Ranjan Sarangi" userId="e0ea421f-ad6a-4d5d-9997-e211934aa2e5" providerId="ADAL" clId="{491AAA73-28B1-407A-B7FD-970DB328C567}" dt="2023-03-30T13:54:47.164" v="5984" actId="478"/>
          <ac:spMkLst>
            <pc:docMk/>
            <pc:sldMk cId="1757381681" sldId="307"/>
            <ac:spMk id="21" creationId="{5C1F5697-57A0-BA15-6549-DBD64CB41C1C}"/>
          </ac:spMkLst>
        </pc:spChg>
        <pc:spChg chg="add mod">
          <ac:chgData name="Smruti Ranjan Sarangi" userId="e0ea421f-ad6a-4d5d-9997-e211934aa2e5" providerId="ADAL" clId="{491AAA73-28B1-407A-B7FD-970DB328C567}" dt="2023-03-30T13:55:07.906" v="6004" actId="14100"/>
          <ac:spMkLst>
            <pc:docMk/>
            <pc:sldMk cId="1757381681" sldId="307"/>
            <ac:spMk id="22" creationId="{3061227F-687D-0C5E-E56D-C11CCC9B6EC8}"/>
          </ac:spMkLst>
        </pc:spChg>
        <pc:spChg chg="add mod">
          <ac:chgData name="Smruti Ranjan Sarangi" userId="e0ea421f-ad6a-4d5d-9997-e211934aa2e5" providerId="ADAL" clId="{491AAA73-28B1-407A-B7FD-970DB328C567}" dt="2023-03-30T13:56:00.441" v="6083" actId="113"/>
          <ac:spMkLst>
            <pc:docMk/>
            <pc:sldMk cId="1757381681" sldId="307"/>
            <ac:spMk id="23" creationId="{4C863FC7-E491-5C31-3E83-2F7749CC0ACB}"/>
          </ac:spMkLst>
        </pc:spChg>
        <pc:graphicFrameChg chg="add del mod modGraphic">
          <ac:chgData name="Smruti Ranjan Sarangi" userId="e0ea421f-ad6a-4d5d-9997-e211934aa2e5" providerId="ADAL" clId="{491AAA73-28B1-407A-B7FD-970DB328C567}" dt="2023-03-30T13:23:27.905" v="5507" actId="478"/>
          <ac:graphicFrameMkLst>
            <pc:docMk/>
            <pc:sldMk cId="1757381681" sldId="307"/>
            <ac:graphicFrameMk id="7" creationId="{68E7A40C-93AC-9282-DCCE-96BE1D1B547E}"/>
          </ac:graphicFrameMkLst>
        </pc:graphicFrameChg>
        <pc:picChg chg="add mod">
          <ac:chgData name="Smruti Ranjan Sarangi" userId="e0ea421f-ad6a-4d5d-9997-e211934aa2e5" providerId="ADAL" clId="{491AAA73-28B1-407A-B7FD-970DB328C567}" dt="2023-03-30T13:08:24.620" v="5461" actId="1076"/>
          <ac:picMkLst>
            <pc:docMk/>
            <pc:sldMk cId="1757381681" sldId="307"/>
            <ac:picMk id="6" creationId="{701DF0FE-E474-A5B8-05C5-89E25ADDB019}"/>
          </ac:picMkLst>
        </pc:picChg>
      </pc:sldChg>
      <pc:sldChg chg="addSp modSp new del mod">
        <pc:chgData name="Smruti Ranjan Sarangi" userId="e0ea421f-ad6a-4d5d-9997-e211934aa2e5" providerId="ADAL" clId="{491AAA73-28B1-407A-B7FD-970DB328C567}" dt="2023-03-30T13:53:14.854" v="5952" actId="47"/>
        <pc:sldMkLst>
          <pc:docMk/>
          <pc:sldMk cId="355411109" sldId="308"/>
        </pc:sldMkLst>
        <pc:spChg chg="mod">
          <ac:chgData name="Smruti Ranjan Sarangi" userId="e0ea421f-ad6a-4d5d-9997-e211934aa2e5" providerId="ADAL" clId="{491AAA73-28B1-407A-B7FD-970DB328C567}" dt="2023-03-30T13:35:11.135" v="5883" actId="20577"/>
          <ac:spMkLst>
            <pc:docMk/>
            <pc:sldMk cId="355411109" sldId="308"/>
            <ac:spMk id="2" creationId="{184F61C6-0769-CE49-6B3E-209408714809}"/>
          </ac:spMkLst>
        </pc:spChg>
        <pc:spChg chg="mod">
          <ac:chgData name="Smruti Ranjan Sarangi" userId="e0ea421f-ad6a-4d5d-9997-e211934aa2e5" providerId="ADAL" clId="{491AAA73-28B1-407A-B7FD-970DB328C567}" dt="2023-03-30T13:35:51.058" v="5889" actId="14100"/>
          <ac:spMkLst>
            <pc:docMk/>
            <pc:sldMk cId="355411109" sldId="308"/>
            <ac:spMk id="3" creationId="{5D7D075D-D71D-800B-D9DF-767C168D0D69}"/>
          </ac:spMkLst>
        </pc:spChg>
        <pc:spChg chg="add mod">
          <ac:chgData name="Smruti Ranjan Sarangi" userId="e0ea421f-ad6a-4d5d-9997-e211934aa2e5" providerId="ADAL" clId="{491AAA73-28B1-407A-B7FD-970DB328C567}" dt="2023-03-30T13:36:10.241" v="5895" actId="207"/>
          <ac:spMkLst>
            <pc:docMk/>
            <pc:sldMk cId="355411109" sldId="308"/>
            <ac:spMk id="6" creationId="{A4607654-4FA5-E3E8-CE11-E1FAD8BDC9A3}"/>
          </ac:spMkLst>
        </pc:spChg>
      </pc:sldChg>
      <pc:sldChg chg="del">
        <pc:chgData name="Smruti Ranjan Sarangi" userId="e0ea421f-ad6a-4d5d-9997-e211934aa2e5" providerId="ADAL" clId="{491AAA73-28B1-407A-B7FD-970DB328C567}" dt="2023-04-12T13:03:19.310" v="13115" actId="47"/>
        <pc:sldMkLst>
          <pc:docMk/>
          <pc:sldMk cId="1741073188" sldId="310"/>
        </pc:sldMkLst>
      </pc:sldChg>
      <pc:sldChg chg="addSp modSp mod">
        <pc:chgData name="Smruti Ranjan Sarangi" userId="e0ea421f-ad6a-4d5d-9997-e211934aa2e5" providerId="ADAL" clId="{491AAA73-28B1-407A-B7FD-970DB328C567}" dt="2023-04-03T07:28:37.063" v="6756" actId="1076"/>
        <pc:sldMkLst>
          <pc:docMk/>
          <pc:sldMk cId="3176689047" sldId="311"/>
        </pc:sldMkLst>
        <pc:spChg chg="add mod">
          <ac:chgData name="Smruti Ranjan Sarangi" userId="e0ea421f-ad6a-4d5d-9997-e211934aa2e5" providerId="ADAL" clId="{491AAA73-28B1-407A-B7FD-970DB328C567}" dt="2023-04-03T05:53:19.022" v="6345" actId="1076"/>
          <ac:spMkLst>
            <pc:docMk/>
            <pc:sldMk cId="3176689047" sldId="311"/>
            <ac:spMk id="7" creationId="{A95DFC57-1F12-78F1-B66C-E0CB880F2C7F}"/>
          </ac:spMkLst>
        </pc:spChg>
        <pc:spChg chg="mod">
          <ac:chgData name="Smruti Ranjan Sarangi" userId="e0ea421f-ad6a-4d5d-9997-e211934aa2e5" providerId="ADAL" clId="{491AAA73-28B1-407A-B7FD-970DB328C567}" dt="2023-04-03T05:53:13.336" v="6344" actId="1076"/>
          <ac:spMkLst>
            <pc:docMk/>
            <pc:sldMk cId="3176689047" sldId="311"/>
            <ac:spMk id="10" creationId="{846616AF-8CF3-C437-9C70-2F7542261B89}"/>
          </ac:spMkLst>
        </pc:spChg>
        <pc:spChg chg="add mod">
          <ac:chgData name="Smruti Ranjan Sarangi" userId="e0ea421f-ad6a-4d5d-9997-e211934aa2e5" providerId="ADAL" clId="{491AAA73-28B1-407A-B7FD-970DB328C567}" dt="2023-04-03T05:53:39.662" v="6369" actId="1076"/>
          <ac:spMkLst>
            <pc:docMk/>
            <pc:sldMk cId="3176689047" sldId="311"/>
            <ac:spMk id="11" creationId="{582ED7A6-345F-EFD4-5D4B-73C6F851FE75}"/>
          </ac:spMkLst>
        </pc:spChg>
        <pc:spChg chg="add mod">
          <ac:chgData name="Smruti Ranjan Sarangi" userId="e0ea421f-ad6a-4d5d-9997-e211934aa2e5" providerId="ADAL" clId="{491AAA73-28B1-407A-B7FD-970DB328C567}" dt="2023-04-03T07:25:53.650" v="6706" actId="14100"/>
          <ac:spMkLst>
            <pc:docMk/>
            <pc:sldMk cId="3176689047" sldId="311"/>
            <ac:spMk id="13" creationId="{92E72581-528C-90F0-0BEA-4BA69CBC3D8E}"/>
          </ac:spMkLst>
        </pc:spChg>
        <pc:spChg chg="add mod">
          <ac:chgData name="Smruti Ranjan Sarangi" userId="e0ea421f-ad6a-4d5d-9997-e211934aa2e5" providerId="ADAL" clId="{491AAA73-28B1-407A-B7FD-970DB328C567}" dt="2023-04-03T07:26:40.220" v="6717" actId="1076"/>
          <ac:spMkLst>
            <pc:docMk/>
            <pc:sldMk cId="3176689047" sldId="311"/>
            <ac:spMk id="14" creationId="{D1D293DE-CD43-3982-594B-1CA261015209}"/>
          </ac:spMkLst>
        </pc:spChg>
        <pc:spChg chg="add mod">
          <ac:chgData name="Smruti Ranjan Sarangi" userId="e0ea421f-ad6a-4d5d-9997-e211934aa2e5" providerId="ADAL" clId="{491AAA73-28B1-407A-B7FD-970DB328C567}" dt="2023-04-03T07:26:55.868" v="6728" actId="1076"/>
          <ac:spMkLst>
            <pc:docMk/>
            <pc:sldMk cId="3176689047" sldId="311"/>
            <ac:spMk id="15" creationId="{C64E0E0C-B46D-F431-0228-A1D6ECE422B4}"/>
          </ac:spMkLst>
        </pc:spChg>
        <pc:spChg chg="add mod">
          <ac:chgData name="Smruti Ranjan Sarangi" userId="e0ea421f-ad6a-4d5d-9997-e211934aa2e5" providerId="ADAL" clId="{491AAA73-28B1-407A-B7FD-970DB328C567}" dt="2023-04-03T07:27:02.123" v="6730" actId="1076"/>
          <ac:spMkLst>
            <pc:docMk/>
            <pc:sldMk cId="3176689047" sldId="311"/>
            <ac:spMk id="16" creationId="{4724E3B4-841B-A895-2A97-2F6528EF0CA7}"/>
          </ac:spMkLst>
        </pc:spChg>
        <pc:spChg chg="add mod">
          <ac:chgData name="Smruti Ranjan Sarangi" userId="e0ea421f-ad6a-4d5d-9997-e211934aa2e5" providerId="ADAL" clId="{491AAA73-28B1-407A-B7FD-970DB328C567}" dt="2023-04-03T07:27:19.737" v="6746" actId="1076"/>
          <ac:spMkLst>
            <pc:docMk/>
            <pc:sldMk cId="3176689047" sldId="311"/>
            <ac:spMk id="17" creationId="{1A09E8AE-549B-BD82-6F58-9711E9E32E10}"/>
          </ac:spMkLst>
        </pc:spChg>
        <pc:picChg chg="add mod">
          <ac:chgData name="Smruti Ranjan Sarangi" userId="e0ea421f-ad6a-4d5d-9997-e211934aa2e5" providerId="ADAL" clId="{491AAA73-28B1-407A-B7FD-970DB328C567}" dt="2023-04-03T07:25:43.801" v="6673" actId="1076"/>
          <ac:picMkLst>
            <pc:docMk/>
            <pc:sldMk cId="3176689047" sldId="311"/>
            <ac:picMk id="12" creationId="{BBB04E0A-FB76-DB3A-34A7-6D83DE602D70}"/>
          </ac:picMkLst>
        </pc:picChg>
        <pc:picChg chg="add mod">
          <ac:chgData name="Smruti Ranjan Sarangi" userId="e0ea421f-ad6a-4d5d-9997-e211934aa2e5" providerId="ADAL" clId="{491AAA73-28B1-407A-B7FD-970DB328C567}" dt="2023-04-03T07:28:37.063" v="6756" actId="1076"/>
          <ac:picMkLst>
            <pc:docMk/>
            <pc:sldMk cId="3176689047" sldId="311"/>
            <ac:picMk id="18" creationId="{D6572C73-5BC0-3214-357B-82188A800E09}"/>
          </ac:picMkLst>
        </pc:picChg>
      </pc:sldChg>
      <pc:sldChg chg="addSp delSp modSp mod">
        <pc:chgData name="Smruti Ranjan Sarangi" userId="e0ea421f-ad6a-4d5d-9997-e211934aa2e5" providerId="ADAL" clId="{491AAA73-28B1-407A-B7FD-970DB328C567}" dt="2023-04-14T12:17:38.847" v="14695" actId="14100"/>
        <pc:sldMkLst>
          <pc:docMk/>
          <pc:sldMk cId="204637900" sldId="312"/>
        </pc:sldMkLst>
        <pc:spChg chg="add mod">
          <ac:chgData name="Smruti Ranjan Sarangi" userId="e0ea421f-ad6a-4d5d-9997-e211934aa2e5" providerId="ADAL" clId="{491AAA73-28B1-407A-B7FD-970DB328C567}" dt="2023-04-04T12:32:51.505" v="9114" actId="14100"/>
          <ac:spMkLst>
            <pc:docMk/>
            <pc:sldMk cId="204637900" sldId="312"/>
            <ac:spMk id="2" creationId="{EE9CECBA-CC76-174E-80CE-CFFCC29C8185}"/>
          </ac:spMkLst>
        </pc:spChg>
        <pc:spChg chg="add del mod">
          <ac:chgData name="Smruti Ranjan Sarangi" userId="e0ea421f-ad6a-4d5d-9997-e211934aa2e5" providerId="ADAL" clId="{491AAA73-28B1-407A-B7FD-970DB328C567}" dt="2023-04-14T12:16:35.207" v="14652" actId="478"/>
          <ac:spMkLst>
            <pc:docMk/>
            <pc:sldMk cId="204637900" sldId="312"/>
            <ac:spMk id="3" creationId="{3E08B2C8-4595-5D01-8C64-87FA4ACE7518}"/>
          </ac:spMkLst>
        </pc:spChg>
        <pc:spChg chg="mod">
          <ac:chgData name="Smruti Ranjan Sarangi" userId="e0ea421f-ad6a-4d5d-9997-e211934aa2e5" providerId="ADAL" clId="{491AAA73-28B1-407A-B7FD-970DB328C567}" dt="2023-04-14T12:16:40.341" v="14655" actId="1076"/>
          <ac:spMkLst>
            <pc:docMk/>
            <pc:sldMk cId="204637900" sldId="312"/>
            <ac:spMk id="6" creationId="{F61D7BBA-D3FD-2219-BCDE-CFEA3C9291B0}"/>
          </ac:spMkLst>
        </pc:spChg>
        <pc:spChg chg="add mod">
          <ac:chgData name="Smruti Ranjan Sarangi" userId="e0ea421f-ad6a-4d5d-9997-e211934aa2e5" providerId="ADAL" clId="{491AAA73-28B1-407A-B7FD-970DB328C567}" dt="2023-04-03T06:43:10.311" v="6374" actId="1582"/>
          <ac:spMkLst>
            <pc:docMk/>
            <pc:sldMk cId="204637900" sldId="312"/>
            <ac:spMk id="10" creationId="{18B68CC6-FB44-8E12-2E31-1384F9BED4C4}"/>
          </ac:spMkLst>
        </pc:spChg>
        <pc:spChg chg="add mod">
          <ac:chgData name="Smruti Ranjan Sarangi" userId="e0ea421f-ad6a-4d5d-9997-e211934aa2e5" providerId="ADAL" clId="{491AAA73-28B1-407A-B7FD-970DB328C567}" dt="2023-04-03T07:26:04.708" v="6711" actId="14100"/>
          <ac:spMkLst>
            <pc:docMk/>
            <pc:sldMk cId="204637900" sldId="312"/>
            <ac:spMk id="12" creationId="{21240FBC-9A3C-0AF1-96E5-576080ED2E50}"/>
          </ac:spMkLst>
        </pc:spChg>
        <pc:spChg chg="add mod">
          <ac:chgData name="Smruti Ranjan Sarangi" userId="e0ea421f-ad6a-4d5d-9997-e211934aa2e5" providerId="ADAL" clId="{491AAA73-28B1-407A-B7FD-970DB328C567}" dt="2023-04-14T12:07:03.215" v="14592" actId="1076"/>
          <ac:spMkLst>
            <pc:docMk/>
            <pc:sldMk cId="204637900" sldId="312"/>
            <ac:spMk id="13" creationId="{09E72A27-E08A-A460-B47A-E7507FA9A0A8}"/>
          </ac:spMkLst>
        </pc:spChg>
        <pc:spChg chg="add mod ord">
          <ac:chgData name="Smruti Ranjan Sarangi" userId="e0ea421f-ad6a-4d5d-9997-e211934aa2e5" providerId="ADAL" clId="{491AAA73-28B1-407A-B7FD-970DB328C567}" dt="2023-04-14T12:17:38.847" v="14695" actId="14100"/>
          <ac:spMkLst>
            <pc:docMk/>
            <pc:sldMk cId="204637900" sldId="312"/>
            <ac:spMk id="14" creationId="{BA5A652C-A471-DB63-8EED-6E1AA2916A7D}"/>
          </ac:spMkLst>
        </pc:spChg>
        <pc:spChg chg="add mod">
          <ac:chgData name="Smruti Ranjan Sarangi" userId="e0ea421f-ad6a-4d5d-9997-e211934aa2e5" providerId="ADAL" clId="{491AAA73-28B1-407A-B7FD-970DB328C567}" dt="2023-04-03T11:56:41.076" v="7878" actId="13822"/>
          <ac:spMkLst>
            <pc:docMk/>
            <pc:sldMk cId="204637900" sldId="312"/>
            <ac:spMk id="14" creationId="{C7403180-C8E0-FC60-FFD3-DA78A85DCB51}"/>
          </ac:spMkLst>
        </pc:spChg>
        <pc:spChg chg="add del mod">
          <ac:chgData name="Smruti Ranjan Sarangi" userId="e0ea421f-ad6a-4d5d-9997-e211934aa2e5" providerId="ADAL" clId="{491AAA73-28B1-407A-B7FD-970DB328C567}" dt="2023-04-04T12:32:30.969" v="9109" actId="478"/>
          <ac:spMkLst>
            <pc:docMk/>
            <pc:sldMk cId="204637900" sldId="312"/>
            <ac:spMk id="15" creationId="{BA284FBF-9F4C-0DE4-D885-46C6580C40D2}"/>
          </ac:spMkLst>
        </pc:spChg>
        <pc:spChg chg="add mod">
          <ac:chgData name="Smruti Ranjan Sarangi" userId="e0ea421f-ad6a-4d5d-9997-e211934aa2e5" providerId="ADAL" clId="{491AAA73-28B1-407A-B7FD-970DB328C567}" dt="2023-04-03T11:57:18.185" v="7900" actId="13822"/>
          <ac:spMkLst>
            <pc:docMk/>
            <pc:sldMk cId="204637900" sldId="312"/>
            <ac:spMk id="16" creationId="{3E0602C6-6C40-96A8-1DE2-D9947D1D8EA7}"/>
          </ac:spMkLst>
        </pc:spChg>
        <pc:picChg chg="add mod">
          <ac:chgData name="Smruti Ranjan Sarangi" userId="e0ea421f-ad6a-4d5d-9997-e211934aa2e5" providerId="ADAL" clId="{491AAA73-28B1-407A-B7FD-970DB328C567}" dt="2023-04-03T07:26:06.549" v="6712" actId="1076"/>
          <ac:picMkLst>
            <pc:docMk/>
            <pc:sldMk cId="204637900" sldId="312"/>
            <ac:picMk id="11" creationId="{450F53BE-5B49-708F-6C99-87E3A9BE1C5F}"/>
          </ac:picMkLst>
        </pc:picChg>
        <pc:cxnChg chg="add del">
          <ac:chgData name="Smruti Ranjan Sarangi" userId="e0ea421f-ad6a-4d5d-9997-e211934aa2e5" providerId="ADAL" clId="{491AAA73-28B1-407A-B7FD-970DB328C567}" dt="2023-04-03T06:42:38.364" v="6371" actId="478"/>
          <ac:cxnSpMkLst>
            <pc:docMk/>
            <pc:sldMk cId="204637900" sldId="312"/>
            <ac:cxnSpMk id="3" creationId="{9728DDD0-2EBB-92B2-B55B-3387D520E18D}"/>
          </ac:cxnSpMkLst>
        </pc:cxnChg>
      </pc:sldChg>
      <pc:sldChg chg="addSp modSp mod">
        <pc:chgData name="Smruti Ranjan Sarangi" userId="e0ea421f-ad6a-4d5d-9997-e211934aa2e5" providerId="ADAL" clId="{491AAA73-28B1-407A-B7FD-970DB328C567}" dt="2023-04-04T12:01:53.549" v="8641" actId="14100"/>
        <pc:sldMkLst>
          <pc:docMk/>
          <pc:sldMk cId="160566764" sldId="313"/>
        </pc:sldMkLst>
        <pc:spChg chg="mod">
          <ac:chgData name="Smruti Ranjan Sarangi" userId="e0ea421f-ad6a-4d5d-9997-e211934aa2e5" providerId="ADAL" clId="{491AAA73-28B1-407A-B7FD-970DB328C567}" dt="2023-04-03T07:15:26.236" v="6399" actId="20577"/>
          <ac:spMkLst>
            <pc:docMk/>
            <pc:sldMk cId="160566764" sldId="313"/>
            <ac:spMk id="2" creationId="{B76E8292-77B6-52D1-C68A-3C0C7D88F09A}"/>
          </ac:spMkLst>
        </pc:spChg>
        <pc:spChg chg="mod">
          <ac:chgData name="Smruti Ranjan Sarangi" userId="e0ea421f-ad6a-4d5d-9997-e211934aa2e5" providerId="ADAL" clId="{491AAA73-28B1-407A-B7FD-970DB328C567}" dt="2023-04-03T11:57:41.117" v="7902" actId="1076"/>
          <ac:spMkLst>
            <pc:docMk/>
            <pc:sldMk cId="160566764" sldId="313"/>
            <ac:spMk id="6" creationId="{479957D2-647D-2A59-EBCC-12F54C144D08}"/>
          </ac:spMkLst>
        </pc:spChg>
        <pc:spChg chg="add mod">
          <ac:chgData name="Smruti Ranjan Sarangi" userId="e0ea421f-ad6a-4d5d-9997-e211934aa2e5" providerId="ADAL" clId="{491AAA73-28B1-407A-B7FD-970DB328C567}" dt="2023-04-03T07:26:12.542" v="6714" actId="1076"/>
          <ac:spMkLst>
            <pc:docMk/>
            <pc:sldMk cId="160566764" sldId="313"/>
            <ac:spMk id="8" creationId="{D7DF51A5-0245-9380-0BE0-2E427F898DEF}"/>
          </ac:spMkLst>
        </pc:spChg>
        <pc:spChg chg="add mod">
          <ac:chgData name="Smruti Ranjan Sarangi" userId="e0ea421f-ad6a-4d5d-9997-e211934aa2e5" providerId="ADAL" clId="{491AAA73-28B1-407A-B7FD-970DB328C567}" dt="2023-04-04T10:30:51.284" v="8570" actId="20577"/>
          <ac:spMkLst>
            <pc:docMk/>
            <pc:sldMk cId="160566764" sldId="313"/>
            <ac:spMk id="9" creationId="{A4E9D29F-EBA4-0651-7DE9-A181EA003944}"/>
          </ac:spMkLst>
        </pc:spChg>
        <pc:spChg chg="add mod">
          <ac:chgData name="Smruti Ranjan Sarangi" userId="e0ea421f-ad6a-4d5d-9997-e211934aa2e5" providerId="ADAL" clId="{491AAA73-28B1-407A-B7FD-970DB328C567}" dt="2023-04-04T10:31:12.485" v="8597" actId="14100"/>
          <ac:spMkLst>
            <pc:docMk/>
            <pc:sldMk cId="160566764" sldId="313"/>
            <ac:spMk id="10" creationId="{3932AC3D-926C-0CFE-D692-7C88000DFBAD}"/>
          </ac:spMkLst>
        </pc:spChg>
        <pc:spChg chg="add mod">
          <ac:chgData name="Smruti Ranjan Sarangi" userId="e0ea421f-ad6a-4d5d-9997-e211934aa2e5" providerId="ADAL" clId="{491AAA73-28B1-407A-B7FD-970DB328C567}" dt="2023-04-04T10:31:23.830" v="8614" actId="13822"/>
          <ac:spMkLst>
            <pc:docMk/>
            <pc:sldMk cId="160566764" sldId="313"/>
            <ac:spMk id="11" creationId="{1DA28783-953E-07B5-434C-A13A44314008}"/>
          </ac:spMkLst>
        </pc:spChg>
        <pc:spChg chg="add mod">
          <ac:chgData name="Smruti Ranjan Sarangi" userId="e0ea421f-ad6a-4d5d-9997-e211934aa2e5" providerId="ADAL" clId="{491AAA73-28B1-407A-B7FD-970DB328C567}" dt="2023-04-04T10:31:37.146" v="8616" actId="1582"/>
          <ac:spMkLst>
            <pc:docMk/>
            <pc:sldMk cId="160566764" sldId="313"/>
            <ac:spMk id="12" creationId="{467CB5E7-F019-AB39-7A62-58CB8C279157}"/>
          </ac:spMkLst>
        </pc:spChg>
        <pc:spChg chg="add mod">
          <ac:chgData name="Smruti Ranjan Sarangi" userId="e0ea421f-ad6a-4d5d-9997-e211934aa2e5" providerId="ADAL" clId="{491AAA73-28B1-407A-B7FD-970DB328C567}" dt="2023-04-04T12:01:53.549" v="8641" actId="14100"/>
          <ac:spMkLst>
            <pc:docMk/>
            <pc:sldMk cId="160566764" sldId="313"/>
            <ac:spMk id="13" creationId="{6B40A5AB-DAAF-0CFD-A4C4-2A385D31CA52}"/>
          </ac:spMkLst>
        </pc:spChg>
        <pc:picChg chg="add mod">
          <ac:chgData name="Smruti Ranjan Sarangi" userId="e0ea421f-ad6a-4d5d-9997-e211934aa2e5" providerId="ADAL" clId="{491AAA73-28B1-407A-B7FD-970DB328C567}" dt="2023-04-03T07:26:12.542" v="6714" actId="1076"/>
          <ac:picMkLst>
            <pc:docMk/>
            <pc:sldMk cId="160566764" sldId="313"/>
            <ac:picMk id="3" creationId="{39C96D66-12E8-A99A-254B-83D9C4C4C599}"/>
          </ac:picMkLst>
        </pc:picChg>
        <pc:picChg chg="mod">
          <ac:chgData name="Smruti Ranjan Sarangi" userId="e0ea421f-ad6a-4d5d-9997-e211934aa2e5" providerId="ADAL" clId="{491AAA73-28B1-407A-B7FD-970DB328C567}" dt="2023-04-03T11:57:41.117" v="7902" actId="1076"/>
          <ac:picMkLst>
            <pc:docMk/>
            <pc:sldMk cId="160566764" sldId="313"/>
            <ac:picMk id="7" creationId="{98A5B2BA-49C7-ED4B-AECD-CCDA98F4ECA8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4T14:26:01.643" v="17040" actId="20577"/>
        <pc:sldMkLst>
          <pc:docMk/>
          <pc:sldMk cId="2071188690" sldId="314"/>
        </pc:sldMkLst>
        <pc:spChg chg="mod">
          <ac:chgData name="Smruti Ranjan Sarangi" userId="e0ea421f-ad6a-4d5d-9997-e211934aa2e5" providerId="ADAL" clId="{491AAA73-28B1-407A-B7FD-970DB328C567}" dt="2023-04-14T13:57:49.428" v="16763" actId="207"/>
          <ac:spMkLst>
            <pc:docMk/>
            <pc:sldMk cId="2071188690" sldId="314"/>
            <ac:spMk id="2" creationId="{BDFD55EF-6394-86B2-D81E-222576ED3FAE}"/>
          </ac:spMkLst>
        </pc:spChg>
        <pc:spChg chg="mod">
          <ac:chgData name="Smruti Ranjan Sarangi" userId="e0ea421f-ad6a-4d5d-9997-e211934aa2e5" providerId="ADAL" clId="{491AAA73-28B1-407A-B7FD-970DB328C567}" dt="2023-04-14T14:25:27.217" v="17007" actId="207"/>
          <ac:spMkLst>
            <pc:docMk/>
            <pc:sldMk cId="2071188690" sldId="314"/>
            <ac:spMk id="3" creationId="{BDEA2273-D58E-DCD8-6E39-FDD0C3F4B2CF}"/>
          </ac:spMkLst>
        </pc:spChg>
        <pc:spChg chg="add mod">
          <ac:chgData name="Smruti Ranjan Sarangi" userId="e0ea421f-ad6a-4d5d-9997-e211934aa2e5" providerId="ADAL" clId="{491AAA73-28B1-407A-B7FD-970DB328C567}" dt="2023-04-14T14:25:49.289" v="17023" actId="1076"/>
          <ac:spMkLst>
            <pc:docMk/>
            <pc:sldMk cId="2071188690" sldId="314"/>
            <ac:spMk id="6" creationId="{28805C8D-0153-2E17-11A9-43D86DA29C64}"/>
          </ac:spMkLst>
        </pc:spChg>
        <pc:spChg chg="add del mod">
          <ac:chgData name="Smruti Ranjan Sarangi" userId="e0ea421f-ad6a-4d5d-9997-e211934aa2e5" providerId="ADAL" clId="{491AAA73-28B1-407A-B7FD-970DB328C567}" dt="2023-04-03T12:01:08.058" v="7910" actId="478"/>
          <ac:spMkLst>
            <pc:docMk/>
            <pc:sldMk cId="2071188690" sldId="314"/>
            <ac:spMk id="6" creationId="{7FA16618-477A-C20E-1746-024CB699561D}"/>
          </ac:spMkLst>
        </pc:spChg>
        <pc:spChg chg="add mod">
          <ac:chgData name="Smruti Ranjan Sarangi" userId="e0ea421f-ad6a-4d5d-9997-e211934aa2e5" providerId="ADAL" clId="{491AAA73-28B1-407A-B7FD-970DB328C567}" dt="2023-04-14T14:25:52.756" v="17027" actId="20577"/>
          <ac:spMkLst>
            <pc:docMk/>
            <pc:sldMk cId="2071188690" sldId="314"/>
            <ac:spMk id="7" creationId="{A5875381-AF8A-CBB7-3E95-3A916083536A}"/>
          </ac:spMkLst>
        </pc:spChg>
        <pc:spChg chg="add mod">
          <ac:chgData name="Smruti Ranjan Sarangi" userId="e0ea421f-ad6a-4d5d-9997-e211934aa2e5" providerId="ADAL" clId="{491AAA73-28B1-407A-B7FD-970DB328C567}" dt="2023-04-14T14:26:01.643" v="17040" actId="20577"/>
          <ac:spMkLst>
            <pc:docMk/>
            <pc:sldMk cId="2071188690" sldId="314"/>
            <ac:spMk id="8" creationId="{6889CE64-6AA7-A877-8297-1A1F0770E415}"/>
          </ac:spMkLst>
        </pc:spChg>
      </pc:sldChg>
      <pc:sldChg chg="addSp delSp modSp new mod ord">
        <pc:chgData name="Smruti Ranjan Sarangi" userId="e0ea421f-ad6a-4d5d-9997-e211934aa2e5" providerId="ADAL" clId="{491AAA73-28B1-407A-B7FD-970DB328C567}" dt="2023-04-03T11:48:51.559" v="7650" actId="20577"/>
        <pc:sldMkLst>
          <pc:docMk/>
          <pc:sldMk cId="3050010626" sldId="315"/>
        </pc:sldMkLst>
        <pc:spChg chg="mod">
          <ac:chgData name="Smruti Ranjan Sarangi" userId="e0ea421f-ad6a-4d5d-9997-e211934aa2e5" providerId="ADAL" clId="{491AAA73-28B1-407A-B7FD-970DB328C567}" dt="2023-04-03T11:48:51.559" v="7650" actId="20577"/>
          <ac:spMkLst>
            <pc:docMk/>
            <pc:sldMk cId="3050010626" sldId="315"/>
            <ac:spMk id="2" creationId="{EF8C71AF-2947-25FD-7C57-F838FE8429E0}"/>
          </ac:spMkLst>
        </pc:spChg>
        <pc:spChg chg="del">
          <ac:chgData name="Smruti Ranjan Sarangi" userId="e0ea421f-ad6a-4d5d-9997-e211934aa2e5" providerId="ADAL" clId="{491AAA73-28B1-407A-B7FD-970DB328C567}" dt="2023-04-03T07:34:43.951" v="6797" actId="478"/>
          <ac:spMkLst>
            <pc:docMk/>
            <pc:sldMk cId="3050010626" sldId="315"/>
            <ac:spMk id="3" creationId="{ABF1E88A-D87B-C1EE-AEB3-AE8A710CCE1F}"/>
          </ac:spMkLst>
        </pc:spChg>
        <pc:spChg chg="add mod">
          <ac:chgData name="Smruti Ranjan Sarangi" userId="e0ea421f-ad6a-4d5d-9997-e211934aa2e5" providerId="ADAL" clId="{491AAA73-28B1-407A-B7FD-970DB328C567}" dt="2023-04-03T08:24:56.703" v="6855" actId="20577"/>
          <ac:spMkLst>
            <pc:docMk/>
            <pc:sldMk cId="3050010626" sldId="315"/>
            <ac:spMk id="6" creationId="{29ABA061-6C37-D8F7-CAE4-E050524F866B}"/>
          </ac:spMkLst>
        </pc:spChg>
        <pc:spChg chg="add mod">
          <ac:chgData name="Smruti Ranjan Sarangi" userId="e0ea421f-ad6a-4d5d-9997-e211934aa2e5" providerId="ADAL" clId="{491AAA73-28B1-407A-B7FD-970DB328C567}" dt="2023-04-03T07:41:10.092" v="6825" actId="1076"/>
          <ac:spMkLst>
            <pc:docMk/>
            <pc:sldMk cId="3050010626" sldId="315"/>
            <ac:spMk id="9" creationId="{B754874F-760E-25AE-075F-85141CA9016B}"/>
          </ac:spMkLst>
        </pc:spChg>
        <pc:spChg chg="add mod">
          <ac:chgData name="Smruti Ranjan Sarangi" userId="e0ea421f-ad6a-4d5d-9997-e211934aa2e5" providerId="ADAL" clId="{491AAA73-28B1-407A-B7FD-970DB328C567}" dt="2023-04-03T08:27:00.182" v="6903" actId="1582"/>
          <ac:spMkLst>
            <pc:docMk/>
            <pc:sldMk cId="3050010626" sldId="315"/>
            <ac:spMk id="10" creationId="{F1736770-09A2-4C7D-A268-FB604B8CC3D3}"/>
          </ac:spMkLst>
        </pc:spChg>
        <pc:spChg chg="add mod">
          <ac:chgData name="Smruti Ranjan Sarangi" userId="e0ea421f-ad6a-4d5d-9997-e211934aa2e5" providerId="ADAL" clId="{491AAA73-28B1-407A-B7FD-970DB328C567}" dt="2023-04-03T08:31:35.799" v="6942" actId="20577"/>
          <ac:spMkLst>
            <pc:docMk/>
            <pc:sldMk cId="3050010626" sldId="315"/>
            <ac:spMk id="11" creationId="{8EFE5FF3-8AC4-A649-A482-6BB4BF22CE4C}"/>
          </ac:spMkLst>
        </pc:spChg>
        <pc:spChg chg="add mod">
          <ac:chgData name="Smruti Ranjan Sarangi" userId="e0ea421f-ad6a-4d5d-9997-e211934aa2e5" providerId="ADAL" clId="{491AAA73-28B1-407A-B7FD-970DB328C567}" dt="2023-04-03T08:31:46.328" v="6945" actId="14100"/>
          <ac:spMkLst>
            <pc:docMk/>
            <pc:sldMk cId="3050010626" sldId="315"/>
            <ac:spMk id="12" creationId="{4B18278B-CCA3-C702-51EE-BCC757F1E573}"/>
          </ac:spMkLst>
        </pc:spChg>
        <pc:spChg chg="add mod">
          <ac:chgData name="Smruti Ranjan Sarangi" userId="e0ea421f-ad6a-4d5d-9997-e211934aa2e5" providerId="ADAL" clId="{491AAA73-28B1-407A-B7FD-970DB328C567}" dt="2023-04-03T11:48:37.534" v="7648" actId="14100"/>
          <ac:spMkLst>
            <pc:docMk/>
            <pc:sldMk cId="3050010626" sldId="315"/>
            <ac:spMk id="13" creationId="{FACD634B-20AC-740F-D052-FC8BF9ADB743}"/>
          </ac:spMkLst>
        </pc:spChg>
        <pc:spChg chg="add mod">
          <ac:chgData name="Smruti Ranjan Sarangi" userId="e0ea421f-ad6a-4d5d-9997-e211934aa2e5" providerId="ADAL" clId="{491AAA73-28B1-407A-B7FD-970DB328C567}" dt="2023-04-03T11:10:04.266" v="6997" actId="20577"/>
          <ac:spMkLst>
            <pc:docMk/>
            <pc:sldMk cId="3050010626" sldId="315"/>
            <ac:spMk id="14" creationId="{CC539646-0591-A198-4B9C-6FC427BF4423}"/>
          </ac:spMkLst>
        </pc:spChg>
        <pc:spChg chg="add mod">
          <ac:chgData name="Smruti Ranjan Sarangi" userId="e0ea421f-ad6a-4d5d-9997-e211934aa2e5" providerId="ADAL" clId="{491AAA73-28B1-407A-B7FD-970DB328C567}" dt="2023-04-03T11:10:11.914" v="7036" actId="20577"/>
          <ac:spMkLst>
            <pc:docMk/>
            <pc:sldMk cId="3050010626" sldId="315"/>
            <ac:spMk id="15" creationId="{6336A361-E2B3-A171-D7FD-8C0A0BB22863}"/>
          </ac:spMkLst>
        </pc:spChg>
        <pc:spChg chg="add mod ord">
          <ac:chgData name="Smruti Ranjan Sarangi" userId="e0ea421f-ad6a-4d5d-9997-e211934aa2e5" providerId="ADAL" clId="{491AAA73-28B1-407A-B7FD-970DB328C567}" dt="2023-04-03T11:48:09.629" v="7608" actId="20577"/>
          <ac:spMkLst>
            <pc:docMk/>
            <pc:sldMk cId="3050010626" sldId="315"/>
            <ac:spMk id="16" creationId="{F4F30405-D089-1F36-34E7-1D4E68DEFFE9}"/>
          </ac:spMkLst>
        </pc:spChg>
        <pc:picChg chg="add mod">
          <ac:chgData name="Smruti Ranjan Sarangi" userId="e0ea421f-ad6a-4d5d-9997-e211934aa2e5" providerId="ADAL" clId="{491AAA73-28B1-407A-B7FD-970DB328C567}" dt="2023-04-03T07:40:59.775" v="6821" actId="1076"/>
          <ac:picMkLst>
            <pc:docMk/>
            <pc:sldMk cId="3050010626" sldId="315"/>
            <ac:picMk id="7" creationId="{BFC7D735-31DF-A861-1419-E3B6E089ED51}"/>
          </ac:picMkLst>
        </pc:picChg>
        <pc:picChg chg="add mod">
          <ac:chgData name="Smruti Ranjan Sarangi" userId="e0ea421f-ad6a-4d5d-9997-e211934aa2e5" providerId="ADAL" clId="{491AAA73-28B1-407A-B7FD-970DB328C567}" dt="2023-04-03T07:41:10.092" v="6825" actId="1076"/>
          <ac:picMkLst>
            <pc:docMk/>
            <pc:sldMk cId="3050010626" sldId="315"/>
            <ac:picMk id="8" creationId="{4EF31BFF-AD66-3096-0769-C61464B10E14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03T11:55:26.432" v="7839" actId="20577"/>
        <pc:sldMkLst>
          <pc:docMk/>
          <pc:sldMk cId="849566485" sldId="316"/>
        </pc:sldMkLst>
        <pc:spChg chg="mod">
          <ac:chgData name="Smruti Ranjan Sarangi" userId="e0ea421f-ad6a-4d5d-9997-e211934aa2e5" providerId="ADAL" clId="{491AAA73-28B1-407A-B7FD-970DB328C567}" dt="2023-04-03T11:49:19.983" v="7664" actId="20577"/>
          <ac:spMkLst>
            <pc:docMk/>
            <pc:sldMk cId="849566485" sldId="316"/>
            <ac:spMk id="2" creationId="{F4447A99-D652-E396-8619-7CAFC9611183}"/>
          </ac:spMkLst>
        </pc:spChg>
        <pc:spChg chg="del">
          <ac:chgData name="Smruti Ranjan Sarangi" userId="e0ea421f-ad6a-4d5d-9997-e211934aa2e5" providerId="ADAL" clId="{491AAA73-28B1-407A-B7FD-970DB328C567}" dt="2023-04-03T07:40:35.680" v="6810" actId="478"/>
          <ac:spMkLst>
            <pc:docMk/>
            <pc:sldMk cId="849566485" sldId="316"/>
            <ac:spMk id="3" creationId="{B75FAC47-389A-35C1-4E97-F23D2577DE23}"/>
          </ac:spMkLst>
        </pc:spChg>
        <pc:spChg chg="add mod">
          <ac:chgData name="Smruti Ranjan Sarangi" userId="e0ea421f-ad6a-4d5d-9997-e211934aa2e5" providerId="ADAL" clId="{491AAA73-28B1-407A-B7FD-970DB328C567}" dt="2023-04-03T08:07:01.819" v="6839" actId="20577"/>
          <ac:spMkLst>
            <pc:docMk/>
            <pc:sldMk cId="849566485" sldId="316"/>
            <ac:spMk id="6" creationId="{9F274B28-EBD5-6A79-2868-1B4472FD9E12}"/>
          </ac:spMkLst>
        </pc:spChg>
        <pc:spChg chg="add mod">
          <ac:chgData name="Smruti Ranjan Sarangi" userId="e0ea421f-ad6a-4d5d-9997-e211934aa2e5" providerId="ADAL" clId="{491AAA73-28B1-407A-B7FD-970DB328C567}" dt="2023-04-03T07:41:07.043" v="6823" actId="1076"/>
          <ac:spMkLst>
            <pc:docMk/>
            <pc:sldMk cId="849566485" sldId="316"/>
            <ac:spMk id="9" creationId="{454BE62F-37F7-8A02-0DD4-E9224F4B2AE2}"/>
          </ac:spMkLst>
        </pc:spChg>
        <pc:spChg chg="add mod">
          <ac:chgData name="Smruti Ranjan Sarangi" userId="e0ea421f-ad6a-4d5d-9997-e211934aa2e5" providerId="ADAL" clId="{491AAA73-28B1-407A-B7FD-970DB328C567}" dt="2023-04-03T08:08:45.110" v="6843" actId="1076"/>
          <ac:spMkLst>
            <pc:docMk/>
            <pc:sldMk cId="849566485" sldId="316"/>
            <ac:spMk id="10" creationId="{886B1A91-0201-E4BD-61A3-0A941BA37856}"/>
          </ac:spMkLst>
        </pc:spChg>
        <pc:spChg chg="add del mod">
          <ac:chgData name="Smruti Ranjan Sarangi" userId="e0ea421f-ad6a-4d5d-9997-e211934aa2e5" providerId="ADAL" clId="{491AAA73-28B1-407A-B7FD-970DB328C567}" dt="2023-04-03T08:08:53.579" v="6846" actId="478"/>
          <ac:spMkLst>
            <pc:docMk/>
            <pc:sldMk cId="849566485" sldId="316"/>
            <ac:spMk id="11" creationId="{1F512E14-5869-92CC-6E01-725FDDF3F708}"/>
          </ac:spMkLst>
        </pc:spChg>
        <pc:spChg chg="add mod">
          <ac:chgData name="Smruti Ranjan Sarangi" userId="e0ea421f-ad6a-4d5d-9997-e211934aa2e5" providerId="ADAL" clId="{491AAA73-28B1-407A-B7FD-970DB328C567}" dt="2023-04-03T11:50:58.789" v="7706" actId="1076"/>
          <ac:spMkLst>
            <pc:docMk/>
            <pc:sldMk cId="849566485" sldId="316"/>
            <ac:spMk id="12" creationId="{F99F5DDF-C871-A5FC-31C1-27F086150B70}"/>
          </ac:spMkLst>
        </pc:spChg>
        <pc:spChg chg="add mod">
          <ac:chgData name="Smruti Ranjan Sarangi" userId="e0ea421f-ad6a-4d5d-9997-e211934aa2e5" providerId="ADAL" clId="{491AAA73-28B1-407A-B7FD-970DB328C567}" dt="2023-04-03T11:52:02.208" v="7776" actId="6549"/>
          <ac:spMkLst>
            <pc:docMk/>
            <pc:sldMk cId="849566485" sldId="316"/>
            <ac:spMk id="13" creationId="{0F644A4F-9DB5-19BA-4608-0625532A4050}"/>
          </ac:spMkLst>
        </pc:spChg>
        <pc:spChg chg="add mod">
          <ac:chgData name="Smruti Ranjan Sarangi" userId="e0ea421f-ad6a-4d5d-9997-e211934aa2e5" providerId="ADAL" clId="{491AAA73-28B1-407A-B7FD-970DB328C567}" dt="2023-04-03T11:52:25.250" v="7798" actId="14100"/>
          <ac:spMkLst>
            <pc:docMk/>
            <pc:sldMk cId="849566485" sldId="316"/>
            <ac:spMk id="14" creationId="{0EC08BC4-A8C4-03BA-DDDF-31444744A09F}"/>
          </ac:spMkLst>
        </pc:spChg>
        <pc:spChg chg="add mod">
          <ac:chgData name="Smruti Ranjan Sarangi" userId="e0ea421f-ad6a-4d5d-9997-e211934aa2e5" providerId="ADAL" clId="{491AAA73-28B1-407A-B7FD-970DB328C567}" dt="2023-04-03T11:55:26.432" v="7839" actId="20577"/>
          <ac:spMkLst>
            <pc:docMk/>
            <pc:sldMk cId="849566485" sldId="316"/>
            <ac:spMk id="15" creationId="{E1045EB0-AD2C-6BDD-6357-C78C6852FA8E}"/>
          </ac:spMkLst>
        </pc:spChg>
        <pc:picChg chg="add mod">
          <ac:chgData name="Smruti Ranjan Sarangi" userId="e0ea421f-ad6a-4d5d-9997-e211934aa2e5" providerId="ADAL" clId="{491AAA73-28B1-407A-B7FD-970DB328C567}" dt="2023-04-03T07:40:55.445" v="6819" actId="1076"/>
          <ac:picMkLst>
            <pc:docMk/>
            <pc:sldMk cId="849566485" sldId="316"/>
            <ac:picMk id="7" creationId="{62221B48-2641-7224-E72E-B07D1B93B02D}"/>
          </ac:picMkLst>
        </pc:picChg>
        <pc:picChg chg="add mod">
          <ac:chgData name="Smruti Ranjan Sarangi" userId="e0ea421f-ad6a-4d5d-9997-e211934aa2e5" providerId="ADAL" clId="{491AAA73-28B1-407A-B7FD-970DB328C567}" dt="2023-04-03T07:41:07.043" v="6823" actId="1076"/>
          <ac:picMkLst>
            <pc:docMk/>
            <pc:sldMk cId="849566485" sldId="316"/>
            <ac:picMk id="8" creationId="{CDF923AA-5D0C-180C-61C5-94BA5C878797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03T11:45:23.822" v="7585" actId="20577"/>
        <pc:sldMkLst>
          <pc:docMk/>
          <pc:sldMk cId="1517150267" sldId="317"/>
        </pc:sldMkLst>
        <pc:spChg chg="mod">
          <ac:chgData name="Smruti Ranjan Sarangi" userId="e0ea421f-ad6a-4d5d-9997-e211934aa2e5" providerId="ADAL" clId="{491AAA73-28B1-407A-B7FD-970DB328C567}" dt="2023-04-03T11:34:47.400" v="7532" actId="1076"/>
          <ac:spMkLst>
            <pc:docMk/>
            <pc:sldMk cId="1517150267" sldId="317"/>
            <ac:spMk id="2" creationId="{0F21D032-CBF7-436A-38F2-49026863F0A7}"/>
          </ac:spMkLst>
        </pc:spChg>
        <pc:spChg chg="del">
          <ac:chgData name="Smruti Ranjan Sarangi" userId="e0ea421f-ad6a-4d5d-9997-e211934aa2e5" providerId="ADAL" clId="{491AAA73-28B1-407A-B7FD-970DB328C567}" dt="2023-04-03T11:15:39.062" v="7050" actId="478"/>
          <ac:spMkLst>
            <pc:docMk/>
            <pc:sldMk cId="1517150267" sldId="317"/>
            <ac:spMk id="3" creationId="{5BE46247-E8CD-1F72-A184-531AE43441AC}"/>
          </ac:spMkLst>
        </pc:spChg>
        <pc:spChg chg="add mod">
          <ac:chgData name="Smruti Ranjan Sarangi" userId="e0ea421f-ad6a-4d5d-9997-e211934aa2e5" providerId="ADAL" clId="{491AAA73-28B1-407A-B7FD-970DB328C567}" dt="2023-04-03T11:34:44.449" v="7531" actId="1076"/>
          <ac:spMkLst>
            <pc:docMk/>
            <pc:sldMk cId="1517150267" sldId="317"/>
            <ac:spMk id="6" creationId="{7FF3789F-EFF1-1C2A-C2EB-03729B842368}"/>
          </ac:spMkLst>
        </pc:spChg>
        <pc:spChg chg="add mod">
          <ac:chgData name="Smruti Ranjan Sarangi" userId="e0ea421f-ad6a-4d5d-9997-e211934aa2e5" providerId="ADAL" clId="{491AAA73-28B1-407A-B7FD-970DB328C567}" dt="2023-04-03T11:34:44.449" v="7531" actId="1076"/>
          <ac:spMkLst>
            <pc:docMk/>
            <pc:sldMk cId="1517150267" sldId="317"/>
            <ac:spMk id="8" creationId="{4FE18C36-FB51-4E4F-C0BE-0EE38ABB3BD9}"/>
          </ac:spMkLst>
        </pc:spChg>
        <pc:spChg chg="add mod">
          <ac:chgData name="Smruti Ranjan Sarangi" userId="e0ea421f-ad6a-4d5d-9997-e211934aa2e5" providerId="ADAL" clId="{491AAA73-28B1-407A-B7FD-970DB328C567}" dt="2023-04-03T11:34:44.449" v="7531" actId="1076"/>
          <ac:spMkLst>
            <pc:docMk/>
            <pc:sldMk cId="1517150267" sldId="317"/>
            <ac:spMk id="10" creationId="{31FE4BDD-4C2B-DEC6-F2B0-F6E41A4B0EC0}"/>
          </ac:spMkLst>
        </pc:spChg>
        <pc:spChg chg="add mod">
          <ac:chgData name="Smruti Ranjan Sarangi" userId="e0ea421f-ad6a-4d5d-9997-e211934aa2e5" providerId="ADAL" clId="{491AAA73-28B1-407A-B7FD-970DB328C567}" dt="2023-04-03T11:34:44.449" v="7531" actId="1076"/>
          <ac:spMkLst>
            <pc:docMk/>
            <pc:sldMk cId="1517150267" sldId="317"/>
            <ac:spMk id="12" creationId="{B1E85D78-8F75-A44A-BFE5-037C4546FC25}"/>
          </ac:spMkLst>
        </pc:spChg>
        <pc:spChg chg="add mod">
          <ac:chgData name="Smruti Ranjan Sarangi" userId="e0ea421f-ad6a-4d5d-9997-e211934aa2e5" providerId="ADAL" clId="{491AAA73-28B1-407A-B7FD-970DB328C567}" dt="2023-04-03T11:45:23.822" v="7585" actId="20577"/>
          <ac:spMkLst>
            <pc:docMk/>
            <pc:sldMk cId="1517150267" sldId="317"/>
            <ac:spMk id="13" creationId="{05794BCB-3577-716A-81EC-5CEC972FA04C}"/>
          </ac:spMkLst>
        </pc:spChg>
        <pc:spChg chg="add mod">
          <ac:chgData name="Smruti Ranjan Sarangi" userId="e0ea421f-ad6a-4d5d-9997-e211934aa2e5" providerId="ADAL" clId="{491AAA73-28B1-407A-B7FD-970DB328C567}" dt="2023-04-03T11:35:13.478" v="7537" actId="1076"/>
          <ac:spMkLst>
            <pc:docMk/>
            <pc:sldMk cId="1517150267" sldId="317"/>
            <ac:spMk id="14" creationId="{D0D7C6E3-E2D7-A84A-97FF-ED610F84C3A1}"/>
          </ac:spMkLst>
        </pc:spChg>
        <pc:spChg chg="add mod">
          <ac:chgData name="Smruti Ranjan Sarangi" userId="e0ea421f-ad6a-4d5d-9997-e211934aa2e5" providerId="ADAL" clId="{491AAA73-28B1-407A-B7FD-970DB328C567}" dt="2023-04-03T11:35:56.987" v="7550" actId="1076"/>
          <ac:spMkLst>
            <pc:docMk/>
            <pc:sldMk cId="1517150267" sldId="317"/>
            <ac:spMk id="15" creationId="{673F837F-BFCF-3871-0491-8D9FCA0E2423}"/>
          </ac:spMkLst>
        </pc:spChg>
        <pc:spChg chg="add mod">
          <ac:chgData name="Smruti Ranjan Sarangi" userId="e0ea421f-ad6a-4d5d-9997-e211934aa2e5" providerId="ADAL" clId="{491AAA73-28B1-407A-B7FD-970DB328C567}" dt="2023-04-03T11:36:04.389" v="7552" actId="13822"/>
          <ac:spMkLst>
            <pc:docMk/>
            <pc:sldMk cId="1517150267" sldId="317"/>
            <ac:spMk id="16" creationId="{300233E7-564C-9780-CB70-15B79108238E}"/>
          </ac:spMkLst>
        </pc:spChg>
        <pc:picChg chg="add mod ord">
          <ac:chgData name="Smruti Ranjan Sarangi" userId="e0ea421f-ad6a-4d5d-9997-e211934aa2e5" providerId="ADAL" clId="{491AAA73-28B1-407A-B7FD-970DB328C567}" dt="2023-04-03T11:34:44.449" v="7531" actId="1076"/>
          <ac:picMkLst>
            <pc:docMk/>
            <pc:sldMk cId="1517150267" sldId="317"/>
            <ac:picMk id="7" creationId="{DF5B3B83-A27D-50EE-11F7-F6DA36A5A17E}"/>
          </ac:picMkLst>
        </pc:picChg>
        <pc:picChg chg="add mod">
          <ac:chgData name="Smruti Ranjan Sarangi" userId="e0ea421f-ad6a-4d5d-9997-e211934aa2e5" providerId="ADAL" clId="{491AAA73-28B1-407A-B7FD-970DB328C567}" dt="2023-04-03T11:34:44.449" v="7531" actId="1076"/>
          <ac:picMkLst>
            <pc:docMk/>
            <pc:sldMk cId="1517150267" sldId="317"/>
            <ac:picMk id="9" creationId="{9CBECBC3-F35B-918E-1675-13866B5ECC39}"/>
          </ac:picMkLst>
        </pc:picChg>
        <pc:picChg chg="add mod">
          <ac:chgData name="Smruti Ranjan Sarangi" userId="e0ea421f-ad6a-4d5d-9997-e211934aa2e5" providerId="ADAL" clId="{491AAA73-28B1-407A-B7FD-970DB328C567}" dt="2023-04-03T11:34:44.449" v="7531" actId="1076"/>
          <ac:picMkLst>
            <pc:docMk/>
            <pc:sldMk cId="1517150267" sldId="317"/>
            <ac:picMk id="11" creationId="{D85910C2-545E-29CB-2BE1-325BC73F339A}"/>
          </ac:picMkLst>
        </pc:picChg>
      </pc:sldChg>
      <pc:sldChg chg="addSp modSp mod">
        <pc:chgData name="Smruti Ranjan Sarangi" userId="e0ea421f-ad6a-4d5d-9997-e211934aa2e5" providerId="ADAL" clId="{491AAA73-28B1-407A-B7FD-970DB328C567}" dt="2023-04-04T12:33:55.142" v="9152" actId="207"/>
        <pc:sldMkLst>
          <pc:docMk/>
          <pc:sldMk cId="3508464880" sldId="318"/>
        </pc:sldMkLst>
        <pc:spChg chg="mod">
          <ac:chgData name="Smruti Ranjan Sarangi" userId="e0ea421f-ad6a-4d5d-9997-e211934aa2e5" providerId="ADAL" clId="{491AAA73-28B1-407A-B7FD-970DB328C567}" dt="2023-04-04T12:33:55.142" v="9152" actId="207"/>
          <ac:spMkLst>
            <pc:docMk/>
            <pc:sldMk cId="3508464880" sldId="318"/>
            <ac:spMk id="3" creationId="{7B202BFD-A426-A129-A965-C5576596D6C7}"/>
          </ac:spMkLst>
        </pc:spChg>
        <pc:spChg chg="mod">
          <ac:chgData name="Smruti Ranjan Sarangi" userId="e0ea421f-ad6a-4d5d-9997-e211934aa2e5" providerId="ADAL" clId="{491AAA73-28B1-407A-B7FD-970DB328C567}" dt="2023-04-04T12:27:18.400" v="8977" actId="1076"/>
          <ac:spMkLst>
            <pc:docMk/>
            <pc:sldMk cId="3508464880" sldId="318"/>
            <ac:spMk id="6" creationId="{BECE5A01-2E2B-5036-FD6A-D30EE465B04D}"/>
          </ac:spMkLst>
        </pc:spChg>
        <pc:spChg chg="add mod">
          <ac:chgData name="Smruti Ranjan Sarangi" userId="e0ea421f-ad6a-4d5d-9997-e211934aa2e5" providerId="ADAL" clId="{491AAA73-28B1-407A-B7FD-970DB328C567}" dt="2023-04-04T12:27:31.897" v="9001" actId="403"/>
          <ac:spMkLst>
            <pc:docMk/>
            <pc:sldMk cId="3508464880" sldId="318"/>
            <ac:spMk id="7" creationId="{9FBB1192-B14A-D9E9-536C-D299DF8CC397}"/>
          </ac:spMkLst>
        </pc:spChg>
        <pc:spChg chg="add mod">
          <ac:chgData name="Smruti Ranjan Sarangi" userId="e0ea421f-ad6a-4d5d-9997-e211934aa2e5" providerId="ADAL" clId="{491AAA73-28B1-407A-B7FD-970DB328C567}" dt="2023-04-04T12:33:24.949" v="9118" actId="1076"/>
          <ac:spMkLst>
            <pc:docMk/>
            <pc:sldMk cId="3508464880" sldId="318"/>
            <ac:spMk id="10" creationId="{2636BD8C-4325-59D9-7A6A-1B14AA231FC1}"/>
          </ac:spMkLst>
        </pc:spChg>
        <pc:spChg chg="add mod">
          <ac:chgData name="Smruti Ranjan Sarangi" userId="e0ea421f-ad6a-4d5d-9997-e211934aa2e5" providerId="ADAL" clId="{491AAA73-28B1-407A-B7FD-970DB328C567}" dt="2023-04-04T12:33:42.077" v="9151" actId="13822"/>
          <ac:spMkLst>
            <pc:docMk/>
            <pc:sldMk cId="3508464880" sldId="318"/>
            <ac:spMk id="11" creationId="{4594D481-39AB-B32E-5690-E157292E7513}"/>
          </ac:spMkLst>
        </pc:spChg>
      </pc:sldChg>
      <pc:sldChg chg="addSp delSp modSp new mod">
        <pc:chgData name="Smruti Ranjan Sarangi" userId="e0ea421f-ad6a-4d5d-9997-e211934aa2e5" providerId="ADAL" clId="{491AAA73-28B1-407A-B7FD-970DB328C567}" dt="2023-04-14T13:23:52.657" v="15946" actId="14100"/>
        <pc:sldMkLst>
          <pc:docMk/>
          <pc:sldMk cId="2396721581" sldId="319"/>
        </pc:sldMkLst>
        <pc:spChg chg="mod">
          <ac:chgData name="Smruti Ranjan Sarangi" userId="e0ea421f-ad6a-4d5d-9997-e211934aa2e5" providerId="ADAL" clId="{491AAA73-28B1-407A-B7FD-970DB328C567}" dt="2023-04-14T09:00:26.418" v="13931" actId="1076"/>
          <ac:spMkLst>
            <pc:docMk/>
            <pc:sldMk cId="2396721581" sldId="319"/>
            <ac:spMk id="2" creationId="{A5655A92-AD70-7EF3-78C2-04D42B31D88E}"/>
          </ac:spMkLst>
        </pc:spChg>
        <pc:spChg chg="del mod">
          <ac:chgData name="Smruti Ranjan Sarangi" userId="e0ea421f-ad6a-4d5d-9997-e211934aa2e5" providerId="ADAL" clId="{491AAA73-28B1-407A-B7FD-970DB328C567}" dt="2023-04-14T13:06:55.447" v="15404" actId="21"/>
          <ac:spMkLst>
            <pc:docMk/>
            <pc:sldMk cId="2396721581" sldId="319"/>
            <ac:spMk id="3" creationId="{0884E8E1-9751-872C-8C7F-E3E0CEA2E8F1}"/>
          </ac:spMkLst>
        </pc:spChg>
        <pc:spChg chg="del mod">
          <ac:chgData name="Smruti Ranjan Sarangi" userId="e0ea421f-ad6a-4d5d-9997-e211934aa2e5" providerId="ADAL" clId="{491AAA73-28B1-407A-B7FD-970DB328C567}" dt="2023-04-04T13:22:13.683" v="9200"/>
          <ac:spMkLst>
            <pc:docMk/>
            <pc:sldMk cId="2396721581" sldId="319"/>
            <ac:spMk id="3" creationId="{62C18C42-E291-D6DC-EB53-5BC5DEF924AC}"/>
          </ac:spMkLst>
        </pc:spChg>
        <pc:spChg chg="add del mod">
          <ac:chgData name="Smruti Ranjan Sarangi" userId="e0ea421f-ad6a-4d5d-9997-e211934aa2e5" providerId="ADAL" clId="{491AAA73-28B1-407A-B7FD-970DB328C567}" dt="2023-04-14T09:00:49.554" v="13989" actId="478"/>
          <ac:spMkLst>
            <pc:docMk/>
            <pc:sldMk cId="2396721581" sldId="319"/>
            <ac:spMk id="6" creationId="{4C3D0465-EF73-CDF0-E84A-C30D71F84DCE}"/>
          </ac:spMkLst>
        </pc:spChg>
        <pc:spChg chg="add del mod">
          <ac:chgData name="Smruti Ranjan Sarangi" userId="e0ea421f-ad6a-4d5d-9997-e211934aa2e5" providerId="ADAL" clId="{491AAA73-28B1-407A-B7FD-970DB328C567}" dt="2023-04-04T13:20:21.473" v="9179" actId="478"/>
          <ac:spMkLst>
            <pc:docMk/>
            <pc:sldMk cId="2396721581" sldId="319"/>
            <ac:spMk id="6" creationId="{BF4DF442-FAB7-D33A-A252-122316AE9C19}"/>
          </ac:spMkLst>
        </pc:spChg>
        <pc:spChg chg="add del">
          <ac:chgData name="Smruti Ranjan Sarangi" userId="e0ea421f-ad6a-4d5d-9997-e211934aa2e5" providerId="ADAL" clId="{491AAA73-28B1-407A-B7FD-970DB328C567}" dt="2023-04-04T13:19:56.210" v="9178"/>
          <ac:spMkLst>
            <pc:docMk/>
            <pc:sldMk cId="2396721581" sldId="319"/>
            <ac:spMk id="7" creationId="{95F3D42A-7385-9A26-196A-68ABD7F45966}"/>
          </ac:spMkLst>
        </pc:spChg>
        <pc:spChg chg="add mod">
          <ac:chgData name="Smruti Ranjan Sarangi" userId="e0ea421f-ad6a-4d5d-9997-e211934aa2e5" providerId="ADAL" clId="{491AAA73-28B1-407A-B7FD-970DB328C567}" dt="2023-04-14T13:07:28.536" v="15417" actId="1076"/>
          <ac:spMkLst>
            <pc:docMk/>
            <pc:sldMk cId="2396721581" sldId="319"/>
            <ac:spMk id="8" creationId="{370D7DBC-D06E-9798-3260-B6B68600B3F4}"/>
          </ac:spMkLst>
        </pc:spChg>
        <pc:spChg chg="add del mod">
          <ac:chgData name="Smruti Ranjan Sarangi" userId="e0ea421f-ad6a-4d5d-9997-e211934aa2e5" providerId="ADAL" clId="{491AAA73-28B1-407A-B7FD-970DB328C567}" dt="2023-04-14T13:07:32.653" v="15419" actId="478"/>
          <ac:spMkLst>
            <pc:docMk/>
            <pc:sldMk cId="2396721581" sldId="319"/>
            <ac:spMk id="11" creationId="{24177EFA-0124-2DE0-F1D2-6053FA69CCD0}"/>
          </ac:spMkLst>
        </pc:spChg>
        <pc:spChg chg="add mod">
          <ac:chgData name="Smruti Ranjan Sarangi" userId="e0ea421f-ad6a-4d5d-9997-e211934aa2e5" providerId="ADAL" clId="{491AAA73-28B1-407A-B7FD-970DB328C567}" dt="2023-04-14T13:07:28.536" v="15417" actId="1076"/>
          <ac:spMkLst>
            <pc:docMk/>
            <pc:sldMk cId="2396721581" sldId="319"/>
            <ac:spMk id="12" creationId="{47C9E54E-01FA-971B-B649-D059716BFF81}"/>
          </ac:spMkLst>
        </pc:spChg>
        <pc:spChg chg="add mod">
          <ac:chgData name="Smruti Ranjan Sarangi" userId="e0ea421f-ad6a-4d5d-9997-e211934aa2e5" providerId="ADAL" clId="{491AAA73-28B1-407A-B7FD-970DB328C567}" dt="2023-04-14T13:07:28.536" v="15417" actId="1076"/>
          <ac:spMkLst>
            <pc:docMk/>
            <pc:sldMk cId="2396721581" sldId="319"/>
            <ac:spMk id="13" creationId="{20762882-74CD-09FD-D201-4185606C5DAE}"/>
          </ac:spMkLst>
        </pc:spChg>
        <pc:spChg chg="add mod">
          <ac:chgData name="Smruti Ranjan Sarangi" userId="e0ea421f-ad6a-4d5d-9997-e211934aa2e5" providerId="ADAL" clId="{491AAA73-28B1-407A-B7FD-970DB328C567}" dt="2023-04-04T13:23:35.113" v="9314"/>
          <ac:spMkLst>
            <pc:docMk/>
            <pc:sldMk cId="2396721581" sldId="319"/>
            <ac:spMk id="15" creationId="{9CD4CAF2-E6FB-6643-F3C1-8600660838A2}"/>
          </ac:spMkLst>
        </pc:spChg>
        <pc:spChg chg="add del mod">
          <ac:chgData name="Smruti Ranjan Sarangi" userId="e0ea421f-ad6a-4d5d-9997-e211934aa2e5" providerId="ADAL" clId="{491AAA73-28B1-407A-B7FD-970DB328C567}" dt="2023-04-04T13:31:42.431" v="9373"/>
          <ac:spMkLst>
            <pc:docMk/>
            <pc:sldMk cId="2396721581" sldId="319"/>
            <ac:spMk id="16" creationId="{6448B22C-C39E-9DD5-5AFF-A38FBAD6BE6B}"/>
          </ac:spMkLst>
        </pc:spChg>
        <pc:spChg chg="mod">
          <ac:chgData name="Smruti Ranjan Sarangi" userId="e0ea421f-ad6a-4d5d-9997-e211934aa2e5" providerId="ADAL" clId="{491AAA73-28B1-407A-B7FD-970DB328C567}" dt="2023-04-14T13:07:28.536" v="15417" actId="1076"/>
          <ac:spMkLst>
            <pc:docMk/>
            <pc:sldMk cId="2396721581" sldId="319"/>
            <ac:spMk id="16" creationId="{D98B8566-106D-FF34-6898-6D75B0BA67D2}"/>
          </ac:spMkLst>
        </pc:spChg>
        <pc:spChg chg="add mod">
          <ac:chgData name="Smruti Ranjan Sarangi" userId="e0ea421f-ad6a-4d5d-9997-e211934aa2e5" providerId="ADAL" clId="{491AAA73-28B1-407A-B7FD-970DB328C567}" dt="2023-04-14T13:14:02.616" v="15500" actId="1038"/>
          <ac:spMkLst>
            <pc:docMk/>
            <pc:sldMk cId="2396721581" sldId="319"/>
            <ac:spMk id="17" creationId="{529A20C7-FE84-4FB2-19F1-96B6EFB512A9}"/>
          </ac:spMkLst>
        </pc:spChg>
        <pc:spChg chg="mod">
          <ac:chgData name="Smruti Ranjan Sarangi" userId="e0ea421f-ad6a-4d5d-9997-e211934aa2e5" providerId="ADAL" clId="{491AAA73-28B1-407A-B7FD-970DB328C567}" dt="2023-04-14T13:07:28.536" v="15417" actId="1076"/>
          <ac:spMkLst>
            <pc:docMk/>
            <pc:sldMk cId="2396721581" sldId="319"/>
            <ac:spMk id="20" creationId="{8CC86570-4C6E-A64C-D7D7-FEB082D6B24D}"/>
          </ac:spMkLst>
        </pc:spChg>
        <pc:spChg chg="mod">
          <ac:chgData name="Smruti Ranjan Sarangi" userId="e0ea421f-ad6a-4d5d-9997-e211934aa2e5" providerId="ADAL" clId="{491AAA73-28B1-407A-B7FD-970DB328C567}" dt="2023-04-14T13:07:28.536" v="15417" actId="1076"/>
          <ac:spMkLst>
            <pc:docMk/>
            <pc:sldMk cId="2396721581" sldId="319"/>
            <ac:spMk id="21" creationId="{77877C1C-4865-F568-C31B-70D5FA5AE3D4}"/>
          </ac:spMkLst>
        </pc:spChg>
        <pc:spChg chg="add mod">
          <ac:chgData name="Smruti Ranjan Sarangi" userId="e0ea421f-ad6a-4d5d-9997-e211934aa2e5" providerId="ADAL" clId="{491AAA73-28B1-407A-B7FD-970DB328C567}" dt="2023-04-14T13:07:58.497" v="15423" actId="1076"/>
          <ac:spMkLst>
            <pc:docMk/>
            <pc:sldMk cId="2396721581" sldId="319"/>
            <ac:spMk id="22" creationId="{13816B2A-BD75-48C3-ADE3-E2C6E9ECBFE6}"/>
          </ac:spMkLst>
        </pc:spChg>
        <pc:spChg chg="add del mod">
          <ac:chgData name="Smruti Ranjan Sarangi" userId="e0ea421f-ad6a-4d5d-9997-e211934aa2e5" providerId="ADAL" clId="{491AAA73-28B1-407A-B7FD-970DB328C567}" dt="2023-04-14T13:07:35.639" v="15420" actId="478"/>
          <ac:spMkLst>
            <pc:docMk/>
            <pc:sldMk cId="2396721581" sldId="319"/>
            <ac:spMk id="24" creationId="{512F38D5-D200-BF47-375D-22C2D90D1590}"/>
          </ac:spMkLst>
        </pc:spChg>
        <pc:spChg chg="add mod">
          <ac:chgData name="Smruti Ranjan Sarangi" userId="e0ea421f-ad6a-4d5d-9997-e211934aa2e5" providerId="ADAL" clId="{491AAA73-28B1-407A-B7FD-970DB328C567}" dt="2023-04-14T13:23:15.713" v="15918" actId="1076"/>
          <ac:spMkLst>
            <pc:docMk/>
            <pc:sldMk cId="2396721581" sldId="319"/>
            <ac:spMk id="25" creationId="{8532905D-68E5-54C0-F369-D564B26F1CA8}"/>
          </ac:spMkLst>
        </pc:spChg>
        <pc:spChg chg="add mod">
          <ac:chgData name="Smruti Ranjan Sarangi" userId="e0ea421f-ad6a-4d5d-9997-e211934aa2e5" providerId="ADAL" clId="{491AAA73-28B1-407A-B7FD-970DB328C567}" dt="2023-04-14T13:23:52.657" v="15946" actId="14100"/>
          <ac:spMkLst>
            <pc:docMk/>
            <pc:sldMk cId="2396721581" sldId="319"/>
            <ac:spMk id="26" creationId="{C6E6B67E-7B09-28F8-8311-705058D13495}"/>
          </ac:spMkLst>
        </pc:spChg>
        <pc:graphicFrameChg chg="add del mod">
          <ac:chgData name="Smruti Ranjan Sarangi" userId="e0ea421f-ad6a-4d5d-9997-e211934aa2e5" providerId="ADAL" clId="{491AAA73-28B1-407A-B7FD-970DB328C567}" dt="2023-04-04T13:32:15.470" v="9375" actId="21"/>
          <ac:graphicFrameMkLst>
            <pc:docMk/>
            <pc:sldMk cId="2396721581" sldId="319"/>
            <ac:graphicFrameMk id="17" creationId="{6E458D59-5B56-0E6A-C7D6-6BFEE33C61B5}"/>
          </ac:graphicFrameMkLst>
        </pc:graphicFrameChg>
        <pc:picChg chg="add mod">
          <ac:chgData name="Smruti Ranjan Sarangi" userId="e0ea421f-ad6a-4d5d-9997-e211934aa2e5" providerId="ADAL" clId="{491AAA73-28B1-407A-B7FD-970DB328C567}" dt="2023-04-14T13:07:28.536" v="15417" actId="1076"/>
          <ac:picMkLst>
            <pc:docMk/>
            <pc:sldMk cId="2396721581" sldId="319"/>
            <ac:picMk id="9" creationId="{189100A9-1A6D-48D9-1E9E-249083608E5F}"/>
          </ac:picMkLst>
        </pc:picChg>
        <pc:picChg chg="add del mod">
          <ac:chgData name="Smruti Ranjan Sarangi" userId="e0ea421f-ad6a-4d5d-9997-e211934aa2e5" providerId="ADAL" clId="{491AAA73-28B1-407A-B7FD-970DB328C567}" dt="2023-04-14T13:07:30.457" v="15418" actId="478"/>
          <ac:picMkLst>
            <pc:docMk/>
            <pc:sldMk cId="2396721581" sldId="319"/>
            <ac:picMk id="10" creationId="{CA2A3F7C-B0F3-6A53-CE77-B418DEACE29B}"/>
          </ac:picMkLst>
        </pc:picChg>
        <pc:picChg chg="add mod">
          <ac:chgData name="Smruti Ranjan Sarangi" userId="e0ea421f-ad6a-4d5d-9997-e211934aa2e5" providerId="ADAL" clId="{491AAA73-28B1-407A-B7FD-970DB328C567}" dt="2023-04-04T13:23:35.113" v="9314"/>
          <ac:picMkLst>
            <pc:docMk/>
            <pc:sldMk cId="2396721581" sldId="319"/>
            <ac:picMk id="14" creationId="{E4D72246-EE99-FA98-BC9A-3D419817F4EB}"/>
          </ac:picMkLst>
        </pc:picChg>
        <pc:cxnChg chg="mod">
          <ac:chgData name="Smruti Ranjan Sarangi" userId="e0ea421f-ad6a-4d5d-9997-e211934aa2e5" providerId="ADAL" clId="{491AAA73-28B1-407A-B7FD-970DB328C567}" dt="2023-04-14T13:07:28.536" v="15417" actId="1076"/>
          <ac:cxnSpMkLst>
            <pc:docMk/>
            <pc:sldMk cId="2396721581" sldId="319"/>
            <ac:cxnSpMk id="7" creationId="{ADFE1E49-A9DE-B41D-EC39-F4F1BE124B34}"/>
          </ac:cxnSpMkLst>
        </pc:cxnChg>
        <pc:cxnChg chg="mod">
          <ac:chgData name="Smruti Ranjan Sarangi" userId="e0ea421f-ad6a-4d5d-9997-e211934aa2e5" providerId="ADAL" clId="{491AAA73-28B1-407A-B7FD-970DB328C567}" dt="2023-04-14T13:07:28.536" v="15417" actId="1076"/>
          <ac:cxnSpMkLst>
            <pc:docMk/>
            <pc:sldMk cId="2396721581" sldId="319"/>
            <ac:cxnSpMk id="18" creationId="{B7087D06-65C5-3BA0-88FC-23771764381D}"/>
          </ac:cxnSpMkLst>
        </pc:cxnChg>
        <pc:cxnChg chg="mod">
          <ac:chgData name="Smruti Ranjan Sarangi" userId="e0ea421f-ad6a-4d5d-9997-e211934aa2e5" providerId="ADAL" clId="{491AAA73-28B1-407A-B7FD-970DB328C567}" dt="2023-04-14T13:07:28.536" v="15417" actId="1076"/>
          <ac:cxnSpMkLst>
            <pc:docMk/>
            <pc:sldMk cId="2396721581" sldId="319"/>
            <ac:cxnSpMk id="19" creationId="{1F4F1FDA-9064-650C-C56B-EAEC31E6A527}"/>
          </ac:cxnSpMkLst>
        </pc:cxnChg>
      </pc:sldChg>
      <pc:sldChg chg="addSp modSp new del mod">
        <pc:chgData name="Smruti Ranjan Sarangi" userId="e0ea421f-ad6a-4d5d-9997-e211934aa2e5" providerId="ADAL" clId="{491AAA73-28B1-407A-B7FD-970DB328C567}" dt="2023-04-12T13:03:21.289" v="13116" actId="47"/>
        <pc:sldMkLst>
          <pc:docMk/>
          <pc:sldMk cId="1509023083" sldId="320"/>
        </pc:sldMkLst>
        <pc:spChg chg="mod">
          <ac:chgData name="Smruti Ranjan Sarangi" userId="e0ea421f-ad6a-4d5d-9997-e211934aa2e5" providerId="ADAL" clId="{491AAA73-28B1-407A-B7FD-970DB328C567}" dt="2023-04-04T13:32:21.490" v="9385" actId="20577"/>
          <ac:spMkLst>
            <pc:docMk/>
            <pc:sldMk cId="1509023083" sldId="320"/>
            <ac:spMk id="2" creationId="{0EA19495-3ED1-F9DF-6068-D3705276F726}"/>
          </ac:spMkLst>
        </pc:spChg>
        <pc:graphicFrameChg chg="add mod">
          <ac:chgData name="Smruti Ranjan Sarangi" userId="e0ea421f-ad6a-4d5d-9997-e211934aa2e5" providerId="ADAL" clId="{491AAA73-28B1-407A-B7FD-970DB328C567}" dt="2023-04-04T13:32:24.947" v="9387" actId="1076"/>
          <ac:graphicFrameMkLst>
            <pc:docMk/>
            <pc:sldMk cId="1509023083" sldId="320"/>
            <ac:graphicFrameMk id="6" creationId="{8083DAA8-B31B-7A61-0C4B-58DDD57C21E3}"/>
          </ac:graphicFrameMkLst>
        </pc:graphicFrameChg>
      </pc:sldChg>
      <pc:sldChg chg="addSp delSp modSp mod ord">
        <pc:chgData name="Smruti Ranjan Sarangi" userId="e0ea421f-ad6a-4d5d-9997-e211934aa2e5" providerId="ADAL" clId="{491AAA73-28B1-407A-B7FD-970DB328C567}" dt="2023-04-14T13:14:12.106" v="15501" actId="114"/>
        <pc:sldMkLst>
          <pc:docMk/>
          <pc:sldMk cId="2354474928" sldId="321"/>
        </pc:sldMkLst>
        <pc:spChg chg="mod">
          <ac:chgData name="Smruti Ranjan Sarangi" userId="e0ea421f-ad6a-4d5d-9997-e211934aa2e5" providerId="ADAL" clId="{491AAA73-28B1-407A-B7FD-970DB328C567}" dt="2023-04-14T13:05:25.904" v="15383" actId="1076"/>
          <ac:spMkLst>
            <pc:docMk/>
            <pc:sldMk cId="2354474928" sldId="321"/>
            <ac:spMk id="2" creationId="{7D25A8D4-7AAA-0E77-6A14-BE1CC07DDD3A}"/>
          </ac:spMkLst>
        </pc:spChg>
        <pc:spChg chg="mod">
          <ac:chgData name="Smruti Ranjan Sarangi" userId="e0ea421f-ad6a-4d5d-9997-e211934aa2e5" providerId="ADAL" clId="{491AAA73-28B1-407A-B7FD-970DB328C567}" dt="2023-04-14T13:07:11.387" v="15413" actId="27636"/>
          <ac:spMkLst>
            <pc:docMk/>
            <pc:sldMk cId="2354474928" sldId="321"/>
            <ac:spMk id="3" creationId="{3FA788B2-9AC2-34E6-17DA-AE967881F60F}"/>
          </ac:spMkLst>
        </pc:spChg>
        <pc:spChg chg="mod">
          <ac:chgData name="Smruti Ranjan Sarangi" userId="e0ea421f-ad6a-4d5d-9997-e211934aa2e5" providerId="ADAL" clId="{491AAA73-28B1-407A-B7FD-970DB328C567}" dt="2023-04-14T13:05:28.084" v="15384" actId="1076"/>
          <ac:spMkLst>
            <pc:docMk/>
            <pc:sldMk cId="2354474928" sldId="321"/>
            <ac:spMk id="6" creationId="{8C2785FD-3C88-301E-56C1-7059F0718846}"/>
          </ac:spMkLst>
        </pc:spChg>
        <pc:spChg chg="del">
          <ac:chgData name="Smruti Ranjan Sarangi" userId="e0ea421f-ad6a-4d5d-9997-e211934aa2e5" providerId="ADAL" clId="{491AAA73-28B1-407A-B7FD-970DB328C567}" dt="2023-04-14T13:03:15.233" v="15314" actId="21"/>
          <ac:spMkLst>
            <pc:docMk/>
            <pc:sldMk cId="2354474928" sldId="321"/>
            <ac:spMk id="7" creationId="{53B5F6D7-97C8-9529-C2C2-84CEC4C01E9D}"/>
          </ac:spMkLst>
        </pc:spChg>
        <pc:spChg chg="add del mod">
          <ac:chgData name="Smruti Ranjan Sarangi" userId="e0ea421f-ad6a-4d5d-9997-e211934aa2e5" providerId="ADAL" clId="{491AAA73-28B1-407A-B7FD-970DB328C567}" dt="2023-04-14T13:05:42.799" v="15385" actId="21"/>
          <ac:spMkLst>
            <pc:docMk/>
            <pc:sldMk cId="2354474928" sldId="321"/>
            <ac:spMk id="8" creationId="{B32394CF-B24E-05B3-55D5-C768F67A6AFD}"/>
          </ac:spMkLst>
        </pc:spChg>
        <pc:spChg chg="del">
          <ac:chgData name="Smruti Ranjan Sarangi" userId="e0ea421f-ad6a-4d5d-9997-e211934aa2e5" providerId="ADAL" clId="{491AAA73-28B1-407A-B7FD-970DB328C567}" dt="2023-04-14T13:03:15.233" v="15314" actId="21"/>
          <ac:spMkLst>
            <pc:docMk/>
            <pc:sldMk cId="2354474928" sldId="321"/>
            <ac:spMk id="10" creationId="{B70D5AF8-854A-8638-9CE7-150EC5585892}"/>
          </ac:spMkLst>
        </pc:spChg>
        <pc:spChg chg="add del mod">
          <ac:chgData name="Smruti Ranjan Sarangi" userId="e0ea421f-ad6a-4d5d-9997-e211934aa2e5" providerId="ADAL" clId="{491AAA73-28B1-407A-B7FD-970DB328C567}" dt="2023-04-14T13:05:42.799" v="15385" actId="21"/>
          <ac:spMkLst>
            <pc:docMk/>
            <pc:sldMk cId="2354474928" sldId="321"/>
            <ac:spMk id="11" creationId="{52722DC5-F2A2-4695-255E-19AD0C0BF3DB}"/>
          </ac:spMkLst>
        </pc:spChg>
        <pc:spChg chg="add del mod">
          <ac:chgData name="Smruti Ranjan Sarangi" userId="e0ea421f-ad6a-4d5d-9997-e211934aa2e5" providerId="ADAL" clId="{491AAA73-28B1-407A-B7FD-970DB328C567}" dt="2023-04-14T13:06:11.090" v="15398" actId="478"/>
          <ac:spMkLst>
            <pc:docMk/>
            <pc:sldMk cId="2354474928" sldId="321"/>
            <ac:spMk id="13" creationId="{F1B1409B-8889-03F8-7582-B6054838C7F7}"/>
          </ac:spMkLst>
        </pc:spChg>
        <pc:spChg chg="add del mod">
          <ac:chgData name="Smruti Ranjan Sarangi" userId="e0ea421f-ad6a-4d5d-9997-e211934aa2e5" providerId="ADAL" clId="{491AAA73-28B1-407A-B7FD-970DB328C567}" dt="2023-04-14T13:06:19.164" v="15400" actId="478"/>
          <ac:spMkLst>
            <pc:docMk/>
            <pc:sldMk cId="2354474928" sldId="321"/>
            <ac:spMk id="15" creationId="{2FF6F6F6-627A-0F1F-A660-78C307666826}"/>
          </ac:spMkLst>
        </pc:spChg>
        <pc:spChg chg="add del mod">
          <ac:chgData name="Smruti Ranjan Sarangi" userId="e0ea421f-ad6a-4d5d-9997-e211934aa2e5" providerId="ADAL" clId="{491AAA73-28B1-407A-B7FD-970DB328C567}" dt="2023-04-14T13:06:19.164" v="15400" actId="478"/>
          <ac:spMkLst>
            <pc:docMk/>
            <pc:sldMk cId="2354474928" sldId="321"/>
            <ac:spMk id="16" creationId="{7EF25B1C-3FD5-8B36-6461-F201C6A5522A}"/>
          </ac:spMkLst>
        </pc:spChg>
        <pc:spChg chg="add del mod">
          <ac:chgData name="Smruti Ranjan Sarangi" userId="e0ea421f-ad6a-4d5d-9997-e211934aa2e5" providerId="ADAL" clId="{491AAA73-28B1-407A-B7FD-970DB328C567}" dt="2023-04-14T13:07:16.867" v="15415"/>
          <ac:spMkLst>
            <pc:docMk/>
            <pc:sldMk cId="2354474928" sldId="321"/>
            <ac:spMk id="18" creationId="{420D69A7-31AD-1570-2619-DA64D3973A6B}"/>
          </ac:spMkLst>
        </pc:spChg>
        <pc:spChg chg="add mod">
          <ac:chgData name="Smruti Ranjan Sarangi" userId="e0ea421f-ad6a-4d5d-9997-e211934aa2e5" providerId="ADAL" clId="{491AAA73-28B1-407A-B7FD-970DB328C567}" dt="2023-04-14T13:14:12.106" v="15501" actId="114"/>
          <ac:spMkLst>
            <pc:docMk/>
            <pc:sldMk cId="2354474928" sldId="321"/>
            <ac:spMk id="19" creationId="{583C9E71-E673-78B9-7D72-F47A7273CA1D}"/>
          </ac:spMkLst>
        </pc:spChg>
        <pc:picChg chg="del">
          <ac:chgData name="Smruti Ranjan Sarangi" userId="e0ea421f-ad6a-4d5d-9997-e211934aa2e5" providerId="ADAL" clId="{491AAA73-28B1-407A-B7FD-970DB328C567}" dt="2023-04-14T13:05:42.799" v="15385" actId="21"/>
          <ac:picMkLst>
            <pc:docMk/>
            <pc:sldMk cId="2354474928" sldId="321"/>
            <ac:picMk id="9" creationId="{B7D418B7-59D1-8687-5E07-BDA8E752D646}"/>
          </ac:picMkLst>
        </pc:picChg>
        <pc:picChg chg="add mod">
          <ac:chgData name="Smruti Ranjan Sarangi" userId="e0ea421f-ad6a-4d5d-9997-e211934aa2e5" providerId="ADAL" clId="{491AAA73-28B1-407A-B7FD-970DB328C567}" dt="2023-04-14T13:05:23.770" v="15382" actId="1076"/>
          <ac:picMkLst>
            <pc:docMk/>
            <pc:sldMk cId="2354474928" sldId="321"/>
            <ac:picMk id="12" creationId="{0256C002-8127-52C7-CD0D-1B2136FBCB02}"/>
          </ac:picMkLst>
        </pc:picChg>
        <pc:picChg chg="add del mod">
          <ac:chgData name="Smruti Ranjan Sarangi" userId="e0ea421f-ad6a-4d5d-9997-e211934aa2e5" providerId="ADAL" clId="{491AAA73-28B1-407A-B7FD-970DB328C567}" dt="2023-04-14T13:06:19.164" v="15400" actId="478"/>
          <ac:picMkLst>
            <pc:docMk/>
            <pc:sldMk cId="2354474928" sldId="321"/>
            <ac:picMk id="14" creationId="{1D260782-AAD8-6175-8656-C0F720E36088}"/>
          </ac:picMkLst>
        </pc:picChg>
        <pc:picChg chg="add mod">
          <ac:chgData name="Smruti Ranjan Sarangi" userId="e0ea421f-ad6a-4d5d-9997-e211934aa2e5" providerId="ADAL" clId="{491AAA73-28B1-407A-B7FD-970DB328C567}" dt="2023-04-14T13:09:17.517" v="15424" actId="1076"/>
          <ac:picMkLst>
            <pc:docMk/>
            <pc:sldMk cId="2354474928" sldId="321"/>
            <ac:picMk id="17" creationId="{6E098035-8F7E-1D11-1C95-3CC7B7B883B4}"/>
          </ac:picMkLst>
        </pc:picChg>
        <pc:picChg chg="add mod">
          <ac:chgData name="Smruti Ranjan Sarangi" userId="e0ea421f-ad6a-4d5d-9997-e211934aa2e5" providerId="ADAL" clId="{491AAA73-28B1-407A-B7FD-970DB328C567}" dt="2023-04-14T13:13:52.343" v="15498" actId="1076"/>
          <ac:picMkLst>
            <pc:docMk/>
            <pc:sldMk cId="2354474928" sldId="321"/>
            <ac:picMk id="20" creationId="{1E2795A3-0603-6199-03DE-4B89A116DD84}"/>
          </ac:picMkLst>
        </pc:picChg>
      </pc:sldChg>
      <pc:sldChg chg="addSp modSp mod">
        <pc:chgData name="Smruti Ranjan Sarangi" userId="e0ea421f-ad6a-4d5d-9997-e211934aa2e5" providerId="ADAL" clId="{491AAA73-28B1-407A-B7FD-970DB328C567}" dt="2023-04-14T13:31:25.933" v="16291" actId="207"/>
        <pc:sldMkLst>
          <pc:docMk/>
          <pc:sldMk cId="2417485422" sldId="322"/>
        </pc:sldMkLst>
        <pc:spChg chg="mod">
          <ac:chgData name="Smruti Ranjan Sarangi" userId="e0ea421f-ad6a-4d5d-9997-e211934aa2e5" providerId="ADAL" clId="{491AAA73-28B1-407A-B7FD-970DB328C567}" dt="2023-04-06T13:58:01.857" v="9886" actId="1076"/>
          <ac:spMkLst>
            <pc:docMk/>
            <pc:sldMk cId="2417485422" sldId="322"/>
            <ac:spMk id="2" creationId="{1493C0F8-7754-6306-A2CA-18D220B19FA8}"/>
          </ac:spMkLst>
        </pc:spChg>
        <pc:spChg chg="mod">
          <ac:chgData name="Smruti Ranjan Sarangi" userId="e0ea421f-ad6a-4d5d-9997-e211934aa2e5" providerId="ADAL" clId="{491AAA73-28B1-407A-B7FD-970DB328C567}" dt="2023-04-14T13:31:25.933" v="16291" actId="207"/>
          <ac:spMkLst>
            <pc:docMk/>
            <pc:sldMk cId="2417485422" sldId="322"/>
            <ac:spMk id="3" creationId="{5C41F62F-2543-B562-D6FC-7D2CCDD667FA}"/>
          </ac:spMkLst>
        </pc:spChg>
        <pc:spChg chg="add mod">
          <ac:chgData name="Smruti Ranjan Sarangi" userId="e0ea421f-ad6a-4d5d-9997-e211934aa2e5" providerId="ADAL" clId="{491AAA73-28B1-407A-B7FD-970DB328C567}" dt="2023-04-14T13:31:20.162" v="16290" actId="14100"/>
          <ac:spMkLst>
            <pc:docMk/>
            <pc:sldMk cId="2417485422" sldId="322"/>
            <ac:spMk id="9" creationId="{3DF70F16-7711-78B7-6251-617638DC35F6}"/>
          </ac:spMkLst>
        </pc:spChg>
      </pc:sldChg>
      <pc:sldChg chg="addSp delSp modSp new mod ord">
        <pc:chgData name="Smruti Ranjan Sarangi" userId="e0ea421f-ad6a-4d5d-9997-e211934aa2e5" providerId="ADAL" clId="{491AAA73-28B1-407A-B7FD-970DB328C567}" dt="2023-04-14T13:21:49.089" v="15900" actId="1076"/>
        <pc:sldMkLst>
          <pc:docMk/>
          <pc:sldMk cId="1616031193" sldId="323"/>
        </pc:sldMkLst>
        <pc:spChg chg="mod">
          <ac:chgData name="Smruti Ranjan Sarangi" userId="e0ea421f-ad6a-4d5d-9997-e211934aa2e5" providerId="ADAL" clId="{491AAA73-28B1-407A-B7FD-970DB328C567}" dt="2023-04-06T14:07:48.356" v="10094" actId="20577"/>
          <ac:spMkLst>
            <pc:docMk/>
            <pc:sldMk cId="1616031193" sldId="323"/>
            <ac:spMk id="2" creationId="{6284CD4B-C93F-F4AF-39C9-BC3179701F4E}"/>
          </ac:spMkLst>
        </pc:spChg>
        <pc:spChg chg="del mod">
          <ac:chgData name="Smruti Ranjan Sarangi" userId="e0ea421f-ad6a-4d5d-9997-e211934aa2e5" providerId="ADAL" clId="{491AAA73-28B1-407A-B7FD-970DB328C567}" dt="2023-04-06T14:08:05.225" v="10096" actId="1032"/>
          <ac:spMkLst>
            <pc:docMk/>
            <pc:sldMk cId="1616031193" sldId="323"/>
            <ac:spMk id="3" creationId="{C5EF5206-E0BD-0233-E75A-001E58672373}"/>
          </ac:spMkLst>
        </pc:spChg>
        <pc:spChg chg="add mod">
          <ac:chgData name="Smruti Ranjan Sarangi" userId="e0ea421f-ad6a-4d5d-9997-e211934aa2e5" providerId="ADAL" clId="{491AAA73-28B1-407A-B7FD-970DB328C567}" dt="2023-04-06T14:16:25.764" v="10447" actId="1076"/>
          <ac:spMkLst>
            <pc:docMk/>
            <pc:sldMk cId="1616031193" sldId="323"/>
            <ac:spMk id="7" creationId="{6D8BC22F-E3DF-4432-076C-EFEAEA50D2FC}"/>
          </ac:spMkLst>
        </pc:spChg>
        <pc:spChg chg="add mod">
          <ac:chgData name="Smruti Ranjan Sarangi" userId="e0ea421f-ad6a-4d5d-9997-e211934aa2e5" providerId="ADAL" clId="{491AAA73-28B1-407A-B7FD-970DB328C567}" dt="2023-04-06T14:16:29.261" v="10448" actId="1076"/>
          <ac:spMkLst>
            <pc:docMk/>
            <pc:sldMk cId="1616031193" sldId="323"/>
            <ac:spMk id="8" creationId="{F4F96FC2-6011-4B92-2276-2DE2FACBD9BE}"/>
          </ac:spMkLst>
        </pc:spChg>
        <pc:spChg chg="add mod">
          <ac:chgData name="Smruti Ranjan Sarangi" userId="e0ea421f-ad6a-4d5d-9997-e211934aa2e5" providerId="ADAL" clId="{491AAA73-28B1-407A-B7FD-970DB328C567}" dt="2023-04-06T14:16:29.261" v="10448" actId="1076"/>
          <ac:spMkLst>
            <pc:docMk/>
            <pc:sldMk cId="1616031193" sldId="323"/>
            <ac:spMk id="9" creationId="{7927C6BC-F434-8B1F-FED9-B5AF755D9D25}"/>
          </ac:spMkLst>
        </pc:spChg>
        <pc:spChg chg="add mod">
          <ac:chgData name="Smruti Ranjan Sarangi" userId="e0ea421f-ad6a-4d5d-9997-e211934aa2e5" providerId="ADAL" clId="{491AAA73-28B1-407A-B7FD-970DB328C567}" dt="2023-04-06T14:16:29.261" v="10448" actId="1076"/>
          <ac:spMkLst>
            <pc:docMk/>
            <pc:sldMk cId="1616031193" sldId="323"/>
            <ac:spMk id="10" creationId="{DFB0F627-4180-E033-3C71-EDFCFB2A2D3C}"/>
          </ac:spMkLst>
        </pc:spChg>
        <pc:graphicFrameChg chg="add mod modGraphic">
          <ac:chgData name="Smruti Ranjan Sarangi" userId="e0ea421f-ad6a-4d5d-9997-e211934aa2e5" providerId="ADAL" clId="{491AAA73-28B1-407A-B7FD-970DB328C567}" dt="2023-04-14T13:04:41.670" v="15331" actId="114"/>
          <ac:graphicFrameMkLst>
            <pc:docMk/>
            <pc:sldMk cId="1616031193" sldId="323"/>
            <ac:graphicFrameMk id="6" creationId="{11DE9B9D-2CD9-109F-7744-20517B6654A6}"/>
          </ac:graphicFrameMkLst>
        </pc:graphicFrameChg>
        <pc:picChg chg="add mod">
          <ac:chgData name="Smruti Ranjan Sarangi" userId="e0ea421f-ad6a-4d5d-9997-e211934aa2e5" providerId="ADAL" clId="{491AAA73-28B1-407A-B7FD-970DB328C567}" dt="2023-04-14T13:21:49.089" v="15900" actId="1076"/>
          <ac:picMkLst>
            <pc:docMk/>
            <pc:sldMk cId="1616031193" sldId="323"/>
            <ac:picMk id="7" creationId="{E32FF82A-FB29-B172-437E-3A6155067C6F}"/>
          </ac:picMkLst>
        </pc:picChg>
      </pc:sldChg>
      <pc:sldChg chg="del">
        <pc:chgData name="Smruti Ranjan Sarangi" userId="e0ea421f-ad6a-4d5d-9997-e211934aa2e5" providerId="ADAL" clId="{491AAA73-28B1-407A-B7FD-970DB328C567}" dt="2023-04-14T08:56:25.860" v="13841" actId="2696"/>
        <pc:sldMkLst>
          <pc:docMk/>
          <pc:sldMk cId="1932468777" sldId="324"/>
        </pc:sldMkLst>
      </pc:sldChg>
      <pc:sldChg chg="add">
        <pc:chgData name="Smruti Ranjan Sarangi" userId="e0ea421f-ad6a-4d5d-9997-e211934aa2e5" providerId="ADAL" clId="{491AAA73-28B1-407A-B7FD-970DB328C567}" dt="2023-04-14T08:56:29.767" v="13842"/>
        <pc:sldMkLst>
          <pc:docMk/>
          <pc:sldMk cId="4027036021" sldId="324"/>
        </pc:sldMkLst>
      </pc:sldChg>
      <pc:sldChg chg="addSp modSp mod">
        <pc:chgData name="Smruti Ranjan Sarangi" userId="e0ea421f-ad6a-4d5d-9997-e211934aa2e5" providerId="ADAL" clId="{491AAA73-28B1-407A-B7FD-970DB328C567}" dt="2023-04-14T14:10:24.400" v="16879" actId="20577"/>
        <pc:sldMkLst>
          <pc:docMk/>
          <pc:sldMk cId="4036609812" sldId="327"/>
        </pc:sldMkLst>
        <pc:spChg chg="mod">
          <ac:chgData name="Smruti Ranjan Sarangi" userId="e0ea421f-ad6a-4d5d-9997-e211934aa2e5" providerId="ADAL" clId="{491AAA73-28B1-407A-B7FD-970DB328C567}" dt="2023-04-14T14:08:57.158" v="16807" actId="1076"/>
          <ac:spMkLst>
            <pc:docMk/>
            <pc:sldMk cId="4036609812" sldId="327"/>
            <ac:spMk id="6" creationId="{48919C8F-2BEA-FCE2-8DC2-6F156616037B}"/>
          </ac:spMkLst>
        </pc:spChg>
        <pc:spChg chg="add mod">
          <ac:chgData name="Smruti Ranjan Sarangi" userId="e0ea421f-ad6a-4d5d-9997-e211934aa2e5" providerId="ADAL" clId="{491AAA73-28B1-407A-B7FD-970DB328C567}" dt="2023-04-14T13:34:12.421" v="16315" actId="1037"/>
          <ac:spMkLst>
            <pc:docMk/>
            <pc:sldMk cId="4036609812" sldId="327"/>
            <ac:spMk id="8" creationId="{E8BD9915-A85A-BB03-95D5-4C02C238829A}"/>
          </ac:spMkLst>
        </pc:spChg>
        <pc:spChg chg="add mod">
          <ac:chgData name="Smruti Ranjan Sarangi" userId="e0ea421f-ad6a-4d5d-9997-e211934aa2e5" providerId="ADAL" clId="{491AAA73-28B1-407A-B7FD-970DB328C567}" dt="2023-04-14T13:35:15.547" v="16318" actId="1582"/>
          <ac:spMkLst>
            <pc:docMk/>
            <pc:sldMk cId="4036609812" sldId="327"/>
            <ac:spMk id="9" creationId="{97B7F998-F397-BAD2-0816-190596958384}"/>
          </ac:spMkLst>
        </pc:spChg>
        <pc:spChg chg="add mod">
          <ac:chgData name="Smruti Ranjan Sarangi" userId="e0ea421f-ad6a-4d5d-9997-e211934aa2e5" providerId="ADAL" clId="{491AAA73-28B1-407A-B7FD-970DB328C567}" dt="2023-04-14T13:39:24.715" v="16445" actId="14100"/>
          <ac:spMkLst>
            <pc:docMk/>
            <pc:sldMk cId="4036609812" sldId="327"/>
            <ac:spMk id="10" creationId="{5803921E-7E02-C138-9FD7-8BFC1ACC9C64}"/>
          </ac:spMkLst>
        </pc:spChg>
        <pc:spChg chg="add mod">
          <ac:chgData name="Smruti Ranjan Sarangi" userId="e0ea421f-ad6a-4d5d-9997-e211934aa2e5" providerId="ADAL" clId="{491AAA73-28B1-407A-B7FD-970DB328C567}" dt="2023-04-14T13:40:31.205" v="16495" actId="20577"/>
          <ac:spMkLst>
            <pc:docMk/>
            <pc:sldMk cId="4036609812" sldId="327"/>
            <ac:spMk id="11" creationId="{689EA4AD-7F6B-EA61-006A-B888792FAEAC}"/>
          </ac:spMkLst>
        </pc:spChg>
        <pc:spChg chg="add mod">
          <ac:chgData name="Smruti Ranjan Sarangi" userId="e0ea421f-ad6a-4d5d-9997-e211934aa2e5" providerId="ADAL" clId="{491AAA73-28B1-407A-B7FD-970DB328C567}" dt="2023-04-14T14:10:24.400" v="16879" actId="20577"/>
          <ac:spMkLst>
            <pc:docMk/>
            <pc:sldMk cId="4036609812" sldId="327"/>
            <ac:spMk id="13" creationId="{C05FD2C0-86EF-9E86-915A-B39F96742E5B}"/>
          </ac:spMkLst>
        </pc:spChg>
        <pc:spChg chg="add mod">
          <ac:chgData name="Smruti Ranjan Sarangi" userId="e0ea421f-ad6a-4d5d-9997-e211934aa2e5" providerId="ADAL" clId="{491AAA73-28B1-407A-B7FD-970DB328C567}" dt="2023-04-14T14:09:10.500" v="16809" actId="1076"/>
          <ac:spMkLst>
            <pc:docMk/>
            <pc:sldMk cId="4036609812" sldId="327"/>
            <ac:spMk id="14" creationId="{492853E6-240F-79F6-A43C-9EC369C9D1EF}"/>
          </ac:spMkLst>
        </pc:spChg>
        <pc:picChg chg="mod">
          <ac:chgData name="Smruti Ranjan Sarangi" userId="e0ea421f-ad6a-4d5d-9997-e211934aa2e5" providerId="ADAL" clId="{491AAA73-28B1-407A-B7FD-970DB328C567}" dt="2023-04-14T13:33:55.051" v="16296" actId="1076"/>
          <ac:picMkLst>
            <pc:docMk/>
            <pc:sldMk cId="4036609812" sldId="327"/>
            <ac:picMk id="7" creationId="{F4C5297C-59A1-8ED7-D03D-160FB19B0A90}"/>
          </ac:picMkLst>
        </pc:picChg>
        <pc:picChg chg="add mod">
          <ac:chgData name="Smruti Ranjan Sarangi" userId="e0ea421f-ad6a-4d5d-9997-e211934aa2e5" providerId="ADAL" clId="{491AAA73-28B1-407A-B7FD-970DB328C567}" dt="2023-04-14T13:40:41.547" v="16498" actId="1076"/>
          <ac:picMkLst>
            <pc:docMk/>
            <pc:sldMk cId="4036609812" sldId="327"/>
            <ac:picMk id="12" creationId="{004EB53A-C174-EF8F-9A0A-EDB0C979EDA9}"/>
          </ac:picMkLst>
        </pc:picChg>
      </pc:sldChg>
      <pc:sldChg chg="addSp delSp modSp mod">
        <pc:chgData name="Smruti Ranjan Sarangi" userId="e0ea421f-ad6a-4d5d-9997-e211934aa2e5" providerId="ADAL" clId="{491AAA73-28B1-407A-B7FD-970DB328C567}" dt="2023-04-14T14:31:22.527" v="17041" actId="1076"/>
        <pc:sldMkLst>
          <pc:docMk/>
          <pc:sldMk cId="4252406010" sldId="328"/>
        </pc:sldMkLst>
        <pc:spChg chg="add mod">
          <ac:chgData name="Smruti Ranjan Sarangi" userId="e0ea421f-ad6a-4d5d-9997-e211934aa2e5" providerId="ADAL" clId="{491AAA73-28B1-407A-B7FD-970DB328C567}" dt="2023-04-14T14:12:11.254" v="16885" actId="13822"/>
          <ac:spMkLst>
            <pc:docMk/>
            <pc:sldMk cId="4252406010" sldId="328"/>
            <ac:spMk id="3" creationId="{1C8AD3C7-D274-3926-B2BE-7EA1897DD821}"/>
          </ac:spMkLst>
        </pc:spChg>
        <pc:spChg chg="mod">
          <ac:chgData name="Smruti Ranjan Sarangi" userId="e0ea421f-ad6a-4d5d-9997-e211934aa2e5" providerId="ADAL" clId="{491AAA73-28B1-407A-B7FD-970DB328C567}" dt="2023-04-14T14:13:17.539" v="16982" actId="207"/>
          <ac:spMkLst>
            <pc:docMk/>
            <pc:sldMk cId="4252406010" sldId="328"/>
            <ac:spMk id="6" creationId="{6D07E43B-34DB-D1F6-748B-273BB83133C6}"/>
          </ac:spMkLst>
        </pc:spChg>
        <pc:spChg chg="add del mod">
          <ac:chgData name="Smruti Ranjan Sarangi" userId="e0ea421f-ad6a-4d5d-9997-e211934aa2e5" providerId="ADAL" clId="{491AAA73-28B1-407A-B7FD-970DB328C567}" dt="2023-04-14T14:12:14.914" v="16887" actId="478"/>
          <ac:spMkLst>
            <pc:docMk/>
            <pc:sldMk cId="4252406010" sldId="328"/>
            <ac:spMk id="7" creationId="{3043CE6E-8AAC-0A78-A8DD-9C52FA1FC29E}"/>
          </ac:spMkLst>
        </pc:spChg>
        <pc:spChg chg="add mod">
          <ac:chgData name="Smruti Ranjan Sarangi" userId="e0ea421f-ad6a-4d5d-9997-e211934aa2e5" providerId="ADAL" clId="{491AAA73-28B1-407A-B7FD-970DB328C567}" dt="2023-04-14T14:12:21.211" v="16889" actId="1076"/>
          <ac:spMkLst>
            <pc:docMk/>
            <pc:sldMk cId="4252406010" sldId="328"/>
            <ac:spMk id="8" creationId="{00AEFAB5-A040-0C0C-9DF7-F56448E030DE}"/>
          </ac:spMkLst>
        </pc:spChg>
        <pc:spChg chg="mod">
          <ac:chgData name="Smruti Ranjan Sarangi" userId="e0ea421f-ad6a-4d5d-9997-e211934aa2e5" providerId="ADAL" clId="{491AAA73-28B1-407A-B7FD-970DB328C567}" dt="2023-04-14T14:31:22.527" v="17041" actId="1076"/>
          <ac:spMkLst>
            <pc:docMk/>
            <pc:sldMk cId="4252406010" sldId="328"/>
            <ac:spMk id="16" creationId="{6A912E7A-F907-6460-911D-8CCB2B870C76}"/>
          </ac:spMkLst>
        </pc:spChg>
      </pc:sldChg>
      <pc:sldChg chg="modSp mod">
        <pc:chgData name="Smruti Ranjan Sarangi" userId="e0ea421f-ad6a-4d5d-9997-e211934aa2e5" providerId="ADAL" clId="{491AAA73-28B1-407A-B7FD-970DB328C567}" dt="2023-04-14T13:51:49.521" v="16708" actId="207"/>
        <pc:sldMkLst>
          <pc:docMk/>
          <pc:sldMk cId="3105459918" sldId="329"/>
        </pc:sldMkLst>
        <pc:spChg chg="mod">
          <ac:chgData name="Smruti Ranjan Sarangi" userId="e0ea421f-ad6a-4d5d-9997-e211934aa2e5" providerId="ADAL" clId="{491AAA73-28B1-407A-B7FD-970DB328C567}" dt="2023-04-14T13:51:49.521" v="16708" actId="207"/>
          <ac:spMkLst>
            <pc:docMk/>
            <pc:sldMk cId="3105459918" sldId="329"/>
            <ac:spMk id="3" creationId="{DFA5DB6F-07B7-871D-7057-90BA9B9075DD}"/>
          </ac:spMkLst>
        </pc:spChg>
      </pc:sldChg>
      <pc:sldChg chg="addSp modSp del mod">
        <pc:chgData name="Smruti Ranjan Sarangi" userId="e0ea421f-ad6a-4d5d-9997-e211934aa2e5" providerId="ADAL" clId="{491AAA73-28B1-407A-B7FD-970DB328C567}" dt="2023-04-14T08:55:54.288" v="13823" actId="2696"/>
        <pc:sldMkLst>
          <pc:docMk/>
          <pc:sldMk cId="3519719107" sldId="330"/>
        </pc:sldMkLst>
        <pc:spChg chg="add mod ord">
          <ac:chgData name="Smruti Ranjan Sarangi" userId="e0ea421f-ad6a-4d5d-9997-e211934aa2e5" providerId="ADAL" clId="{491AAA73-28B1-407A-B7FD-970DB328C567}" dt="2023-04-10T12:38:38.687" v="10919" actId="1076"/>
          <ac:spMkLst>
            <pc:docMk/>
            <pc:sldMk cId="3519719107" sldId="330"/>
            <ac:spMk id="3" creationId="{A31758F0-D171-256F-B6F5-A51F248B934A}"/>
          </ac:spMkLst>
        </pc:spChg>
      </pc:sldChg>
      <pc:sldChg chg="modSp add mod">
        <pc:chgData name="Smruti Ranjan Sarangi" userId="e0ea421f-ad6a-4d5d-9997-e211934aa2e5" providerId="ADAL" clId="{491AAA73-28B1-407A-B7FD-970DB328C567}" dt="2023-04-14T08:57:00.989" v="13850" actId="1076"/>
        <pc:sldMkLst>
          <pc:docMk/>
          <pc:sldMk cId="4247210319" sldId="330"/>
        </pc:sldMkLst>
        <pc:spChg chg="mod">
          <ac:chgData name="Smruti Ranjan Sarangi" userId="e0ea421f-ad6a-4d5d-9997-e211934aa2e5" providerId="ADAL" clId="{491AAA73-28B1-407A-B7FD-970DB328C567}" dt="2023-04-14T08:57:00.989" v="13850" actId="1076"/>
          <ac:spMkLst>
            <pc:docMk/>
            <pc:sldMk cId="4247210319" sldId="330"/>
            <ac:spMk id="2" creationId="{187CCF84-CCBC-4687-1CCC-A8F947A2F63E}"/>
          </ac:spMkLst>
        </pc:spChg>
      </pc:sldChg>
      <pc:sldChg chg="addSp modSp mod">
        <pc:chgData name="Smruti Ranjan Sarangi" userId="e0ea421f-ad6a-4d5d-9997-e211934aa2e5" providerId="ADAL" clId="{491AAA73-28B1-407A-B7FD-970DB328C567}" dt="2023-04-14T13:29:14.848" v="16217" actId="1076"/>
        <pc:sldMkLst>
          <pc:docMk/>
          <pc:sldMk cId="3838721026" sldId="331"/>
        </pc:sldMkLst>
        <pc:spChg chg="mod">
          <ac:chgData name="Smruti Ranjan Sarangi" userId="e0ea421f-ad6a-4d5d-9997-e211934aa2e5" providerId="ADAL" clId="{491AAA73-28B1-407A-B7FD-970DB328C567}" dt="2023-04-14T13:29:14.848" v="16217" actId="1076"/>
          <ac:spMkLst>
            <pc:docMk/>
            <pc:sldMk cId="3838721026" sldId="331"/>
            <ac:spMk id="2" creationId="{11390E63-BB42-AD1F-C470-E90553E74816}"/>
          </ac:spMkLst>
        </pc:spChg>
        <pc:spChg chg="mod">
          <ac:chgData name="Smruti Ranjan Sarangi" userId="e0ea421f-ad6a-4d5d-9997-e211934aa2e5" providerId="ADAL" clId="{491AAA73-28B1-407A-B7FD-970DB328C567}" dt="2023-04-14T13:28:33.964" v="16206" actId="6549"/>
          <ac:spMkLst>
            <pc:docMk/>
            <pc:sldMk cId="3838721026" sldId="331"/>
            <ac:spMk id="3" creationId="{203911F6-8D25-E84B-DDDC-BCCF4317B923}"/>
          </ac:spMkLst>
        </pc:spChg>
        <pc:spChg chg="add mod">
          <ac:chgData name="Smruti Ranjan Sarangi" userId="e0ea421f-ad6a-4d5d-9997-e211934aa2e5" providerId="ADAL" clId="{491AAA73-28B1-407A-B7FD-970DB328C567}" dt="2023-04-14T13:28:46.745" v="16209" actId="207"/>
          <ac:spMkLst>
            <pc:docMk/>
            <pc:sldMk cId="3838721026" sldId="331"/>
            <ac:spMk id="10" creationId="{F78C67E1-E1E9-591A-2809-7D306F6B3CA8}"/>
          </ac:spMkLst>
        </pc:spChg>
        <pc:spChg chg="mod">
          <ac:chgData name="Smruti Ranjan Sarangi" userId="e0ea421f-ad6a-4d5d-9997-e211934aa2e5" providerId="ADAL" clId="{491AAA73-28B1-407A-B7FD-970DB328C567}" dt="2023-04-14T13:28:56.768" v="16214" actId="20577"/>
          <ac:spMkLst>
            <pc:docMk/>
            <pc:sldMk cId="3838721026" sldId="331"/>
            <ac:spMk id="11" creationId="{B861476A-A702-815C-6C12-EE6C04684E37}"/>
          </ac:spMkLst>
        </pc:spChg>
      </pc:sldChg>
      <pc:sldChg chg="addSp modSp mod">
        <pc:chgData name="Smruti Ranjan Sarangi" userId="e0ea421f-ad6a-4d5d-9997-e211934aa2e5" providerId="ADAL" clId="{491AAA73-28B1-407A-B7FD-970DB328C567}" dt="2023-04-12T10:40:36.676" v="11332" actId="1076"/>
        <pc:sldMkLst>
          <pc:docMk/>
          <pc:sldMk cId="25206734" sldId="332"/>
        </pc:sldMkLst>
        <pc:spChg chg="mod">
          <ac:chgData name="Smruti Ranjan Sarangi" userId="e0ea421f-ad6a-4d5d-9997-e211934aa2e5" providerId="ADAL" clId="{491AAA73-28B1-407A-B7FD-970DB328C567}" dt="2023-04-12T10:02:48.496" v="10967" actId="20577"/>
          <ac:spMkLst>
            <pc:docMk/>
            <pc:sldMk cId="25206734" sldId="332"/>
            <ac:spMk id="2" creationId="{631E3D21-3185-ADC5-9469-DB4744DEF9EE}"/>
          </ac:spMkLst>
        </pc:spChg>
        <pc:spChg chg="mod">
          <ac:chgData name="Smruti Ranjan Sarangi" userId="e0ea421f-ad6a-4d5d-9997-e211934aa2e5" providerId="ADAL" clId="{491AAA73-28B1-407A-B7FD-970DB328C567}" dt="2023-04-12T10:18:26.678" v="11245" actId="207"/>
          <ac:spMkLst>
            <pc:docMk/>
            <pc:sldMk cId="25206734" sldId="332"/>
            <ac:spMk id="3" creationId="{D0C2A9BB-A114-2176-6D56-04D8DFD37482}"/>
          </ac:spMkLst>
        </pc:spChg>
        <pc:spChg chg="add mod">
          <ac:chgData name="Smruti Ranjan Sarangi" userId="e0ea421f-ad6a-4d5d-9997-e211934aa2e5" providerId="ADAL" clId="{491AAA73-28B1-407A-B7FD-970DB328C567}" dt="2023-04-12T10:39:21.387" v="11259" actId="1076"/>
          <ac:spMkLst>
            <pc:docMk/>
            <pc:sldMk cId="25206734" sldId="332"/>
            <ac:spMk id="6" creationId="{A3A0B68A-4C19-06A4-BA05-8C65B4A5E3CD}"/>
          </ac:spMkLst>
        </pc:spChg>
        <pc:spChg chg="add mod">
          <ac:chgData name="Smruti Ranjan Sarangi" userId="e0ea421f-ad6a-4d5d-9997-e211934aa2e5" providerId="ADAL" clId="{491AAA73-28B1-407A-B7FD-970DB328C567}" dt="2023-04-12T10:39:40.322" v="11282" actId="404"/>
          <ac:spMkLst>
            <pc:docMk/>
            <pc:sldMk cId="25206734" sldId="332"/>
            <ac:spMk id="8" creationId="{6774E9C6-44AA-0265-839C-E14A592FE8F9}"/>
          </ac:spMkLst>
        </pc:spChg>
        <pc:spChg chg="add mod">
          <ac:chgData name="Smruti Ranjan Sarangi" userId="e0ea421f-ad6a-4d5d-9997-e211934aa2e5" providerId="ADAL" clId="{491AAA73-28B1-407A-B7FD-970DB328C567}" dt="2023-04-12T10:40:36.676" v="11332" actId="1076"/>
          <ac:spMkLst>
            <pc:docMk/>
            <pc:sldMk cId="25206734" sldId="332"/>
            <ac:spMk id="9" creationId="{544ED45E-F753-3232-0567-C8D3880F530D}"/>
          </ac:spMkLst>
        </pc:spChg>
        <pc:picChg chg="add mod">
          <ac:chgData name="Smruti Ranjan Sarangi" userId="e0ea421f-ad6a-4d5d-9997-e211934aa2e5" providerId="ADAL" clId="{491AAA73-28B1-407A-B7FD-970DB328C567}" dt="2023-04-12T10:39:15.899" v="11258" actId="1076"/>
          <ac:picMkLst>
            <pc:docMk/>
            <pc:sldMk cId="25206734" sldId="332"/>
            <ac:picMk id="7" creationId="{EC803EF0-2810-9EC3-00C2-AADB798A14CE}"/>
          </ac:picMkLst>
        </pc:picChg>
      </pc:sldChg>
      <pc:sldChg chg="addSp modSp del mod">
        <pc:chgData name="Smruti Ranjan Sarangi" userId="e0ea421f-ad6a-4d5d-9997-e211934aa2e5" providerId="ADAL" clId="{491AAA73-28B1-407A-B7FD-970DB328C567}" dt="2023-04-14T08:55:54.288" v="13823" actId="2696"/>
        <pc:sldMkLst>
          <pc:docMk/>
          <pc:sldMk cId="31253313" sldId="333"/>
        </pc:sldMkLst>
        <pc:spChg chg="mod">
          <ac:chgData name="Smruti Ranjan Sarangi" userId="e0ea421f-ad6a-4d5d-9997-e211934aa2e5" providerId="ADAL" clId="{491AAA73-28B1-407A-B7FD-970DB328C567}" dt="2023-04-10T12:38:48.245" v="10923" actId="1076"/>
          <ac:spMkLst>
            <pc:docMk/>
            <pc:sldMk cId="31253313" sldId="333"/>
            <ac:spMk id="2" creationId="{D0050460-540C-74CC-D00E-4100C6044D76}"/>
          </ac:spMkLst>
        </pc:spChg>
        <pc:spChg chg="mod">
          <ac:chgData name="Smruti Ranjan Sarangi" userId="e0ea421f-ad6a-4d5d-9997-e211934aa2e5" providerId="ADAL" clId="{491AAA73-28B1-407A-B7FD-970DB328C567}" dt="2023-04-10T12:38:48.245" v="10923" actId="1076"/>
          <ac:spMkLst>
            <pc:docMk/>
            <pc:sldMk cId="31253313" sldId="333"/>
            <ac:spMk id="3" creationId="{F8188FEC-6923-733A-4A52-385F3B422C52}"/>
          </ac:spMkLst>
        </pc:spChg>
        <pc:spChg chg="add mod ord">
          <ac:chgData name="Smruti Ranjan Sarangi" userId="e0ea421f-ad6a-4d5d-9997-e211934aa2e5" providerId="ADAL" clId="{491AAA73-28B1-407A-B7FD-970DB328C567}" dt="2023-04-10T12:38:44.848" v="10922" actId="1076"/>
          <ac:spMkLst>
            <pc:docMk/>
            <pc:sldMk cId="31253313" sldId="333"/>
            <ac:spMk id="6" creationId="{01A41D14-77D0-C856-B4C0-55BA5F1A1A2F}"/>
          </ac:spMkLst>
        </pc:spChg>
      </pc:sldChg>
      <pc:sldChg chg="addSp delSp modSp add mod">
        <pc:chgData name="Smruti Ranjan Sarangi" userId="e0ea421f-ad6a-4d5d-9997-e211934aa2e5" providerId="ADAL" clId="{491AAA73-28B1-407A-B7FD-970DB328C567}" dt="2023-04-14T08:59:21.999" v="13910" actId="1076"/>
        <pc:sldMkLst>
          <pc:docMk/>
          <pc:sldMk cId="580456054" sldId="333"/>
        </pc:sldMkLst>
        <pc:spChg chg="add mod">
          <ac:chgData name="Smruti Ranjan Sarangi" userId="e0ea421f-ad6a-4d5d-9997-e211934aa2e5" providerId="ADAL" clId="{491AAA73-28B1-407A-B7FD-970DB328C567}" dt="2023-04-14T08:58:27.561" v="13878" actId="20577"/>
          <ac:spMkLst>
            <pc:docMk/>
            <pc:sldMk cId="580456054" sldId="333"/>
            <ac:spMk id="7" creationId="{63BDC66C-E624-CB30-A41B-A0F108275E0C}"/>
          </ac:spMkLst>
        </pc:spChg>
        <pc:spChg chg="add del mod">
          <ac:chgData name="Smruti Ranjan Sarangi" userId="e0ea421f-ad6a-4d5d-9997-e211934aa2e5" providerId="ADAL" clId="{491AAA73-28B1-407A-B7FD-970DB328C567}" dt="2023-04-14T08:58:30.441" v="13880" actId="478"/>
          <ac:spMkLst>
            <pc:docMk/>
            <pc:sldMk cId="580456054" sldId="333"/>
            <ac:spMk id="8" creationId="{9462351D-7DC9-A9B6-90EB-1AB9691586A3}"/>
          </ac:spMkLst>
        </pc:spChg>
        <pc:spChg chg="add mod">
          <ac:chgData name="Smruti Ranjan Sarangi" userId="e0ea421f-ad6a-4d5d-9997-e211934aa2e5" providerId="ADAL" clId="{491AAA73-28B1-407A-B7FD-970DB328C567}" dt="2023-04-14T08:58:43.160" v="13901" actId="13822"/>
          <ac:spMkLst>
            <pc:docMk/>
            <pc:sldMk cId="580456054" sldId="333"/>
            <ac:spMk id="9" creationId="{3114718E-BBA6-FF61-350B-CE8D94B5F24D}"/>
          </ac:spMkLst>
        </pc:spChg>
        <pc:picChg chg="add mod">
          <ac:chgData name="Smruti Ranjan Sarangi" userId="e0ea421f-ad6a-4d5d-9997-e211934aa2e5" providerId="ADAL" clId="{491AAA73-28B1-407A-B7FD-970DB328C567}" dt="2023-04-14T08:59:08.519" v="13906" actId="1076"/>
          <ac:picMkLst>
            <pc:docMk/>
            <pc:sldMk cId="580456054" sldId="333"/>
            <ac:picMk id="10" creationId="{18147B11-D74E-0109-AD78-8CBDE311951D}"/>
          </ac:picMkLst>
        </pc:picChg>
        <pc:picChg chg="add mod">
          <ac:chgData name="Smruti Ranjan Sarangi" userId="e0ea421f-ad6a-4d5d-9997-e211934aa2e5" providerId="ADAL" clId="{491AAA73-28B1-407A-B7FD-970DB328C567}" dt="2023-04-14T08:59:21.999" v="13910" actId="1076"/>
          <ac:picMkLst>
            <pc:docMk/>
            <pc:sldMk cId="580456054" sldId="333"/>
            <ac:picMk id="11" creationId="{4EBD7099-21D4-377C-6074-EF5C1B66F424}"/>
          </ac:picMkLst>
        </pc:picChg>
      </pc:sldChg>
      <pc:sldChg chg="addSp delSp modSp mod">
        <pc:chgData name="Smruti Ranjan Sarangi" userId="e0ea421f-ad6a-4d5d-9997-e211934aa2e5" providerId="ADAL" clId="{491AAA73-28B1-407A-B7FD-970DB328C567}" dt="2023-04-14T14:13:33.989" v="16984" actId="478"/>
        <pc:sldMkLst>
          <pc:docMk/>
          <pc:sldMk cId="520802853" sldId="334"/>
        </pc:sldMkLst>
        <pc:spChg chg="mod">
          <ac:chgData name="Smruti Ranjan Sarangi" userId="e0ea421f-ad6a-4d5d-9997-e211934aa2e5" providerId="ADAL" clId="{491AAA73-28B1-407A-B7FD-970DB328C567}" dt="2023-04-14T08:56:03.945" v="13839" actId="14100"/>
          <ac:spMkLst>
            <pc:docMk/>
            <pc:sldMk cId="520802853" sldId="334"/>
            <ac:spMk id="2" creationId="{CEA0CAAE-588E-2CA6-BEB3-C87C699AD724}"/>
          </ac:spMkLst>
        </pc:spChg>
        <pc:spChg chg="add del mod">
          <ac:chgData name="Smruti Ranjan Sarangi" userId="e0ea421f-ad6a-4d5d-9997-e211934aa2e5" providerId="ADAL" clId="{491AAA73-28B1-407A-B7FD-970DB328C567}" dt="2023-04-10T12:39:05.916" v="10926" actId="478"/>
          <ac:spMkLst>
            <pc:docMk/>
            <pc:sldMk cId="520802853" sldId="334"/>
            <ac:spMk id="3" creationId="{EA035F6D-0217-9000-63C5-C9F86C25623C}"/>
          </ac:spMkLst>
        </pc:spChg>
        <pc:spChg chg="mod">
          <ac:chgData name="Smruti Ranjan Sarangi" userId="e0ea421f-ad6a-4d5d-9997-e211934aa2e5" providerId="ADAL" clId="{491AAA73-28B1-407A-B7FD-970DB328C567}" dt="2023-04-14T13:53:35.254" v="16762" actId="20577"/>
          <ac:spMkLst>
            <pc:docMk/>
            <pc:sldMk cId="520802853" sldId="334"/>
            <ac:spMk id="7" creationId="{D4B80D1F-1EEF-45D4-9621-A7F0DD3C6FBF}"/>
          </ac:spMkLst>
        </pc:spChg>
        <pc:spChg chg="del mod">
          <ac:chgData name="Smruti Ranjan Sarangi" userId="e0ea421f-ad6a-4d5d-9997-e211934aa2e5" providerId="ADAL" clId="{491AAA73-28B1-407A-B7FD-970DB328C567}" dt="2023-04-14T14:13:33.989" v="16984" actId="478"/>
          <ac:spMkLst>
            <pc:docMk/>
            <pc:sldMk cId="520802853" sldId="334"/>
            <ac:spMk id="8" creationId="{1EEA7638-1E9E-4A8D-3D4A-14FF56BEFA03}"/>
          </ac:spMkLst>
        </pc:spChg>
        <pc:picChg chg="mod">
          <ac:chgData name="Smruti Ranjan Sarangi" userId="e0ea421f-ad6a-4d5d-9997-e211934aa2e5" providerId="ADAL" clId="{491AAA73-28B1-407A-B7FD-970DB328C567}" dt="2023-04-10T12:38:54.463" v="10925" actId="1076"/>
          <ac:picMkLst>
            <pc:docMk/>
            <pc:sldMk cId="520802853" sldId="334"/>
            <ac:picMk id="6" creationId="{ED4DF49C-BCC2-8F5D-DCA1-80410A8B8F64}"/>
          </ac:picMkLst>
        </pc:picChg>
      </pc:sldChg>
      <pc:sldChg chg="addSp modSp mod">
        <pc:chgData name="Smruti Ranjan Sarangi" userId="e0ea421f-ad6a-4d5d-9997-e211934aa2e5" providerId="ADAL" clId="{491AAA73-28B1-407A-B7FD-970DB328C567}" dt="2023-04-14T13:45:27.023" v="16607" actId="20577"/>
        <pc:sldMkLst>
          <pc:docMk/>
          <pc:sldMk cId="1540755224" sldId="340"/>
        </pc:sldMkLst>
        <pc:spChg chg="mod">
          <ac:chgData name="Smruti Ranjan Sarangi" userId="e0ea421f-ad6a-4d5d-9997-e211934aa2e5" providerId="ADAL" clId="{491AAA73-28B1-407A-B7FD-970DB328C567}" dt="2023-04-14T13:45:27.023" v="16607" actId="20577"/>
          <ac:spMkLst>
            <pc:docMk/>
            <pc:sldMk cId="1540755224" sldId="340"/>
            <ac:spMk id="9" creationId="{FFB4F0DF-7767-D0EA-D05D-855BFBB73001}"/>
          </ac:spMkLst>
        </pc:spChg>
        <pc:picChg chg="add mod">
          <ac:chgData name="Smruti Ranjan Sarangi" userId="e0ea421f-ad6a-4d5d-9997-e211934aa2e5" providerId="ADAL" clId="{491AAA73-28B1-407A-B7FD-970DB328C567}" dt="2023-04-10T12:34:43.201" v="10915" actId="1076"/>
          <ac:picMkLst>
            <pc:docMk/>
            <pc:sldMk cId="1540755224" sldId="340"/>
            <ac:picMk id="3" creationId="{4154E373-33F5-626B-A24F-1A4593039AFD}"/>
          </ac:picMkLst>
        </pc:picChg>
      </pc:sldChg>
      <pc:sldChg chg="modSp mod">
        <pc:chgData name="Smruti Ranjan Sarangi" userId="e0ea421f-ad6a-4d5d-9997-e211934aa2e5" providerId="ADAL" clId="{491AAA73-28B1-407A-B7FD-970DB328C567}" dt="2023-04-14T14:08:35.826" v="16799" actId="1076"/>
        <pc:sldMkLst>
          <pc:docMk/>
          <pc:sldMk cId="1578459158" sldId="341"/>
        </pc:sldMkLst>
        <pc:spChg chg="mod">
          <ac:chgData name="Smruti Ranjan Sarangi" userId="e0ea421f-ad6a-4d5d-9997-e211934aa2e5" providerId="ADAL" clId="{491AAA73-28B1-407A-B7FD-970DB328C567}" dt="2023-04-14T14:08:22.093" v="16793" actId="20577"/>
          <ac:spMkLst>
            <pc:docMk/>
            <pc:sldMk cId="1578459158" sldId="341"/>
            <ac:spMk id="7" creationId="{E7E4E086-D2AB-44AE-224C-A7D9186ADBE4}"/>
          </ac:spMkLst>
        </pc:spChg>
        <pc:spChg chg="mod">
          <ac:chgData name="Smruti Ranjan Sarangi" userId="e0ea421f-ad6a-4d5d-9997-e211934aa2e5" providerId="ADAL" clId="{491AAA73-28B1-407A-B7FD-970DB328C567}" dt="2023-04-14T14:08:34.243" v="16798" actId="1076"/>
          <ac:spMkLst>
            <pc:docMk/>
            <pc:sldMk cId="1578459158" sldId="341"/>
            <ac:spMk id="10" creationId="{16F58C7D-FB5E-75A8-96B3-1EC653CACC89}"/>
          </ac:spMkLst>
        </pc:spChg>
        <pc:spChg chg="mod">
          <ac:chgData name="Smruti Ranjan Sarangi" userId="e0ea421f-ad6a-4d5d-9997-e211934aa2e5" providerId="ADAL" clId="{491AAA73-28B1-407A-B7FD-970DB328C567}" dt="2023-04-14T14:08:31.789" v="16797" actId="14100"/>
          <ac:spMkLst>
            <pc:docMk/>
            <pc:sldMk cId="1578459158" sldId="341"/>
            <ac:spMk id="11" creationId="{47F63E57-30DA-0B8B-7FC8-4D3A8BC6C392}"/>
          </ac:spMkLst>
        </pc:spChg>
        <pc:picChg chg="mod">
          <ac:chgData name="Smruti Ranjan Sarangi" userId="e0ea421f-ad6a-4d5d-9997-e211934aa2e5" providerId="ADAL" clId="{491AAA73-28B1-407A-B7FD-970DB328C567}" dt="2023-04-14T14:08:35.826" v="16799" actId="1076"/>
          <ac:picMkLst>
            <pc:docMk/>
            <pc:sldMk cId="1578459158" sldId="341"/>
            <ac:picMk id="9" creationId="{BFD3A213-FBCD-11B1-7788-51134F6913B8}"/>
          </ac:picMkLst>
        </pc:picChg>
      </pc:sldChg>
      <pc:sldChg chg="addSp delSp modSp add mod">
        <pc:chgData name="Smruti Ranjan Sarangi" userId="e0ea421f-ad6a-4d5d-9997-e211934aa2e5" providerId="ADAL" clId="{491AAA73-28B1-407A-B7FD-970DB328C567}" dt="2023-04-14T13:37:55.621" v="16430" actId="14100"/>
        <pc:sldMkLst>
          <pc:docMk/>
          <pc:sldMk cId="584771357" sldId="342"/>
        </pc:sldMkLst>
        <pc:spChg chg="mod">
          <ac:chgData name="Smruti Ranjan Sarangi" userId="e0ea421f-ad6a-4d5d-9997-e211934aa2e5" providerId="ADAL" clId="{491AAA73-28B1-407A-B7FD-970DB328C567}" dt="2023-04-14T08:56:56.115" v="13849" actId="1076"/>
          <ac:spMkLst>
            <pc:docMk/>
            <pc:sldMk cId="584771357" sldId="342"/>
            <ac:spMk id="2" creationId="{C0C74832-D067-0BA8-F0E8-6C433BD262BA}"/>
          </ac:spMkLst>
        </pc:spChg>
        <pc:spChg chg="add mod">
          <ac:chgData name="Smruti Ranjan Sarangi" userId="e0ea421f-ad6a-4d5d-9997-e211934aa2e5" providerId="ADAL" clId="{491AAA73-28B1-407A-B7FD-970DB328C567}" dt="2023-04-14T08:56:48.340" v="13846"/>
          <ac:spMkLst>
            <pc:docMk/>
            <pc:sldMk cId="584771357" sldId="342"/>
            <ac:spMk id="3" creationId="{6311B9A2-B778-95BE-F383-C5226363291B}"/>
          </ac:spMkLst>
        </pc:spChg>
        <pc:spChg chg="add del mod">
          <ac:chgData name="Smruti Ranjan Sarangi" userId="e0ea421f-ad6a-4d5d-9997-e211934aa2e5" providerId="ADAL" clId="{491AAA73-28B1-407A-B7FD-970DB328C567}" dt="2023-04-14T11:15:13.360" v="14137" actId="21"/>
          <ac:spMkLst>
            <pc:docMk/>
            <pc:sldMk cId="584771357" sldId="342"/>
            <ac:spMk id="6" creationId="{1733A166-AE5C-F32A-DDB5-ABD99B68E3C6}"/>
          </ac:spMkLst>
        </pc:spChg>
        <pc:spChg chg="add mod">
          <ac:chgData name="Smruti Ranjan Sarangi" userId="e0ea421f-ad6a-4d5d-9997-e211934aa2e5" providerId="ADAL" clId="{491AAA73-28B1-407A-B7FD-970DB328C567}" dt="2023-04-14T13:32:08.208" v="16293" actId="13822"/>
          <ac:spMkLst>
            <pc:docMk/>
            <pc:sldMk cId="584771357" sldId="342"/>
            <ac:spMk id="10" creationId="{07C87EAE-DF1E-7251-AD53-6619955A154B}"/>
          </ac:spMkLst>
        </pc:spChg>
        <pc:spChg chg="add mod">
          <ac:chgData name="Smruti Ranjan Sarangi" userId="e0ea421f-ad6a-4d5d-9997-e211934aa2e5" providerId="ADAL" clId="{491AAA73-28B1-407A-B7FD-970DB328C567}" dt="2023-04-14T13:37:55.621" v="16430" actId="14100"/>
          <ac:spMkLst>
            <pc:docMk/>
            <pc:sldMk cId="584771357" sldId="342"/>
            <ac:spMk id="11" creationId="{7F51313A-BA7C-C610-A346-FFA7F987C900}"/>
          </ac:spMkLst>
        </pc:spChg>
        <pc:spChg chg="mod">
          <ac:chgData name="Smruti Ranjan Sarangi" userId="e0ea421f-ad6a-4d5d-9997-e211934aa2e5" providerId="ADAL" clId="{491AAA73-28B1-407A-B7FD-970DB328C567}" dt="2023-04-14T08:59:34.023" v="13915" actId="14100"/>
          <ac:spMkLst>
            <pc:docMk/>
            <pc:sldMk cId="584771357" sldId="342"/>
            <ac:spMk id="20" creationId="{E1C265FE-1764-5721-6B05-9D745D591956}"/>
          </ac:spMkLst>
        </pc:spChg>
        <pc:spChg chg="del mod">
          <ac:chgData name="Smruti Ranjan Sarangi" userId="e0ea421f-ad6a-4d5d-9997-e211934aa2e5" providerId="ADAL" clId="{491AAA73-28B1-407A-B7FD-970DB328C567}" dt="2023-04-14T11:14:21.243" v="14131" actId="478"/>
          <ac:spMkLst>
            <pc:docMk/>
            <pc:sldMk cId="584771357" sldId="342"/>
            <ac:spMk id="59" creationId="{C1843B01-CE29-AE48-BC6B-F5B68B99D1CF}"/>
          </ac:spMkLst>
        </pc:spChg>
        <pc:graphicFrameChg chg="modGraphic">
          <ac:chgData name="Smruti Ranjan Sarangi" userId="e0ea421f-ad6a-4d5d-9997-e211934aa2e5" providerId="ADAL" clId="{491AAA73-28B1-407A-B7FD-970DB328C567}" dt="2023-04-14T13:37:28.539" v="16394" actId="20577"/>
          <ac:graphicFrameMkLst>
            <pc:docMk/>
            <pc:sldMk cId="584771357" sldId="342"/>
            <ac:graphicFrameMk id="58" creationId="{F3357A94-3C09-3EEA-F568-591615AB978E}"/>
          </ac:graphicFrameMkLst>
        </pc:graphicFrameChg>
      </pc:sldChg>
      <pc:sldChg chg="del">
        <pc:chgData name="Smruti Ranjan Sarangi" userId="e0ea421f-ad6a-4d5d-9997-e211934aa2e5" providerId="ADAL" clId="{491AAA73-28B1-407A-B7FD-970DB328C567}" dt="2023-04-14T08:56:37.038" v="13843" actId="2696"/>
        <pc:sldMkLst>
          <pc:docMk/>
          <pc:sldMk cId="1257145682" sldId="342"/>
        </pc:sldMkLst>
      </pc:sldChg>
      <pc:sldChg chg="addSp delSp modSp del mod">
        <pc:chgData name="Smruti Ranjan Sarangi" userId="e0ea421f-ad6a-4d5d-9997-e211934aa2e5" providerId="ADAL" clId="{491AAA73-28B1-407A-B7FD-970DB328C567}" dt="2023-04-14T08:56:25.860" v="13841" actId="2696"/>
        <pc:sldMkLst>
          <pc:docMk/>
          <pc:sldMk cId="178588717" sldId="343"/>
        </pc:sldMkLst>
        <pc:spChg chg="add del mod">
          <ac:chgData name="Smruti Ranjan Sarangi" userId="e0ea421f-ad6a-4d5d-9997-e211934aa2e5" providerId="ADAL" clId="{491AAA73-28B1-407A-B7FD-970DB328C567}" dt="2023-04-10T11:36:03.633" v="10453" actId="478"/>
          <ac:spMkLst>
            <pc:docMk/>
            <pc:sldMk cId="178588717" sldId="343"/>
            <ac:spMk id="3" creationId="{0FC21E72-40EC-B5DA-B185-21761FE41644}"/>
          </ac:spMkLst>
        </pc:spChg>
        <pc:spChg chg="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7" creationId="{A09834F6-82C4-0AAC-5A6A-26EA7F4CD271}"/>
          </ac:spMkLst>
        </pc:spChg>
        <pc:spChg chg="add del mod">
          <ac:chgData name="Smruti Ranjan Sarangi" userId="e0ea421f-ad6a-4d5d-9997-e211934aa2e5" providerId="ADAL" clId="{491AAA73-28B1-407A-B7FD-970DB328C567}" dt="2023-04-10T11:36:05.521" v="10454" actId="478"/>
          <ac:spMkLst>
            <pc:docMk/>
            <pc:sldMk cId="178588717" sldId="343"/>
            <ac:spMk id="8" creationId="{8587BDD9-7E9D-FDF5-EBEF-A81DA132EFC9}"/>
          </ac:spMkLst>
        </pc:spChg>
        <pc:spChg chg="add 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9" creationId="{7C1C8FE4-5707-7FEF-A47A-C3D82C2A0074}"/>
          </ac:spMkLst>
        </pc:spChg>
        <pc:spChg chg="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10" creationId="{78CA5506-F19F-AF7B-E54A-81B4DA2B1E64}"/>
          </ac:spMkLst>
        </pc:spChg>
        <pc:spChg chg="add 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11" creationId="{9CF8DA0A-F9BB-8F31-7172-84615D1CAB8F}"/>
          </ac:spMkLst>
        </pc:spChg>
        <pc:spChg chg="add 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15" creationId="{D708B2DD-BEEE-2153-BCE2-A69382C654C9}"/>
          </ac:spMkLst>
        </pc:spChg>
        <pc:spChg chg="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19" creationId="{D39476E4-3024-56C8-38A2-92402D1500C3}"/>
          </ac:spMkLst>
        </pc:spChg>
        <pc:spChg chg="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25" creationId="{5A69CADA-B320-61CA-64FA-7BC697A797F0}"/>
          </ac:spMkLst>
        </pc:spChg>
        <pc:spChg chg="add mod">
          <ac:chgData name="Smruti Ranjan Sarangi" userId="e0ea421f-ad6a-4d5d-9997-e211934aa2e5" providerId="ADAL" clId="{491AAA73-28B1-407A-B7FD-970DB328C567}" dt="2023-04-10T11:52:48.885" v="10513" actId="14100"/>
          <ac:spMkLst>
            <pc:docMk/>
            <pc:sldMk cId="178588717" sldId="343"/>
            <ac:spMk id="30" creationId="{FD2BD14A-6368-9470-D032-8B33ABB4B8DB}"/>
          </ac:spMkLst>
        </pc:spChg>
        <pc:spChg chg="add mod">
          <ac:chgData name="Smruti Ranjan Sarangi" userId="e0ea421f-ad6a-4d5d-9997-e211934aa2e5" providerId="ADAL" clId="{491AAA73-28B1-407A-B7FD-970DB328C567}" dt="2023-04-10T11:53:19.428" v="10547" actId="207"/>
          <ac:spMkLst>
            <pc:docMk/>
            <pc:sldMk cId="178588717" sldId="343"/>
            <ac:spMk id="31" creationId="{8A2462E0-4A70-6683-480B-2FF9935298A2}"/>
          </ac:spMkLst>
        </pc:spChg>
        <pc:spChg chg="add mod">
          <ac:chgData name="Smruti Ranjan Sarangi" userId="e0ea421f-ad6a-4d5d-9997-e211934aa2e5" providerId="ADAL" clId="{491AAA73-28B1-407A-B7FD-970DB328C567}" dt="2023-04-10T12:06:40.481" v="10682" actId="14100"/>
          <ac:spMkLst>
            <pc:docMk/>
            <pc:sldMk cId="178588717" sldId="343"/>
            <ac:spMk id="32" creationId="{66FBDF65-1245-AF3B-8017-DC98108023B0}"/>
          </ac:spMkLst>
        </pc:spChg>
        <pc:cxnChg chg="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12" creationId="{6CBB55B8-A19D-8058-CFD3-0571B5286856}"/>
          </ac:cxnSpMkLst>
        </pc:cxnChg>
        <pc:cxnChg chg="add 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13" creationId="{58453090-33F9-AF6F-BFFC-2BED51FA5CF4}"/>
          </ac:cxnSpMkLst>
        </pc:cxnChg>
        <pc:cxnChg chg="add 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16" creationId="{DCE11709-C498-4804-2273-12517F71D3F7}"/>
          </ac:cxnSpMkLst>
        </pc:cxnChg>
        <pc:cxnChg chg="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21" creationId="{941B877D-7FB4-4DD1-EF9F-6DF67A4E5AD7}"/>
          </ac:cxnSpMkLst>
        </pc:cxnChg>
        <pc:cxnChg chg="add 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23" creationId="{C046A709-67FF-0560-C254-6F5B411E8519}"/>
          </ac:cxnSpMkLst>
        </pc:cxnChg>
        <pc:cxnChg chg="add 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24" creationId="{44E0274D-6886-07C9-3775-12BE45124903}"/>
          </ac:cxnSpMkLst>
        </pc:cxnChg>
        <pc:cxnChg chg="add 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28" creationId="{665509E4-8E75-3369-D743-4FB65C1144E8}"/>
          </ac:cxnSpMkLst>
        </pc:cxnChg>
      </pc:sldChg>
      <pc:sldChg chg="add">
        <pc:chgData name="Smruti Ranjan Sarangi" userId="e0ea421f-ad6a-4d5d-9997-e211934aa2e5" providerId="ADAL" clId="{491AAA73-28B1-407A-B7FD-970DB328C567}" dt="2023-04-14T08:56:29.767" v="13842"/>
        <pc:sldMkLst>
          <pc:docMk/>
          <pc:sldMk cId="3320808831" sldId="343"/>
        </pc:sldMkLst>
      </pc:sldChg>
      <pc:sldChg chg="add">
        <pc:chgData name="Smruti Ranjan Sarangi" userId="e0ea421f-ad6a-4d5d-9997-e211934aa2e5" providerId="ADAL" clId="{491AAA73-28B1-407A-B7FD-970DB328C567}" dt="2023-04-14T08:56:29.767" v="13842"/>
        <pc:sldMkLst>
          <pc:docMk/>
          <pc:sldMk cId="3076252608" sldId="344"/>
        </pc:sldMkLst>
      </pc:sldChg>
      <pc:sldChg chg="addSp delSp modSp new del mod">
        <pc:chgData name="Smruti Ranjan Sarangi" userId="e0ea421f-ad6a-4d5d-9997-e211934aa2e5" providerId="ADAL" clId="{491AAA73-28B1-407A-B7FD-970DB328C567}" dt="2023-04-14T08:56:25.860" v="13841" actId="2696"/>
        <pc:sldMkLst>
          <pc:docMk/>
          <pc:sldMk cId="4080071271" sldId="344"/>
        </pc:sldMkLst>
        <pc:spChg chg="mod">
          <ac:chgData name="Smruti Ranjan Sarangi" userId="e0ea421f-ad6a-4d5d-9997-e211934aa2e5" providerId="ADAL" clId="{491AAA73-28B1-407A-B7FD-970DB328C567}" dt="2023-04-10T12:33:18.413" v="10879" actId="1076"/>
          <ac:spMkLst>
            <pc:docMk/>
            <pc:sldMk cId="4080071271" sldId="344"/>
            <ac:spMk id="2" creationId="{6BB4E08A-2542-F74D-AD8E-3D811B47D369}"/>
          </ac:spMkLst>
        </pc:spChg>
        <pc:spChg chg="del">
          <ac:chgData name="Smruti Ranjan Sarangi" userId="e0ea421f-ad6a-4d5d-9997-e211934aa2e5" providerId="ADAL" clId="{491AAA73-28B1-407A-B7FD-970DB328C567}" dt="2023-04-10T12:05:01.530" v="10553" actId="478"/>
          <ac:spMkLst>
            <pc:docMk/>
            <pc:sldMk cId="4080071271" sldId="344"/>
            <ac:spMk id="3" creationId="{AFF8FC01-66EA-CC92-FC83-F4A5D0EFF485}"/>
          </ac:spMkLst>
        </pc:spChg>
        <pc:spChg chg="add mod">
          <ac:chgData name="Smruti Ranjan Sarangi" userId="e0ea421f-ad6a-4d5d-9997-e211934aa2e5" providerId="ADAL" clId="{491AAA73-28B1-407A-B7FD-970DB328C567}" dt="2023-04-10T11:54:41.588" v="10552"/>
          <ac:spMkLst>
            <pc:docMk/>
            <pc:sldMk cId="4080071271" sldId="344"/>
            <ac:spMk id="6" creationId="{6F92065C-B6B3-09BD-5D5D-71A4F6EB1890}"/>
          </ac:spMkLst>
        </pc:spChg>
        <pc:spChg chg="add mod">
          <ac:chgData name="Smruti Ranjan Sarangi" userId="e0ea421f-ad6a-4d5d-9997-e211934aa2e5" providerId="ADAL" clId="{491AAA73-28B1-407A-B7FD-970DB328C567}" dt="2023-04-10T12:12:30.634" v="10760" actId="20577"/>
          <ac:spMkLst>
            <pc:docMk/>
            <pc:sldMk cId="4080071271" sldId="344"/>
            <ac:spMk id="7" creationId="{5216D678-5EAC-EFE2-99B2-3E2F228AB87D}"/>
          </ac:spMkLst>
        </pc:spChg>
        <pc:spChg chg="add mod">
          <ac:chgData name="Smruti Ranjan Sarangi" userId="e0ea421f-ad6a-4d5d-9997-e211934aa2e5" providerId="ADAL" clId="{491AAA73-28B1-407A-B7FD-970DB328C567}" dt="2023-04-10T12:30:24.003" v="10841" actId="14100"/>
          <ac:spMkLst>
            <pc:docMk/>
            <pc:sldMk cId="4080071271" sldId="344"/>
            <ac:spMk id="8" creationId="{362A12D1-2BB1-AA62-E881-EE788101C197}"/>
          </ac:spMkLst>
        </pc:spChg>
        <pc:spChg chg="add del mod">
          <ac:chgData name="Smruti Ranjan Sarangi" userId="e0ea421f-ad6a-4d5d-9997-e211934aa2e5" providerId="ADAL" clId="{491AAA73-28B1-407A-B7FD-970DB328C567}" dt="2023-04-10T12:09:15.986" v="10687" actId="478"/>
          <ac:spMkLst>
            <pc:docMk/>
            <pc:sldMk cId="4080071271" sldId="344"/>
            <ac:spMk id="10" creationId="{7651626A-D722-5A3D-7CE0-1E639EC32D09}"/>
          </ac:spMkLst>
        </pc:spChg>
        <pc:spChg chg="add mod">
          <ac:chgData name="Smruti Ranjan Sarangi" userId="e0ea421f-ad6a-4d5d-9997-e211934aa2e5" providerId="ADAL" clId="{491AAA73-28B1-407A-B7FD-970DB328C567}" dt="2023-04-10T12:12:11.732" v="10754" actId="403"/>
          <ac:spMkLst>
            <pc:docMk/>
            <pc:sldMk cId="4080071271" sldId="344"/>
            <ac:spMk id="12" creationId="{752C81F8-439B-9828-A4A9-4D70D823DC19}"/>
          </ac:spMkLst>
        </pc:spChg>
        <pc:spChg chg="add mod">
          <ac:chgData name="Smruti Ranjan Sarangi" userId="e0ea421f-ad6a-4d5d-9997-e211934aa2e5" providerId="ADAL" clId="{491AAA73-28B1-407A-B7FD-970DB328C567}" dt="2023-04-10T12:12:32.940" v="10764" actId="20577"/>
          <ac:spMkLst>
            <pc:docMk/>
            <pc:sldMk cId="4080071271" sldId="344"/>
            <ac:spMk id="13" creationId="{AEE199B2-F226-98CE-194E-0E56354D3B3A}"/>
          </ac:spMkLst>
        </pc:spChg>
        <pc:spChg chg="add del mod">
          <ac:chgData name="Smruti Ranjan Sarangi" userId="e0ea421f-ad6a-4d5d-9997-e211934aa2e5" providerId="ADAL" clId="{491AAA73-28B1-407A-B7FD-970DB328C567}" dt="2023-04-10T12:09:17.865" v="10688" actId="478"/>
          <ac:spMkLst>
            <pc:docMk/>
            <pc:sldMk cId="4080071271" sldId="344"/>
            <ac:spMk id="14" creationId="{4E2A1862-BC18-262A-303A-8C52FD2C1F77}"/>
          </ac:spMkLst>
        </pc:spChg>
        <pc:spChg chg="add mod">
          <ac:chgData name="Smruti Ranjan Sarangi" userId="e0ea421f-ad6a-4d5d-9997-e211934aa2e5" providerId="ADAL" clId="{491AAA73-28B1-407A-B7FD-970DB328C567}" dt="2023-04-10T12:11:22.548" v="10725" actId="404"/>
          <ac:spMkLst>
            <pc:docMk/>
            <pc:sldMk cId="4080071271" sldId="344"/>
            <ac:spMk id="16" creationId="{0A377939-245E-5D1A-E5E7-8A42BED027C4}"/>
          </ac:spMkLst>
        </pc:spChg>
        <pc:spChg chg="add del mod">
          <ac:chgData name="Smruti Ranjan Sarangi" userId="e0ea421f-ad6a-4d5d-9997-e211934aa2e5" providerId="ADAL" clId="{491AAA73-28B1-407A-B7FD-970DB328C567}" dt="2023-04-10T12:10:39.400" v="10713" actId="478"/>
          <ac:spMkLst>
            <pc:docMk/>
            <pc:sldMk cId="4080071271" sldId="344"/>
            <ac:spMk id="40" creationId="{80EEFA54-1044-77A0-6D1E-73142E3C194B}"/>
          </ac:spMkLst>
        </pc:spChg>
        <pc:spChg chg="add del mod">
          <ac:chgData name="Smruti Ranjan Sarangi" userId="e0ea421f-ad6a-4d5d-9997-e211934aa2e5" providerId="ADAL" clId="{491AAA73-28B1-407A-B7FD-970DB328C567}" dt="2023-04-10T12:10:39.400" v="10713" actId="478"/>
          <ac:spMkLst>
            <pc:docMk/>
            <pc:sldMk cId="4080071271" sldId="344"/>
            <ac:spMk id="41" creationId="{E3EFDE5A-1D78-65FC-65F1-69972AD7231C}"/>
          </ac:spMkLst>
        </pc:spChg>
        <pc:spChg chg="add del mod">
          <ac:chgData name="Smruti Ranjan Sarangi" userId="e0ea421f-ad6a-4d5d-9997-e211934aa2e5" providerId="ADAL" clId="{491AAA73-28B1-407A-B7FD-970DB328C567}" dt="2023-04-10T12:10:39.400" v="10713" actId="478"/>
          <ac:spMkLst>
            <pc:docMk/>
            <pc:sldMk cId="4080071271" sldId="344"/>
            <ac:spMk id="44" creationId="{158A0780-8A05-26F4-7ED9-E95EACAFE539}"/>
          </ac:spMkLst>
        </pc:spChg>
        <pc:spChg chg="add del mod">
          <ac:chgData name="Smruti Ranjan Sarangi" userId="e0ea421f-ad6a-4d5d-9997-e211934aa2e5" providerId="ADAL" clId="{491AAA73-28B1-407A-B7FD-970DB328C567}" dt="2023-04-10T12:10:39.400" v="10713" actId="478"/>
          <ac:spMkLst>
            <pc:docMk/>
            <pc:sldMk cId="4080071271" sldId="344"/>
            <ac:spMk id="45" creationId="{FDB50569-675B-9421-02E2-DA4AE220629B}"/>
          </ac:spMkLst>
        </pc:spChg>
        <pc:spChg chg="add del mod">
          <ac:chgData name="Smruti Ranjan Sarangi" userId="e0ea421f-ad6a-4d5d-9997-e211934aa2e5" providerId="ADAL" clId="{491AAA73-28B1-407A-B7FD-970DB328C567}" dt="2023-04-10T12:10:39.400" v="10713" actId="478"/>
          <ac:spMkLst>
            <pc:docMk/>
            <pc:sldMk cId="4080071271" sldId="344"/>
            <ac:spMk id="47" creationId="{623AA741-C380-8AA6-B0CC-A96CB907FD71}"/>
          </ac:spMkLst>
        </pc:spChg>
        <pc:spChg chg="add mod">
          <ac:chgData name="Smruti Ranjan Sarangi" userId="e0ea421f-ad6a-4d5d-9997-e211934aa2e5" providerId="ADAL" clId="{491AAA73-28B1-407A-B7FD-970DB328C567}" dt="2023-04-10T12:11:08.369" v="10719" actId="164"/>
          <ac:spMkLst>
            <pc:docMk/>
            <pc:sldMk cId="4080071271" sldId="344"/>
            <ac:spMk id="52" creationId="{849849E6-309A-7099-F8F0-D232E3E13C04}"/>
          </ac:spMkLst>
        </pc:spChg>
        <pc:spChg chg="mod">
          <ac:chgData name="Smruti Ranjan Sarangi" userId="e0ea421f-ad6a-4d5d-9997-e211934aa2e5" providerId="ADAL" clId="{491AAA73-28B1-407A-B7FD-970DB328C567}" dt="2023-04-10T12:12:36.544" v="10765"/>
          <ac:spMkLst>
            <pc:docMk/>
            <pc:sldMk cId="4080071271" sldId="344"/>
            <ac:spMk id="65" creationId="{D82078E5-D649-BA4D-F2EF-7C3CDB0AE5D4}"/>
          </ac:spMkLst>
        </pc:spChg>
        <pc:spChg chg="mod">
          <ac:chgData name="Smruti Ranjan Sarangi" userId="e0ea421f-ad6a-4d5d-9997-e211934aa2e5" providerId="ADAL" clId="{491AAA73-28B1-407A-B7FD-970DB328C567}" dt="2023-04-10T12:30:36.981" v="10845" actId="14100"/>
          <ac:spMkLst>
            <pc:docMk/>
            <pc:sldMk cId="4080071271" sldId="344"/>
            <ac:spMk id="66" creationId="{2274AA31-E17A-5E1C-C888-026509BF1B44}"/>
          </ac:spMkLst>
        </pc:spChg>
        <pc:spChg chg="mod">
          <ac:chgData name="Smruti Ranjan Sarangi" userId="e0ea421f-ad6a-4d5d-9997-e211934aa2e5" providerId="ADAL" clId="{491AAA73-28B1-407A-B7FD-970DB328C567}" dt="2023-04-10T12:12:36.544" v="10765"/>
          <ac:spMkLst>
            <pc:docMk/>
            <pc:sldMk cId="4080071271" sldId="344"/>
            <ac:spMk id="69" creationId="{3F06BB96-C9CE-5DF3-2F0F-03DC15C96FA0}"/>
          </ac:spMkLst>
        </pc:spChg>
        <pc:spChg chg="mod">
          <ac:chgData name="Smruti Ranjan Sarangi" userId="e0ea421f-ad6a-4d5d-9997-e211934aa2e5" providerId="ADAL" clId="{491AAA73-28B1-407A-B7FD-970DB328C567}" dt="2023-04-10T12:12:36.544" v="10765"/>
          <ac:spMkLst>
            <pc:docMk/>
            <pc:sldMk cId="4080071271" sldId="344"/>
            <ac:spMk id="70" creationId="{1197D7D2-D62B-8D89-BDC1-B243A22F93D5}"/>
          </ac:spMkLst>
        </pc:spChg>
        <pc:spChg chg="mod">
          <ac:chgData name="Smruti Ranjan Sarangi" userId="e0ea421f-ad6a-4d5d-9997-e211934aa2e5" providerId="ADAL" clId="{491AAA73-28B1-407A-B7FD-970DB328C567}" dt="2023-04-10T12:12:36.544" v="10765"/>
          <ac:spMkLst>
            <pc:docMk/>
            <pc:sldMk cId="4080071271" sldId="344"/>
            <ac:spMk id="72" creationId="{466F0F40-F756-8B6E-E33E-88643CE98F1B}"/>
          </ac:spMkLst>
        </pc:spChg>
        <pc:spChg chg="mod">
          <ac:chgData name="Smruti Ranjan Sarangi" userId="e0ea421f-ad6a-4d5d-9997-e211934aa2e5" providerId="ADAL" clId="{491AAA73-28B1-407A-B7FD-970DB328C567}" dt="2023-04-10T12:12:36.544" v="10765"/>
          <ac:spMkLst>
            <pc:docMk/>
            <pc:sldMk cId="4080071271" sldId="344"/>
            <ac:spMk id="77" creationId="{92DC976B-FF20-654D-DE46-5C949CD8F4AC}"/>
          </ac:spMkLst>
        </pc:spChg>
        <pc:spChg chg="mod">
          <ac:chgData name="Smruti Ranjan Sarangi" userId="e0ea421f-ad6a-4d5d-9997-e211934aa2e5" providerId="ADAL" clId="{491AAA73-28B1-407A-B7FD-970DB328C567}" dt="2023-04-10T12:12:44.404" v="10767"/>
          <ac:spMkLst>
            <pc:docMk/>
            <pc:sldMk cId="4080071271" sldId="344"/>
            <ac:spMk id="79" creationId="{CC2F89EF-DAA5-4EB2-AF6C-96851BA05D5C}"/>
          </ac:spMkLst>
        </pc:spChg>
        <pc:spChg chg="mod">
          <ac:chgData name="Smruti Ranjan Sarangi" userId="e0ea421f-ad6a-4d5d-9997-e211934aa2e5" providerId="ADAL" clId="{491AAA73-28B1-407A-B7FD-970DB328C567}" dt="2023-04-10T12:12:44.404" v="10767"/>
          <ac:spMkLst>
            <pc:docMk/>
            <pc:sldMk cId="4080071271" sldId="344"/>
            <ac:spMk id="80" creationId="{EC9039A7-CE22-D1B4-9CC7-E9AF247ECA1E}"/>
          </ac:spMkLst>
        </pc:spChg>
        <pc:spChg chg="mod">
          <ac:chgData name="Smruti Ranjan Sarangi" userId="e0ea421f-ad6a-4d5d-9997-e211934aa2e5" providerId="ADAL" clId="{491AAA73-28B1-407A-B7FD-970DB328C567}" dt="2023-04-10T12:12:44.404" v="10767"/>
          <ac:spMkLst>
            <pc:docMk/>
            <pc:sldMk cId="4080071271" sldId="344"/>
            <ac:spMk id="83" creationId="{65C82625-1D46-D481-0716-A523BB7E58F6}"/>
          </ac:spMkLst>
        </pc:spChg>
        <pc:spChg chg="mod">
          <ac:chgData name="Smruti Ranjan Sarangi" userId="e0ea421f-ad6a-4d5d-9997-e211934aa2e5" providerId="ADAL" clId="{491AAA73-28B1-407A-B7FD-970DB328C567}" dt="2023-04-10T12:12:44.404" v="10767"/>
          <ac:spMkLst>
            <pc:docMk/>
            <pc:sldMk cId="4080071271" sldId="344"/>
            <ac:spMk id="84" creationId="{9EF44716-023F-E914-D48F-83B3EADC3E82}"/>
          </ac:spMkLst>
        </pc:spChg>
        <pc:spChg chg="mod">
          <ac:chgData name="Smruti Ranjan Sarangi" userId="e0ea421f-ad6a-4d5d-9997-e211934aa2e5" providerId="ADAL" clId="{491AAA73-28B1-407A-B7FD-970DB328C567}" dt="2023-04-10T12:12:44.404" v="10767"/>
          <ac:spMkLst>
            <pc:docMk/>
            <pc:sldMk cId="4080071271" sldId="344"/>
            <ac:spMk id="86" creationId="{0AAAD4F7-5D38-553A-EAE1-91A195858003}"/>
          </ac:spMkLst>
        </pc:spChg>
        <pc:spChg chg="mod">
          <ac:chgData name="Smruti Ranjan Sarangi" userId="e0ea421f-ad6a-4d5d-9997-e211934aa2e5" providerId="ADAL" clId="{491AAA73-28B1-407A-B7FD-970DB328C567}" dt="2023-04-10T12:12:44.404" v="10767"/>
          <ac:spMkLst>
            <pc:docMk/>
            <pc:sldMk cId="4080071271" sldId="344"/>
            <ac:spMk id="91" creationId="{71094FFE-C48F-EC41-9C97-7509DDCFC558}"/>
          </ac:spMkLst>
        </pc:spChg>
        <pc:spChg chg="add del mod">
          <ac:chgData name="Smruti Ranjan Sarangi" userId="e0ea421f-ad6a-4d5d-9997-e211934aa2e5" providerId="ADAL" clId="{491AAA73-28B1-407A-B7FD-970DB328C567}" dt="2023-04-10T12:17:47.930" v="10782" actId="478"/>
          <ac:spMkLst>
            <pc:docMk/>
            <pc:sldMk cId="4080071271" sldId="344"/>
            <ac:spMk id="92" creationId="{28351CFA-7098-B821-F874-9D0889DC83CD}"/>
          </ac:spMkLst>
        </pc:spChg>
        <pc:spChg chg="add del mod">
          <ac:chgData name="Smruti Ranjan Sarangi" userId="e0ea421f-ad6a-4d5d-9997-e211934aa2e5" providerId="ADAL" clId="{491AAA73-28B1-407A-B7FD-970DB328C567}" dt="2023-04-10T12:17:49.153" v="10783" actId="478"/>
          <ac:spMkLst>
            <pc:docMk/>
            <pc:sldMk cId="4080071271" sldId="344"/>
            <ac:spMk id="93" creationId="{F1003ECA-4868-2DA2-A636-4037CC644343}"/>
          </ac:spMkLst>
        </pc:spChg>
        <pc:spChg chg="add del mod">
          <ac:chgData name="Smruti Ranjan Sarangi" userId="e0ea421f-ad6a-4d5d-9997-e211934aa2e5" providerId="ADAL" clId="{491AAA73-28B1-407A-B7FD-970DB328C567}" dt="2023-04-10T12:17:50.177" v="10784" actId="478"/>
          <ac:spMkLst>
            <pc:docMk/>
            <pc:sldMk cId="4080071271" sldId="344"/>
            <ac:spMk id="94" creationId="{92E6DEBA-A2E6-5C3C-5DF4-381CE0BC68B4}"/>
          </ac:spMkLst>
        </pc:spChg>
        <pc:spChg chg="add mod">
          <ac:chgData name="Smruti Ranjan Sarangi" userId="e0ea421f-ad6a-4d5d-9997-e211934aa2e5" providerId="ADAL" clId="{491AAA73-28B1-407A-B7FD-970DB328C567}" dt="2023-04-10T12:24:41.486" v="10790" actId="1076"/>
          <ac:spMkLst>
            <pc:docMk/>
            <pc:sldMk cId="4080071271" sldId="344"/>
            <ac:spMk id="95" creationId="{EFE28DB9-C1DF-7070-9232-A2D11D1ABC81}"/>
          </ac:spMkLst>
        </pc:spChg>
        <pc:spChg chg="add mod">
          <ac:chgData name="Smruti Ranjan Sarangi" userId="e0ea421f-ad6a-4d5d-9997-e211934aa2e5" providerId="ADAL" clId="{491AAA73-28B1-407A-B7FD-970DB328C567}" dt="2023-04-10T12:24:46.957" v="10792" actId="1076"/>
          <ac:spMkLst>
            <pc:docMk/>
            <pc:sldMk cId="4080071271" sldId="344"/>
            <ac:spMk id="96" creationId="{DE6E97C8-1A17-7701-BA5B-9C697B16E18E}"/>
          </ac:spMkLst>
        </pc:spChg>
        <pc:spChg chg="add del">
          <ac:chgData name="Smruti Ranjan Sarangi" userId="e0ea421f-ad6a-4d5d-9997-e211934aa2e5" providerId="ADAL" clId="{491AAA73-28B1-407A-B7FD-970DB328C567}" dt="2023-04-10T12:25:30.814" v="10796" actId="478"/>
          <ac:spMkLst>
            <pc:docMk/>
            <pc:sldMk cId="4080071271" sldId="344"/>
            <ac:spMk id="99" creationId="{AB2F887F-45B1-BA3D-5AEE-D0EC78DB21E0}"/>
          </ac:spMkLst>
        </pc:spChg>
        <pc:spChg chg="add mod">
          <ac:chgData name="Smruti Ranjan Sarangi" userId="e0ea421f-ad6a-4d5d-9997-e211934aa2e5" providerId="ADAL" clId="{491AAA73-28B1-407A-B7FD-970DB328C567}" dt="2023-04-10T12:28:07.101" v="10822" actId="693"/>
          <ac:spMkLst>
            <pc:docMk/>
            <pc:sldMk cId="4080071271" sldId="344"/>
            <ac:spMk id="117" creationId="{8A5103D0-A3BD-EAF4-0556-0FC0ABD21310}"/>
          </ac:spMkLst>
        </pc:spChg>
        <pc:spChg chg="add del mod">
          <ac:chgData name="Smruti Ranjan Sarangi" userId="e0ea421f-ad6a-4d5d-9997-e211934aa2e5" providerId="ADAL" clId="{491AAA73-28B1-407A-B7FD-970DB328C567}" dt="2023-04-10T12:28:47.768" v="10828" actId="478"/>
          <ac:spMkLst>
            <pc:docMk/>
            <pc:sldMk cId="4080071271" sldId="344"/>
            <ac:spMk id="118" creationId="{70DB15C8-569C-64DD-88E0-C1FBAC27F0C3}"/>
          </ac:spMkLst>
        </pc:spChg>
        <pc:spChg chg="add mod">
          <ac:chgData name="Smruti Ranjan Sarangi" userId="e0ea421f-ad6a-4d5d-9997-e211934aa2e5" providerId="ADAL" clId="{491AAA73-28B1-407A-B7FD-970DB328C567}" dt="2023-04-10T12:29:57.550" v="10838" actId="693"/>
          <ac:spMkLst>
            <pc:docMk/>
            <pc:sldMk cId="4080071271" sldId="344"/>
            <ac:spMk id="119" creationId="{31842B9C-2137-3DED-9433-5AD46F453AFC}"/>
          </ac:spMkLst>
        </pc:spChg>
        <pc:spChg chg="add del mod">
          <ac:chgData name="Smruti Ranjan Sarangi" userId="e0ea421f-ad6a-4d5d-9997-e211934aa2e5" providerId="ADAL" clId="{491AAA73-28B1-407A-B7FD-970DB328C567}" dt="2023-04-10T12:29:22.302" v="10833" actId="478"/>
          <ac:spMkLst>
            <pc:docMk/>
            <pc:sldMk cId="4080071271" sldId="344"/>
            <ac:spMk id="120" creationId="{C00A49F3-9330-4C0A-F2C0-A0C3EF8345A4}"/>
          </ac:spMkLst>
        </pc:spChg>
        <pc:spChg chg="add mod">
          <ac:chgData name="Smruti Ranjan Sarangi" userId="e0ea421f-ad6a-4d5d-9997-e211934aa2e5" providerId="ADAL" clId="{491AAA73-28B1-407A-B7FD-970DB328C567}" dt="2023-04-10T12:30:02.183" v="10839" actId="14100"/>
          <ac:spMkLst>
            <pc:docMk/>
            <pc:sldMk cId="4080071271" sldId="344"/>
            <ac:spMk id="121" creationId="{361B55D0-91CE-8014-D9E7-FF62858AC37E}"/>
          </ac:spMkLst>
        </pc:spChg>
        <pc:spChg chg="add mod">
          <ac:chgData name="Smruti Ranjan Sarangi" userId="e0ea421f-ad6a-4d5d-9997-e211934aa2e5" providerId="ADAL" clId="{491AAA73-28B1-407A-B7FD-970DB328C567}" dt="2023-04-10T12:33:50.057" v="10899" actId="1076"/>
          <ac:spMkLst>
            <pc:docMk/>
            <pc:sldMk cId="4080071271" sldId="344"/>
            <ac:spMk id="129" creationId="{40500503-2728-2504-1949-AEE738A699A5}"/>
          </ac:spMkLst>
        </pc:spChg>
        <pc:spChg chg="add mod">
          <ac:chgData name="Smruti Ranjan Sarangi" userId="e0ea421f-ad6a-4d5d-9997-e211934aa2e5" providerId="ADAL" clId="{491AAA73-28B1-407A-B7FD-970DB328C567}" dt="2023-04-10T12:33:57.537" v="10908" actId="20577"/>
          <ac:spMkLst>
            <pc:docMk/>
            <pc:sldMk cId="4080071271" sldId="344"/>
            <ac:spMk id="130" creationId="{1AA1798D-D9A3-0D98-2030-C6B7CC67FDA5}"/>
          </ac:spMkLst>
        </pc:spChg>
        <pc:spChg chg="add mod">
          <ac:chgData name="Smruti Ranjan Sarangi" userId="e0ea421f-ad6a-4d5d-9997-e211934aa2e5" providerId="ADAL" clId="{491AAA73-28B1-407A-B7FD-970DB328C567}" dt="2023-04-10T12:34:07.120" v="10911" actId="20577"/>
          <ac:spMkLst>
            <pc:docMk/>
            <pc:sldMk cId="4080071271" sldId="344"/>
            <ac:spMk id="131" creationId="{B7F5858C-D048-5A42-A999-C7E7402EB3C5}"/>
          </ac:spMkLst>
        </pc:spChg>
        <pc:grpChg chg="add mod">
          <ac:chgData name="Smruti Ranjan Sarangi" userId="e0ea421f-ad6a-4d5d-9997-e211934aa2e5" providerId="ADAL" clId="{491AAA73-28B1-407A-B7FD-970DB328C567}" dt="2023-04-10T12:17:58.955" v="10787" actId="1076"/>
          <ac:grpSpMkLst>
            <pc:docMk/>
            <pc:sldMk cId="4080071271" sldId="344"/>
            <ac:grpSpMk id="53" creationId="{A5AE7353-0B33-00C2-E5A4-B5C880534038}"/>
          </ac:grpSpMkLst>
        </pc:grpChg>
        <pc:grpChg chg="add mod">
          <ac:chgData name="Smruti Ranjan Sarangi" userId="e0ea421f-ad6a-4d5d-9997-e211934aa2e5" providerId="ADAL" clId="{491AAA73-28B1-407A-B7FD-970DB328C567}" dt="2023-04-10T12:18:01.176" v="10788" actId="1076"/>
          <ac:grpSpMkLst>
            <pc:docMk/>
            <pc:sldMk cId="4080071271" sldId="344"/>
            <ac:grpSpMk id="64" creationId="{8119EAFC-0735-19DE-A81F-F19E4E51F0F7}"/>
          </ac:grpSpMkLst>
        </pc:grpChg>
        <pc:grpChg chg="add mod">
          <ac:chgData name="Smruti Ranjan Sarangi" userId="e0ea421f-ad6a-4d5d-9997-e211934aa2e5" providerId="ADAL" clId="{491AAA73-28B1-407A-B7FD-970DB328C567}" dt="2023-04-10T12:17:52.518" v="10785" actId="1076"/>
          <ac:grpSpMkLst>
            <pc:docMk/>
            <pc:sldMk cId="4080071271" sldId="344"/>
            <ac:grpSpMk id="78" creationId="{C5C15FE4-FC7F-D844-19CB-68F6492832CD}"/>
          </ac:grpSpMkLst>
        </pc:grpChg>
        <pc:cxnChg chg="add mod">
          <ac:chgData name="Smruti Ranjan Sarangi" userId="e0ea421f-ad6a-4d5d-9997-e211934aa2e5" providerId="ADAL" clId="{491AAA73-28B1-407A-B7FD-970DB328C567}" dt="2023-04-10T12:11:08.369" v="10719" actId="164"/>
          <ac:cxnSpMkLst>
            <pc:docMk/>
            <pc:sldMk cId="4080071271" sldId="344"/>
            <ac:cxnSpMk id="9" creationId="{C8702CBF-DE2F-1AF0-09D5-0076138FF798}"/>
          </ac:cxnSpMkLst>
        </pc:cxnChg>
        <pc:cxnChg chg="add mod">
          <ac:chgData name="Smruti Ranjan Sarangi" userId="e0ea421f-ad6a-4d5d-9997-e211934aa2e5" providerId="ADAL" clId="{491AAA73-28B1-407A-B7FD-970DB328C567}" dt="2023-04-10T12:30:27.724" v="10842" actId="14100"/>
          <ac:cxnSpMkLst>
            <pc:docMk/>
            <pc:sldMk cId="4080071271" sldId="344"/>
            <ac:cxnSpMk id="11" creationId="{1B6FA97A-FDFF-3D01-0C22-E92ECC8E55BA}"/>
          </ac:cxnSpMkLst>
        </pc:cxnChg>
        <pc:cxnChg chg="add mod">
          <ac:chgData name="Smruti Ranjan Sarangi" userId="e0ea421f-ad6a-4d5d-9997-e211934aa2e5" providerId="ADAL" clId="{491AAA73-28B1-407A-B7FD-970DB328C567}" dt="2023-04-10T12:11:08.369" v="10719" actId="164"/>
          <ac:cxnSpMkLst>
            <pc:docMk/>
            <pc:sldMk cId="4080071271" sldId="344"/>
            <ac:cxnSpMk id="15" creationId="{6D509F94-85E1-39AC-91E8-0100FBA43F70}"/>
          </ac:cxnSpMkLst>
        </pc:cxnChg>
        <pc:cxnChg chg="add mod">
          <ac:chgData name="Smruti Ranjan Sarangi" userId="e0ea421f-ad6a-4d5d-9997-e211934aa2e5" providerId="ADAL" clId="{491AAA73-28B1-407A-B7FD-970DB328C567}" dt="2023-04-10T12:12:23.908" v="10756" actId="14100"/>
          <ac:cxnSpMkLst>
            <pc:docMk/>
            <pc:sldMk cId="4080071271" sldId="344"/>
            <ac:cxnSpMk id="17" creationId="{BDB5F2C4-603E-704C-D7FA-4D89A86A1FB9}"/>
          </ac:cxnSpMkLst>
        </pc:cxnChg>
        <pc:cxnChg chg="add mod">
          <ac:chgData name="Smruti Ranjan Sarangi" userId="e0ea421f-ad6a-4d5d-9997-e211934aa2e5" providerId="ADAL" clId="{491AAA73-28B1-407A-B7FD-970DB328C567}" dt="2023-04-10T12:12:01.560" v="10735" actId="14100"/>
          <ac:cxnSpMkLst>
            <pc:docMk/>
            <pc:sldMk cId="4080071271" sldId="344"/>
            <ac:cxnSpMk id="18" creationId="{F46BE476-B0C7-B357-8033-6CB170D66859}"/>
          </ac:cxnSpMkLst>
        </pc:cxnChg>
        <pc:cxnChg chg="add mod">
          <ac:chgData name="Smruti Ranjan Sarangi" userId="e0ea421f-ad6a-4d5d-9997-e211934aa2e5" providerId="ADAL" clId="{491AAA73-28B1-407A-B7FD-970DB328C567}" dt="2023-04-10T12:30:24.003" v="10841" actId="14100"/>
          <ac:cxnSpMkLst>
            <pc:docMk/>
            <pc:sldMk cId="4080071271" sldId="344"/>
            <ac:cxnSpMk id="19" creationId="{A89612F8-7EC0-83BD-7A49-CB79372DF923}"/>
          </ac:cxnSpMkLst>
        </pc:cxnChg>
        <pc:cxnChg chg="add mod">
          <ac:chgData name="Smruti Ranjan Sarangi" userId="e0ea421f-ad6a-4d5d-9997-e211934aa2e5" providerId="ADAL" clId="{491AAA73-28B1-407A-B7FD-970DB328C567}" dt="2023-04-10T12:11:08.369" v="10719" actId="164"/>
          <ac:cxnSpMkLst>
            <pc:docMk/>
            <pc:sldMk cId="4080071271" sldId="344"/>
            <ac:cxnSpMk id="20" creationId="{7B6E9EF7-540E-21FB-3405-0C490D79AD6A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42" creationId="{9A558C1F-B18A-56EA-0FDA-520A38DCFA8D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43" creationId="{2DC79F11-54AA-7609-A3B8-377D217437AE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46" creationId="{7B12C5D9-D65C-26D5-4EE7-B31DC15F1D9C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48" creationId="{81ABB2CA-DEE5-FAA0-BE55-874ADFEDD530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49" creationId="{DBBFF193-D5F1-45E4-F372-79A4EA2A8248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50" creationId="{3AFBD308-D86D-B743-BDA9-F444EDF79642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51" creationId="{A8A57100-6886-D4DB-29F7-9FCB2777C608}"/>
          </ac:cxnSpMkLst>
        </pc:cxnChg>
        <pc:cxnChg chg="mod">
          <ac:chgData name="Smruti Ranjan Sarangi" userId="e0ea421f-ad6a-4d5d-9997-e211934aa2e5" providerId="ADAL" clId="{491AAA73-28B1-407A-B7FD-970DB328C567}" dt="2023-04-10T12:12:36.544" v="10765"/>
          <ac:cxnSpMkLst>
            <pc:docMk/>
            <pc:sldMk cId="4080071271" sldId="344"/>
            <ac:cxnSpMk id="67" creationId="{643F96EB-989D-DEF5-758D-3791907353A9}"/>
          </ac:cxnSpMkLst>
        </pc:cxnChg>
        <pc:cxnChg chg="mod">
          <ac:chgData name="Smruti Ranjan Sarangi" userId="e0ea421f-ad6a-4d5d-9997-e211934aa2e5" providerId="ADAL" clId="{491AAA73-28B1-407A-B7FD-970DB328C567}" dt="2023-04-10T12:30:44.129" v="10847" actId="14100"/>
          <ac:cxnSpMkLst>
            <pc:docMk/>
            <pc:sldMk cId="4080071271" sldId="344"/>
            <ac:cxnSpMk id="68" creationId="{769EC269-B09B-76D9-616E-587D4B9A5011}"/>
          </ac:cxnSpMkLst>
        </pc:cxnChg>
        <pc:cxnChg chg="mod">
          <ac:chgData name="Smruti Ranjan Sarangi" userId="e0ea421f-ad6a-4d5d-9997-e211934aa2e5" providerId="ADAL" clId="{491AAA73-28B1-407A-B7FD-970DB328C567}" dt="2023-04-10T12:12:36.544" v="10765"/>
          <ac:cxnSpMkLst>
            <pc:docMk/>
            <pc:sldMk cId="4080071271" sldId="344"/>
            <ac:cxnSpMk id="71" creationId="{5BF7403A-2CEB-7ED0-BAB6-863F1FB137F2}"/>
          </ac:cxnSpMkLst>
        </pc:cxnChg>
        <pc:cxnChg chg="mod">
          <ac:chgData name="Smruti Ranjan Sarangi" userId="e0ea421f-ad6a-4d5d-9997-e211934aa2e5" providerId="ADAL" clId="{491AAA73-28B1-407A-B7FD-970DB328C567}" dt="2023-04-10T12:12:36.544" v="10765"/>
          <ac:cxnSpMkLst>
            <pc:docMk/>
            <pc:sldMk cId="4080071271" sldId="344"/>
            <ac:cxnSpMk id="73" creationId="{B14026C5-0EC3-658F-DEF2-50643FF38762}"/>
          </ac:cxnSpMkLst>
        </pc:cxnChg>
        <pc:cxnChg chg="mod">
          <ac:chgData name="Smruti Ranjan Sarangi" userId="e0ea421f-ad6a-4d5d-9997-e211934aa2e5" providerId="ADAL" clId="{491AAA73-28B1-407A-B7FD-970DB328C567}" dt="2023-04-10T12:12:36.544" v="10765"/>
          <ac:cxnSpMkLst>
            <pc:docMk/>
            <pc:sldMk cId="4080071271" sldId="344"/>
            <ac:cxnSpMk id="74" creationId="{ED8EFC84-9F57-73B1-B32A-04C0DB83D5AF}"/>
          </ac:cxnSpMkLst>
        </pc:cxnChg>
        <pc:cxnChg chg="mod">
          <ac:chgData name="Smruti Ranjan Sarangi" userId="e0ea421f-ad6a-4d5d-9997-e211934aa2e5" providerId="ADAL" clId="{491AAA73-28B1-407A-B7FD-970DB328C567}" dt="2023-04-10T12:30:39.535" v="10846" actId="14100"/>
          <ac:cxnSpMkLst>
            <pc:docMk/>
            <pc:sldMk cId="4080071271" sldId="344"/>
            <ac:cxnSpMk id="75" creationId="{4EA6C4FB-07C0-156C-1DA1-7B23BD5279CE}"/>
          </ac:cxnSpMkLst>
        </pc:cxnChg>
        <pc:cxnChg chg="mod">
          <ac:chgData name="Smruti Ranjan Sarangi" userId="e0ea421f-ad6a-4d5d-9997-e211934aa2e5" providerId="ADAL" clId="{491AAA73-28B1-407A-B7FD-970DB328C567}" dt="2023-04-10T12:12:36.544" v="10765"/>
          <ac:cxnSpMkLst>
            <pc:docMk/>
            <pc:sldMk cId="4080071271" sldId="344"/>
            <ac:cxnSpMk id="76" creationId="{A0B7E002-9A2B-9BEB-AD6F-303D8A7E06E3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81" creationId="{AA95FDCF-60AB-CA34-AE89-1E743153269D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82" creationId="{9DF307E9-7535-19D5-30C4-BEBE37D9608C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85" creationId="{A3E2E80B-A200-8F90-A519-6F44C14D58A4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87" creationId="{78C41DAB-177A-3006-A04E-A191B5DA1135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88" creationId="{BBC8C901-288B-CAC8-8E7F-3DAA3A640444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89" creationId="{13A05205-9036-110D-403F-7C142184581B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90" creationId="{11494B90-F91D-A3A9-7850-4EA5CE254AA3}"/>
          </ac:cxnSpMkLst>
        </pc:cxnChg>
        <pc:cxnChg chg="add del mod">
          <ac:chgData name="Smruti Ranjan Sarangi" userId="e0ea421f-ad6a-4d5d-9997-e211934aa2e5" providerId="ADAL" clId="{491AAA73-28B1-407A-B7FD-970DB328C567}" dt="2023-04-10T12:25:18.745" v="10794" actId="478"/>
          <ac:cxnSpMkLst>
            <pc:docMk/>
            <pc:sldMk cId="4080071271" sldId="344"/>
            <ac:cxnSpMk id="98" creationId="{14A69D56-94B0-5D4F-7187-DEABCA344C7C}"/>
          </ac:cxnSpMkLst>
        </pc:cxnChg>
        <pc:cxnChg chg="add mod">
          <ac:chgData name="Smruti Ranjan Sarangi" userId="e0ea421f-ad6a-4d5d-9997-e211934aa2e5" providerId="ADAL" clId="{491AAA73-28B1-407A-B7FD-970DB328C567}" dt="2023-04-10T12:26:33.008" v="10809" actId="693"/>
          <ac:cxnSpMkLst>
            <pc:docMk/>
            <pc:sldMk cId="4080071271" sldId="344"/>
            <ac:cxnSpMk id="101" creationId="{396F87AC-6B54-6B1E-DECD-79BC58C979AD}"/>
          </ac:cxnSpMkLst>
        </pc:cxnChg>
        <pc:cxnChg chg="add mod">
          <ac:chgData name="Smruti Ranjan Sarangi" userId="e0ea421f-ad6a-4d5d-9997-e211934aa2e5" providerId="ADAL" clId="{491AAA73-28B1-407A-B7FD-970DB328C567}" dt="2023-04-10T12:26:33.008" v="10809" actId="693"/>
          <ac:cxnSpMkLst>
            <pc:docMk/>
            <pc:sldMk cId="4080071271" sldId="344"/>
            <ac:cxnSpMk id="103" creationId="{E81DD600-0897-B97C-F7E3-320ED7FAFA68}"/>
          </ac:cxnSpMkLst>
        </pc:cxnChg>
        <pc:cxnChg chg="add mod">
          <ac:chgData name="Smruti Ranjan Sarangi" userId="e0ea421f-ad6a-4d5d-9997-e211934aa2e5" providerId="ADAL" clId="{491AAA73-28B1-407A-B7FD-970DB328C567}" dt="2023-04-10T12:26:33.008" v="10809" actId="693"/>
          <ac:cxnSpMkLst>
            <pc:docMk/>
            <pc:sldMk cId="4080071271" sldId="344"/>
            <ac:cxnSpMk id="107" creationId="{E385383C-A889-0436-BDE5-630DCA7FA2F6}"/>
          </ac:cxnSpMkLst>
        </pc:cxnChg>
        <pc:cxnChg chg="add mod">
          <ac:chgData name="Smruti Ranjan Sarangi" userId="e0ea421f-ad6a-4d5d-9997-e211934aa2e5" providerId="ADAL" clId="{491AAA73-28B1-407A-B7FD-970DB328C567}" dt="2023-04-10T12:28:07.101" v="10822" actId="693"/>
          <ac:cxnSpMkLst>
            <pc:docMk/>
            <pc:sldMk cId="4080071271" sldId="344"/>
            <ac:cxnSpMk id="111" creationId="{08EB2618-2126-F816-7977-6732A6305020}"/>
          </ac:cxnSpMkLst>
        </pc:cxnChg>
        <pc:cxnChg chg="add del mod">
          <ac:chgData name="Smruti Ranjan Sarangi" userId="e0ea421f-ad6a-4d5d-9997-e211934aa2e5" providerId="ADAL" clId="{491AAA73-28B1-407A-B7FD-970DB328C567}" dt="2023-04-10T12:27:26.947" v="10818" actId="478"/>
          <ac:cxnSpMkLst>
            <pc:docMk/>
            <pc:sldMk cId="4080071271" sldId="344"/>
            <ac:cxnSpMk id="114" creationId="{4C1D4999-FB9D-E426-774D-9C256E71D2B3}"/>
          </ac:cxnSpMkLst>
        </pc:cxnChg>
      </pc:sldChg>
      <pc:sldChg chg="addSp delSp modSp new mod">
        <pc:chgData name="Smruti Ranjan Sarangi" userId="e0ea421f-ad6a-4d5d-9997-e211934aa2e5" providerId="ADAL" clId="{491AAA73-28B1-407A-B7FD-970DB328C567}" dt="2023-04-12T11:03:50.036" v="11605" actId="207"/>
        <pc:sldMkLst>
          <pc:docMk/>
          <pc:sldMk cId="3266535163" sldId="345"/>
        </pc:sldMkLst>
        <pc:spChg chg="mod">
          <ac:chgData name="Smruti Ranjan Sarangi" userId="e0ea421f-ad6a-4d5d-9997-e211934aa2e5" providerId="ADAL" clId="{491AAA73-28B1-407A-B7FD-970DB328C567}" dt="2023-04-12T10:51:00.528" v="11494" actId="1076"/>
          <ac:spMkLst>
            <pc:docMk/>
            <pc:sldMk cId="3266535163" sldId="345"/>
            <ac:spMk id="2" creationId="{A5BCFCD9-D52D-FE51-7B6E-AAB620B33F73}"/>
          </ac:spMkLst>
        </pc:spChg>
        <pc:spChg chg="del">
          <ac:chgData name="Smruti Ranjan Sarangi" userId="e0ea421f-ad6a-4d5d-9997-e211934aa2e5" providerId="ADAL" clId="{491AAA73-28B1-407A-B7FD-970DB328C567}" dt="2023-04-12T10:44:04.174" v="11412" actId="478"/>
          <ac:spMkLst>
            <pc:docMk/>
            <pc:sldMk cId="3266535163" sldId="345"/>
            <ac:spMk id="3" creationId="{3903377E-0B4F-833D-2643-F81D033FE8A9}"/>
          </ac:spMkLst>
        </pc:spChg>
        <pc:spChg chg="add mo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6" creationId="{9A6D08E6-578D-0FAB-032F-0C712EE2EA3A}"/>
          </ac:spMkLst>
        </pc:spChg>
        <pc:spChg chg="add mo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7" creationId="{327DB32D-CF6B-D3AA-99E9-56EA88FE7A51}"/>
          </ac:spMkLst>
        </pc:spChg>
        <pc:spChg chg="add mod">
          <ac:chgData name="Smruti Ranjan Sarangi" userId="e0ea421f-ad6a-4d5d-9997-e211934aa2e5" providerId="ADAL" clId="{491AAA73-28B1-407A-B7FD-970DB328C567}" dt="2023-04-12T10:51:22.336" v="11498" actId="14100"/>
          <ac:spMkLst>
            <pc:docMk/>
            <pc:sldMk cId="3266535163" sldId="345"/>
            <ac:spMk id="8" creationId="{61CB43A3-36B9-9727-EE8C-F70A44AD12B8}"/>
          </ac:spMkLst>
        </pc:spChg>
        <pc:spChg chg="add mo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14" creationId="{A1614620-AC8D-B06D-6391-DADEDEF0F0E1}"/>
          </ac:spMkLst>
        </pc:spChg>
        <pc:spChg chg="add del mod">
          <ac:chgData name="Smruti Ranjan Sarangi" userId="e0ea421f-ad6a-4d5d-9997-e211934aa2e5" providerId="ADAL" clId="{491AAA73-28B1-407A-B7FD-970DB328C567}" dt="2023-04-12T10:44:57.483" v="11438" actId="478"/>
          <ac:spMkLst>
            <pc:docMk/>
            <pc:sldMk cId="3266535163" sldId="345"/>
            <ac:spMk id="18" creationId="{2824EAFA-EA52-FF2A-5550-66A9D2C8D3C9}"/>
          </ac:spMkLst>
        </pc:spChg>
        <pc:spChg chg="add mo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22" creationId="{3061F51C-043E-DC77-A0E1-402D3E4BCFBB}"/>
          </ac:spMkLst>
        </pc:spChg>
        <pc:spChg chg="add del mod">
          <ac:chgData name="Smruti Ranjan Sarangi" userId="e0ea421f-ad6a-4d5d-9997-e211934aa2e5" providerId="ADAL" clId="{491AAA73-28B1-407A-B7FD-970DB328C567}" dt="2023-04-12T10:48:49.686" v="11447" actId="478"/>
          <ac:spMkLst>
            <pc:docMk/>
            <pc:sldMk cId="3266535163" sldId="345"/>
            <ac:spMk id="26" creationId="{9C1C8073-9F7F-0EBC-241E-658B6454F2E1}"/>
          </ac:spMkLst>
        </pc:spChg>
        <pc:spChg chg="add mod or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27" creationId="{3A4F81A5-8E57-00A7-4CF3-0C3B5E60773C}"/>
          </ac:spMkLst>
        </pc:spChg>
        <pc:spChg chg="add mo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28" creationId="{154F364A-AD61-7591-3AC6-313FF9FFA37D}"/>
          </ac:spMkLst>
        </pc:spChg>
        <pc:spChg chg="add mo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29" creationId="{35D085BA-42B2-2AE5-F7A5-377CCD4C0B58}"/>
          </ac:spMkLst>
        </pc:spChg>
        <pc:spChg chg="add mod">
          <ac:chgData name="Smruti Ranjan Sarangi" userId="e0ea421f-ad6a-4d5d-9997-e211934aa2e5" providerId="ADAL" clId="{491AAA73-28B1-407A-B7FD-970DB328C567}" dt="2023-04-12T10:51:31.566" v="11500" actId="1076"/>
          <ac:spMkLst>
            <pc:docMk/>
            <pc:sldMk cId="3266535163" sldId="345"/>
            <ac:spMk id="30" creationId="{7577D4AA-7714-B3C0-9624-08660A190D5D}"/>
          </ac:spMkLst>
        </pc:spChg>
        <pc:spChg chg="add mod">
          <ac:chgData name="Smruti Ranjan Sarangi" userId="e0ea421f-ad6a-4d5d-9997-e211934aa2e5" providerId="ADAL" clId="{491AAA73-28B1-407A-B7FD-970DB328C567}" dt="2023-04-12T10:51:31.566" v="11500" actId="1076"/>
          <ac:spMkLst>
            <pc:docMk/>
            <pc:sldMk cId="3266535163" sldId="345"/>
            <ac:spMk id="31" creationId="{227BF009-5D73-617A-0B48-69B3B42E95E2}"/>
          </ac:spMkLst>
        </pc:spChg>
        <pc:spChg chg="add mod">
          <ac:chgData name="Smruti Ranjan Sarangi" userId="e0ea421f-ad6a-4d5d-9997-e211934aa2e5" providerId="ADAL" clId="{491AAA73-28B1-407A-B7FD-970DB328C567}" dt="2023-04-12T11:03:50.036" v="11605" actId="207"/>
          <ac:spMkLst>
            <pc:docMk/>
            <pc:sldMk cId="3266535163" sldId="345"/>
            <ac:spMk id="32" creationId="{874BC163-40A1-319B-5984-9179F063DEE5}"/>
          </ac:spMkLst>
        </pc:spChg>
        <pc:spChg chg="add mod">
          <ac:chgData name="Smruti Ranjan Sarangi" userId="e0ea421f-ad6a-4d5d-9997-e211934aa2e5" providerId="ADAL" clId="{491AAA73-28B1-407A-B7FD-970DB328C567}" dt="2023-04-12T10:51:31.566" v="11500" actId="1076"/>
          <ac:spMkLst>
            <pc:docMk/>
            <pc:sldMk cId="3266535163" sldId="345"/>
            <ac:spMk id="35" creationId="{A44E9031-5330-7F6C-DFEA-BFDFADF0D7A2}"/>
          </ac:spMkLst>
        </pc:spChg>
        <pc:spChg chg="add mod">
          <ac:chgData name="Smruti Ranjan Sarangi" userId="e0ea421f-ad6a-4d5d-9997-e211934aa2e5" providerId="ADAL" clId="{491AAA73-28B1-407A-B7FD-970DB328C567}" dt="2023-04-12T10:51:31.566" v="11500" actId="1076"/>
          <ac:spMkLst>
            <pc:docMk/>
            <pc:sldMk cId="3266535163" sldId="345"/>
            <ac:spMk id="36" creationId="{2B397C1D-3B73-A6A5-3A63-FEEEC7DC0E0A}"/>
          </ac:spMkLst>
        </pc:spChg>
        <pc:spChg chg="add mod">
          <ac:chgData name="Smruti Ranjan Sarangi" userId="e0ea421f-ad6a-4d5d-9997-e211934aa2e5" providerId="ADAL" clId="{491AAA73-28B1-407A-B7FD-970DB328C567}" dt="2023-04-12T10:51:31.566" v="11500" actId="1076"/>
          <ac:spMkLst>
            <pc:docMk/>
            <pc:sldMk cId="3266535163" sldId="345"/>
            <ac:spMk id="38" creationId="{5EBD9A46-E8D0-3579-A0FD-7EBBEED763E5}"/>
          </ac:spMkLst>
        </pc:spChg>
        <pc:spChg chg="add mod">
          <ac:chgData name="Smruti Ranjan Sarangi" userId="e0ea421f-ad6a-4d5d-9997-e211934aa2e5" providerId="ADAL" clId="{491AAA73-28B1-407A-B7FD-970DB328C567}" dt="2023-04-12T10:51:31.566" v="11500" actId="1076"/>
          <ac:spMkLst>
            <pc:docMk/>
            <pc:sldMk cId="3266535163" sldId="345"/>
            <ac:spMk id="40" creationId="{00460503-1655-FA18-566F-4A8450B1676B}"/>
          </ac:spMkLst>
        </pc:spChg>
        <pc:spChg chg="add mod">
          <ac:chgData name="Smruti Ranjan Sarangi" userId="e0ea421f-ad6a-4d5d-9997-e211934aa2e5" providerId="ADAL" clId="{491AAA73-28B1-407A-B7FD-970DB328C567}" dt="2023-04-12T10:52:37.676" v="11524" actId="20577"/>
          <ac:spMkLst>
            <pc:docMk/>
            <pc:sldMk cId="3266535163" sldId="345"/>
            <ac:spMk id="41" creationId="{C6726B32-8BE8-C8C2-FAB7-2F1E2BB511F8}"/>
          </ac:spMkLst>
        </pc:spChg>
        <pc:spChg chg="add">
          <ac:chgData name="Smruti Ranjan Sarangi" userId="e0ea421f-ad6a-4d5d-9997-e211934aa2e5" providerId="ADAL" clId="{491AAA73-28B1-407A-B7FD-970DB328C567}" dt="2023-04-12T10:51:37.606" v="11501" actId="11529"/>
          <ac:spMkLst>
            <pc:docMk/>
            <pc:sldMk cId="3266535163" sldId="345"/>
            <ac:spMk id="44" creationId="{A38323A7-C3FF-701E-381D-BBA0FEBDFB33}"/>
          </ac:spMkLst>
        </pc:spChg>
        <pc:spChg chg="add mod">
          <ac:chgData name="Smruti Ranjan Sarangi" userId="e0ea421f-ad6a-4d5d-9997-e211934aa2e5" providerId="ADAL" clId="{491AAA73-28B1-407A-B7FD-970DB328C567}" dt="2023-04-12T10:51:57.986" v="11522" actId="1076"/>
          <ac:spMkLst>
            <pc:docMk/>
            <pc:sldMk cId="3266535163" sldId="345"/>
            <ac:spMk id="45" creationId="{C5B47524-F17B-CC65-935F-8E778EA89CC1}"/>
          </ac:spMkLst>
        </pc:spChg>
        <pc:spChg chg="add mod">
          <ac:chgData name="Smruti Ranjan Sarangi" userId="e0ea421f-ad6a-4d5d-9997-e211934aa2e5" providerId="ADAL" clId="{491AAA73-28B1-407A-B7FD-970DB328C567}" dt="2023-04-12T10:52:57.316" v="11533" actId="14100"/>
          <ac:spMkLst>
            <pc:docMk/>
            <pc:sldMk cId="3266535163" sldId="345"/>
            <ac:spMk id="46" creationId="{ADB340DD-1C96-B228-0D70-8863232C8E60}"/>
          </ac:spMkLst>
        </pc:spChg>
        <pc:spChg chg="add mod">
          <ac:chgData name="Smruti Ranjan Sarangi" userId="e0ea421f-ad6a-4d5d-9997-e211934aa2e5" providerId="ADAL" clId="{491AAA73-28B1-407A-B7FD-970DB328C567}" dt="2023-04-12T10:54:11.046" v="11574" actId="1076"/>
          <ac:spMkLst>
            <pc:docMk/>
            <pc:sldMk cId="3266535163" sldId="345"/>
            <ac:spMk id="48" creationId="{C3DEACA8-937F-ECBC-D774-FB26C80DDCFD}"/>
          </ac:spMkLst>
        </pc:spChg>
        <pc:picChg chg="add mod">
          <ac:chgData name="Smruti Ranjan Sarangi" userId="e0ea421f-ad6a-4d5d-9997-e211934aa2e5" providerId="ADAL" clId="{491AAA73-28B1-407A-B7FD-970DB328C567}" dt="2023-04-12T10:53:37.556" v="11555" actId="1076"/>
          <ac:picMkLst>
            <pc:docMk/>
            <pc:sldMk cId="3266535163" sldId="345"/>
            <ac:picMk id="47" creationId="{BDF4E969-77E8-8523-F23D-928D1EA7F0AB}"/>
          </ac:picMkLst>
        </pc:picChg>
        <pc:picChg chg="add mod">
          <ac:chgData name="Smruti Ranjan Sarangi" userId="e0ea421f-ad6a-4d5d-9997-e211934aa2e5" providerId="ADAL" clId="{491AAA73-28B1-407A-B7FD-970DB328C567}" dt="2023-04-12T10:54:24.506" v="11578" actId="1076"/>
          <ac:picMkLst>
            <pc:docMk/>
            <pc:sldMk cId="3266535163" sldId="345"/>
            <ac:picMk id="49" creationId="{8FC9EDF7-E1BA-FF56-7944-167DEB58DCC0}"/>
          </ac:picMkLst>
        </pc:picChg>
        <pc:cxnChg chg="add mod">
          <ac:chgData name="Smruti Ranjan Sarangi" userId="e0ea421f-ad6a-4d5d-9997-e211934aa2e5" providerId="ADAL" clId="{491AAA73-28B1-407A-B7FD-970DB328C567}" dt="2023-04-12T10:51:05.576" v="11495" actId="1076"/>
          <ac:cxnSpMkLst>
            <pc:docMk/>
            <pc:sldMk cId="3266535163" sldId="345"/>
            <ac:cxnSpMk id="10" creationId="{7213C8F3-0A84-E8D9-88C2-A978A6F61BDD}"/>
          </ac:cxnSpMkLst>
        </pc:cxnChg>
        <pc:cxnChg chg="add mod">
          <ac:chgData name="Smruti Ranjan Sarangi" userId="e0ea421f-ad6a-4d5d-9997-e211934aa2e5" providerId="ADAL" clId="{491AAA73-28B1-407A-B7FD-970DB328C567}" dt="2023-04-12T10:51:22.336" v="11498" actId="14100"/>
          <ac:cxnSpMkLst>
            <pc:docMk/>
            <pc:sldMk cId="3266535163" sldId="345"/>
            <ac:cxnSpMk id="11" creationId="{68EC9BF3-7ED7-8F89-AB79-33C494F1A4A6}"/>
          </ac:cxnSpMkLst>
        </pc:cxnChg>
        <pc:cxnChg chg="add mod ord">
          <ac:chgData name="Smruti Ranjan Sarangi" userId="e0ea421f-ad6a-4d5d-9997-e211934aa2e5" providerId="ADAL" clId="{491AAA73-28B1-407A-B7FD-970DB328C567}" dt="2023-04-12T10:51:05.576" v="11495" actId="1076"/>
          <ac:cxnSpMkLst>
            <pc:docMk/>
            <pc:sldMk cId="3266535163" sldId="345"/>
            <ac:cxnSpMk id="15" creationId="{504A6486-4757-B610-F9FB-9E348792A0D4}"/>
          </ac:cxnSpMkLst>
        </pc:cxnChg>
        <pc:cxnChg chg="add mod">
          <ac:chgData name="Smruti Ranjan Sarangi" userId="e0ea421f-ad6a-4d5d-9997-e211934aa2e5" providerId="ADAL" clId="{491AAA73-28B1-407A-B7FD-970DB328C567}" dt="2023-04-12T10:51:05.576" v="11495" actId="1076"/>
          <ac:cxnSpMkLst>
            <pc:docMk/>
            <pc:sldMk cId="3266535163" sldId="345"/>
            <ac:cxnSpMk id="23" creationId="{02E798D4-DC57-F247-1663-E6F9F03EB314}"/>
          </ac:cxnSpMkLst>
        </pc:cxnChg>
        <pc:cxnChg chg="add mod">
          <ac:chgData name="Smruti Ranjan Sarangi" userId="e0ea421f-ad6a-4d5d-9997-e211934aa2e5" providerId="ADAL" clId="{491AAA73-28B1-407A-B7FD-970DB328C567}" dt="2023-04-12T10:51:31.566" v="11500" actId="1076"/>
          <ac:cxnSpMkLst>
            <pc:docMk/>
            <pc:sldMk cId="3266535163" sldId="345"/>
            <ac:cxnSpMk id="33" creationId="{8BD51D2C-D75A-A10B-50FA-930F02EB6DCA}"/>
          </ac:cxnSpMkLst>
        </pc:cxnChg>
        <pc:cxnChg chg="add mod">
          <ac:chgData name="Smruti Ranjan Sarangi" userId="e0ea421f-ad6a-4d5d-9997-e211934aa2e5" providerId="ADAL" clId="{491AAA73-28B1-407A-B7FD-970DB328C567}" dt="2023-04-12T10:51:31.566" v="11500" actId="1076"/>
          <ac:cxnSpMkLst>
            <pc:docMk/>
            <pc:sldMk cId="3266535163" sldId="345"/>
            <ac:cxnSpMk id="34" creationId="{076BD3E3-45CE-CEE8-035C-9158236C77C9}"/>
          </ac:cxnSpMkLst>
        </pc:cxnChg>
        <pc:cxnChg chg="add mod">
          <ac:chgData name="Smruti Ranjan Sarangi" userId="e0ea421f-ad6a-4d5d-9997-e211934aa2e5" providerId="ADAL" clId="{491AAA73-28B1-407A-B7FD-970DB328C567}" dt="2023-04-12T10:51:31.566" v="11500" actId="1076"/>
          <ac:cxnSpMkLst>
            <pc:docMk/>
            <pc:sldMk cId="3266535163" sldId="345"/>
            <ac:cxnSpMk id="37" creationId="{55272B80-E652-7F4A-6E59-2D2B36EAC396}"/>
          </ac:cxnSpMkLst>
        </pc:cxnChg>
        <pc:cxnChg chg="add mod">
          <ac:chgData name="Smruti Ranjan Sarangi" userId="e0ea421f-ad6a-4d5d-9997-e211934aa2e5" providerId="ADAL" clId="{491AAA73-28B1-407A-B7FD-970DB328C567}" dt="2023-04-12T10:51:31.566" v="11500" actId="1076"/>
          <ac:cxnSpMkLst>
            <pc:docMk/>
            <pc:sldMk cId="3266535163" sldId="345"/>
            <ac:cxnSpMk id="39" creationId="{52FB3DFB-3A19-3998-850B-2929C402C020}"/>
          </ac:cxnSpMkLst>
        </pc:cxnChg>
      </pc:sldChg>
      <pc:sldChg chg="addSp delSp modSp new mod">
        <pc:chgData name="Smruti Ranjan Sarangi" userId="e0ea421f-ad6a-4d5d-9997-e211934aa2e5" providerId="ADAL" clId="{491AAA73-28B1-407A-B7FD-970DB328C567}" dt="2023-04-12T13:00:31.348" v="13114" actId="20577"/>
        <pc:sldMkLst>
          <pc:docMk/>
          <pc:sldMk cId="268814336" sldId="346"/>
        </pc:sldMkLst>
        <pc:spChg chg="mod">
          <ac:chgData name="Smruti Ranjan Sarangi" userId="e0ea421f-ad6a-4d5d-9997-e211934aa2e5" providerId="ADAL" clId="{491AAA73-28B1-407A-B7FD-970DB328C567}" dt="2023-04-12T11:03:22.622" v="11598" actId="20577"/>
          <ac:spMkLst>
            <pc:docMk/>
            <pc:sldMk cId="268814336" sldId="346"/>
            <ac:spMk id="2" creationId="{59DD62EC-DB9A-DF0D-B123-2691D4EC6C33}"/>
          </ac:spMkLst>
        </pc:spChg>
        <pc:spChg chg="del">
          <ac:chgData name="Smruti Ranjan Sarangi" userId="e0ea421f-ad6a-4d5d-9997-e211934aa2e5" providerId="ADAL" clId="{491AAA73-28B1-407A-B7FD-970DB328C567}" dt="2023-04-12T11:03:25.374" v="11599" actId="478"/>
          <ac:spMkLst>
            <pc:docMk/>
            <pc:sldMk cId="268814336" sldId="346"/>
            <ac:spMk id="3" creationId="{A38490C5-A902-C480-A4A5-414B08BCBC43}"/>
          </ac:spMkLst>
        </pc:spChg>
        <pc:spChg chg="add mod">
          <ac:chgData name="Smruti Ranjan Sarangi" userId="e0ea421f-ad6a-4d5d-9997-e211934aa2e5" providerId="ADAL" clId="{491AAA73-28B1-407A-B7FD-970DB328C567}" dt="2023-04-12T11:03:29.802" v="11601" actId="1076"/>
          <ac:spMkLst>
            <pc:docMk/>
            <pc:sldMk cId="268814336" sldId="346"/>
            <ac:spMk id="6" creationId="{9366D78F-3E18-B2AF-D1F5-5DCB10A7072A}"/>
          </ac:spMkLst>
        </pc:spChg>
        <pc:spChg chg="add mod">
          <ac:chgData name="Smruti Ranjan Sarangi" userId="e0ea421f-ad6a-4d5d-9997-e211934aa2e5" providerId="ADAL" clId="{491AAA73-28B1-407A-B7FD-970DB328C567}" dt="2023-04-12T11:03:29.802" v="11601" actId="1076"/>
          <ac:spMkLst>
            <pc:docMk/>
            <pc:sldMk cId="268814336" sldId="346"/>
            <ac:spMk id="7" creationId="{36F2B274-ADD2-5E49-9EFA-92D0298B1979}"/>
          </ac:spMkLst>
        </pc:spChg>
        <pc:spChg chg="add mod">
          <ac:chgData name="Smruti Ranjan Sarangi" userId="e0ea421f-ad6a-4d5d-9997-e211934aa2e5" providerId="ADAL" clId="{491AAA73-28B1-407A-B7FD-970DB328C567}" dt="2023-04-12T11:03:53.672" v="11606" actId="207"/>
          <ac:spMkLst>
            <pc:docMk/>
            <pc:sldMk cId="268814336" sldId="346"/>
            <ac:spMk id="8" creationId="{0263299A-C92E-55BC-4D6F-8E519C9ECF54}"/>
          </ac:spMkLst>
        </pc:spChg>
        <pc:spChg chg="add del mod">
          <ac:chgData name="Smruti Ranjan Sarangi" userId="e0ea421f-ad6a-4d5d-9997-e211934aa2e5" providerId="ADAL" clId="{491AAA73-28B1-407A-B7FD-970DB328C567}" dt="2023-04-12T11:03:55.692" v="11607" actId="478"/>
          <ac:spMkLst>
            <pc:docMk/>
            <pc:sldMk cId="268814336" sldId="346"/>
            <ac:spMk id="11" creationId="{64F0386B-4A21-4800-3668-215F3A9EE373}"/>
          </ac:spMkLst>
        </pc:spChg>
        <pc:spChg chg="add del mod">
          <ac:chgData name="Smruti Ranjan Sarangi" userId="e0ea421f-ad6a-4d5d-9997-e211934aa2e5" providerId="ADAL" clId="{491AAA73-28B1-407A-B7FD-970DB328C567}" dt="2023-04-12T11:03:55.692" v="11607" actId="478"/>
          <ac:spMkLst>
            <pc:docMk/>
            <pc:sldMk cId="268814336" sldId="346"/>
            <ac:spMk id="12" creationId="{CC719E55-8A78-4891-F6B7-5DAF2C96D85B}"/>
          </ac:spMkLst>
        </pc:spChg>
        <pc:spChg chg="add del mod">
          <ac:chgData name="Smruti Ranjan Sarangi" userId="e0ea421f-ad6a-4d5d-9997-e211934aa2e5" providerId="ADAL" clId="{491AAA73-28B1-407A-B7FD-970DB328C567}" dt="2023-04-12T11:03:34.638" v="11603" actId="478"/>
          <ac:spMkLst>
            <pc:docMk/>
            <pc:sldMk cId="268814336" sldId="346"/>
            <ac:spMk id="14" creationId="{ECCE5878-8A40-7AE2-F227-1AC02DE5D126}"/>
          </ac:spMkLst>
        </pc:spChg>
        <pc:spChg chg="add del mod">
          <ac:chgData name="Smruti Ranjan Sarangi" userId="e0ea421f-ad6a-4d5d-9997-e211934aa2e5" providerId="ADAL" clId="{491AAA73-28B1-407A-B7FD-970DB328C567}" dt="2023-04-12T11:03:55.692" v="11607" actId="478"/>
          <ac:spMkLst>
            <pc:docMk/>
            <pc:sldMk cId="268814336" sldId="346"/>
            <ac:spMk id="16" creationId="{284F521E-BAE2-2784-50E8-9A218A9510FA}"/>
          </ac:spMkLst>
        </pc:spChg>
        <pc:spChg chg="add del mod">
          <ac:chgData name="Smruti Ranjan Sarangi" userId="e0ea421f-ad6a-4d5d-9997-e211934aa2e5" providerId="ADAL" clId="{491AAA73-28B1-407A-B7FD-970DB328C567}" dt="2023-04-12T11:03:31.532" v="11602" actId="478"/>
          <ac:spMkLst>
            <pc:docMk/>
            <pc:sldMk cId="268814336" sldId="346"/>
            <ac:spMk id="17" creationId="{C5BC23C1-3BC9-7986-ECDE-917C2B13A0CC}"/>
          </ac:spMkLst>
        </pc:spChg>
        <pc:spChg chg="add mod">
          <ac:chgData name="Smruti Ranjan Sarangi" userId="e0ea421f-ad6a-4d5d-9997-e211934aa2e5" providerId="ADAL" clId="{491AAA73-28B1-407A-B7FD-970DB328C567}" dt="2023-04-12T12:58:58.937" v="13018" actId="1076"/>
          <ac:spMkLst>
            <pc:docMk/>
            <pc:sldMk cId="268814336" sldId="346"/>
            <ac:spMk id="18" creationId="{C15CEE1F-8A61-B16A-4FB7-128AAD7C5662}"/>
          </ac:spMkLst>
        </pc:spChg>
        <pc:spChg chg="add mod">
          <ac:chgData name="Smruti Ranjan Sarangi" userId="e0ea421f-ad6a-4d5d-9997-e211934aa2e5" providerId="ADAL" clId="{491AAA73-28B1-407A-B7FD-970DB328C567}" dt="2023-04-12T13:00:05.076" v="13098" actId="20577"/>
          <ac:spMkLst>
            <pc:docMk/>
            <pc:sldMk cId="268814336" sldId="346"/>
            <ac:spMk id="20" creationId="{91C38C84-08C2-EABB-E164-5212A5E34A6F}"/>
          </ac:spMkLst>
        </pc:spChg>
        <pc:spChg chg="add mod">
          <ac:chgData name="Smruti Ranjan Sarangi" userId="e0ea421f-ad6a-4d5d-9997-e211934aa2e5" providerId="ADAL" clId="{491AAA73-28B1-407A-B7FD-970DB328C567}" dt="2023-04-12T13:00:20.226" v="13104" actId="20577"/>
          <ac:spMkLst>
            <pc:docMk/>
            <pc:sldMk cId="268814336" sldId="346"/>
            <ac:spMk id="21" creationId="{2C170019-D602-B635-B832-D156E5E02469}"/>
          </ac:spMkLst>
        </pc:spChg>
        <pc:spChg chg="add mod">
          <ac:chgData name="Smruti Ranjan Sarangi" userId="e0ea421f-ad6a-4d5d-9997-e211934aa2e5" providerId="ADAL" clId="{491AAA73-28B1-407A-B7FD-970DB328C567}" dt="2023-04-12T13:00:31.348" v="13114" actId="20577"/>
          <ac:spMkLst>
            <pc:docMk/>
            <pc:sldMk cId="268814336" sldId="346"/>
            <ac:spMk id="23" creationId="{9CFEBBF0-3803-1B3C-2D2A-19C949B37AE3}"/>
          </ac:spMkLst>
        </pc:spChg>
        <pc:picChg chg="add mod">
          <ac:chgData name="Smruti Ranjan Sarangi" userId="e0ea421f-ad6a-4d5d-9997-e211934aa2e5" providerId="ADAL" clId="{491AAA73-28B1-407A-B7FD-970DB328C567}" dt="2023-04-12T12:59:27.781" v="13023" actId="1076"/>
          <ac:picMkLst>
            <pc:docMk/>
            <pc:sldMk cId="268814336" sldId="346"/>
            <ac:picMk id="19" creationId="{F25D381E-E121-CAC1-62FA-E72908EB285E}"/>
          </ac:picMkLst>
        </pc:picChg>
        <pc:picChg chg="add del mod">
          <ac:chgData name="Smruti Ranjan Sarangi" userId="e0ea421f-ad6a-4d5d-9997-e211934aa2e5" providerId="ADAL" clId="{491AAA73-28B1-407A-B7FD-970DB328C567}" dt="2023-04-12T13:00:23.242" v="13106" actId="478"/>
          <ac:picMkLst>
            <pc:docMk/>
            <pc:sldMk cId="268814336" sldId="346"/>
            <ac:picMk id="22" creationId="{1A4DF8F3-0666-1AA7-F21B-27394B8DB8B2}"/>
          </ac:picMkLst>
        </pc:picChg>
        <pc:cxnChg chg="add mod">
          <ac:chgData name="Smruti Ranjan Sarangi" userId="e0ea421f-ad6a-4d5d-9997-e211934aa2e5" providerId="ADAL" clId="{491AAA73-28B1-407A-B7FD-970DB328C567}" dt="2023-04-12T11:03:29.802" v="11601" actId="1076"/>
          <ac:cxnSpMkLst>
            <pc:docMk/>
            <pc:sldMk cId="268814336" sldId="346"/>
            <ac:cxnSpMk id="9" creationId="{E8DB2834-CC2F-DB64-FA9A-2EB92CCB16EA}"/>
          </ac:cxnSpMkLst>
        </pc:cxnChg>
        <pc:cxnChg chg="add mod">
          <ac:chgData name="Smruti Ranjan Sarangi" userId="e0ea421f-ad6a-4d5d-9997-e211934aa2e5" providerId="ADAL" clId="{491AAA73-28B1-407A-B7FD-970DB328C567}" dt="2023-04-12T11:03:29.802" v="11601" actId="1076"/>
          <ac:cxnSpMkLst>
            <pc:docMk/>
            <pc:sldMk cId="268814336" sldId="346"/>
            <ac:cxnSpMk id="10" creationId="{08D7F9F4-FCD0-E366-250E-42F6C10BC1F0}"/>
          </ac:cxnSpMkLst>
        </pc:cxnChg>
        <pc:cxnChg chg="add del mod">
          <ac:chgData name="Smruti Ranjan Sarangi" userId="e0ea421f-ad6a-4d5d-9997-e211934aa2e5" providerId="ADAL" clId="{491AAA73-28B1-407A-B7FD-970DB328C567}" dt="2023-04-12T11:03:55.692" v="11607" actId="478"/>
          <ac:cxnSpMkLst>
            <pc:docMk/>
            <pc:sldMk cId="268814336" sldId="346"/>
            <ac:cxnSpMk id="13" creationId="{F8DDD243-FA93-F216-9E1F-EA0FA7103FA8}"/>
          </ac:cxnSpMkLst>
        </pc:cxnChg>
        <pc:cxnChg chg="add del mod">
          <ac:chgData name="Smruti Ranjan Sarangi" userId="e0ea421f-ad6a-4d5d-9997-e211934aa2e5" providerId="ADAL" clId="{491AAA73-28B1-407A-B7FD-970DB328C567}" dt="2023-04-12T11:03:55.692" v="11607" actId="478"/>
          <ac:cxnSpMkLst>
            <pc:docMk/>
            <pc:sldMk cId="268814336" sldId="346"/>
            <ac:cxnSpMk id="15" creationId="{D92060E5-ACCE-8D93-9A4D-C19061D41B5D}"/>
          </ac:cxnSpMkLst>
        </pc:cxnChg>
      </pc:sldChg>
      <pc:sldChg chg="addSp delSp modSp new mod">
        <pc:chgData name="Smruti Ranjan Sarangi" userId="e0ea421f-ad6a-4d5d-9997-e211934aa2e5" providerId="ADAL" clId="{491AAA73-28B1-407A-B7FD-970DB328C567}" dt="2023-04-12T13:19:31.962" v="13387" actId="1076"/>
        <pc:sldMkLst>
          <pc:docMk/>
          <pc:sldMk cId="46669193" sldId="347"/>
        </pc:sldMkLst>
        <pc:spChg chg="mod">
          <ac:chgData name="Smruti Ranjan Sarangi" userId="e0ea421f-ad6a-4d5d-9997-e211934aa2e5" providerId="ADAL" clId="{491AAA73-28B1-407A-B7FD-970DB328C567}" dt="2023-04-12T11:35:41.719" v="11874" actId="20577"/>
          <ac:spMkLst>
            <pc:docMk/>
            <pc:sldMk cId="46669193" sldId="347"/>
            <ac:spMk id="2" creationId="{709D8C11-7492-38EE-5EB2-3660B4696C37}"/>
          </ac:spMkLst>
        </pc:spChg>
        <pc:spChg chg="mod">
          <ac:chgData name="Smruti Ranjan Sarangi" userId="e0ea421f-ad6a-4d5d-9997-e211934aa2e5" providerId="ADAL" clId="{491AAA73-28B1-407A-B7FD-970DB328C567}" dt="2023-04-12T13:17:35.896" v="13360" actId="20577"/>
          <ac:spMkLst>
            <pc:docMk/>
            <pc:sldMk cId="46669193" sldId="347"/>
            <ac:spMk id="3" creationId="{B2E82DBD-98AA-51BB-3FE2-7B2C4331CEA7}"/>
          </ac:spMkLst>
        </pc:spChg>
        <pc:spChg chg="add del mod">
          <ac:chgData name="Smruti Ranjan Sarangi" userId="e0ea421f-ad6a-4d5d-9997-e211934aa2e5" providerId="ADAL" clId="{491AAA73-28B1-407A-B7FD-970DB328C567}" dt="2023-04-12T12:28:47.984" v="12614" actId="478"/>
          <ac:spMkLst>
            <pc:docMk/>
            <pc:sldMk cId="46669193" sldId="347"/>
            <ac:spMk id="7" creationId="{924FDD04-808F-F1D7-7986-F87BB8424911}"/>
          </ac:spMkLst>
        </pc:spChg>
        <pc:spChg chg="add mod">
          <ac:chgData name="Smruti Ranjan Sarangi" userId="e0ea421f-ad6a-4d5d-9997-e211934aa2e5" providerId="ADAL" clId="{491AAA73-28B1-407A-B7FD-970DB328C567}" dt="2023-04-12T13:16:39.628" v="13174" actId="1076"/>
          <ac:spMkLst>
            <pc:docMk/>
            <pc:sldMk cId="46669193" sldId="347"/>
            <ac:spMk id="8" creationId="{E5EFD329-CD0D-6A88-136E-5CF332279606}"/>
          </ac:spMkLst>
        </pc:spChg>
        <pc:spChg chg="add mod">
          <ac:chgData name="Smruti Ranjan Sarangi" userId="e0ea421f-ad6a-4d5d-9997-e211934aa2e5" providerId="ADAL" clId="{491AAA73-28B1-407A-B7FD-970DB328C567}" dt="2023-04-12T13:16:39.628" v="13174" actId="1076"/>
          <ac:spMkLst>
            <pc:docMk/>
            <pc:sldMk cId="46669193" sldId="347"/>
            <ac:spMk id="9" creationId="{6D1A4CCE-87B5-D7D3-23F8-1DD64640BD62}"/>
          </ac:spMkLst>
        </pc:spChg>
        <pc:spChg chg="add mod">
          <ac:chgData name="Smruti Ranjan Sarangi" userId="e0ea421f-ad6a-4d5d-9997-e211934aa2e5" providerId="ADAL" clId="{491AAA73-28B1-407A-B7FD-970DB328C567}" dt="2023-04-12T13:16:39.628" v="13174" actId="1076"/>
          <ac:spMkLst>
            <pc:docMk/>
            <pc:sldMk cId="46669193" sldId="347"/>
            <ac:spMk id="10" creationId="{CF7D452C-06FD-5B58-DF9A-17FEB25A975A}"/>
          </ac:spMkLst>
        </pc:spChg>
        <pc:spChg chg="add mod">
          <ac:chgData name="Smruti Ranjan Sarangi" userId="e0ea421f-ad6a-4d5d-9997-e211934aa2e5" providerId="ADAL" clId="{491AAA73-28B1-407A-B7FD-970DB328C567}" dt="2023-04-12T13:16:39.628" v="13174" actId="1076"/>
          <ac:spMkLst>
            <pc:docMk/>
            <pc:sldMk cId="46669193" sldId="347"/>
            <ac:spMk id="11" creationId="{468E32E2-ED36-F00F-60FF-D152C421783E}"/>
          </ac:spMkLst>
        </pc:spChg>
        <pc:spChg chg="add mod">
          <ac:chgData name="Smruti Ranjan Sarangi" userId="e0ea421f-ad6a-4d5d-9997-e211934aa2e5" providerId="ADAL" clId="{491AAA73-28B1-407A-B7FD-970DB328C567}" dt="2023-04-12T13:19:31.962" v="13387" actId="1076"/>
          <ac:spMkLst>
            <pc:docMk/>
            <pc:sldMk cId="46669193" sldId="347"/>
            <ac:spMk id="12" creationId="{4C20B82A-F3EE-4EE4-CCEA-667518967396}"/>
          </ac:spMkLst>
        </pc:spChg>
        <pc:picChg chg="add del mod">
          <ac:chgData name="Smruti Ranjan Sarangi" userId="e0ea421f-ad6a-4d5d-9997-e211934aa2e5" providerId="ADAL" clId="{491AAA73-28B1-407A-B7FD-970DB328C567}" dt="2023-04-12T12:28:29.830" v="12612" actId="478"/>
          <ac:picMkLst>
            <pc:docMk/>
            <pc:sldMk cId="46669193" sldId="347"/>
            <ac:picMk id="6" creationId="{9038B9FC-A012-7077-FEB7-F91EBB25DF77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2T12:17:27.855" v="12375" actId="20577"/>
        <pc:sldMkLst>
          <pc:docMk/>
          <pc:sldMk cId="2460526745" sldId="348"/>
        </pc:sldMkLst>
        <pc:spChg chg="mod">
          <ac:chgData name="Smruti Ranjan Sarangi" userId="e0ea421f-ad6a-4d5d-9997-e211934aa2e5" providerId="ADAL" clId="{491AAA73-28B1-407A-B7FD-970DB328C567}" dt="2023-04-12T12:10:27.862" v="12238" actId="20577"/>
          <ac:spMkLst>
            <pc:docMk/>
            <pc:sldMk cId="2460526745" sldId="348"/>
            <ac:spMk id="2" creationId="{E6A87D22-157D-2956-C690-B88D2723D44F}"/>
          </ac:spMkLst>
        </pc:spChg>
        <pc:spChg chg="del">
          <ac:chgData name="Smruti Ranjan Sarangi" userId="e0ea421f-ad6a-4d5d-9997-e211934aa2e5" providerId="ADAL" clId="{491AAA73-28B1-407A-B7FD-970DB328C567}" dt="2023-04-12T12:10:30.232" v="12239" actId="478"/>
          <ac:spMkLst>
            <pc:docMk/>
            <pc:sldMk cId="2460526745" sldId="348"/>
            <ac:spMk id="3" creationId="{CFA162EE-CFBC-F754-3797-6BC242106A1A}"/>
          </ac:spMkLst>
        </pc:spChg>
        <pc:spChg chg="mod">
          <ac:chgData name="Smruti Ranjan Sarangi" userId="e0ea421f-ad6a-4d5d-9997-e211934aa2e5" providerId="ADAL" clId="{491AAA73-28B1-407A-B7FD-970DB328C567}" dt="2023-04-12T12:16:59.311" v="12353" actId="1076"/>
          <ac:spMkLst>
            <pc:docMk/>
            <pc:sldMk cId="2460526745" sldId="348"/>
            <ac:spMk id="4" creationId="{72EB4360-A21F-884B-FD03-1C00BA0D86AA}"/>
          </ac:spMkLst>
        </pc:spChg>
        <pc:spChg chg="add mod">
          <ac:chgData name="Smruti Ranjan Sarangi" userId="e0ea421f-ad6a-4d5d-9997-e211934aa2e5" providerId="ADAL" clId="{491AAA73-28B1-407A-B7FD-970DB328C567}" dt="2023-04-12T12:14:43.717" v="12259" actId="1076"/>
          <ac:spMkLst>
            <pc:docMk/>
            <pc:sldMk cId="2460526745" sldId="348"/>
            <ac:spMk id="7" creationId="{72DA99E8-4F8B-6B44-2C9A-F7B1CA2DF544}"/>
          </ac:spMkLst>
        </pc:spChg>
        <pc:spChg chg="add mod">
          <ac:chgData name="Smruti Ranjan Sarangi" userId="e0ea421f-ad6a-4d5d-9997-e211934aa2e5" providerId="ADAL" clId="{491AAA73-28B1-407A-B7FD-970DB328C567}" dt="2023-04-12T12:16:56.527" v="12352" actId="1076"/>
          <ac:spMkLst>
            <pc:docMk/>
            <pc:sldMk cId="2460526745" sldId="348"/>
            <ac:spMk id="9" creationId="{6FFD7B09-7B3B-2677-A0AD-28BA0CF56961}"/>
          </ac:spMkLst>
        </pc:spChg>
        <pc:spChg chg="add mod">
          <ac:chgData name="Smruti Ranjan Sarangi" userId="e0ea421f-ad6a-4d5d-9997-e211934aa2e5" providerId="ADAL" clId="{491AAA73-28B1-407A-B7FD-970DB328C567}" dt="2023-04-12T12:17:04.331" v="12354" actId="1076"/>
          <ac:spMkLst>
            <pc:docMk/>
            <pc:sldMk cId="2460526745" sldId="348"/>
            <ac:spMk id="10" creationId="{3BD0E6FC-B9D7-EB3D-F811-7F32670A6FE6}"/>
          </ac:spMkLst>
        </pc:spChg>
        <pc:spChg chg="add mod">
          <ac:chgData name="Smruti Ranjan Sarangi" userId="e0ea421f-ad6a-4d5d-9997-e211934aa2e5" providerId="ADAL" clId="{491AAA73-28B1-407A-B7FD-970DB328C567}" dt="2023-04-12T12:17:04.331" v="12354" actId="1076"/>
          <ac:spMkLst>
            <pc:docMk/>
            <pc:sldMk cId="2460526745" sldId="348"/>
            <ac:spMk id="11" creationId="{EFA2DFE9-4729-11DB-D8E6-0A9AEB96A7CB}"/>
          </ac:spMkLst>
        </pc:spChg>
        <pc:spChg chg="add mod">
          <ac:chgData name="Smruti Ranjan Sarangi" userId="e0ea421f-ad6a-4d5d-9997-e211934aa2e5" providerId="ADAL" clId="{491AAA73-28B1-407A-B7FD-970DB328C567}" dt="2023-04-12T12:17:04.331" v="12354" actId="1076"/>
          <ac:spMkLst>
            <pc:docMk/>
            <pc:sldMk cId="2460526745" sldId="348"/>
            <ac:spMk id="12" creationId="{446B6906-6B4D-9535-43D4-DAB53C9D76D2}"/>
          </ac:spMkLst>
        </pc:spChg>
        <pc:spChg chg="add mod">
          <ac:chgData name="Smruti Ranjan Sarangi" userId="e0ea421f-ad6a-4d5d-9997-e211934aa2e5" providerId="ADAL" clId="{491AAA73-28B1-407A-B7FD-970DB328C567}" dt="2023-04-12T12:16:56.527" v="12352" actId="1076"/>
          <ac:spMkLst>
            <pc:docMk/>
            <pc:sldMk cId="2460526745" sldId="348"/>
            <ac:spMk id="13" creationId="{68807FE5-839B-E68D-02C1-FBC24DC1CB6B}"/>
          </ac:spMkLst>
        </pc:spChg>
        <pc:spChg chg="add del mod">
          <ac:chgData name="Smruti Ranjan Sarangi" userId="e0ea421f-ad6a-4d5d-9997-e211934aa2e5" providerId="ADAL" clId="{491AAA73-28B1-407A-B7FD-970DB328C567}" dt="2023-04-12T12:16:23.362" v="12343" actId="478"/>
          <ac:spMkLst>
            <pc:docMk/>
            <pc:sldMk cId="2460526745" sldId="348"/>
            <ac:spMk id="16" creationId="{C640C87C-7B54-F250-32D2-FE847E92CD9D}"/>
          </ac:spMkLst>
        </pc:spChg>
        <pc:spChg chg="add del mod">
          <ac:chgData name="Smruti Ranjan Sarangi" userId="e0ea421f-ad6a-4d5d-9997-e211934aa2e5" providerId="ADAL" clId="{491AAA73-28B1-407A-B7FD-970DB328C567}" dt="2023-04-12T12:16:23.362" v="12343" actId="478"/>
          <ac:spMkLst>
            <pc:docMk/>
            <pc:sldMk cId="2460526745" sldId="348"/>
            <ac:spMk id="17" creationId="{10885A27-FDFC-B6CC-80EC-1F7680691891}"/>
          </ac:spMkLst>
        </pc:spChg>
        <pc:spChg chg="add mod">
          <ac:chgData name="Smruti Ranjan Sarangi" userId="e0ea421f-ad6a-4d5d-9997-e211934aa2e5" providerId="ADAL" clId="{491AAA73-28B1-407A-B7FD-970DB328C567}" dt="2023-04-12T12:17:04.331" v="12354" actId="1076"/>
          <ac:spMkLst>
            <pc:docMk/>
            <pc:sldMk cId="2460526745" sldId="348"/>
            <ac:spMk id="23" creationId="{3077BEDF-5007-A93E-99B9-293FF1D87AB4}"/>
          </ac:spMkLst>
        </pc:spChg>
        <pc:spChg chg="add mod">
          <ac:chgData name="Smruti Ranjan Sarangi" userId="e0ea421f-ad6a-4d5d-9997-e211934aa2e5" providerId="ADAL" clId="{491AAA73-28B1-407A-B7FD-970DB328C567}" dt="2023-04-12T12:17:27.855" v="12375" actId="20577"/>
          <ac:spMkLst>
            <pc:docMk/>
            <pc:sldMk cId="2460526745" sldId="348"/>
            <ac:spMk id="25" creationId="{76390785-41E4-F7AC-871C-6240E78585AD}"/>
          </ac:spMkLst>
        </pc:spChg>
        <pc:picChg chg="add mod">
          <ac:chgData name="Smruti Ranjan Sarangi" userId="e0ea421f-ad6a-4d5d-9997-e211934aa2e5" providerId="ADAL" clId="{491AAA73-28B1-407A-B7FD-970DB328C567}" dt="2023-04-12T12:14:43.717" v="12259" actId="1076"/>
          <ac:picMkLst>
            <pc:docMk/>
            <pc:sldMk cId="2460526745" sldId="348"/>
            <ac:picMk id="8" creationId="{A8FF67BF-5318-9120-C41E-75E301A2A803}"/>
          </ac:picMkLst>
        </pc:picChg>
        <pc:cxnChg chg="add mod">
          <ac:chgData name="Smruti Ranjan Sarangi" userId="e0ea421f-ad6a-4d5d-9997-e211934aa2e5" providerId="ADAL" clId="{491AAA73-28B1-407A-B7FD-970DB328C567}" dt="2023-04-12T12:16:56.527" v="12352" actId="1076"/>
          <ac:cxnSpMkLst>
            <pc:docMk/>
            <pc:sldMk cId="2460526745" sldId="348"/>
            <ac:cxnSpMk id="15" creationId="{9B679447-2F30-6488-72D1-DE77F51C58E8}"/>
          </ac:cxnSpMkLst>
        </pc:cxnChg>
        <pc:cxnChg chg="add del mod">
          <ac:chgData name="Smruti Ranjan Sarangi" userId="e0ea421f-ad6a-4d5d-9997-e211934aa2e5" providerId="ADAL" clId="{491AAA73-28B1-407A-B7FD-970DB328C567}" dt="2023-04-12T12:16:23.362" v="12343" actId="478"/>
          <ac:cxnSpMkLst>
            <pc:docMk/>
            <pc:sldMk cId="2460526745" sldId="348"/>
            <ac:cxnSpMk id="18" creationId="{97B6D094-78C6-B688-3C8C-3D4890B725A9}"/>
          </ac:cxnSpMkLst>
        </pc:cxnChg>
        <pc:cxnChg chg="add mod">
          <ac:chgData name="Smruti Ranjan Sarangi" userId="e0ea421f-ad6a-4d5d-9997-e211934aa2e5" providerId="ADAL" clId="{491AAA73-28B1-407A-B7FD-970DB328C567}" dt="2023-04-12T12:16:56.527" v="12352" actId="1076"/>
          <ac:cxnSpMkLst>
            <pc:docMk/>
            <pc:sldMk cId="2460526745" sldId="348"/>
            <ac:cxnSpMk id="19" creationId="{A16BE90A-BB93-C963-4141-80610596E983}"/>
          </ac:cxnSpMkLst>
        </pc:cxnChg>
      </pc:sldChg>
      <pc:sldChg chg="addSp delSp modSp new mod">
        <pc:chgData name="Smruti Ranjan Sarangi" userId="e0ea421f-ad6a-4d5d-9997-e211934aa2e5" providerId="ADAL" clId="{491AAA73-28B1-407A-B7FD-970DB328C567}" dt="2023-04-12T12:41:11.880" v="12777" actId="207"/>
        <pc:sldMkLst>
          <pc:docMk/>
          <pc:sldMk cId="758352200" sldId="349"/>
        </pc:sldMkLst>
        <pc:spChg chg="mod">
          <ac:chgData name="Smruti Ranjan Sarangi" userId="e0ea421f-ad6a-4d5d-9997-e211934aa2e5" providerId="ADAL" clId="{491AAA73-28B1-407A-B7FD-970DB328C567}" dt="2023-04-12T12:19:13.081" v="12454" actId="20577"/>
          <ac:spMkLst>
            <pc:docMk/>
            <pc:sldMk cId="758352200" sldId="349"/>
            <ac:spMk id="2" creationId="{CBF424F5-170B-D80E-7D5B-693BD008185E}"/>
          </ac:spMkLst>
        </pc:spChg>
        <pc:spChg chg="del">
          <ac:chgData name="Smruti Ranjan Sarangi" userId="e0ea421f-ad6a-4d5d-9997-e211934aa2e5" providerId="ADAL" clId="{491AAA73-28B1-407A-B7FD-970DB328C567}" dt="2023-04-12T12:18:09.290" v="12377" actId="478"/>
          <ac:spMkLst>
            <pc:docMk/>
            <pc:sldMk cId="758352200" sldId="349"/>
            <ac:spMk id="3" creationId="{A495A1E7-2EE4-9F1B-850B-2525E71814B0}"/>
          </ac:spMkLst>
        </pc:spChg>
        <pc:spChg chg="add mod">
          <ac:chgData name="Smruti Ranjan Sarangi" userId="e0ea421f-ad6a-4d5d-9997-e211934aa2e5" providerId="ADAL" clId="{491AAA73-28B1-407A-B7FD-970DB328C567}" dt="2023-04-12T12:18:50.348" v="12384" actId="1076"/>
          <ac:spMkLst>
            <pc:docMk/>
            <pc:sldMk cId="758352200" sldId="349"/>
            <ac:spMk id="6" creationId="{DFB9F348-BC10-C664-A49C-3067FF961C0D}"/>
          </ac:spMkLst>
        </pc:spChg>
        <pc:spChg chg="add mod">
          <ac:chgData name="Smruti Ranjan Sarangi" userId="e0ea421f-ad6a-4d5d-9997-e211934aa2e5" providerId="ADAL" clId="{491AAA73-28B1-407A-B7FD-970DB328C567}" dt="2023-04-12T12:19:48.337" v="12472" actId="20577"/>
          <ac:spMkLst>
            <pc:docMk/>
            <pc:sldMk cId="758352200" sldId="349"/>
            <ac:spMk id="8" creationId="{0362B5D0-468B-83EC-C4E6-6B9B4A4DFC7A}"/>
          </ac:spMkLst>
        </pc:spChg>
        <pc:spChg chg="add mod">
          <ac:chgData name="Smruti Ranjan Sarangi" userId="e0ea421f-ad6a-4d5d-9997-e211934aa2e5" providerId="ADAL" clId="{491AAA73-28B1-407A-B7FD-970DB328C567}" dt="2023-04-12T12:20:14.548" v="12502" actId="14100"/>
          <ac:spMkLst>
            <pc:docMk/>
            <pc:sldMk cId="758352200" sldId="349"/>
            <ac:spMk id="10" creationId="{132FE41D-7F03-41D9-A9D4-A778907F3801}"/>
          </ac:spMkLst>
        </pc:spChg>
        <pc:spChg chg="add mod">
          <ac:chgData name="Smruti Ranjan Sarangi" userId="e0ea421f-ad6a-4d5d-9997-e211934aa2e5" providerId="ADAL" clId="{491AAA73-28B1-407A-B7FD-970DB328C567}" dt="2023-04-12T12:41:11.880" v="12777" actId="207"/>
          <ac:spMkLst>
            <pc:docMk/>
            <pc:sldMk cId="758352200" sldId="349"/>
            <ac:spMk id="11" creationId="{7AD77692-9C2C-49C0-B85E-CA90086D267B}"/>
          </ac:spMkLst>
        </pc:spChg>
        <pc:picChg chg="add mod">
          <ac:chgData name="Smruti Ranjan Sarangi" userId="e0ea421f-ad6a-4d5d-9997-e211934aa2e5" providerId="ADAL" clId="{491AAA73-28B1-407A-B7FD-970DB328C567}" dt="2023-04-12T12:19:21.868" v="12456" actId="1076"/>
          <ac:picMkLst>
            <pc:docMk/>
            <pc:sldMk cId="758352200" sldId="349"/>
            <ac:picMk id="7" creationId="{A424AD08-F8F0-65E1-711F-F853F4ABEBB4}"/>
          </ac:picMkLst>
        </pc:picChg>
        <pc:picChg chg="add mod">
          <ac:chgData name="Smruti Ranjan Sarangi" userId="e0ea421f-ad6a-4d5d-9997-e211934aa2e5" providerId="ADAL" clId="{491AAA73-28B1-407A-B7FD-970DB328C567}" dt="2023-04-12T12:19:37.148" v="12458" actId="1076"/>
          <ac:picMkLst>
            <pc:docMk/>
            <pc:sldMk cId="758352200" sldId="349"/>
            <ac:picMk id="9" creationId="{867545A1-33AB-0C78-AB62-8E0D9871F597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2T12:58:48.788" v="13017" actId="114"/>
        <pc:sldMkLst>
          <pc:docMk/>
          <pc:sldMk cId="3125740632" sldId="350"/>
        </pc:sldMkLst>
        <pc:spChg chg="mod">
          <ac:chgData name="Smruti Ranjan Sarangi" userId="e0ea421f-ad6a-4d5d-9997-e211934aa2e5" providerId="ADAL" clId="{491AAA73-28B1-407A-B7FD-970DB328C567}" dt="2023-04-12T12:47:56.800" v="12816" actId="1076"/>
          <ac:spMkLst>
            <pc:docMk/>
            <pc:sldMk cId="3125740632" sldId="350"/>
            <ac:spMk id="2" creationId="{D4BBDF3C-39BF-EAC3-F4F8-8DE7D7C6BD94}"/>
          </ac:spMkLst>
        </pc:spChg>
        <pc:spChg chg="del">
          <ac:chgData name="Smruti Ranjan Sarangi" userId="e0ea421f-ad6a-4d5d-9997-e211934aa2e5" providerId="ADAL" clId="{491AAA73-28B1-407A-B7FD-970DB328C567}" dt="2023-04-12T12:47:28.790" v="12807" actId="478"/>
          <ac:spMkLst>
            <pc:docMk/>
            <pc:sldMk cId="3125740632" sldId="350"/>
            <ac:spMk id="3" creationId="{3209B283-7487-FC99-0FBE-7043CD77C9D4}"/>
          </ac:spMkLst>
        </pc:spChg>
        <pc:spChg chg="add mod">
          <ac:chgData name="Smruti Ranjan Sarangi" userId="e0ea421f-ad6a-4d5d-9997-e211934aa2e5" providerId="ADAL" clId="{491AAA73-28B1-407A-B7FD-970DB328C567}" dt="2023-04-12T12:58:18.734" v="12961" actId="207"/>
          <ac:spMkLst>
            <pc:docMk/>
            <pc:sldMk cId="3125740632" sldId="350"/>
            <ac:spMk id="6" creationId="{BB7104E2-19DE-03FE-E319-636B8F930EDC}"/>
          </ac:spMkLst>
        </pc:spChg>
        <pc:spChg chg="add mod">
          <ac:chgData name="Smruti Ranjan Sarangi" userId="e0ea421f-ad6a-4d5d-9997-e211934aa2e5" providerId="ADAL" clId="{491AAA73-28B1-407A-B7FD-970DB328C567}" dt="2023-04-12T12:48:04.541" v="12818" actId="1076"/>
          <ac:spMkLst>
            <pc:docMk/>
            <pc:sldMk cId="3125740632" sldId="350"/>
            <ac:spMk id="7" creationId="{4735A098-8875-B9FF-C801-115BB3423678}"/>
          </ac:spMkLst>
        </pc:spChg>
        <pc:spChg chg="add mod">
          <ac:chgData name="Smruti Ranjan Sarangi" userId="e0ea421f-ad6a-4d5d-9997-e211934aa2e5" providerId="ADAL" clId="{491AAA73-28B1-407A-B7FD-970DB328C567}" dt="2023-04-12T12:54:46.962" v="12880" actId="13822"/>
          <ac:spMkLst>
            <pc:docMk/>
            <pc:sldMk cId="3125740632" sldId="350"/>
            <ac:spMk id="9" creationId="{7F4A0720-6FE2-7739-848B-BFED864CB815}"/>
          </ac:spMkLst>
        </pc:spChg>
        <pc:spChg chg="add mod">
          <ac:chgData name="Smruti Ranjan Sarangi" userId="e0ea421f-ad6a-4d5d-9997-e211934aa2e5" providerId="ADAL" clId="{491AAA73-28B1-407A-B7FD-970DB328C567}" dt="2023-04-12T12:55:08.063" v="12903" actId="114"/>
          <ac:spMkLst>
            <pc:docMk/>
            <pc:sldMk cId="3125740632" sldId="350"/>
            <ac:spMk id="10" creationId="{F1E75933-3B41-4343-EC2C-CED03A9EBD22}"/>
          </ac:spMkLst>
        </pc:spChg>
        <pc:spChg chg="add mod">
          <ac:chgData name="Smruti Ranjan Sarangi" userId="e0ea421f-ad6a-4d5d-9997-e211934aa2e5" providerId="ADAL" clId="{491AAA73-28B1-407A-B7FD-970DB328C567}" dt="2023-04-12T12:55:00.360" v="12900" actId="114"/>
          <ac:spMkLst>
            <pc:docMk/>
            <pc:sldMk cId="3125740632" sldId="350"/>
            <ac:spMk id="11" creationId="{102854DD-C821-F361-7C98-5A1203619558}"/>
          </ac:spMkLst>
        </pc:spChg>
        <pc:spChg chg="add mod">
          <ac:chgData name="Smruti Ranjan Sarangi" userId="e0ea421f-ad6a-4d5d-9997-e211934aa2e5" providerId="ADAL" clId="{491AAA73-28B1-407A-B7FD-970DB328C567}" dt="2023-04-12T12:58:08.687" v="12959" actId="114"/>
          <ac:spMkLst>
            <pc:docMk/>
            <pc:sldMk cId="3125740632" sldId="350"/>
            <ac:spMk id="12" creationId="{D04993C9-2D44-677C-724F-167D5C0B3D98}"/>
          </ac:spMkLst>
        </pc:spChg>
        <pc:spChg chg="add mod">
          <ac:chgData name="Smruti Ranjan Sarangi" userId="e0ea421f-ad6a-4d5d-9997-e211934aa2e5" providerId="ADAL" clId="{491AAA73-28B1-407A-B7FD-970DB328C567}" dt="2023-04-12T12:56:14.163" v="12908" actId="1582"/>
          <ac:spMkLst>
            <pc:docMk/>
            <pc:sldMk cId="3125740632" sldId="350"/>
            <ac:spMk id="13" creationId="{61DD2335-2B1D-16D3-9F5B-61A403652E38}"/>
          </ac:spMkLst>
        </pc:spChg>
        <pc:spChg chg="add mod">
          <ac:chgData name="Smruti Ranjan Sarangi" userId="e0ea421f-ad6a-4d5d-9997-e211934aa2e5" providerId="ADAL" clId="{491AAA73-28B1-407A-B7FD-970DB328C567}" dt="2023-04-12T12:58:48.788" v="13017" actId="114"/>
          <ac:spMkLst>
            <pc:docMk/>
            <pc:sldMk cId="3125740632" sldId="350"/>
            <ac:spMk id="14" creationId="{47148839-A43C-46D7-DE4E-BABD0AAD5D20}"/>
          </ac:spMkLst>
        </pc:spChg>
        <pc:picChg chg="add mod">
          <ac:chgData name="Smruti Ranjan Sarangi" userId="e0ea421f-ad6a-4d5d-9997-e211934aa2e5" providerId="ADAL" clId="{491AAA73-28B1-407A-B7FD-970DB328C567}" dt="2023-04-12T12:48:04.541" v="12818" actId="1076"/>
          <ac:picMkLst>
            <pc:docMk/>
            <pc:sldMk cId="3125740632" sldId="350"/>
            <ac:picMk id="8" creationId="{A6D71684-8546-65C4-6A32-46439B5A0BB6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3T13:10:52.852" v="13651" actId="1076"/>
        <pc:sldMkLst>
          <pc:docMk/>
          <pc:sldMk cId="109040840" sldId="351"/>
        </pc:sldMkLst>
        <pc:spChg chg="mod">
          <ac:chgData name="Smruti Ranjan Sarangi" userId="e0ea421f-ad6a-4d5d-9997-e211934aa2e5" providerId="ADAL" clId="{491AAA73-28B1-407A-B7FD-970DB328C567}" dt="2023-04-13T07:04:09.658" v="13445" actId="20577"/>
          <ac:spMkLst>
            <pc:docMk/>
            <pc:sldMk cId="109040840" sldId="351"/>
            <ac:spMk id="2" creationId="{1BDED770-B96D-FA18-DA5F-2DFD989EA5DD}"/>
          </ac:spMkLst>
        </pc:spChg>
        <pc:spChg chg="del">
          <ac:chgData name="Smruti Ranjan Sarangi" userId="e0ea421f-ad6a-4d5d-9997-e211934aa2e5" providerId="ADAL" clId="{491AAA73-28B1-407A-B7FD-970DB328C567}" dt="2023-04-13T10:36:48.779" v="13446" actId="478"/>
          <ac:spMkLst>
            <pc:docMk/>
            <pc:sldMk cId="109040840" sldId="351"/>
            <ac:spMk id="3" creationId="{64313D60-6E95-F070-65B5-EF400D3415F0}"/>
          </ac:spMkLst>
        </pc:spChg>
        <pc:graphicFrameChg chg="add mod modGraphic">
          <ac:chgData name="Smruti Ranjan Sarangi" userId="e0ea421f-ad6a-4d5d-9997-e211934aa2e5" providerId="ADAL" clId="{491AAA73-28B1-407A-B7FD-970DB328C567}" dt="2023-04-13T13:10:27.797" v="13639"/>
          <ac:graphicFrameMkLst>
            <pc:docMk/>
            <pc:sldMk cId="109040840" sldId="351"/>
            <ac:graphicFrameMk id="6" creationId="{93BB9EA7-81F9-EF59-89B6-2BADB598F1F4}"/>
          </ac:graphicFrameMkLst>
        </pc:graphicFrameChg>
        <pc:picChg chg="add mod">
          <ac:chgData name="Smruti Ranjan Sarangi" userId="e0ea421f-ad6a-4d5d-9997-e211934aa2e5" providerId="ADAL" clId="{491AAA73-28B1-407A-B7FD-970DB328C567}" dt="2023-04-13T13:10:36.527" v="13644" actId="1076"/>
          <ac:picMkLst>
            <pc:docMk/>
            <pc:sldMk cId="109040840" sldId="351"/>
            <ac:picMk id="7" creationId="{6BFA10EE-0017-345C-B23C-17FA5B886816}"/>
          </ac:picMkLst>
        </pc:picChg>
        <pc:picChg chg="add mod">
          <ac:chgData name="Smruti Ranjan Sarangi" userId="e0ea421f-ad6a-4d5d-9997-e211934aa2e5" providerId="ADAL" clId="{491AAA73-28B1-407A-B7FD-970DB328C567}" dt="2023-04-13T13:10:47.198" v="13648" actId="1076"/>
          <ac:picMkLst>
            <pc:docMk/>
            <pc:sldMk cId="109040840" sldId="351"/>
            <ac:picMk id="8" creationId="{7C8C9096-A7FD-7BEF-BBAE-0896475C5B31}"/>
          </ac:picMkLst>
        </pc:picChg>
        <pc:picChg chg="add mod">
          <ac:chgData name="Smruti Ranjan Sarangi" userId="e0ea421f-ad6a-4d5d-9997-e211934aa2e5" providerId="ADAL" clId="{491AAA73-28B1-407A-B7FD-970DB328C567}" dt="2023-04-13T13:10:52.852" v="13651" actId="1076"/>
          <ac:picMkLst>
            <pc:docMk/>
            <pc:sldMk cId="109040840" sldId="351"/>
            <ac:picMk id="9" creationId="{FA789824-B744-B92E-1A39-FBA13B678309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3T13:14:40.217" v="13689" actId="20577"/>
        <pc:sldMkLst>
          <pc:docMk/>
          <pc:sldMk cId="2024236630" sldId="352"/>
        </pc:sldMkLst>
        <pc:spChg chg="mod">
          <ac:chgData name="Smruti Ranjan Sarangi" userId="e0ea421f-ad6a-4d5d-9997-e211934aa2e5" providerId="ADAL" clId="{491AAA73-28B1-407A-B7FD-970DB328C567}" dt="2023-04-13T13:11:08.967" v="13669" actId="20577"/>
          <ac:spMkLst>
            <pc:docMk/>
            <pc:sldMk cId="2024236630" sldId="352"/>
            <ac:spMk id="2" creationId="{74323D49-976C-7576-3D83-0747C45D73E6}"/>
          </ac:spMkLst>
        </pc:spChg>
        <pc:spChg chg="del">
          <ac:chgData name="Smruti Ranjan Sarangi" userId="e0ea421f-ad6a-4d5d-9997-e211934aa2e5" providerId="ADAL" clId="{491AAA73-28B1-407A-B7FD-970DB328C567}" dt="2023-04-13T13:14:20.047" v="13670" actId="478"/>
          <ac:spMkLst>
            <pc:docMk/>
            <pc:sldMk cId="2024236630" sldId="352"/>
            <ac:spMk id="3" creationId="{1B0BCB71-D433-EC65-421C-3E57A5C982AF}"/>
          </ac:spMkLst>
        </pc:spChg>
        <pc:spChg chg="add del">
          <ac:chgData name="Smruti Ranjan Sarangi" userId="e0ea421f-ad6a-4d5d-9997-e211934aa2e5" providerId="ADAL" clId="{491AAA73-28B1-407A-B7FD-970DB328C567}" dt="2023-04-13T13:14:25.047" v="13672" actId="478"/>
          <ac:spMkLst>
            <pc:docMk/>
            <pc:sldMk cId="2024236630" sldId="352"/>
            <ac:spMk id="6" creationId="{9FECFCAC-5099-9890-D273-074492B889FE}"/>
          </ac:spMkLst>
        </pc:spChg>
        <pc:spChg chg="add mod">
          <ac:chgData name="Smruti Ranjan Sarangi" userId="e0ea421f-ad6a-4d5d-9997-e211934aa2e5" providerId="ADAL" clId="{491AAA73-28B1-407A-B7FD-970DB328C567}" dt="2023-04-13T13:14:31.710" v="13674" actId="13822"/>
          <ac:spMkLst>
            <pc:docMk/>
            <pc:sldMk cId="2024236630" sldId="352"/>
            <ac:spMk id="7" creationId="{33C330A7-CE05-73DB-322F-7B00FC78F28C}"/>
          </ac:spMkLst>
        </pc:spChg>
        <pc:spChg chg="add mod">
          <ac:chgData name="Smruti Ranjan Sarangi" userId="e0ea421f-ad6a-4d5d-9997-e211934aa2e5" providerId="ADAL" clId="{491AAA73-28B1-407A-B7FD-970DB328C567}" dt="2023-04-13T13:14:40.217" v="13689" actId="20577"/>
          <ac:spMkLst>
            <pc:docMk/>
            <pc:sldMk cId="2024236630" sldId="352"/>
            <ac:spMk id="8" creationId="{58B73456-3F11-192C-A4A7-32A66130104A}"/>
          </ac:spMkLst>
        </pc:spChg>
      </pc:sldChg>
      <pc:sldChg chg="addSp delSp modSp new mod">
        <pc:chgData name="Smruti Ranjan Sarangi" userId="e0ea421f-ad6a-4d5d-9997-e211934aa2e5" providerId="ADAL" clId="{491AAA73-28B1-407A-B7FD-970DB328C567}" dt="2023-04-14T08:55:41.378" v="13822" actId="20577"/>
        <pc:sldMkLst>
          <pc:docMk/>
          <pc:sldMk cId="2308147064" sldId="354"/>
        </pc:sldMkLst>
        <pc:spChg chg="del">
          <ac:chgData name="Smruti Ranjan Sarangi" userId="e0ea421f-ad6a-4d5d-9997-e211934aa2e5" providerId="ADAL" clId="{491AAA73-28B1-407A-B7FD-970DB328C567}" dt="2023-04-14T08:49:46.504" v="13691" actId="478"/>
          <ac:spMkLst>
            <pc:docMk/>
            <pc:sldMk cId="2308147064" sldId="354"/>
            <ac:spMk id="2" creationId="{1A1EF8A4-5791-4A93-AAAE-4ACC8FE3E276}"/>
          </ac:spMkLst>
        </pc:spChg>
        <pc:spChg chg="del">
          <ac:chgData name="Smruti Ranjan Sarangi" userId="e0ea421f-ad6a-4d5d-9997-e211934aa2e5" providerId="ADAL" clId="{491AAA73-28B1-407A-B7FD-970DB328C567}" dt="2023-04-14T08:49:46.504" v="13691" actId="478"/>
          <ac:spMkLst>
            <pc:docMk/>
            <pc:sldMk cId="2308147064" sldId="354"/>
            <ac:spMk id="3" creationId="{C338E0E3-57D1-2E03-6C58-C1461B34052B}"/>
          </ac:spMkLst>
        </pc:spChg>
        <pc:spChg chg="add mod">
          <ac:chgData name="Smruti Ranjan Sarangi" userId="e0ea421f-ad6a-4d5d-9997-e211934aa2e5" providerId="ADAL" clId="{491AAA73-28B1-407A-B7FD-970DB328C567}" dt="2023-04-14T08:54:01.461" v="13740" actId="403"/>
          <ac:spMkLst>
            <pc:docMk/>
            <pc:sldMk cId="2308147064" sldId="354"/>
            <ac:spMk id="6" creationId="{68488A9C-CB24-0FAE-8E52-BC61FA415351}"/>
          </ac:spMkLst>
        </pc:spChg>
        <pc:spChg chg="add del mod">
          <ac:chgData name="Smruti Ranjan Sarangi" userId="e0ea421f-ad6a-4d5d-9997-e211934aa2e5" providerId="ADAL" clId="{491AAA73-28B1-407A-B7FD-970DB328C567}" dt="2023-04-14T08:53:26.997" v="13699"/>
          <ac:spMkLst>
            <pc:docMk/>
            <pc:sldMk cId="2308147064" sldId="354"/>
            <ac:spMk id="9" creationId="{E9E9DDB9-5FAD-19A3-A29F-6C513E41DF1D}"/>
          </ac:spMkLst>
        </pc:spChg>
        <pc:graphicFrameChg chg="add mod modGraphic">
          <ac:chgData name="Smruti Ranjan Sarangi" userId="e0ea421f-ad6a-4d5d-9997-e211934aa2e5" providerId="ADAL" clId="{491AAA73-28B1-407A-B7FD-970DB328C567}" dt="2023-04-14T08:55:41.378" v="13822" actId="20577"/>
          <ac:graphicFrameMkLst>
            <pc:docMk/>
            <pc:sldMk cId="2308147064" sldId="354"/>
            <ac:graphicFrameMk id="10" creationId="{0BD76CC5-9609-6275-3958-96E866071BCE}"/>
          </ac:graphicFrameMkLst>
        </pc:graphicFrameChg>
        <pc:picChg chg="add mod">
          <ac:chgData name="Smruti Ranjan Sarangi" userId="e0ea421f-ad6a-4d5d-9997-e211934aa2e5" providerId="ADAL" clId="{491AAA73-28B1-407A-B7FD-970DB328C567}" dt="2023-04-14T08:53:47.422" v="13705" actId="1076"/>
          <ac:picMkLst>
            <pc:docMk/>
            <pc:sldMk cId="2308147064" sldId="354"/>
            <ac:picMk id="8" creationId="{87CE9F39-5E2E-6882-42D0-0628515F50C5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4T08:54:59.605" v="13766" actId="13822"/>
        <pc:sldMkLst>
          <pc:docMk/>
          <pc:sldMk cId="3723703232" sldId="355"/>
        </pc:sldMkLst>
        <pc:spChg chg="del">
          <ac:chgData name="Smruti Ranjan Sarangi" userId="e0ea421f-ad6a-4d5d-9997-e211934aa2e5" providerId="ADAL" clId="{491AAA73-28B1-407A-B7FD-970DB328C567}" dt="2023-04-14T08:54:10.489" v="13742" actId="478"/>
          <ac:spMkLst>
            <pc:docMk/>
            <pc:sldMk cId="3723703232" sldId="355"/>
            <ac:spMk id="2" creationId="{EC93048E-592A-052F-80F0-CD11D5749DC5}"/>
          </ac:spMkLst>
        </pc:spChg>
        <pc:spChg chg="del">
          <ac:chgData name="Smruti Ranjan Sarangi" userId="e0ea421f-ad6a-4d5d-9997-e211934aa2e5" providerId="ADAL" clId="{491AAA73-28B1-407A-B7FD-970DB328C567}" dt="2023-04-14T08:54:10.489" v="13742" actId="478"/>
          <ac:spMkLst>
            <pc:docMk/>
            <pc:sldMk cId="3723703232" sldId="355"/>
            <ac:spMk id="3" creationId="{CF7497B6-EC3F-2B7B-2239-45159C0E2335}"/>
          </ac:spMkLst>
        </pc:spChg>
        <pc:spChg chg="add del mod">
          <ac:chgData name="Smruti Ranjan Sarangi" userId="e0ea421f-ad6a-4d5d-9997-e211934aa2e5" providerId="ADAL" clId="{491AAA73-28B1-407A-B7FD-970DB328C567}" dt="2023-04-14T08:54:44.212" v="13749" actId="478"/>
          <ac:spMkLst>
            <pc:docMk/>
            <pc:sldMk cId="3723703232" sldId="355"/>
            <ac:spMk id="6" creationId="{203B090E-C76E-0E5C-30F7-B2DE0F8BD3C2}"/>
          </ac:spMkLst>
        </pc:spChg>
        <pc:spChg chg="add mod">
          <ac:chgData name="Smruti Ranjan Sarangi" userId="e0ea421f-ad6a-4d5d-9997-e211934aa2e5" providerId="ADAL" clId="{491AAA73-28B1-407A-B7FD-970DB328C567}" dt="2023-04-14T08:54:59.605" v="13766" actId="13822"/>
          <ac:spMkLst>
            <pc:docMk/>
            <pc:sldMk cId="3723703232" sldId="355"/>
            <ac:spMk id="9" creationId="{8A721809-0D3B-B858-7E45-A5940925520F}"/>
          </ac:spMkLst>
        </pc:spChg>
        <pc:picChg chg="add mod">
          <ac:chgData name="Smruti Ranjan Sarangi" userId="e0ea421f-ad6a-4d5d-9997-e211934aa2e5" providerId="ADAL" clId="{491AAA73-28B1-407A-B7FD-970DB328C567}" dt="2023-04-14T08:54:46.920" v="13750" actId="1076"/>
          <ac:picMkLst>
            <pc:docMk/>
            <pc:sldMk cId="3723703232" sldId="355"/>
            <ac:picMk id="8" creationId="{DF5BEB8B-6203-FCD2-620F-7EAA14B6D77C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4T12:26:52.297" v="14743" actId="21"/>
        <pc:sldMkLst>
          <pc:docMk/>
          <pc:sldMk cId="499735953" sldId="356"/>
        </pc:sldMkLst>
        <pc:spChg chg="mod">
          <ac:chgData name="Smruti Ranjan Sarangi" userId="e0ea421f-ad6a-4d5d-9997-e211934aa2e5" providerId="ADAL" clId="{491AAA73-28B1-407A-B7FD-970DB328C567}" dt="2023-04-14T11:15:18.916" v="14148" actId="20577"/>
          <ac:spMkLst>
            <pc:docMk/>
            <pc:sldMk cId="499735953" sldId="356"/>
            <ac:spMk id="2" creationId="{923B0715-A156-9BF6-56C4-FCC786307CA9}"/>
          </ac:spMkLst>
        </pc:spChg>
        <pc:spChg chg="del">
          <ac:chgData name="Smruti Ranjan Sarangi" userId="e0ea421f-ad6a-4d5d-9997-e211934aa2e5" providerId="ADAL" clId="{491AAA73-28B1-407A-B7FD-970DB328C567}" dt="2023-04-14T11:15:27.977" v="14151" actId="478"/>
          <ac:spMkLst>
            <pc:docMk/>
            <pc:sldMk cId="499735953" sldId="356"/>
            <ac:spMk id="3" creationId="{A96DB63B-6F44-A7B9-79E9-A177F93F33D4}"/>
          </ac:spMkLst>
        </pc:spChg>
        <pc:spChg chg="add mod">
          <ac:chgData name="Smruti Ranjan Sarangi" userId="e0ea421f-ad6a-4d5d-9997-e211934aa2e5" providerId="ADAL" clId="{491AAA73-28B1-407A-B7FD-970DB328C567}" dt="2023-04-14T11:15:26.629" v="14150" actId="1076"/>
          <ac:spMkLst>
            <pc:docMk/>
            <pc:sldMk cId="499735953" sldId="356"/>
            <ac:spMk id="6" creationId="{A9174F3B-06EE-C7AD-B783-2C0D76B740E6}"/>
          </ac:spMkLst>
        </pc:spChg>
        <pc:spChg chg="add del mod">
          <ac:chgData name="Smruti Ranjan Sarangi" userId="e0ea421f-ad6a-4d5d-9997-e211934aa2e5" providerId="ADAL" clId="{491AAA73-28B1-407A-B7FD-970DB328C567}" dt="2023-04-14T11:15:34.661" v="14157"/>
          <ac:spMkLst>
            <pc:docMk/>
            <pc:sldMk cId="499735953" sldId="356"/>
            <ac:spMk id="7" creationId="{845B8D90-811D-FB43-7655-9233F39E777F}"/>
          </ac:spMkLst>
        </pc:spChg>
        <pc:spChg chg="add del mod">
          <ac:chgData name="Smruti Ranjan Sarangi" userId="e0ea421f-ad6a-4d5d-9997-e211934aa2e5" providerId="ADAL" clId="{491AAA73-28B1-407A-B7FD-970DB328C567}" dt="2023-04-14T11:15:34.659" v="14155" actId="478"/>
          <ac:spMkLst>
            <pc:docMk/>
            <pc:sldMk cId="499735953" sldId="356"/>
            <ac:spMk id="8" creationId="{4BD5B3E6-FADC-8CED-640E-61F1DB6C5771}"/>
          </ac:spMkLst>
        </pc:spChg>
        <pc:spChg chg="add mod">
          <ac:chgData name="Smruti Ranjan Sarangi" userId="e0ea421f-ad6a-4d5d-9997-e211934aa2e5" providerId="ADAL" clId="{491AAA73-28B1-407A-B7FD-970DB328C567}" dt="2023-04-14T11:21:14.952" v="14283" actId="207"/>
          <ac:spMkLst>
            <pc:docMk/>
            <pc:sldMk cId="499735953" sldId="356"/>
            <ac:spMk id="9" creationId="{D7E0BA7B-3851-BC08-91AD-B939BCA0879B}"/>
          </ac:spMkLst>
        </pc:spChg>
        <pc:spChg chg="add mod">
          <ac:chgData name="Smruti Ranjan Sarangi" userId="e0ea421f-ad6a-4d5d-9997-e211934aa2e5" providerId="ADAL" clId="{491AAA73-28B1-407A-B7FD-970DB328C567}" dt="2023-04-14T11:25:48.217" v="14579" actId="207"/>
          <ac:spMkLst>
            <pc:docMk/>
            <pc:sldMk cId="499735953" sldId="356"/>
            <ac:spMk id="11" creationId="{1C8D9180-965D-8ACB-D6A4-41E7DF7978F6}"/>
          </ac:spMkLst>
        </pc:spChg>
        <pc:spChg chg="add del">
          <ac:chgData name="Smruti Ranjan Sarangi" userId="e0ea421f-ad6a-4d5d-9997-e211934aa2e5" providerId="ADAL" clId="{491AAA73-28B1-407A-B7FD-970DB328C567}" dt="2023-04-14T12:26:52.297" v="14743" actId="21"/>
          <ac:spMkLst>
            <pc:docMk/>
            <pc:sldMk cId="499735953" sldId="356"/>
            <ac:spMk id="12" creationId="{7306963C-7FFA-B5B2-6915-82ADFC6A9E02}"/>
          </ac:spMkLst>
        </pc:spChg>
        <pc:picChg chg="add mod">
          <ac:chgData name="Smruti Ranjan Sarangi" userId="e0ea421f-ad6a-4d5d-9997-e211934aa2e5" providerId="ADAL" clId="{491AAA73-28B1-407A-B7FD-970DB328C567}" dt="2023-04-14T11:18:35.702" v="14247" actId="1076"/>
          <ac:picMkLst>
            <pc:docMk/>
            <pc:sldMk cId="499735953" sldId="356"/>
            <ac:picMk id="10" creationId="{F479723A-A130-51DB-320A-B3A14E6495F6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4T13:21:26.939" v="15897" actId="207"/>
        <pc:sldMkLst>
          <pc:docMk/>
          <pc:sldMk cId="8025059" sldId="357"/>
        </pc:sldMkLst>
        <pc:spChg chg="mod">
          <ac:chgData name="Smruti Ranjan Sarangi" userId="e0ea421f-ad6a-4d5d-9997-e211934aa2e5" providerId="ADAL" clId="{491AAA73-28B1-407A-B7FD-970DB328C567}" dt="2023-04-14T13:15:08.956" v="15536" actId="20577"/>
          <ac:spMkLst>
            <pc:docMk/>
            <pc:sldMk cId="8025059" sldId="357"/>
            <ac:spMk id="2" creationId="{BDA9EC72-1A90-8301-9DF9-DCCBDFBB3E12}"/>
          </ac:spMkLst>
        </pc:spChg>
        <pc:spChg chg="del">
          <ac:chgData name="Smruti Ranjan Sarangi" userId="e0ea421f-ad6a-4d5d-9997-e211934aa2e5" providerId="ADAL" clId="{491AAA73-28B1-407A-B7FD-970DB328C567}" dt="2023-04-14T13:15:11.797" v="15537" actId="478"/>
          <ac:spMkLst>
            <pc:docMk/>
            <pc:sldMk cId="8025059" sldId="357"/>
            <ac:spMk id="3" creationId="{2E8B407F-711E-0B24-BCC9-FEE863BAE5FB}"/>
          </ac:spMkLst>
        </pc:spChg>
        <pc:graphicFrameChg chg="add mod modGraphic">
          <ac:chgData name="Smruti Ranjan Sarangi" userId="e0ea421f-ad6a-4d5d-9997-e211934aa2e5" providerId="ADAL" clId="{491AAA73-28B1-407A-B7FD-970DB328C567}" dt="2023-04-14T13:21:26.939" v="15897" actId="207"/>
          <ac:graphicFrameMkLst>
            <pc:docMk/>
            <pc:sldMk cId="8025059" sldId="357"/>
            <ac:graphicFrameMk id="6" creationId="{59722BDA-E67A-62DA-09AC-C531D15B44DD}"/>
          </ac:graphicFrameMkLst>
        </pc:graphicFrameChg>
      </pc:sldChg>
    </pc:docChg>
  </pc:docChgLst>
  <pc:docChgLst>
    <pc:chgData name="Smruti Ranjan Sarangi" userId="e0ea421f-ad6a-4d5d-9997-e211934aa2e5" providerId="ADAL" clId="{62534F3F-D116-41CD-9820-8154AE5C293A}"/>
    <pc:docChg chg="undo custSel addSld delSld modSld sldOrd">
      <pc:chgData name="Smruti Ranjan Sarangi" userId="e0ea421f-ad6a-4d5d-9997-e211934aa2e5" providerId="ADAL" clId="{62534F3F-D116-41CD-9820-8154AE5C293A}" dt="2023-04-15T05:48:09.046" v="11241" actId="207"/>
      <pc:docMkLst>
        <pc:docMk/>
      </pc:docMkLst>
      <pc:sldChg chg="addSp delSp modSp mod">
        <pc:chgData name="Smruti Ranjan Sarangi" userId="e0ea421f-ad6a-4d5d-9997-e211934aa2e5" providerId="ADAL" clId="{62534F3F-D116-41CD-9820-8154AE5C293A}" dt="2023-04-02T10:34:55.016" v="604" actId="14100"/>
        <pc:sldMkLst>
          <pc:docMk/>
          <pc:sldMk cId="2788708430" sldId="269"/>
        </pc:sldMkLst>
        <pc:spChg chg="mod">
          <ac:chgData name="Smruti Ranjan Sarangi" userId="e0ea421f-ad6a-4d5d-9997-e211934aa2e5" providerId="ADAL" clId="{62534F3F-D116-41CD-9820-8154AE5C293A}" dt="2023-03-31T04:04:13.616" v="574" actId="208"/>
          <ac:spMkLst>
            <pc:docMk/>
            <pc:sldMk cId="2788708430" sldId="269"/>
            <ac:spMk id="3" creationId="{F02135FD-C153-5205-875C-39771EA31F1A}"/>
          </ac:spMkLst>
        </pc:spChg>
        <pc:spChg chg="del">
          <ac:chgData name="Smruti Ranjan Sarangi" userId="e0ea421f-ad6a-4d5d-9997-e211934aa2e5" providerId="ADAL" clId="{62534F3F-D116-41CD-9820-8154AE5C293A}" dt="2023-03-31T04:03:56.029" v="570" actId="478"/>
          <ac:spMkLst>
            <pc:docMk/>
            <pc:sldMk cId="2788708430" sldId="269"/>
            <ac:spMk id="6" creationId="{D01095D1-DB2B-962F-AA20-CF2BBFCB95D3}"/>
          </ac:spMkLst>
        </pc:spChg>
        <pc:spChg chg="add mod">
          <ac:chgData name="Smruti Ranjan Sarangi" userId="e0ea421f-ad6a-4d5d-9997-e211934aa2e5" providerId="ADAL" clId="{62534F3F-D116-41CD-9820-8154AE5C293A}" dt="2023-04-02T10:34:33.501" v="581" actId="1076"/>
          <ac:spMkLst>
            <pc:docMk/>
            <pc:sldMk cId="2788708430" sldId="269"/>
            <ac:spMk id="6" creationId="{F2486317-7CC5-5581-997D-B2F20365F2C8}"/>
          </ac:spMkLst>
        </pc:spChg>
        <pc:spChg chg="add mod">
          <ac:chgData name="Smruti Ranjan Sarangi" userId="e0ea421f-ad6a-4d5d-9997-e211934aa2e5" providerId="ADAL" clId="{62534F3F-D116-41CD-9820-8154AE5C293A}" dt="2023-04-02T10:34:55.016" v="604" actId="14100"/>
          <ac:spMkLst>
            <pc:docMk/>
            <pc:sldMk cId="2788708430" sldId="269"/>
            <ac:spMk id="7" creationId="{47A43512-73B9-0E7A-834C-F52FFB349F0F}"/>
          </ac:spMkLst>
        </pc:spChg>
      </pc:sldChg>
      <pc:sldChg chg="modSp">
        <pc:chgData name="Smruti Ranjan Sarangi" userId="e0ea421f-ad6a-4d5d-9997-e211934aa2e5" providerId="ADAL" clId="{62534F3F-D116-41CD-9820-8154AE5C293A}" dt="2023-04-08T20:36:44.431" v="3875" actId="20577"/>
        <pc:sldMkLst>
          <pc:docMk/>
          <pc:sldMk cId="1369527459" sldId="286"/>
        </pc:sldMkLst>
        <pc:graphicFrameChg chg="mod">
          <ac:chgData name="Smruti Ranjan Sarangi" userId="e0ea421f-ad6a-4d5d-9997-e211934aa2e5" providerId="ADAL" clId="{62534F3F-D116-41CD-9820-8154AE5C293A}" dt="2023-04-08T20:36:44.431" v="3875" actId="20577"/>
          <ac:graphicFrameMkLst>
            <pc:docMk/>
            <pc:sldMk cId="1369527459" sldId="286"/>
            <ac:graphicFrameMk id="4" creationId="{BEFA056E-878D-272B-D6B7-9F530418CA72}"/>
          </ac:graphicFrameMkLst>
        </pc:graphicFrameChg>
      </pc:sldChg>
      <pc:sldChg chg="modSp mod">
        <pc:chgData name="Smruti Ranjan Sarangi" userId="e0ea421f-ad6a-4d5d-9997-e211934aa2e5" providerId="ADAL" clId="{62534F3F-D116-41CD-9820-8154AE5C293A}" dt="2023-03-29T17:18:24.838" v="93" actId="14100"/>
        <pc:sldMkLst>
          <pc:docMk/>
          <pc:sldMk cId="2920681220" sldId="290"/>
        </pc:sldMkLst>
        <pc:spChg chg="mod">
          <ac:chgData name="Smruti Ranjan Sarangi" userId="e0ea421f-ad6a-4d5d-9997-e211934aa2e5" providerId="ADAL" clId="{62534F3F-D116-41CD-9820-8154AE5C293A}" dt="2023-03-29T17:18:24.838" v="93" actId="14100"/>
          <ac:spMkLst>
            <pc:docMk/>
            <pc:sldMk cId="2920681220" sldId="290"/>
            <ac:spMk id="3" creationId="{67C45AE3-D72D-3C6E-A452-56110A4DF612}"/>
          </ac:spMkLst>
        </pc:spChg>
      </pc:sldChg>
      <pc:sldChg chg="modSp del mod">
        <pc:chgData name="Smruti Ranjan Sarangi" userId="e0ea421f-ad6a-4d5d-9997-e211934aa2e5" providerId="ADAL" clId="{62534F3F-D116-41CD-9820-8154AE5C293A}" dt="2023-04-13T19:23:15.967" v="7524" actId="47"/>
        <pc:sldMkLst>
          <pc:docMk/>
          <pc:sldMk cId="3343142370" sldId="291"/>
        </pc:sldMkLst>
        <pc:spChg chg="mod">
          <ac:chgData name="Smruti Ranjan Sarangi" userId="e0ea421f-ad6a-4d5d-9997-e211934aa2e5" providerId="ADAL" clId="{62534F3F-D116-41CD-9820-8154AE5C293A}" dt="2023-04-08T17:19:33.165" v="2500" actId="20577"/>
          <ac:spMkLst>
            <pc:docMk/>
            <pc:sldMk cId="3343142370" sldId="291"/>
            <ac:spMk id="3" creationId="{8DE555AD-84A3-F63E-3E02-2B46AF8414A0}"/>
          </ac:spMkLst>
        </pc:spChg>
      </pc:sldChg>
      <pc:sldChg chg="del">
        <pc:chgData name="Smruti Ranjan Sarangi" userId="e0ea421f-ad6a-4d5d-9997-e211934aa2e5" providerId="ADAL" clId="{62534F3F-D116-41CD-9820-8154AE5C293A}" dt="2023-04-08T20:37:00.110" v="3877" actId="47"/>
        <pc:sldMkLst>
          <pc:docMk/>
          <pc:sldMk cId="301587891" sldId="292"/>
        </pc:sldMkLst>
      </pc:sldChg>
      <pc:sldChg chg="del">
        <pc:chgData name="Smruti Ranjan Sarangi" userId="e0ea421f-ad6a-4d5d-9997-e211934aa2e5" providerId="ADAL" clId="{62534F3F-D116-41CD-9820-8154AE5C293A}" dt="2023-04-08T20:37:15.988" v="3880" actId="47"/>
        <pc:sldMkLst>
          <pc:docMk/>
          <pc:sldMk cId="431645156" sldId="293"/>
        </pc:sldMkLst>
      </pc:sldChg>
      <pc:sldChg chg="del">
        <pc:chgData name="Smruti Ranjan Sarangi" userId="e0ea421f-ad6a-4d5d-9997-e211934aa2e5" providerId="ADAL" clId="{62534F3F-D116-41CD-9820-8154AE5C293A}" dt="2023-04-08T20:37:28.746" v="3883" actId="47"/>
        <pc:sldMkLst>
          <pc:docMk/>
          <pc:sldMk cId="613957993" sldId="294"/>
        </pc:sldMkLst>
      </pc:sldChg>
      <pc:sldChg chg="addSp delSp modSp mod">
        <pc:chgData name="Smruti Ranjan Sarangi" userId="e0ea421f-ad6a-4d5d-9997-e211934aa2e5" providerId="ADAL" clId="{62534F3F-D116-41CD-9820-8154AE5C293A}" dt="2023-03-29T17:18:45.303" v="107" actId="767"/>
        <pc:sldMkLst>
          <pc:docMk/>
          <pc:sldMk cId="1093762935" sldId="295"/>
        </pc:sldMkLst>
        <pc:spChg chg="mod">
          <ac:chgData name="Smruti Ranjan Sarangi" userId="e0ea421f-ad6a-4d5d-9997-e211934aa2e5" providerId="ADAL" clId="{62534F3F-D116-41CD-9820-8154AE5C293A}" dt="2023-03-29T17:18:39.019" v="105" actId="114"/>
          <ac:spMkLst>
            <pc:docMk/>
            <pc:sldMk cId="1093762935" sldId="295"/>
            <ac:spMk id="2" creationId="{B19611B0-A769-DBA8-8C47-B668A381BAD2}"/>
          </ac:spMkLst>
        </pc:spChg>
        <pc:spChg chg="del">
          <ac:chgData name="Smruti Ranjan Sarangi" userId="e0ea421f-ad6a-4d5d-9997-e211934aa2e5" providerId="ADAL" clId="{62534F3F-D116-41CD-9820-8154AE5C293A}" dt="2023-03-29T17:18:41.683" v="106" actId="478"/>
          <ac:spMkLst>
            <pc:docMk/>
            <pc:sldMk cId="1093762935" sldId="295"/>
            <ac:spMk id="3" creationId="{9AC09D86-95BA-B595-E283-B555249206EA}"/>
          </ac:spMkLst>
        </pc:spChg>
        <pc:spChg chg="add mod">
          <ac:chgData name="Smruti Ranjan Sarangi" userId="e0ea421f-ad6a-4d5d-9997-e211934aa2e5" providerId="ADAL" clId="{62534F3F-D116-41CD-9820-8154AE5C293A}" dt="2023-03-29T17:18:45.303" v="107" actId="767"/>
          <ac:spMkLst>
            <pc:docMk/>
            <pc:sldMk cId="1093762935" sldId="295"/>
            <ac:spMk id="6" creationId="{6E9DBFD1-835A-DF21-5904-2B4D2A93B183}"/>
          </ac:spMkLst>
        </pc:spChg>
      </pc:sldChg>
      <pc:sldChg chg="add">
        <pc:chgData name="Smruti Ranjan Sarangi" userId="e0ea421f-ad6a-4d5d-9997-e211934aa2e5" providerId="ADAL" clId="{62534F3F-D116-41CD-9820-8154AE5C293A}" dt="2023-04-08T20:35:35.961" v="3834"/>
        <pc:sldMkLst>
          <pc:docMk/>
          <pc:sldMk cId="2837449578" sldId="297"/>
        </pc:sldMkLst>
      </pc:sldChg>
      <pc:sldChg chg="del">
        <pc:chgData name="Smruti Ranjan Sarangi" userId="e0ea421f-ad6a-4d5d-9997-e211934aa2e5" providerId="ADAL" clId="{62534F3F-D116-41CD-9820-8154AE5C293A}" dt="2023-04-08T20:35:30.601" v="3833" actId="2696"/>
        <pc:sldMkLst>
          <pc:docMk/>
          <pc:sldMk cId="4211506298" sldId="297"/>
        </pc:sldMkLst>
      </pc:sldChg>
      <pc:sldChg chg="addSp delSp modSp mod">
        <pc:chgData name="Smruti Ranjan Sarangi" userId="e0ea421f-ad6a-4d5d-9997-e211934aa2e5" providerId="ADAL" clId="{62534F3F-D116-41CD-9820-8154AE5C293A}" dt="2023-03-30T06:19:10.323" v="453" actId="1076"/>
        <pc:sldMkLst>
          <pc:docMk/>
          <pc:sldMk cId="4265875643" sldId="298"/>
        </pc:sldMkLst>
        <pc:spChg chg="mod">
          <ac:chgData name="Smruti Ranjan Sarangi" userId="e0ea421f-ad6a-4d5d-9997-e211934aa2e5" providerId="ADAL" clId="{62534F3F-D116-41CD-9820-8154AE5C293A}" dt="2023-03-30T06:15:20.366" v="442" actId="207"/>
          <ac:spMkLst>
            <pc:docMk/>
            <pc:sldMk cId="4265875643" sldId="298"/>
            <ac:spMk id="3" creationId="{738DC806-1834-190B-165C-00D9D0088806}"/>
          </ac:spMkLst>
        </pc:spChg>
        <pc:picChg chg="add del mod">
          <ac:chgData name="Smruti Ranjan Sarangi" userId="e0ea421f-ad6a-4d5d-9997-e211934aa2e5" providerId="ADAL" clId="{62534F3F-D116-41CD-9820-8154AE5C293A}" dt="2023-03-30T06:15:36.760" v="446" actId="478"/>
          <ac:picMkLst>
            <pc:docMk/>
            <pc:sldMk cId="4265875643" sldId="298"/>
            <ac:picMk id="6" creationId="{BFB82596-FD8B-F4C0-C9DF-95A4FA26E8CB}"/>
          </ac:picMkLst>
        </pc:picChg>
        <pc:picChg chg="add mod">
          <ac:chgData name="Smruti Ranjan Sarangi" userId="e0ea421f-ad6a-4d5d-9997-e211934aa2e5" providerId="ADAL" clId="{62534F3F-D116-41CD-9820-8154AE5C293A}" dt="2023-03-30T06:19:10.323" v="453" actId="1076"/>
          <ac:picMkLst>
            <pc:docMk/>
            <pc:sldMk cId="4265875643" sldId="298"/>
            <ac:picMk id="7" creationId="{EDD4737B-D3C3-D80D-C7AC-9FDA173296E6}"/>
          </ac:picMkLst>
        </pc:picChg>
      </pc:sldChg>
      <pc:sldChg chg="addSp delSp modSp new mod">
        <pc:chgData name="Smruti Ranjan Sarangi" userId="e0ea421f-ad6a-4d5d-9997-e211934aa2e5" providerId="ADAL" clId="{62534F3F-D116-41CD-9820-8154AE5C293A}" dt="2023-03-30T06:22:09.119" v="518" actId="20577"/>
        <pc:sldMkLst>
          <pc:docMk/>
          <pc:sldMk cId="2103497616" sldId="299"/>
        </pc:sldMkLst>
        <pc:spChg chg="mod">
          <ac:chgData name="Smruti Ranjan Sarangi" userId="e0ea421f-ad6a-4d5d-9997-e211934aa2e5" providerId="ADAL" clId="{62534F3F-D116-41CD-9820-8154AE5C293A}" dt="2023-03-30T06:22:09.119" v="518" actId="20577"/>
          <ac:spMkLst>
            <pc:docMk/>
            <pc:sldMk cId="2103497616" sldId="299"/>
            <ac:spMk id="2" creationId="{A6DDF3FE-1365-6CB7-59BA-FC4003944F1B}"/>
          </ac:spMkLst>
        </pc:spChg>
        <pc:spChg chg="del">
          <ac:chgData name="Smruti Ranjan Sarangi" userId="e0ea421f-ad6a-4d5d-9997-e211934aa2e5" providerId="ADAL" clId="{62534F3F-D116-41CD-9820-8154AE5C293A}" dt="2023-03-30T06:21:29.149" v="454" actId="478"/>
          <ac:spMkLst>
            <pc:docMk/>
            <pc:sldMk cId="2103497616" sldId="299"/>
            <ac:spMk id="3" creationId="{F23A721B-2821-D8C6-4E81-D1A0EDEEE255}"/>
          </ac:spMkLst>
        </pc:spChg>
        <pc:spChg chg="add mod">
          <ac:chgData name="Smruti Ranjan Sarangi" userId="e0ea421f-ad6a-4d5d-9997-e211934aa2e5" providerId="ADAL" clId="{62534F3F-D116-41CD-9820-8154AE5C293A}" dt="2023-03-30T06:21:36.822" v="458" actId="403"/>
          <ac:spMkLst>
            <pc:docMk/>
            <pc:sldMk cId="2103497616" sldId="299"/>
            <ac:spMk id="6" creationId="{F3A16755-2B00-BB9F-44C5-1BBDF1A8C46E}"/>
          </ac:spMkLst>
        </pc:spChg>
      </pc:sldChg>
      <pc:sldChg chg="addSp delSp modSp new mod">
        <pc:chgData name="Smruti Ranjan Sarangi" userId="e0ea421f-ad6a-4d5d-9997-e211934aa2e5" providerId="ADAL" clId="{62534F3F-D116-41CD-9820-8154AE5C293A}" dt="2023-03-30T06:38:08.042" v="569" actId="207"/>
        <pc:sldMkLst>
          <pc:docMk/>
          <pc:sldMk cId="3446744973" sldId="300"/>
        </pc:sldMkLst>
        <pc:spChg chg="mod">
          <ac:chgData name="Smruti Ranjan Sarangi" userId="e0ea421f-ad6a-4d5d-9997-e211934aa2e5" providerId="ADAL" clId="{62534F3F-D116-41CD-9820-8154AE5C293A}" dt="2023-03-30T06:22:21.871" v="533" actId="20577"/>
          <ac:spMkLst>
            <pc:docMk/>
            <pc:sldMk cId="3446744973" sldId="300"/>
            <ac:spMk id="2" creationId="{7C901FA7-48D0-0B41-F179-33393C558100}"/>
          </ac:spMkLst>
        </pc:spChg>
        <pc:spChg chg="del">
          <ac:chgData name="Smruti Ranjan Sarangi" userId="e0ea421f-ad6a-4d5d-9997-e211934aa2e5" providerId="ADAL" clId="{62534F3F-D116-41CD-9820-8154AE5C293A}" dt="2023-03-30T06:35:38.999" v="534" actId="478"/>
          <ac:spMkLst>
            <pc:docMk/>
            <pc:sldMk cId="3446744973" sldId="300"/>
            <ac:spMk id="3" creationId="{1570B6F9-244A-DE35-73A7-EF7D1B48A168}"/>
          </ac:spMkLst>
        </pc:spChg>
        <pc:spChg chg="add mod">
          <ac:chgData name="Smruti Ranjan Sarangi" userId="e0ea421f-ad6a-4d5d-9997-e211934aa2e5" providerId="ADAL" clId="{62534F3F-D116-41CD-9820-8154AE5C293A}" dt="2023-03-30T06:35:57.691" v="542" actId="6549"/>
          <ac:spMkLst>
            <pc:docMk/>
            <pc:sldMk cId="3446744973" sldId="300"/>
            <ac:spMk id="6" creationId="{EA10C0A1-C68D-08DE-175A-9B08FD1AC7B6}"/>
          </ac:spMkLst>
        </pc:spChg>
        <pc:spChg chg="add mod">
          <ac:chgData name="Smruti Ranjan Sarangi" userId="e0ea421f-ad6a-4d5d-9997-e211934aa2e5" providerId="ADAL" clId="{62534F3F-D116-41CD-9820-8154AE5C293A}" dt="2023-03-30T06:38:08.042" v="569" actId="207"/>
          <ac:spMkLst>
            <pc:docMk/>
            <pc:sldMk cId="3446744973" sldId="300"/>
            <ac:spMk id="7" creationId="{C0648F3D-7749-3BC1-9A1E-B9A91266A3E6}"/>
          </ac:spMkLst>
        </pc:spChg>
        <pc:picChg chg="add mod">
          <ac:chgData name="Smruti Ranjan Sarangi" userId="e0ea421f-ad6a-4d5d-9997-e211934aa2e5" providerId="ADAL" clId="{62534F3F-D116-41CD-9820-8154AE5C293A}" dt="2023-03-30T06:37:46.763" v="544"/>
          <ac:picMkLst>
            <pc:docMk/>
            <pc:sldMk cId="3446744973" sldId="300"/>
            <ac:picMk id="8" creationId="{00F13E1D-3ED5-6556-50EC-5560C82DA7A5}"/>
          </ac:picMkLst>
        </pc:picChg>
      </pc:sldChg>
      <pc:sldChg chg="new">
        <pc:chgData name="Smruti Ranjan Sarangi" userId="e0ea421f-ad6a-4d5d-9997-e211934aa2e5" providerId="ADAL" clId="{62534F3F-D116-41CD-9820-8154AE5C293A}" dt="2023-03-30T06:37:37.781" v="543" actId="680"/>
        <pc:sldMkLst>
          <pc:docMk/>
          <pc:sldMk cId="3612866128" sldId="301"/>
        </pc:sldMkLst>
      </pc:sldChg>
      <pc:sldChg chg="delSp mod">
        <pc:chgData name="Smruti Ranjan Sarangi" userId="e0ea421f-ad6a-4d5d-9997-e211934aa2e5" providerId="ADAL" clId="{62534F3F-D116-41CD-9820-8154AE5C293A}" dt="2023-04-02T10:51:51.813" v="605" actId="478"/>
        <pc:sldMkLst>
          <pc:docMk/>
          <pc:sldMk cId="3674012475" sldId="302"/>
        </pc:sldMkLst>
        <pc:spChg chg="del">
          <ac:chgData name="Smruti Ranjan Sarangi" userId="e0ea421f-ad6a-4d5d-9997-e211934aa2e5" providerId="ADAL" clId="{62534F3F-D116-41CD-9820-8154AE5C293A}" dt="2023-04-02T10:51:51.813" v="605" actId="478"/>
          <ac:spMkLst>
            <pc:docMk/>
            <pc:sldMk cId="3674012475" sldId="302"/>
            <ac:spMk id="7" creationId="{09CCC9D7-BCB6-3F53-96BE-817E8BAED5FA}"/>
          </ac:spMkLst>
        </pc:spChg>
      </pc:sldChg>
      <pc:sldChg chg="del">
        <pc:chgData name="Smruti Ranjan Sarangi" userId="e0ea421f-ad6a-4d5d-9997-e211934aa2e5" providerId="ADAL" clId="{62534F3F-D116-41CD-9820-8154AE5C293A}" dt="2023-04-08T20:35:30.601" v="3833" actId="2696"/>
        <pc:sldMkLst>
          <pc:docMk/>
          <pc:sldMk cId="879568818" sldId="304"/>
        </pc:sldMkLst>
      </pc:sldChg>
      <pc:sldChg chg="add">
        <pc:chgData name="Smruti Ranjan Sarangi" userId="e0ea421f-ad6a-4d5d-9997-e211934aa2e5" providerId="ADAL" clId="{62534F3F-D116-41CD-9820-8154AE5C293A}" dt="2023-04-08T20:35:35.961" v="3834"/>
        <pc:sldMkLst>
          <pc:docMk/>
          <pc:sldMk cId="1443401951" sldId="304"/>
        </pc:sldMkLst>
      </pc:sldChg>
      <pc:sldChg chg="del">
        <pc:chgData name="Smruti Ranjan Sarangi" userId="e0ea421f-ad6a-4d5d-9997-e211934aa2e5" providerId="ADAL" clId="{62534F3F-D116-41CD-9820-8154AE5C293A}" dt="2023-04-08T20:35:30.601" v="3833" actId="2696"/>
        <pc:sldMkLst>
          <pc:docMk/>
          <pc:sldMk cId="3460496003" sldId="305"/>
        </pc:sldMkLst>
      </pc:sldChg>
      <pc:sldChg chg="add">
        <pc:chgData name="Smruti Ranjan Sarangi" userId="e0ea421f-ad6a-4d5d-9997-e211934aa2e5" providerId="ADAL" clId="{62534F3F-D116-41CD-9820-8154AE5C293A}" dt="2023-04-08T20:35:35.961" v="3834"/>
        <pc:sldMkLst>
          <pc:docMk/>
          <pc:sldMk cId="3735890766" sldId="305"/>
        </pc:sldMkLst>
      </pc:sldChg>
      <pc:sldChg chg="add">
        <pc:chgData name="Smruti Ranjan Sarangi" userId="e0ea421f-ad6a-4d5d-9997-e211934aa2e5" providerId="ADAL" clId="{62534F3F-D116-41CD-9820-8154AE5C293A}" dt="2023-04-08T20:35:35.961" v="3834"/>
        <pc:sldMkLst>
          <pc:docMk/>
          <pc:sldMk cId="3857890053" sldId="308"/>
        </pc:sldMkLst>
      </pc:sldChg>
      <pc:sldChg chg="del">
        <pc:chgData name="Smruti Ranjan Sarangi" userId="e0ea421f-ad6a-4d5d-9997-e211934aa2e5" providerId="ADAL" clId="{62534F3F-D116-41CD-9820-8154AE5C293A}" dt="2023-04-08T20:35:30.601" v="3833" actId="2696"/>
        <pc:sldMkLst>
          <pc:docMk/>
          <pc:sldMk cId="3909852932" sldId="308"/>
        </pc:sldMkLst>
      </pc:sldChg>
      <pc:sldChg chg="add">
        <pc:chgData name="Smruti Ranjan Sarangi" userId="e0ea421f-ad6a-4d5d-9997-e211934aa2e5" providerId="ADAL" clId="{62534F3F-D116-41CD-9820-8154AE5C293A}" dt="2023-04-08T20:35:35.961" v="3834"/>
        <pc:sldMkLst>
          <pc:docMk/>
          <pc:sldMk cId="468745816" sldId="309"/>
        </pc:sldMkLst>
      </pc:sldChg>
      <pc:sldChg chg="del">
        <pc:chgData name="Smruti Ranjan Sarangi" userId="e0ea421f-ad6a-4d5d-9997-e211934aa2e5" providerId="ADAL" clId="{62534F3F-D116-41CD-9820-8154AE5C293A}" dt="2023-04-08T20:35:30.601" v="3833" actId="2696"/>
        <pc:sldMkLst>
          <pc:docMk/>
          <pc:sldMk cId="3789445018" sldId="309"/>
        </pc:sldMkLst>
      </pc:sldChg>
      <pc:sldChg chg="add">
        <pc:chgData name="Smruti Ranjan Sarangi" userId="e0ea421f-ad6a-4d5d-9997-e211934aa2e5" providerId="ADAL" clId="{62534F3F-D116-41CD-9820-8154AE5C293A}" dt="2023-04-08T20:33:11.070" v="3768"/>
        <pc:sldMkLst>
          <pc:docMk/>
          <pc:sldMk cId="2472074958" sldId="315"/>
        </pc:sldMkLst>
      </pc:sldChg>
      <pc:sldChg chg="del">
        <pc:chgData name="Smruti Ranjan Sarangi" userId="e0ea421f-ad6a-4d5d-9997-e211934aa2e5" providerId="ADAL" clId="{62534F3F-D116-41CD-9820-8154AE5C293A}" dt="2023-04-08T20:32:36.700" v="3767" actId="2696"/>
        <pc:sldMkLst>
          <pc:docMk/>
          <pc:sldMk cId="3050010626" sldId="315"/>
        </pc:sldMkLst>
      </pc:sldChg>
      <pc:sldChg chg="del">
        <pc:chgData name="Smruti Ranjan Sarangi" userId="e0ea421f-ad6a-4d5d-9997-e211934aa2e5" providerId="ADAL" clId="{62534F3F-D116-41CD-9820-8154AE5C293A}" dt="2023-04-08T20:35:14.156" v="3831" actId="2696"/>
        <pc:sldMkLst>
          <pc:docMk/>
          <pc:sldMk cId="849566485" sldId="316"/>
        </pc:sldMkLst>
      </pc:sldChg>
      <pc:sldChg chg="add">
        <pc:chgData name="Smruti Ranjan Sarangi" userId="e0ea421f-ad6a-4d5d-9997-e211934aa2e5" providerId="ADAL" clId="{62534F3F-D116-41CD-9820-8154AE5C293A}" dt="2023-04-08T20:35:22.855" v="3832"/>
        <pc:sldMkLst>
          <pc:docMk/>
          <pc:sldMk cId="3521704710" sldId="316"/>
        </pc:sldMkLst>
      </pc:sldChg>
      <pc:sldChg chg="add">
        <pc:chgData name="Smruti Ranjan Sarangi" userId="e0ea421f-ad6a-4d5d-9997-e211934aa2e5" providerId="ADAL" clId="{62534F3F-D116-41CD-9820-8154AE5C293A}" dt="2023-04-08T20:33:11.070" v="3768"/>
        <pc:sldMkLst>
          <pc:docMk/>
          <pc:sldMk cId="1029630726" sldId="317"/>
        </pc:sldMkLst>
      </pc:sldChg>
      <pc:sldChg chg="del">
        <pc:chgData name="Smruti Ranjan Sarangi" userId="e0ea421f-ad6a-4d5d-9997-e211934aa2e5" providerId="ADAL" clId="{62534F3F-D116-41CD-9820-8154AE5C293A}" dt="2023-04-08T20:32:36.700" v="3767" actId="2696"/>
        <pc:sldMkLst>
          <pc:docMk/>
          <pc:sldMk cId="1517150267" sldId="317"/>
        </pc:sldMkLst>
      </pc:sldChg>
      <pc:sldChg chg="modSp">
        <pc:chgData name="Smruti Ranjan Sarangi" userId="e0ea421f-ad6a-4d5d-9997-e211934aa2e5" providerId="ADAL" clId="{62534F3F-D116-41CD-9820-8154AE5C293A}" dt="2023-04-08T05:11:47.694" v="694"/>
        <pc:sldMkLst>
          <pc:docMk/>
          <pc:sldMk cId="1509023083" sldId="320"/>
        </pc:sldMkLst>
        <pc:graphicFrameChg chg="mod">
          <ac:chgData name="Smruti Ranjan Sarangi" userId="e0ea421f-ad6a-4d5d-9997-e211934aa2e5" providerId="ADAL" clId="{62534F3F-D116-41CD-9820-8154AE5C293A}" dt="2023-04-08T05:11:47.694" v="694"/>
          <ac:graphicFrameMkLst>
            <pc:docMk/>
            <pc:sldMk cId="1509023083" sldId="320"/>
            <ac:graphicFrameMk id="6" creationId="{8083DAA8-B31B-7A61-0C4B-58DDD57C21E3}"/>
          </ac:graphicFrameMkLst>
        </pc:graphicFrameChg>
      </pc:sldChg>
      <pc:sldChg chg="addSp delSp modSp mod">
        <pc:chgData name="Smruti Ranjan Sarangi" userId="e0ea421f-ad6a-4d5d-9997-e211934aa2e5" providerId="ADAL" clId="{62534F3F-D116-41CD-9820-8154AE5C293A}" dt="2023-04-09T04:15:48.984" v="4001" actId="1076"/>
        <pc:sldMkLst>
          <pc:docMk/>
          <pc:sldMk cId="2354474928" sldId="321"/>
        </pc:sldMkLst>
        <pc:spChg chg="mod">
          <ac:chgData name="Smruti Ranjan Sarangi" userId="e0ea421f-ad6a-4d5d-9997-e211934aa2e5" providerId="ADAL" clId="{62534F3F-D116-41CD-9820-8154AE5C293A}" dt="2023-04-09T04:14:51.454" v="3969" actId="20577"/>
          <ac:spMkLst>
            <pc:docMk/>
            <pc:sldMk cId="2354474928" sldId="321"/>
            <ac:spMk id="3" creationId="{3FA788B2-9AC2-34E6-17DA-AE967881F60F}"/>
          </ac:spMkLst>
        </pc:spChg>
        <pc:spChg chg="add mod">
          <ac:chgData name="Smruti Ranjan Sarangi" userId="e0ea421f-ad6a-4d5d-9997-e211934aa2e5" providerId="ADAL" clId="{62534F3F-D116-41CD-9820-8154AE5C293A}" dt="2023-04-09T04:09:32.181" v="3918" actId="113"/>
          <ac:spMkLst>
            <pc:docMk/>
            <pc:sldMk cId="2354474928" sldId="321"/>
            <ac:spMk id="6" creationId="{8C2785FD-3C88-301E-56C1-7059F0718846}"/>
          </ac:spMkLst>
        </pc:spChg>
        <pc:spChg chg="add mod">
          <ac:chgData name="Smruti Ranjan Sarangi" userId="e0ea421f-ad6a-4d5d-9997-e211934aa2e5" providerId="ADAL" clId="{62534F3F-D116-41CD-9820-8154AE5C293A}" dt="2023-04-09T04:15:46.056" v="4000" actId="1076"/>
          <ac:spMkLst>
            <pc:docMk/>
            <pc:sldMk cId="2354474928" sldId="321"/>
            <ac:spMk id="7" creationId="{53B5F6D7-97C8-9529-C2C2-84CEC4C01E9D}"/>
          </ac:spMkLst>
        </pc:spChg>
        <pc:spChg chg="add mod">
          <ac:chgData name="Smruti Ranjan Sarangi" userId="e0ea421f-ad6a-4d5d-9997-e211934aa2e5" providerId="ADAL" clId="{62534F3F-D116-41CD-9820-8154AE5C293A}" dt="2023-04-09T04:15:43.252" v="3999" actId="13822"/>
          <ac:spMkLst>
            <pc:docMk/>
            <pc:sldMk cId="2354474928" sldId="321"/>
            <ac:spMk id="10" creationId="{B70D5AF8-854A-8638-9CE7-150EC5585892}"/>
          </ac:spMkLst>
        </pc:spChg>
        <pc:picChg chg="add del mod">
          <ac:chgData name="Smruti Ranjan Sarangi" userId="e0ea421f-ad6a-4d5d-9997-e211934aa2e5" providerId="ADAL" clId="{62534F3F-D116-41CD-9820-8154AE5C293A}" dt="2023-04-09T04:14:50.998" v="3968"/>
          <ac:picMkLst>
            <pc:docMk/>
            <pc:sldMk cId="2354474928" sldId="321"/>
            <ac:picMk id="8" creationId="{270BBC72-78CC-3E71-54EC-97DDCC6F55C9}"/>
          </ac:picMkLst>
        </pc:picChg>
        <pc:picChg chg="add mod">
          <ac:chgData name="Smruti Ranjan Sarangi" userId="e0ea421f-ad6a-4d5d-9997-e211934aa2e5" providerId="ADAL" clId="{62534F3F-D116-41CD-9820-8154AE5C293A}" dt="2023-04-09T04:15:48.984" v="4001" actId="1076"/>
          <ac:picMkLst>
            <pc:docMk/>
            <pc:sldMk cId="2354474928" sldId="321"/>
            <ac:picMk id="9" creationId="{B7D418B7-59D1-8687-5E07-BDA8E752D646}"/>
          </ac:picMkLst>
        </pc:picChg>
      </pc:sldChg>
      <pc:sldChg chg="addSp delSp modSp mod">
        <pc:chgData name="Smruti Ranjan Sarangi" userId="e0ea421f-ad6a-4d5d-9997-e211934aa2e5" providerId="ADAL" clId="{62534F3F-D116-41CD-9820-8154AE5C293A}" dt="2023-04-15T05:14:29.161" v="8724" actId="207"/>
        <pc:sldMkLst>
          <pc:docMk/>
          <pc:sldMk cId="2417485422" sldId="322"/>
        </pc:sldMkLst>
        <pc:spChg chg="mod">
          <ac:chgData name="Smruti Ranjan Sarangi" userId="e0ea421f-ad6a-4d5d-9997-e211934aa2e5" providerId="ADAL" clId="{62534F3F-D116-41CD-9820-8154AE5C293A}" dt="2023-04-15T05:14:29.161" v="8724" actId="207"/>
          <ac:spMkLst>
            <pc:docMk/>
            <pc:sldMk cId="2417485422" sldId="322"/>
            <ac:spMk id="3" creationId="{5C41F62F-2543-B562-D6FC-7D2CCDD667FA}"/>
          </ac:spMkLst>
        </pc:spChg>
        <pc:spChg chg="add mod">
          <ac:chgData name="Smruti Ranjan Sarangi" userId="e0ea421f-ad6a-4d5d-9997-e211934aa2e5" providerId="ADAL" clId="{62534F3F-D116-41CD-9820-8154AE5C293A}" dt="2023-04-09T12:02:07.559" v="5134" actId="1076"/>
          <ac:spMkLst>
            <pc:docMk/>
            <pc:sldMk cId="2417485422" sldId="322"/>
            <ac:spMk id="6" creationId="{83587E45-F21E-27E9-9F95-2DE1079D81ED}"/>
          </ac:spMkLst>
        </pc:spChg>
        <pc:spChg chg="add mod">
          <ac:chgData name="Smruti Ranjan Sarangi" userId="e0ea421f-ad6a-4d5d-9997-e211934aa2e5" providerId="ADAL" clId="{62534F3F-D116-41CD-9820-8154AE5C293A}" dt="2023-04-09T04:10:20.434" v="3930" actId="403"/>
          <ac:spMkLst>
            <pc:docMk/>
            <pc:sldMk cId="2417485422" sldId="322"/>
            <ac:spMk id="8" creationId="{6983B826-61CC-FFBD-2052-AC75304EF852}"/>
          </ac:spMkLst>
        </pc:spChg>
        <pc:picChg chg="add mod">
          <ac:chgData name="Smruti Ranjan Sarangi" userId="e0ea421f-ad6a-4d5d-9997-e211934aa2e5" providerId="ADAL" clId="{62534F3F-D116-41CD-9820-8154AE5C293A}" dt="2023-04-09T12:02:07.559" v="5134" actId="1076"/>
          <ac:picMkLst>
            <pc:docMk/>
            <pc:sldMk cId="2417485422" sldId="322"/>
            <ac:picMk id="7" creationId="{BDA23B39-5266-EC67-65BC-1298BE52B858}"/>
          </ac:picMkLst>
        </pc:picChg>
        <pc:picChg chg="add del mod">
          <ac:chgData name="Smruti Ranjan Sarangi" userId="e0ea421f-ad6a-4d5d-9997-e211934aa2e5" providerId="ADAL" clId="{62534F3F-D116-41CD-9820-8154AE5C293A}" dt="2023-04-08T12:33:42.072" v="1934" actId="21"/>
          <ac:picMkLst>
            <pc:docMk/>
            <pc:sldMk cId="2417485422" sldId="322"/>
            <ac:picMk id="8" creationId="{069D5793-F833-3F39-5F6B-D326D464494A}"/>
          </ac:picMkLst>
        </pc:picChg>
      </pc:sldChg>
      <pc:sldChg chg="addSp delSp modSp mod">
        <pc:chgData name="Smruti Ranjan Sarangi" userId="e0ea421f-ad6a-4d5d-9997-e211934aa2e5" providerId="ADAL" clId="{62534F3F-D116-41CD-9820-8154AE5C293A}" dt="2023-04-09T04:29:44.394" v="4161" actId="1076"/>
        <pc:sldMkLst>
          <pc:docMk/>
          <pc:sldMk cId="1616031193" sldId="323"/>
        </pc:sldMkLst>
        <pc:spChg chg="mod">
          <ac:chgData name="Smruti Ranjan Sarangi" userId="e0ea421f-ad6a-4d5d-9997-e211934aa2e5" providerId="ADAL" clId="{62534F3F-D116-41CD-9820-8154AE5C293A}" dt="2023-04-09T04:29:44.394" v="4161" actId="1076"/>
          <ac:spMkLst>
            <pc:docMk/>
            <pc:sldMk cId="1616031193" sldId="323"/>
            <ac:spMk id="2" creationId="{6284CD4B-C93F-F4AF-39C9-BC3179701F4E}"/>
          </ac:spMkLst>
        </pc:spChg>
        <pc:spChg chg="add mod">
          <ac:chgData name="Smruti Ranjan Sarangi" userId="e0ea421f-ad6a-4d5d-9997-e211934aa2e5" providerId="ADAL" clId="{62534F3F-D116-41CD-9820-8154AE5C293A}" dt="2023-04-09T04:29:40.086" v="4160" actId="1076"/>
          <ac:spMkLst>
            <pc:docMk/>
            <pc:sldMk cId="1616031193" sldId="323"/>
            <ac:spMk id="3" creationId="{93B57025-C2BB-B394-E9A7-EDCE0176879F}"/>
          </ac:spMkLst>
        </pc:spChg>
        <pc:spChg chg="del">
          <ac:chgData name="Smruti Ranjan Sarangi" userId="e0ea421f-ad6a-4d5d-9997-e211934aa2e5" providerId="ADAL" clId="{62534F3F-D116-41CD-9820-8154AE5C293A}" dt="2023-04-08T03:58:20.759" v="624" actId="21"/>
          <ac:spMkLst>
            <pc:docMk/>
            <pc:sldMk cId="1616031193" sldId="323"/>
            <ac:spMk id="7" creationId="{6D8BC22F-E3DF-4432-076C-EFEAEA50D2FC}"/>
          </ac:spMkLst>
        </pc:spChg>
        <pc:spChg chg="del">
          <ac:chgData name="Smruti Ranjan Sarangi" userId="e0ea421f-ad6a-4d5d-9997-e211934aa2e5" providerId="ADAL" clId="{62534F3F-D116-41CD-9820-8154AE5C293A}" dt="2023-04-08T03:58:20.759" v="624" actId="21"/>
          <ac:spMkLst>
            <pc:docMk/>
            <pc:sldMk cId="1616031193" sldId="323"/>
            <ac:spMk id="8" creationId="{F4F96FC2-6011-4B92-2276-2DE2FACBD9BE}"/>
          </ac:spMkLst>
        </pc:spChg>
        <pc:spChg chg="del">
          <ac:chgData name="Smruti Ranjan Sarangi" userId="e0ea421f-ad6a-4d5d-9997-e211934aa2e5" providerId="ADAL" clId="{62534F3F-D116-41CD-9820-8154AE5C293A}" dt="2023-04-08T03:58:20.759" v="624" actId="21"/>
          <ac:spMkLst>
            <pc:docMk/>
            <pc:sldMk cId="1616031193" sldId="323"/>
            <ac:spMk id="9" creationId="{7927C6BC-F434-8B1F-FED9-B5AF755D9D25}"/>
          </ac:spMkLst>
        </pc:spChg>
        <pc:spChg chg="del">
          <ac:chgData name="Smruti Ranjan Sarangi" userId="e0ea421f-ad6a-4d5d-9997-e211934aa2e5" providerId="ADAL" clId="{62534F3F-D116-41CD-9820-8154AE5C293A}" dt="2023-04-08T03:58:20.759" v="624" actId="21"/>
          <ac:spMkLst>
            <pc:docMk/>
            <pc:sldMk cId="1616031193" sldId="323"/>
            <ac:spMk id="10" creationId="{DFB0F627-4180-E033-3C71-EDFCFB2A2D3C}"/>
          </ac:spMkLst>
        </pc:spChg>
        <pc:spChg chg="add del mod">
          <ac:chgData name="Smruti Ranjan Sarangi" userId="e0ea421f-ad6a-4d5d-9997-e211934aa2e5" providerId="ADAL" clId="{62534F3F-D116-41CD-9820-8154AE5C293A}" dt="2023-04-08T20:20:40.228" v="3727" actId="478"/>
          <ac:spMkLst>
            <pc:docMk/>
            <pc:sldMk cId="1616031193" sldId="323"/>
            <ac:spMk id="11" creationId="{EE073581-AA91-FB5A-E981-A823648F1FF8}"/>
          </ac:spMkLst>
        </pc:spChg>
        <pc:graphicFrameChg chg="mod modGraphic">
          <ac:chgData name="Smruti Ranjan Sarangi" userId="e0ea421f-ad6a-4d5d-9997-e211934aa2e5" providerId="ADAL" clId="{62534F3F-D116-41CD-9820-8154AE5C293A}" dt="2023-04-09T04:29:34.604" v="4159" actId="207"/>
          <ac:graphicFrameMkLst>
            <pc:docMk/>
            <pc:sldMk cId="1616031193" sldId="323"/>
            <ac:graphicFrameMk id="6" creationId="{11DE9B9D-2CD9-109F-7744-20517B6654A6}"/>
          </ac:graphicFrameMkLst>
        </pc:graphicFrameChg>
      </pc:sldChg>
      <pc:sldChg chg="modSp add mod">
        <pc:chgData name="Smruti Ranjan Sarangi" userId="e0ea421f-ad6a-4d5d-9997-e211934aa2e5" providerId="ADAL" clId="{62534F3F-D116-41CD-9820-8154AE5C293A}" dt="2023-04-08T20:29:43.659" v="3766" actId="14100"/>
        <pc:sldMkLst>
          <pc:docMk/>
          <pc:sldMk cId="1932468777" sldId="324"/>
        </pc:sldMkLst>
        <pc:spChg chg="mod">
          <ac:chgData name="Smruti Ranjan Sarangi" userId="e0ea421f-ad6a-4d5d-9997-e211934aa2e5" providerId="ADAL" clId="{62534F3F-D116-41CD-9820-8154AE5C293A}" dt="2023-04-08T20:29:43.659" v="3766" actId="14100"/>
          <ac:spMkLst>
            <pc:docMk/>
            <pc:sldMk cId="1932468777" sldId="324"/>
            <ac:spMk id="2" creationId="{5E0696CA-BA44-5984-D743-D9AE499B984E}"/>
          </ac:spMkLst>
        </pc:spChg>
      </pc:sldChg>
      <pc:sldChg chg="addSp modSp new del mod">
        <pc:chgData name="Smruti Ranjan Sarangi" userId="e0ea421f-ad6a-4d5d-9997-e211934aa2e5" providerId="ADAL" clId="{62534F3F-D116-41CD-9820-8154AE5C293A}" dt="2023-04-08T20:19:07.096" v="3720" actId="2696"/>
        <pc:sldMkLst>
          <pc:docMk/>
          <pc:sldMk cId="4064740466" sldId="324"/>
        </pc:sldMkLst>
        <pc:spChg chg="mod">
          <ac:chgData name="Smruti Ranjan Sarangi" userId="e0ea421f-ad6a-4d5d-9997-e211934aa2e5" providerId="ADAL" clId="{62534F3F-D116-41CD-9820-8154AE5C293A}" dt="2023-04-08T03:58:14.969" v="623" actId="20577"/>
          <ac:spMkLst>
            <pc:docMk/>
            <pc:sldMk cId="4064740466" sldId="324"/>
            <ac:spMk id="2" creationId="{5E0696CA-BA44-5984-D743-D9AE499B984E}"/>
          </ac:spMkLst>
        </pc:spChg>
        <pc:spChg chg="mod">
          <ac:chgData name="Smruti Ranjan Sarangi" userId="e0ea421f-ad6a-4d5d-9997-e211934aa2e5" providerId="ADAL" clId="{62534F3F-D116-41CD-9820-8154AE5C293A}" dt="2023-04-08T03:58:29.775" v="627" actId="14100"/>
          <ac:spMkLst>
            <pc:docMk/>
            <pc:sldMk cId="4064740466" sldId="324"/>
            <ac:spMk id="3" creationId="{7B5B2C11-BC8D-7511-9CA2-6BE089DF8E97}"/>
          </ac:spMkLst>
        </pc:spChg>
        <pc:spChg chg="add mod">
          <ac:chgData name="Smruti Ranjan Sarangi" userId="e0ea421f-ad6a-4d5d-9997-e211934aa2e5" providerId="ADAL" clId="{62534F3F-D116-41CD-9820-8154AE5C293A}" dt="2023-04-08T03:58:26.501" v="626" actId="1076"/>
          <ac:spMkLst>
            <pc:docMk/>
            <pc:sldMk cId="4064740466" sldId="324"/>
            <ac:spMk id="6" creationId="{043463F3-C5B4-9888-B5AA-283C0CC55CEF}"/>
          </ac:spMkLst>
        </pc:spChg>
        <pc:spChg chg="add mod">
          <ac:chgData name="Smruti Ranjan Sarangi" userId="e0ea421f-ad6a-4d5d-9997-e211934aa2e5" providerId="ADAL" clId="{62534F3F-D116-41CD-9820-8154AE5C293A}" dt="2023-04-08T03:58:26.501" v="626" actId="1076"/>
          <ac:spMkLst>
            <pc:docMk/>
            <pc:sldMk cId="4064740466" sldId="324"/>
            <ac:spMk id="7" creationId="{E0933CF2-E792-B5D4-5421-5134B9493405}"/>
          </ac:spMkLst>
        </pc:spChg>
        <pc:spChg chg="add mod">
          <ac:chgData name="Smruti Ranjan Sarangi" userId="e0ea421f-ad6a-4d5d-9997-e211934aa2e5" providerId="ADAL" clId="{62534F3F-D116-41CD-9820-8154AE5C293A}" dt="2023-04-08T03:58:26.501" v="626" actId="1076"/>
          <ac:spMkLst>
            <pc:docMk/>
            <pc:sldMk cId="4064740466" sldId="324"/>
            <ac:spMk id="8" creationId="{59C1A000-16F2-6940-9EEA-4646D01BA56F}"/>
          </ac:spMkLst>
        </pc:spChg>
        <pc:spChg chg="add mod">
          <ac:chgData name="Smruti Ranjan Sarangi" userId="e0ea421f-ad6a-4d5d-9997-e211934aa2e5" providerId="ADAL" clId="{62534F3F-D116-41CD-9820-8154AE5C293A}" dt="2023-04-08T03:58:26.501" v="626" actId="1076"/>
          <ac:spMkLst>
            <pc:docMk/>
            <pc:sldMk cId="4064740466" sldId="324"/>
            <ac:spMk id="9" creationId="{9474A377-9CA6-C470-DE66-15AD71D50CE3}"/>
          </ac:spMkLst>
        </pc:spChg>
      </pc:sldChg>
      <pc:sldChg chg="addSp delSp modSp new del mod ord">
        <pc:chgData name="Smruti Ranjan Sarangi" userId="e0ea421f-ad6a-4d5d-9997-e211934aa2e5" providerId="ADAL" clId="{62534F3F-D116-41CD-9820-8154AE5C293A}" dt="2023-04-08T20:18:34.021" v="3718" actId="2696"/>
        <pc:sldMkLst>
          <pc:docMk/>
          <pc:sldMk cId="2773507084" sldId="325"/>
        </pc:sldMkLst>
        <pc:spChg chg="mod">
          <ac:chgData name="Smruti Ranjan Sarangi" userId="e0ea421f-ad6a-4d5d-9997-e211934aa2e5" providerId="ADAL" clId="{62534F3F-D116-41CD-9820-8154AE5C293A}" dt="2023-04-08T11:31:50.801" v="1124" actId="14100"/>
          <ac:spMkLst>
            <pc:docMk/>
            <pc:sldMk cId="2773507084" sldId="325"/>
            <ac:spMk id="2" creationId="{EC7E614B-8563-5D17-53A0-66FCC24ED317}"/>
          </ac:spMkLst>
        </pc:spChg>
        <pc:spChg chg="del">
          <ac:chgData name="Smruti Ranjan Sarangi" userId="e0ea421f-ad6a-4d5d-9997-e211934aa2e5" providerId="ADAL" clId="{62534F3F-D116-41CD-9820-8154AE5C293A}" dt="2023-04-08T05:39:50.366" v="780" actId="478"/>
          <ac:spMkLst>
            <pc:docMk/>
            <pc:sldMk cId="2773507084" sldId="325"/>
            <ac:spMk id="3" creationId="{3536595D-4A84-0E68-D568-1D46361634BF}"/>
          </ac:spMkLst>
        </pc:spChg>
        <pc:spChg chg="add mod">
          <ac:chgData name="Smruti Ranjan Sarangi" userId="e0ea421f-ad6a-4d5d-9997-e211934aa2e5" providerId="ADAL" clId="{62534F3F-D116-41CD-9820-8154AE5C293A}" dt="2023-04-08T11:33:04.912" v="1146" actId="207"/>
          <ac:spMkLst>
            <pc:docMk/>
            <pc:sldMk cId="2773507084" sldId="325"/>
            <ac:spMk id="3" creationId="{5C563983-5E37-CF53-03D8-47A83CA775D0}"/>
          </ac:spMkLst>
        </pc:spChg>
        <pc:spChg chg="add mod ord">
          <ac:chgData name="Smruti Ranjan Sarangi" userId="e0ea421f-ad6a-4d5d-9997-e211934aa2e5" providerId="ADAL" clId="{62534F3F-D116-41CD-9820-8154AE5C293A}" dt="2023-04-08T11:37:26.535" v="1176" actId="1076"/>
          <ac:spMkLst>
            <pc:docMk/>
            <pc:sldMk cId="2773507084" sldId="325"/>
            <ac:spMk id="6" creationId="{D9B43285-B1F4-924C-6B88-0BD2E06BE045}"/>
          </ac:spMkLst>
        </pc:spChg>
        <pc:picChg chg="add mod">
          <ac:chgData name="Smruti Ranjan Sarangi" userId="e0ea421f-ad6a-4d5d-9997-e211934aa2e5" providerId="ADAL" clId="{62534F3F-D116-41CD-9820-8154AE5C293A}" dt="2023-04-08T11:38:06.143" v="1185" actId="1076"/>
          <ac:picMkLst>
            <pc:docMk/>
            <pc:sldMk cId="2773507084" sldId="325"/>
            <ac:picMk id="7" creationId="{273F48EB-C247-1AE0-3C06-1E09FCC593D3}"/>
          </ac:picMkLst>
        </pc:picChg>
        <pc:picChg chg="add mod">
          <ac:chgData name="Smruti Ranjan Sarangi" userId="e0ea421f-ad6a-4d5d-9997-e211934aa2e5" providerId="ADAL" clId="{62534F3F-D116-41CD-9820-8154AE5C293A}" dt="2023-04-08T11:33:16.901" v="1148" actId="1076"/>
          <ac:picMkLst>
            <pc:docMk/>
            <pc:sldMk cId="2773507084" sldId="325"/>
            <ac:picMk id="8" creationId="{4EE78CAA-418A-5E81-8F3E-8D77DF700BD8}"/>
          </ac:picMkLst>
        </pc:picChg>
      </pc:sldChg>
      <pc:sldChg chg="addSp delSp modSp add mod">
        <pc:chgData name="Smruti Ranjan Sarangi" userId="e0ea421f-ad6a-4d5d-9997-e211934aa2e5" providerId="ADAL" clId="{62534F3F-D116-41CD-9820-8154AE5C293A}" dt="2023-04-09T10:47:02.017" v="4510" actId="1076"/>
        <pc:sldMkLst>
          <pc:docMk/>
          <pc:sldMk cId="3660057315" sldId="325"/>
        </pc:sldMkLst>
        <pc:spChg chg="mod">
          <ac:chgData name="Smruti Ranjan Sarangi" userId="e0ea421f-ad6a-4d5d-9997-e211934aa2e5" providerId="ADAL" clId="{62534F3F-D116-41CD-9820-8154AE5C293A}" dt="2023-04-09T10:46:56.655" v="4509" actId="1076"/>
          <ac:spMkLst>
            <pc:docMk/>
            <pc:sldMk cId="3660057315" sldId="325"/>
            <ac:spMk id="2" creationId="{EC7E614B-8563-5D17-53A0-66FCC24ED317}"/>
          </ac:spMkLst>
        </pc:spChg>
        <pc:spChg chg="mod">
          <ac:chgData name="Smruti Ranjan Sarangi" userId="e0ea421f-ad6a-4d5d-9997-e211934aa2e5" providerId="ADAL" clId="{62534F3F-D116-41CD-9820-8154AE5C293A}" dt="2023-04-09T10:47:02.017" v="4510" actId="1076"/>
          <ac:spMkLst>
            <pc:docMk/>
            <pc:sldMk cId="3660057315" sldId="325"/>
            <ac:spMk id="3" creationId="{5C563983-5E37-CF53-03D8-47A83CA775D0}"/>
          </ac:spMkLst>
        </pc:spChg>
        <pc:spChg chg="mod">
          <ac:chgData name="Smruti Ranjan Sarangi" userId="e0ea421f-ad6a-4d5d-9997-e211934aa2e5" providerId="ADAL" clId="{62534F3F-D116-41CD-9820-8154AE5C293A}" dt="2023-04-09T10:30:02.356" v="4315" actId="1076"/>
          <ac:spMkLst>
            <pc:docMk/>
            <pc:sldMk cId="3660057315" sldId="325"/>
            <ac:spMk id="6" creationId="{D9B43285-B1F4-924C-6B88-0BD2E06BE045}"/>
          </ac:spMkLst>
        </pc:spChg>
        <pc:spChg chg="add mod">
          <ac:chgData name="Smruti Ranjan Sarangi" userId="e0ea421f-ad6a-4d5d-9997-e211934aa2e5" providerId="ADAL" clId="{62534F3F-D116-41CD-9820-8154AE5C293A}" dt="2023-04-09T10:39:16.335" v="4376" actId="13822"/>
          <ac:spMkLst>
            <pc:docMk/>
            <pc:sldMk cId="3660057315" sldId="325"/>
            <ac:spMk id="9" creationId="{0D8ADCE5-3255-810E-5D6B-0100D086A028}"/>
          </ac:spMkLst>
        </pc:spChg>
        <pc:spChg chg="add mod">
          <ac:chgData name="Smruti Ranjan Sarangi" userId="e0ea421f-ad6a-4d5d-9997-e211934aa2e5" providerId="ADAL" clId="{62534F3F-D116-41CD-9820-8154AE5C293A}" dt="2023-04-09T10:39:13.383" v="4375" actId="1076"/>
          <ac:spMkLst>
            <pc:docMk/>
            <pc:sldMk cId="3660057315" sldId="325"/>
            <ac:spMk id="10" creationId="{99C5E201-AEF5-3F05-5E88-FD54FE6D80CC}"/>
          </ac:spMkLst>
        </pc:spChg>
        <pc:spChg chg="add mod">
          <ac:chgData name="Smruti Ranjan Sarangi" userId="e0ea421f-ad6a-4d5d-9997-e211934aa2e5" providerId="ADAL" clId="{62534F3F-D116-41CD-9820-8154AE5C293A}" dt="2023-04-09T10:42:20.774" v="4415" actId="1076"/>
          <ac:spMkLst>
            <pc:docMk/>
            <pc:sldMk cId="3660057315" sldId="325"/>
            <ac:spMk id="11" creationId="{F3F32FA5-9D4D-DD8B-160D-1467EB883F6E}"/>
          </ac:spMkLst>
        </pc:spChg>
        <pc:spChg chg="add mod">
          <ac:chgData name="Smruti Ranjan Sarangi" userId="e0ea421f-ad6a-4d5d-9997-e211934aa2e5" providerId="ADAL" clId="{62534F3F-D116-41CD-9820-8154AE5C293A}" dt="2023-04-09T10:42:51.094" v="4434" actId="207"/>
          <ac:spMkLst>
            <pc:docMk/>
            <pc:sldMk cId="3660057315" sldId="325"/>
            <ac:spMk id="12" creationId="{5F822481-C3F6-E9E4-9C6C-2E57715F5FA6}"/>
          </ac:spMkLst>
        </pc:spChg>
        <pc:spChg chg="add mod">
          <ac:chgData name="Smruti Ranjan Sarangi" userId="e0ea421f-ad6a-4d5d-9997-e211934aa2e5" providerId="ADAL" clId="{62534F3F-D116-41CD-9820-8154AE5C293A}" dt="2023-04-09T10:43:39.952" v="4476" actId="1076"/>
          <ac:spMkLst>
            <pc:docMk/>
            <pc:sldMk cId="3660057315" sldId="325"/>
            <ac:spMk id="13" creationId="{2719C5BA-F325-6452-6244-5E6346CE8010}"/>
          </ac:spMkLst>
        </pc:spChg>
        <pc:spChg chg="add del mod">
          <ac:chgData name="Smruti Ranjan Sarangi" userId="e0ea421f-ad6a-4d5d-9997-e211934aa2e5" providerId="ADAL" clId="{62534F3F-D116-41CD-9820-8154AE5C293A}" dt="2023-04-09T10:43:28.179" v="4474"/>
          <ac:spMkLst>
            <pc:docMk/>
            <pc:sldMk cId="3660057315" sldId="325"/>
            <ac:spMk id="14" creationId="{8D82BEF0-C657-7002-1A95-D467BF9E50BB}"/>
          </ac:spMkLst>
        </pc:spChg>
        <pc:spChg chg="add mod">
          <ac:chgData name="Smruti Ranjan Sarangi" userId="e0ea421f-ad6a-4d5d-9997-e211934aa2e5" providerId="ADAL" clId="{62534F3F-D116-41CD-9820-8154AE5C293A}" dt="2023-04-09T10:44:15.017" v="4495" actId="20577"/>
          <ac:spMkLst>
            <pc:docMk/>
            <pc:sldMk cId="3660057315" sldId="325"/>
            <ac:spMk id="15" creationId="{656E05E2-14FA-C8A6-0480-8F92D0028C55}"/>
          </ac:spMkLst>
        </pc:spChg>
        <pc:picChg chg="mod">
          <ac:chgData name="Smruti Ranjan Sarangi" userId="e0ea421f-ad6a-4d5d-9997-e211934aa2e5" providerId="ADAL" clId="{62534F3F-D116-41CD-9820-8154AE5C293A}" dt="2023-04-09T10:30:02.356" v="4315" actId="1076"/>
          <ac:picMkLst>
            <pc:docMk/>
            <pc:sldMk cId="3660057315" sldId="325"/>
            <ac:picMk id="7" creationId="{273F48EB-C247-1AE0-3C06-1E09FCC593D3}"/>
          </ac:picMkLst>
        </pc:picChg>
        <pc:picChg chg="mod">
          <ac:chgData name="Smruti Ranjan Sarangi" userId="e0ea421f-ad6a-4d5d-9997-e211934aa2e5" providerId="ADAL" clId="{62534F3F-D116-41CD-9820-8154AE5C293A}" dt="2023-04-09T10:29:20.121" v="4303" actId="1076"/>
          <ac:picMkLst>
            <pc:docMk/>
            <pc:sldMk cId="3660057315" sldId="325"/>
            <ac:picMk id="8" creationId="{4EE78CAA-418A-5E81-8F3E-8D77DF700BD8}"/>
          </ac:picMkLst>
        </pc:picChg>
        <pc:picChg chg="add del mod">
          <ac:chgData name="Smruti Ranjan Sarangi" userId="e0ea421f-ad6a-4d5d-9997-e211934aa2e5" providerId="ADAL" clId="{62534F3F-D116-41CD-9820-8154AE5C293A}" dt="2023-04-09T10:45:49.880" v="4499" actId="478"/>
          <ac:picMkLst>
            <pc:docMk/>
            <pc:sldMk cId="3660057315" sldId="325"/>
            <ac:picMk id="16" creationId="{1E35680E-3F39-2AB7-52F1-C84279E7A762}"/>
          </ac:picMkLst>
        </pc:picChg>
        <pc:picChg chg="add mod ord">
          <ac:chgData name="Smruti Ranjan Sarangi" userId="e0ea421f-ad6a-4d5d-9997-e211934aa2e5" providerId="ADAL" clId="{62534F3F-D116-41CD-9820-8154AE5C293A}" dt="2023-04-09T10:46:51.742" v="4507" actId="1076"/>
          <ac:picMkLst>
            <pc:docMk/>
            <pc:sldMk cId="3660057315" sldId="325"/>
            <ac:picMk id="17" creationId="{686493DF-B423-F28A-3979-BAFAE85E9A1E}"/>
          </ac:picMkLst>
        </pc:picChg>
      </pc:sldChg>
      <pc:sldChg chg="addSp delSp modSp new del mod delAnim modAnim">
        <pc:chgData name="Smruti Ranjan Sarangi" userId="e0ea421f-ad6a-4d5d-9997-e211934aa2e5" providerId="ADAL" clId="{62534F3F-D116-41CD-9820-8154AE5C293A}" dt="2023-04-08T17:09:59.181" v="2249" actId="47"/>
        <pc:sldMkLst>
          <pc:docMk/>
          <pc:sldMk cId="2189685541" sldId="326"/>
        </pc:sldMkLst>
        <pc:spChg chg="mod">
          <ac:chgData name="Smruti Ranjan Sarangi" userId="e0ea421f-ad6a-4d5d-9997-e211934aa2e5" providerId="ADAL" clId="{62534F3F-D116-41CD-9820-8154AE5C293A}" dt="2023-04-08T11:02:47.847" v="934" actId="20577"/>
          <ac:spMkLst>
            <pc:docMk/>
            <pc:sldMk cId="2189685541" sldId="326"/>
            <ac:spMk id="2" creationId="{60F29194-AF60-D3D7-04E8-62B032FD9124}"/>
          </ac:spMkLst>
        </pc:spChg>
        <pc:spChg chg="mod">
          <ac:chgData name="Smruti Ranjan Sarangi" userId="e0ea421f-ad6a-4d5d-9997-e211934aa2e5" providerId="ADAL" clId="{62534F3F-D116-41CD-9820-8154AE5C293A}" dt="2023-04-08T11:03:56.190" v="935" actId="14100"/>
          <ac:spMkLst>
            <pc:docMk/>
            <pc:sldMk cId="2189685541" sldId="326"/>
            <ac:spMk id="3" creationId="{0A1C28E8-9E24-D3B5-886C-7774ED49670A}"/>
          </ac:spMkLst>
        </pc:spChg>
        <pc:spChg chg="add del mod">
          <ac:chgData name="Smruti Ranjan Sarangi" userId="e0ea421f-ad6a-4d5d-9997-e211934aa2e5" providerId="ADAL" clId="{62534F3F-D116-41CD-9820-8154AE5C293A}" dt="2023-04-08T17:09:57.094" v="2248" actId="21"/>
          <ac:spMkLst>
            <pc:docMk/>
            <pc:sldMk cId="2189685541" sldId="326"/>
            <ac:spMk id="7" creationId="{53EEF450-0BFE-6B0D-BD1F-2B673801764B}"/>
          </ac:spMkLst>
        </pc:spChg>
        <pc:picChg chg="add del mod">
          <ac:chgData name="Smruti Ranjan Sarangi" userId="e0ea421f-ad6a-4d5d-9997-e211934aa2e5" providerId="ADAL" clId="{62534F3F-D116-41CD-9820-8154AE5C293A}" dt="2023-04-08T17:09:57.094" v="2248" actId="21"/>
          <ac:picMkLst>
            <pc:docMk/>
            <pc:sldMk cId="2189685541" sldId="326"/>
            <ac:picMk id="6" creationId="{08152FD0-FE9F-ACE8-B824-E70E3B236B34}"/>
          </ac:picMkLst>
        </pc:picChg>
      </pc:sldChg>
      <pc:sldChg chg="addSp delSp modSp add mod ord">
        <pc:chgData name="Smruti Ranjan Sarangi" userId="e0ea421f-ad6a-4d5d-9997-e211934aa2e5" providerId="ADAL" clId="{62534F3F-D116-41CD-9820-8154AE5C293A}" dt="2023-04-15T05:32:12.342" v="9302" actId="478"/>
        <pc:sldMkLst>
          <pc:docMk/>
          <pc:sldMk cId="4036609812" sldId="327"/>
        </pc:sldMkLst>
        <pc:spChg chg="mod">
          <ac:chgData name="Smruti Ranjan Sarangi" userId="e0ea421f-ad6a-4d5d-9997-e211934aa2e5" providerId="ADAL" clId="{62534F3F-D116-41CD-9820-8154AE5C293A}" dt="2023-04-09T12:07:32.062" v="5352" actId="20577"/>
          <ac:spMkLst>
            <pc:docMk/>
            <pc:sldMk cId="4036609812" sldId="327"/>
            <ac:spMk id="2" creationId="{220B9465-ACC7-48A5-B8D1-2BA266DD49EB}"/>
          </ac:spMkLst>
        </pc:spChg>
        <pc:spChg chg="add mod">
          <ac:chgData name="Smruti Ranjan Sarangi" userId="e0ea421f-ad6a-4d5d-9997-e211934aa2e5" providerId="ADAL" clId="{62534F3F-D116-41CD-9820-8154AE5C293A}" dt="2023-04-09T12:12:14.754" v="5551" actId="207"/>
          <ac:spMkLst>
            <pc:docMk/>
            <pc:sldMk cId="4036609812" sldId="327"/>
            <ac:spMk id="3" creationId="{FBC4F390-6A7A-87D7-EAFE-C68FCB4BCBDB}"/>
          </ac:spMkLst>
        </pc:spChg>
        <pc:spChg chg="mod">
          <ac:chgData name="Smruti Ranjan Sarangi" userId="e0ea421f-ad6a-4d5d-9997-e211934aa2e5" providerId="ADAL" clId="{62534F3F-D116-41CD-9820-8154AE5C293A}" dt="2023-04-09T12:25:53.814" v="5710" actId="207"/>
          <ac:spMkLst>
            <pc:docMk/>
            <pc:sldMk cId="4036609812" sldId="327"/>
            <ac:spMk id="6" creationId="{48919C8F-2BEA-FCE2-8DC2-6F156616037B}"/>
          </ac:spMkLst>
        </pc:spChg>
        <pc:spChg chg="mod">
          <ac:chgData name="Smruti Ranjan Sarangi" userId="e0ea421f-ad6a-4d5d-9997-e211934aa2e5" providerId="ADAL" clId="{62534F3F-D116-41CD-9820-8154AE5C293A}" dt="2023-04-15T05:21:59.665" v="8963" actId="1076"/>
          <ac:spMkLst>
            <pc:docMk/>
            <pc:sldMk cId="4036609812" sldId="327"/>
            <ac:spMk id="11" creationId="{689EA4AD-7F6B-EA61-006A-B888792FAEAC}"/>
          </ac:spMkLst>
        </pc:spChg>
        <pc:spChg chg="add mod">
          <ac:chgData name="Smruti Ranjan Sarangi" userId="e0ea421f-ad6a-4d5d-9997-e211934aa2e5" providerId="ADAL" clId="{62534F3F-D116-41CD-9820-8154AE5C293A}" dt="2023-04-15T05:24:45.283" v="9088" actId="207"/>
          <ac:spMkLst>
            <pc:docMk/>
            <pc:sldMk cId="4036609812" sldId="327"/>
            <ac:spMk id="15" creationId="{CC527597-3AA1-E2FB-2605-B7F16500C458}"/>
          </ac:spMkLst>
        </pc:spChg>
        <pc:spChg chg="add del">
          <ac:chgData name="Smruti Ranjan Sarangi" userId="e0ea421f-ad6a-4d5d-9997-e211934aa2e5" providerId="ADAL" clId="{62534F3F-D116-41CD-9820-8154AE5C293A}" dt="2023-04-15T05:32:12.342" v="9302" actId="478"/>
          <ac:spMkLst>
            <pc:docMk/>
            <pc:sldMk cId="4036609812" sldId="327"/>
            <ac:spMk id="16" creationId="{A286BDA3-59FD-4BDB-64DA-94B057B63389}"/>
          </ac:spMkLst>
        </pc:spChg>
        <pc:picChg chg="mod">
          <ac:chgData name="Smruti Ranjan Sarangi" userId="e0ea421f-ad6a-4d5d-9997-e211934aa2e5" providerId="ADAL" clId="{62534F3F-D116-41CD-9820-8154AE5C293A}" dt="2023-04-09T12:05:57.708" v="5280" actId="1076"/>
          <ac:picMkLst>
            <pc:docMk/>
            <pc:sldMk cId="4036609812" sldId="327"/>
            <ac:picMk id="7" creationId="{F4C5297C-59A1-8ED7-D03D-160FB19B0A90}"/>
          </ac:picMkLst>
        </pc:picChg>
        <pc:picChg chg="mod">
          <ac:chgData name="Smruti Ranjan Sarangi" userId="e0ea421f-ad6a-4d5d-9997-e211934aa2e5" providerId="ADAL" clId="{62534F3F-D116-41CD-9820-8154AE5C293A}" dt="2023-04-15T05:21:59.665" v="8963" actId="1076"/>
          <ac:picMkLst>
            <pc:docMk/>
            <pc:sldMk cId="4036609812" sldId="327"/>
            <ac:picMk id="12" creationId="{004EB53A-C174-EF8F-9A0A-EDB0C979EDA9}"/>
          </ac:picMkLst>
        </pc:picChg>
      </pc:sldChg>
      <pc:sldChg chg="addSp delSp modSp new del mod">
        <pc:chgData name="Smruti Ranjan Sarangi" userId="e0ea421f-ad6a-4d5d-9997-e211934aa2e5" providerId="ADAL" clId="{62534F3F-D116-41CD-9820-8154AE5C293A}" dt="2023-04-08T20:18:34.021" v="3718" actId="2696"/>
        <pc:sldMkLst>
          <pc:docMk/>
          <pc:sldMk cId="4222184799" sldId="327"/>
        </pc:sldMkLst>
        <pc:spChg chg="mod">
          <ac:chgData name="Smruti Ranjan Sarangi" userId="e0ea421f-ad6a-4d5d-9997-e211934aa2e5" providerId="ADAL" clId="{62534F3F-D116-41CD-9820-8154AE5C293A}" dt="2023-04-08T11:37:35.281" v="1177" actId="1076"/>
          <ac:spMkLst>
            <pc:docMk/>
            <pc:sldMk cId="4222184799" sldId="327"/>
            <ac:spMk id="2" creationId="{220B9465-ACC7-48A5-B8D1-2BA266DD49EB}"/>
          </ac:spMkLst>
        </pc:spChg>
        <pc:spChg chg="del">
          <ac:chgData name="Smruti Ranjan Sarangi" userId="e0ea421f-ad6a-4d5d-9997-e211934aa2e5" providerId="ADAL" clId="{62534F3F-D116-41CD-9820-8154AE5C293A}" dt="2023-04-08T11:36:17.421" v="1169" actId="478"/>
          <ac:spMkLst>
            <pc:docMk/>
            <pc:sldMk cId="4222184799" sldId="327"/>
            <ac:spMk id="3" creationId="{A57D4395-8A4B-8318-11A5-2497924E8A7C}"/>
          </ac:spMkLst>
        </pc:spChg>
        <pc:spChg chg="add mod">
          <ac:chgData name="Smruti Ranjan Sarangi" userId="e0ea421f-ad6a-4d5d-9997-e211934aa2e5" providerId="ADAL" clId="{62534F3F-D116-41CD-9820-8154AE5C293A}" dt="2023-04-08T11:38:27.863" v="1191" actId="20577"/>
          <ac:spMkLst>
            <pc:docMk/>
            <pc:sldMk cId="4222184799" sldId="327"/>
            <ac:spMk id="6" creationId="{48919C8F-2BEA-FCE2-8DC2-6F156616037B}"/>
          </ac:spMkLst>
        </pc:spChg>
        <pc:picChg chg="add mod">
          <ac:chgData name="Smruti Ranjan Sarangi" userId="e0ea421f-ad6a-4d5d-9997-e211934aa2e5" providerId="ADAL" clId="{62534F3F-D116-41CD-9820-8154AE5C293A}" dt="2023-04-08T11:38:12.386" v="1187" actId="1076"/>
          <ac:picMkLst>
            <pc:docMk/>
            <pc:sldMk cId="4222184799" sldId="327"/>
            <ac:picMk id="7" creationId="{F4C5297C-59A1-8ED7-D03D-160FB19B0A90}"/>
          </ac:picMkLst>
        </pc:picChg>
      </pc:sldChg>
      <pc:sldChg chg="modSp new del mod">
        <pc:chgData name="Smruti Ranjan Sarangi" userId="e0ea421f-ad6a-4d5d-9997-e211934aa2e5" providerId="ADAL" clId="{62534F3F-D116-41CD-9820-8154AE5C293A}" dt="2023-04-08T20:18:34.021" v="3718" actId="2696"/>
        <pc:sldMkLst>
          <pc:docMk/>
          <pc:sldMk cId="1317403179" sldId="328"/>
        </pc:sldMkLst>
        <pc:spChg chg="mod">
          <ac:chgData name="Smruti Ranjan Sarangi" userId="e0ea421f-ad6a-4d5d-9997-e211934aa2e5" providerId="ADAL" clId="{62534F3F-D116-41CD-9820-8154AE5C293A}" dt="2023-04-08T11:39:39.120" v="1204" actId="20577"/>
          <ac:spMkLst>
            <pc:docMk/>
            <pc:sldMk cId="1317403179" sldId="328"/>
            <ac:spMk id="2" creationId="{0A6F6408-0597-C269-F21F-55AB0F18B8E7}"/>
          </ac:spMkLst>
        </pc:spChg>
      </pc:sldChg>
      <pc:sldChg chg="addSp delSp modSp add mod">
        <pc:chgData name="Smruti Ranjan Sarangi" userId="e0ea421f-ad6a-4d5d-9997-e211934aa2e5" providerId="ADAL" clId="{62534F3F-D116-41CD-9820-8154AE5C293A}" dt="2023-04-09T13:04:07.226" v="6516" actId="1076"/>
        <pc:sldMkLst>
          <pc:docMk/>
          <pc:sldMk cId="4252406010" sldId="328"/>
        </pc:sldMkLst>
        <pc:spChg chg="mod">
          <ac:chgData name="Smruti Ranjan Sarangi" userId="e0ea421f-ad6a-4d5d-9997-e211934aa2e5" providerId="ADAL" clId="{62534F3F-D116-41CD-9820-8154AE5C293A}" dt="2023-04-09T04:31:40.636" v="4235" actId="20577"/>
          <ac:spMkLst>
            <pc:docMk/>
            <pc:sldMk cId="4252406010" sldId="328"/>
            <ac:spMk id="2" creationId="{0A6F6408-0597-C269-F21F-55AB0F18B8E7}"/>
          </ac:spMkLst>
        </pc:spChg>
        <pc:spChg chg="del">
          <ac:chgData name="Smruti Ranjan Sarangi" userId="e0ea421f-ad6a-4d5d-9997-e211934aa2e5" providerId="ADAL" clId="{62534F3F-D116-41CD-9820-8154AE5C293A}" dt="2023-04-09T12:17:14.399" v="5699" actId="478"/>
          <ac:spMkLst>
            <pc:docMk/>
            <pc:sldMk cId="4252406010" sldId="328"/>
            <ac:spMk id="3" creationId="{E2BAA532-0275-0961-6380-4C614ED55414}"/>
          </ac:spMkLst>
        </pc:spChg>
        <pc:spChg chg="add mod">
          <ac:chgData name="Smruti Ranjan Sarangi" userId="e0ea421f-ad6a-4d5d-9997-e211934aa2e5" providerId="ADAL" clId="{62534F3F-D116-41CD-9820-8154AE5C293A}" dt="2023-04-09T13:03:31.658" v="6501" actId="1076"/>
          <ac:spMkLst>
            <pc:docMk/>
            <pc:sldMk cId="4252406010" sldId="328"/>
            <ac:spMk id="6" creationId="{6D07E43B-34DB-D1F6-748B-273BB83133C6}"/>
          </ac:spMkLst>
        </pc:spChg>
        <pc:spChg chg="add del mod">
          <ac:chgData name="Smruti Ranjan Sarangi" userId="e0ea421f-ad6a-4d5d-9997-e211934aa2e5" providerId="ADAL" clId="{62534F3F-D116-41CD-9820-8154AE5C293A}" dt="2023-04-09T13:02:05.990" v="6488" actId="478"/>
          <ac:spMkLst>
            <pc:docMk/>
            <pc:sldMk cId="4252406010" sldId="328"/>
            <ac:spMk id="12" creationId="{CA3E2D0C-5D88-0EE5-3DD9-CF58E51F156F}"/>
          </ac:spMkLst>
        </pc:spChg>
        <pc:spChg chg="add mod">
          <ac:chgData name="Smruti Ranjan Sarangi" userId="e0ea421f-ad6a-4d5d-9997-e211934aa2e5" providerId="ADAL" clId="{62534F3F-D116-41CD-9820-8154AE5C293A}" dt="2023-04-09T13:04:04.104" v="6514" actId="1076"/>
          <ac:spMkLst>
            <pc:docMk/>
            <pc:sldMk cId="4252406010" sldId="328"/>
            <ac:spMk id="16" creationId="{6A912E7A-F907-6460-911D-8CCB2B870C76}"/>
          </ac:spMkLst>
        </pc:spChg>
        <pc:spChg chg="add mod">
          <ac:chgData name="Smruti Ranjan Sarangi" userId="e0ea421f-ad6a-4d5d-9997-e211934aa2e5" providerId="ADAL" clId="{62534F3F-D116-41CD-9820-8154AE5C293A}" dt="2023-04-09T13:04:07.226" v="6516" actId="1076"/>
          <ac:spMkLst>
            <pc:docMk/>
            <pc:sldMk cId="4252406010" sldId="328"/>
            <ac:spMk id="17" creationId="{B5065C24-5ADF-17DD-0C93-4261D8E2BD3F}"/>
          </ac:spMkLst>
        </pc:spChg>
        <pc:picChg chg="add mod">
          <ac:chgData name="Smruti Ranjan Sarangi" userId="e0ea421f-ad6a-4d5d-9997-e211934aa2e5" providerId="ADAL" clId="{62534F3F-D116-41CD-9820-8154AE5C293A}" dt="2023-04-09T13:03:24.392" v="6498" actId="1076"/>
          <ac:picMkLst>
            <pc:docMk/>
            <pc:sldMk cId="4252406010" sldId="328"/>
            <ac:picMk id="14" creationId="{2137D899-BFE6-0F6C-09AF-3AD5860A4684}"/>
          </ac:picMkLst>
        </pc:picChg>
        <pc:picChg chg="add mod">
          <ac:chgData name="Smruti Ranjan Sarangi" userId="e0ea421f-ad6a-4d5d-9997-e211934aa2e5" providerId="ADAL" clId="{62534F3F-D116-41CD-9820-8154AE5C293A}" dt="2023-04-09T13:03:28.093" v="6500" actId="1076"/>
          <ac:picMkLst>
            <pc:docMk/>
            <pc:sldMk cId="4252406010" sldId="328"/>
            <ac:picMk id="15" creationId="{5E3E434A-44F1-6E1F-1737-E9C0B123E995}"/>
          </ac:picMkLst>
        </pc:picChg>
        <pc:cxnChg chg="add del mod">
          <ac:chgData name="Smruti Ranjan Sarangi" userId="e0ea421f-ad6a-4d5d-9997-e211934aa2e5" providerId="ADAL" clId="{62534F3F-D116-41CD-9820-8154AE5C293A}" dt="2023-04-09T13:00:57.216" v="6481" actId="478"/>
          <ac:cxnSpMkLst>
            <pc:docMk/>
            <pc:sldMk cId="4252406010" sldId="328"/>
            <ac:cxnSpMk id="8" creationId="{BF4F5C41-B45C-CBE7-D6D3-C9F463B80034}"/>
          </ac:cxnSpMkLst>
        </pc:cxnChg>
      </pc:sldChg>
      <pc:sldChg chg="addSp modSp new mod">
        <pc:chgData name="Smruti Ranjan Sarangi" userId="e0ea421f-ad6a-4d5d-9997-e211934aa2e5" providerId="ADAL" clId="{62534F3F-D116-41CD-9820-8154AE5C293A}" dt="2023-04-08T17:09:34.405" v="2198" actId="1076"/>
        <pc:sldMkLst>
          <pc:docMk/>
          <pc:sldMk cId="3105459918" sldId="329"/>
        </pc:sldMkLst>
        <pc:spChg chg="mod">
          <ac:chgData name="Smruti Ranjan Sarangi" userId="e0ea421f-ad6a-4d5d-9997-e211934aa2e5" providerId="ADAL" clId="{62534F3F-D116-41CD-9820-8154AE5C293A}" dt="2023-04-08T12:30:04.329" v="1890" actId="1076"/>
          <ac:spMkLst>
            <pc:docMk/>
            <pc:sldMk cId="3105459918" sldId="329"/>
            <ac:spMk id="2" creationId="{863BCBDF-2136-F893-B766-9283AACA0887}"/>
          </ac:spMkLst>
        </pc:spChg>
        <pc:spChg chg="mod">
          <ac:chgData name="Smruti Ranjan Sarangi" userId="e0ea421f-ad6a-4d5d-9997-e211934aa2e5" providerId="ADAL" clId="{62534F3F-D116-41CD-9820-8154AE5C293A}" dt="2023-04-08T17:09:27.587" v="2197" actId="1076"/>
          <ac:spMkLst>
            <pc:docMk/>
            <pc:sldMk cId="3105459918" sldId="329"/>
            <ac:spMk id="3" creationId="{DFA5DB6F-07B7-871D-7057-90BA9B9075DD}"/>
          </ac:spMkLst>
        </pc:spChg>
        <pc:picChg chg="add mod ord">
          <ac:chgData name="Smruti Ranjan Sarangi" userId="e0ea421f-ad6a-4d5d-9997-e211934aa2e5" providerId="ADAL" clId="{62534F3F-D116-41CD-9820-8154AE5C293A}" dt="2023-04-08T17:09:34.405" v="2198" actId="1076"/>
          <ac:picMkLst>
            <pc:docMk/>
            <pc:sldMk cId="3105459918" sldId="329"/>
            <ac:picMk id="6" creationId="{16399D1D-D3F8-8EEA-EF1B-E48CF0429A62}"/>
          </ac:picMkLst>
        </pc:picChg>
      </pc:sldChg>
      <pc:sldChg chg="addSp delSp modSp new mod modAnim">
        <pc:chgData name="Smruti Ranjan Sarangi" userId="e0ea421f-ad6a-4d5d-9997-e211934aa2e5" providerId="ADAL" clId="{62534F3F-D116-41CD-9820-8154AE5C293A}" dt="2023-04-08T19:30:34.629" v="2901" actId="1076"/>
        <pc:sldMkLst>
          <pc:docMk/>
          <pc:sldMk cId="3519719107" sldId="330"/>
        </pc:sldMkLst>
        <pc:spChg chg="mod">
          <ac:chgData name="Smruti Ranjan Sarangi" userId="e0ea421f-ad6a-4d5d-9997-e211934aa2e5" providerId="ADAL" clId="{62534F3F-D116-41CD-9820-8154AE5C293A}" dt="2023-04-08T19:30:34.629" v="2901" actId="1076"/>
          <ac:spMkLst>
            <pc:docMk/>
            <pc:sldMk cId="3519719107" sldId="330"/>
            <ac:spMk id="2" creationId="{187CCF84-CCBC-4687-1CCC-A8F947A2F63E}"/>
          </ac:spMkLst>
        </pc:spChg>
        <pc:spChg chg="del mod">
          <ac:chgData name="Smruti Ranjan Sarangi" userId="e0ea421f-ad6a-4d5d-9997-e211934aa2e5" providerId="ADAL" clId="{62534F3F-D116-41CD-9820-8154AE5C293A}" dt="2023-04-08T17:13:16.049" v="2255" actId="478"/>
          <ac:spMkLst>
            <pc:docMk/>
            <pc:sldMk cId="3519719107" sldId="330"/>
            <ac:spMk id="3" creationId="{06EF7DD5-C26A-F8C3-20DD-5CF09221D002}"/>
          </ac:spMkLst>
        </pc:spChg>
        <pc:spChg chg="add mod">
          <ac:chgData name="Smruti Ranjan Sarangi" userId="e0ea421f-ad6a-4d5d-9997-e211934aa2e5" providerId="ADAL" clId="{62534F3F-D116-41CD-9820-8154AE5C293A}" dt="2023-04-08T17:10:04.460" v="2251" actId="1076"/>
          <ac:spMkLst>
            <pc:docMk/>
            <pc:sldMk cId="3519719107" sldId="330"/>
            <ac:spMk id="7" creationId="{E5CB439B-6670-151B-F62D-C3A8E3865A52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8" creationId="{E1658FF5-725A-7472-E45B-97330C46C797}"/>
          </ac:spMkLst>
        </pc:spChg>
        <pc:spChg chg="add mod">
          <ac:chgData name="Smruti Ranjan Sarangi" userId="e0ea421f-ad6a-4d5d-9997-e211934aa2e5" providerId="ADAL" clId="{62534F3F-D116-41CD-9820-8154AE5C293A}" dt="2023-04-08T17:17:34.493" v="2437" actId="20577"/>
          <ac:spMkLst>
            <pc:docMk/>
            <pc:sldMk cId="3519719107" sldId="330"/>
            <ac:spMk id="9" creationId="{D08FBA50-CC95-D7B4-2285-E788F82BC00C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0" creationId="{4B9EEB1E-B54C-3019-2D11-D279627B8B1F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1" creationId="{2992EAC6-D01F-C6E0-2C42-187CCB99E73B}"/>
          </ac:spMkLst>
        </pc:spChg>
        <pc:spChg chg="add mod">
          <ac:chgData name="Smruti Ranjan Sarangi" userId="e0ea421f-ad6a-4d5d-9997-e211934aa2e5" providerId="ADAL" clId="{62534F3F-D116-41CD-9820-8154AE5C293A}" dt="2023-04-08T17:17:35.415" v="2438" actId="20577"/>
          <ac:spMkLst>
            <pc:docMk/>
            <pc:sldMk cId="3519719107" sldId="330"/>
            <ac:spMk id="12" creationId="{2407BA1E-ED6E-9A00-A478-306E19A17168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3" creationId="{39C09CD1-462A-A4DB-90DE-1152D312702F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4" creationId="{394D75E8-6BF6-CE70-96F7-ACD8B412BF04}"/>
          </ac:spMkLst>
        </pc:spChg>
        <pc:spChg chg="add mod">
          <ac:chgData name="Smruti Ranjan Sarangi" userId="e0ea421f-ad6a-4d5d-9997-e211934aa2e5" providerId="ADAL" clId="{62534F3F-D116-41CD-9820-8154AE5C293A}" dt="2023-04-08T17:17:36.305" v="2439" actId="20577"/>
          <ac:spMkLst>
            <pc:docMk/>
            <pc:sldMk cId="3519719107" sldId="330"/>
            <ac:spMk id="15" creationId="{1CF4873D-E40C-B1CE-AFF9-92B0E701B118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6" creationId="{40E878FE-AE97-16F1-FFC3-261A304CA379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7" creationId="{4A6DEC20-1DAC-4799-5486-2C087CEB75DA}"/>
          </ac:spMkLst>
        </pc:spChg>
        <pc:spChg chg="add mod">
          <ac:chgData name="Smruti Ranjan Sarangi" userId="e0ea421f-ad6a-4d5d-9997-e211934aa2e5" providerId="ADAL" clId="{62534F3F-D116-41CD-9820-8154AE5C293A}" dt="2023-04-08T17:17:37.089" v="2440" actId="20577"/>
          <ac:spMkLst>
            <pc:docMk/>
            <pc:sldMk cId="3519719107" sldId="330"/>
            <ac:spMk id="18" creationId="{F556249C-4AAC-EFEF-C373-141E502A7FCA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9" creationId="{AF4442CC-2FC3-DD61-C05C-D1FCF414B493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20" creationId="{5D7E6680-7831-7F68-1CA3-6491FF476ADD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21" creationId="{00E98E9C-33BA-85C8-ADFA-E8B0325BA274}"/>
          </ac:spMkLst>
        </pc:spChg>
        <pc:spChg chg="add del mod">
          <ac:chgData name="Smruti Ranjan Sarangi" userId="e0ea421f-ad6a-4d5d-9997-e211934aa2e5" providerId="ADAL" clId="{62534F3F-D116-41CD-9820-8154AE5C293A}" dt="2023-04-08T17:13:46.441" v="2267" actId="478"/>
          <ac:spMkLst>
            <pc:docMk/>
            <pc:sldMk cId="3519719107" sldId="330"/>
            <ac:spMk id="22" creationId="{E2AA5F5D-C55C-7109-5831-8B4BF23D91F1}"/>
          </ac:spMkLst>
        </pc:spChg>
        <pc:spChg chg="add del mod">
          <ac:chgData name="Smruti Ranjan Sarangi" userId="e0ea421f-ad6a-4d5d-9997-e211934aa2e5" providerId="ADAL" clId="{62534F3F-D116-41CD-9820-8154AE5C293A}" dt="2023-04-08T17:13:46.441" v="2267" actId="478"/>
          <ac:spMkLst>
            <pc:docMk/>
            <pc:sldMk cId="3519719107" sldId="330"/>
            <ac:spMk id="23" creationId="{76181484-0DB1-8E8A-78DD-08CECE0B610D}"/>
          </ac:spMkLst>
        </pc:spChg>
        <pc:spChg chg="add mod">
          <ac:chgData name="Smruti Ranjan Sarangi" userId="e0ea421f-ad6a-4d5d-9997-e211934aa2e5" providerId="ADAL" clId="{62534F3F-D116-41CD-9820-8154AE5C293A}" dt="2023-04-08T17:16:06.918" v="2331" actId="13822"/>
          <ac:spMkLst>
            <pc:docMk/>
            <pc:sldMk cId="3519719107" sldId="330"/>
            <ac:spMk id="24" creationId="{0CFF7F6D-49AF-6893-B9BA-A22E763EE994}"/>
          </ac:spMkLst>
        </pc:spChg>
        <pc:spChg chg="add mod">
          <ac:chgData name="Smruti Ranjan Sarangi" userId="e0ea421f-ad6a-4d5d-9997-e211934aa2e5" providerId="ADAL" clId="{62534F3F-D116-41CD-9820-8154AE5C293A}" dt="2023-04-08T17:15:38.271" v="2329" actId="1076"/>
          <ac:spMkLst>
            <pc:docMk/>
            <pc:sldMk cId="3519719107" sldId="330"/>
            <ac:spMk id="36" creationId="{36C4C0BA-0C38-D20B-3A62-743E1EEA717F}"/>
          </ac:spMkLst>
        </pc:spChg>
        <pc:spChg chg="add mod">
          <ac:chgData name="Smruti Ranjan Sarangi" userId="e0ea421f-ad6a-4d5d-9997-e211934aa2e5" providerId="ADAL" clId="{62534F3F-D116-41CD-9820-8154AE5C293A}" dt="2023-04-08T17:17:05.634" v="2405" actId="207"/>
          <ac:spMkLst>
            <pc:docMk/>
            <pc:sldMk cId="3519719107" sldId="330"/>
            <ac:spMk id="37" creationId="{F78296CB-6220-7AFD-B538-B40883596205}"/>
          </ac:spMkLst>
        </pc:spChg>
        <pc:spChg chg="add mod">
          <ac:chgData name="Smruti Ranjan Sarangi" userId="e0ea421f-ad6a-4d5d-9997-e211934aa2e5" providerId="ADAL" clId="{62534F3F-D116-41CD-9820-8154AE5C293A}" dt="2023-04-08T17:17:46.704" v="2442" actId="113"/>
          <ac:spMkLst>
            <pc:docMk/>
            <pc:sldMk cId="3519719107" sldId="330"/>
            <ac:spMk id="38" creationId="{000D94FD-2C04-1874-4EF5-8B845C5A7BE0}"/>
          </ac:spMkLst>
        </pc:spChg>
        <pc:spChg chg="add mod">
          <ac:chgData name="Smruti Ranjan Sarangi" userId="e0ea421f-ad6a-4d5d-9997-e211934aa2e5" providerId="ADAL" clId="{62534F3F-D116-41CD-9820-8154AE5C293A}" dt="2023-04-08T19:21:07.076" v="2509" actId="20577"/>
          <ac:spMkLst>
            <pc:docMk/>
            <pc:sldMk cId="3519719107" sldId="330"/>
            <ac:spMk id="39" creationId="{1F56AE4A-A43A-7F68-8C35-85213DBA1FAA}"/>
          </ac:spMkLst>
        </pc:spChg>
        <pc:spChg chg="add mod">
          <ac:chgData name="Smruti Ranjan Sarangi" userId="e0ea421f-ad6a-4d5d-9997-e211934aa2e5" providerId="ADAL" clId="{62534F3F-D116-41CD-9820-8154AE5C293A}" dt="2023-04-08T19:21:03.540" v="2508" actId="1076"/>
          <ac:spMkLst>
            <pc:docMk/>
            <pc:sldMk cId="3519719107" sldId="330"/>
            <ac:spMk id="40" creationId="{3436CFA2-1616-9ADD-F765-4230D7063D07}"/>
          </ac:spMkLst>
        </pc:spChg>
        <pc:spChg chg="add mod">
          <ac:chgData name="Smruti Ranjan Sarangi" userId="e0ea421f-ad6a-4d5d-9997-e211934aa2e5" providerId="ADAL" clId="{62534F3F-D116-41CD-9820-8154AE5C293A}" dt="2023-04-08T19:21:17.513" v="2512" actId="20577"/>
          <ac:spMkLst>
            <pc:docMk/>
            <pc:sldMk cId="3519719107" sldId="330"/>
            <ac:spMk id="41" creationId="{E3C277BC-7E2B-8002-B98A-B0490C14FA97}"/>
          </ac:spMkLst>
        </pc:spChg>
        <pc:spChg chg="add mod">
          <ac:chgData name="Smruti Ranjan Sarangi" userId="e0ea421f-ad6a-4d5d-9997-e211934aa2e5" providerId="ADAL" clId="{62534F3F-D116-41CD-9820-8154AE5C293A}" dt="2023-04-08T19:21:29.697" v="2516" actId="20577"/>
          <ac:spMkLst>
            <pc:docMk/>
            <pc:sldMk cId="3519719107" sldId="330"/>
            <ac:spMk id="42" creationId="{E86E27F4-019D-3F48-ABAB-E4D59D8F2787}"/>
          </ac:spMkLst>
        </pc:spChg>
        <pc:spChg chg="add mod">
          <ac:chgData name="Smruti Ranjan Sarangi" userId="e0ea421f-ad6a-4d5d-9997-e211934aa2e5" providerId="ADAL" clId="{62534F3F-D116-41CD-9820-8154AE5C293A}" dt="2023-04-08T19:21:48.621" v="2531" actId="20577"/>
          <ac:spMkLst>
            <pc:docMk/>
            <pc:sldMk cId="3519719107" sldId="330"/>
            <ac:spMk id="43" creationId="{4A16BC3F-8ED7-6488-93EC-5EC11F8AA1EE}"/>
          </ac:spMkLst>
        </pc:spChg>
        <pc:spChg chg="add mod">
          <ac:chgData name="Smruti Ranjan Sarangi" userId="e0ea421f-ad6a-4d5d-9997-e211934aa2e5" providerId="ADAL" clId="{62534F3F-D116-41CD-9820-8154AE5C293A}" dt="2023-04-08T19:25:28.433" v="2734" actId="13822"/>
          <ac:spMkLst>
            <pc:docMk/>
            <pc:sldMk cId="3519719107" sldId="330"/>
            <ac:spMk id="44" creationId="{B5FCAFEE-CD9B-1227-2F25-B2E833ED0142}"/>
          </ac:spMkLst>
        </pc:spChg>
        <pc:spChg chg="add">
          <ac:chgData name="Smruti Ranjan Sarangi" userId="e0ea421f-ad6a-4d5d-9997-e211934aa2e5" providerId="ADAL" clId="{62534F3F-D116-41CD-9820-8154AE5C293A}" dt="2023-04-08T19:29:20.072" v="2843" actId="11529"/>
          <ac:spMkLst>
            <pc:docMk/>
            <pc:sldMk cId="3519719107" sldId="330"/>
            <ac:spMk id="45" creationId="{4B0B64C4-C02D-CA25-8940-5FA2A5AD40E3}"/>
          </ac:spMkLst>
        </pc:spChg>
        <pc:spChg chg="add del mod">
          <ac:chgData name="Smruti Ranjan Sarangi" userId="e0ea421f-ad6a-4d5d-9997-e211934aa2e5" providerId="ADAL" clId="{62534F3F-D116-41CD-9820-8154AE5C293A}" dt="2023-04-08T19:30:16.935" v="2860" actId="478"/>
          <ac:spMkLst>
            <pc:docMk/>
            <pc:sldMk cId="3519719107" sldId="330"/>
            <ac:spMk id="46" creationId="{93028A9B-E3BF-6B3B-2CDD-B276032C7842}"/>
          </ac:spMkLst>
        </pc:spChg>
        <pc:picChg chg="add mod">
          <ac:chgData name="Smruti Ranjan Sarangi" userId="e0ea421f-ad6a-4d5d-9997-e211934aa2e5" providerId="ADAL" clId="{62534F3F-D116-41CD-9820-8154AE5C293A}" dt="2023-04-08T17:10:04.460" v="2251" actId="1076"/>
          <ac:picMkLst>
            <pc:docMk/>
            <pc:sldMk cId="3519719107" sldId="330"/>
            <ac:picMk id="6" creationId="{ACD40A56-DC7B-DEB7-AB88-A9A0FF14FF90}"/>
          </ac:picMkLst>
        </pc:picChg>
        <pc:cxnChg chg="add mod">
          <ac:chgData name="Smruti Ranjan Sarangi" userId="e0ea421f-ad6a-4d5d-9997-e211934aa2e5" providerId="ADAL" clId="{62534F3F-D116-41CD-9820-8154AE5C293A}" dt="2023-04-08T17:14:31.958" v="2279" actId="1582"/>
          <ac:cxnSpMkLst>
            <pc:docMk/>
            <pc:sldMk cId="3519719107" sldId="330"/>
            <ac:cxnSpMk id="26" creationId="{B83F11B7-C9C0-1EEF-CAF7-A7F260B628EF}"/>
          </ac:cxnSpMkLst>
        </pc:cxnChg>
        <pc:cxnChg chg="add mod">
          <ac:chgData name="Smruti Ranjan Sarangi" userId="e0ea421f-ad6a-4d5d-9997-e211934aa2e5" providerId="ADAL" clId="{62534F3F-D116-41CD-9820-8154AE5C293A}" dt="2023-04-08T17:14:39.347" v="2282" actId="14100"/>
          <ac:cxnSpMkLst>
            <pc:docMk/>
            <pc:sldMk cId="3519719107" sldId="330"/>
            <ac:cxnSpMk id="27" creationId="{70EA0244-8962-C387-3728-7D6DC9DBEA37}"/>
          </ac:cxnSpMkLst>
        </pc:cxnChg>
        <pc:cxnChg chg="add mod">
          <ac:chgData name="Smruti Ranjan Sarangi" userId="e0ea421f-ad6a-4d5d-9997-e211934aa2e5" providerId="ADAL" clId="{62534F3F-D116-41CD-9820-8154AE5C293A}" dt="2023-04-08T17:14:43.860" v="2285" actId="14100"/>
          <ac:cxnSpMkLst>
            <pc:docMk/>
            <pc:sldMk cId="3519719107" sldId="330"/>
            <ac:cxnSpMk id="30" creationId="{9C0BFB63-8305-84F2-9D75-CF1A1DD7114A}"/>
          </ac:cxnSpMkLst>
        </pc:cxnChg>
        <pc:cxnChg chg="add mod">
          <ac:chgData name="Smruti Ranjan Sarangi" userId="e0ea421f-ad6a-4d5d-9997-e211934aa2e5" providerId="ADAL" clId="{62534F3F-D116-41CD-9820-8154AE5C293A}" dt="2023-04-08T17:14:50.728" v="2289" actId="14100"/>
          <ac:cxnSpMkLst>
            <pc:docMk/>
            <pc:sldMk cId="3519719107" sldId="330"/>
            <ac:cxnSpMk id="33" creationId="{D46FE8B4-B48D-EA55-3B12-5B86375D9DA0}"/>
          </ac:cxnSpMkLst>
        </pc:cxnChg>
      </pc:sldChg>
      <pc:sldChg chg="modSp new del mod">
        <pc:chgData name="Smruti Ranjan Sarangi" userId="e0ea421f-ad6a-4d5d-9997-e211934aa2e5" providerId="ADAL" clId="{62534F3F-D116-41CD-9820-8154AE5C293A}" dt="2023-04-08T20:18:34.021" v="3718" actId="2696"/>
        <pc:sldMkLst>
          <pc:docMk/>
          <pc:sldMk cId="1902123018" sldId="331"/>
        </pc:sldMkLst>
        <pc:spChg chg="mod">
          <ac:chgData name="Smruti Ranjan Sarangi" userId="e0ea421f-ad6a-4d5d-9997-e211934aa2e5" providerId="ADAL" clId="{62534F3F-D116-41CD-9820-8154AE5C293A}" dt="2023-04-08T17:19:08.577" v="2486" actId="20577"/>
          <ac:spMkLst>
            <pc:docMk/>
            <pc:sldMk cId="1902123018" sldId="331"/>
            <ac:spMk id="2" creationId="{11390E63-BB42-AD1F-C470-E90553E74816}"/>
          </ac:spMkLst>
        </pc:spChg>
      </pc:sldChg>
      <pc:sldChg chg="addSp delSp modSp add mod">
        <pc:chgData name="Smruti Ranjan Sarangi" userId="e0ea421f-ad6a-4d5d-9997-e211934aa2e5" providerId="ADAL" clId="{62534F3F-D116-41CD-9820-8154AE5C293A}" dt="2023-04-09T13:07:29.784" v="6587" actId="13822"/>
        <pc:sldMkLst>
          <pc:docMk/>
          <pc:sldMk cId="3838721026" sldId="331"/>
        </pc:sldMkLst>
        <pc:spChg chg="mod">
          <ac:chgData name="Smruti Ranjan Sarangi" userId="e0ea421f-ad6a-4d5d-9997-e211934aa2e5" providerId="ADAL" clId="{62534F3F-D116-41CD-9820-8154AE5C293A}" dt="2023-04-09T13:01:07.650" v="6482" actId="20577"/>
          <ac:spMkLst>
            <pc:docMk/>
            <pc:sldMk cId="3838721026" sldId="331"/>
            <ac:spMk id="2" creationId="{11390E63-BB42-AD1F-C470-E90553E74816}"/>
          </ac:spMkLst>
        </pc:spChg>
        <pc:spChg chg="del">
          <ac:chgData name="Smruti Ranjan Sarangi" userId="e0ea421f-ad6a-4d5d-9997-e211934aa2e5" providerId="ADAL" clId="{62534F3F-D116-41CD-9820-8154AE5C293A}" dt="2023-04-09T12:57:09.876" v="6330" actId="478"/>
          <ac:spMkLst>
            <pc:docMk/>
            <pc:sldMk cId="3838721026" sldId="331"/>
            <ac:spMk id="3" creationId="{4502AECB-7A87-43AF-53D9-EE0464515881}"/>
          </ac:spMkLst>
        </pc:spChg>
        <pc:spChg chg="mod">
          <ac:chgData name="Smruti Ranjan Sarangi" userId="e0ea421f-ad6a-4d5d-9997-e211934aa2e5" providerId="ADAL" clId="{62534F3F-D116-41CD-9820-8154AE5C293A}" dt="2023-04-09T12:57:46.111" v="6346" actId="1076"/>
          <ac:spMkLst>
            <pc:docMk/>
            <pc:sldMk cId="3838721026" sldId="331"/>
            <ac:spMk id="5" creationId="{E928D679-8096-A20C-1DFA-1A6630C6F060}"/>
          </ac:spMkLst>
        </pc:spChg>
        <pc:spChg chg="add mod">
          <ac:chgData name="Smruti Ranjan Sarangi" userId="e0ea421f-ad6a-4d5d-9997-e211934aa2e5" providerId="ADAL" clId="{62534F3F-D116-41CD-9820-8154AE5C293A}" dt="2023-04-09T13:07:29.784" v="6587" actId="13822"/>
          <ac:spMkLst>
            <pc:docMk/>
            <pc:sldMk cId="3838721026" sldId="331"/>
            <ac:spMk id="7" creationId="{4C0C4443-A60A-1D20-2861-E1FEABE6B5D4}"/>
          </ac:spMkLst>
        </pc:spChg>
        <pc:graphicFrameChg chg="add del mod modGraphic">
          <ac:chgData name="Smruti Ranjan Sarangi" userId="e0ea421f-ad6a-4d5d-9997-e211934aa2e5" providerId="ADAL" clId="{62534F3F-D116-41CD-9820-8154AE5C293A}" dt="2023-04-09T12:58:43.031" v="6379" actId="478"/>
          <ac:graphicFrameMkLst>
            <pc:docMk/>
            <pc:sldMk cId="3838721026" sldId="331"/>
            <ac:graphicFrameMk id="6" creationId="{4F4D109E-E09F-6828-A90D-B946E9C26F72}"/>
          </ac:graphicFrameMkLst>
        </pc:graphicFrameChg>
      </pc:sldChg>
      <pc:sldChg chg="new">
        <pc:chgData name="Smruti Ranjan Sarangi" userId="e0ea421f-ad6a-4d5d-9997-e211934aa2e5" providerId="ADAL" clId="{62534F3F-D116-41CD-9820-8154AE5C293A}" dt="2023-04-08T17:19:17.646" v="2487" actId="680"/>
        <pc:sldMkLst>
          <pc:docMk/>
          <pc:sldMk cId="25206734" sldId="332"/>
        </pc:sldMkLst>
      </pc:sldChg>
      <pc:sldChg chg="modSp new mod">
        <pc:chgData name="Smruti Ranjan Sarangi" userId="e0ea421f-ad6a-4d5d-9997-e211934aa2e5" providerId="ADAL" clId="{62534F3F-D116-41CD-9820-8154AE5C293A}" dt="2023-04-08T19:33:10.111" v="2997" actId="14100"/>
        <pc:sldMkLst>
          <pc:docMk/>
          <pc:sldMk cId="31253313" sldId="333"/>
        </pc:sldMkLst>
        <pc:spChg chg="mod">
          <ac:chgData name="Smruti Ranjan Sarangi" userId="e0ea421f-ad6a-4d5d-9997-e211934aa2e5" providerId="ADAL" clId="{62534F3F-D116-41CD-9820-8154AE5C293A}" dt="2023-04-08T19:30:46.973" v="2919" actId="20577"/>
          <ac:spMkLst>
            <pc:docMk/>
            <pc:sldMk cId="31253313" sldId="333"/>
            <ac:spMk id="2" creationId="{D0050460-540C-74CC-D00E-4100C6044D76}"/>
          </ac:spMkLst>
        </pc:spChg>
        <pc:spChg chg="mod">
          <ac:chgData name="Smruti Ranjan Sarangi" userId="e0ea421f-ad6a-4d5d-9997-e211934aa2e5" providerId="ADAL" clId="{62534F3F-D116-41CD-9820-8154AE5C293A}" dt="2023-04-08T19:33:10.111" v="2997" actId="14100"/>
          <ac:spMkLst>
            <pc:docMk/>
            <pc:sldMk cId="31253313" sldId="333"/>
            <ac:spMk id="3" creationId="{F8188FEC-6923-733A-4A52-385F3B422C52}"/>
          </ac:spMkLst>
        </pc:spChg>
      </pc:sldChg>
      <pc:sldChg chg="addSp delSp modSp new mod setBg">
        <pc:chgData name="Smruti Ranjan Sarangi" userId="e0ea421f-ad6a-4d5d-9997-e211934aa2e5" providerId="ADAL" clId="{62534F3F-D116-41CD-9820-8154AE5C293A}" dt="2023-04-08T20:01:08.556" v="3717" actId="207"/>
        <pc:sldMkLst>
          <pc:docMk/>
          <pc:sldMk cId="520802853" sldId="334"/>
        </pc:sldMkLst>
        <pc:spChg chg="mod">
          <ac:chgData name="Smruti Ranjan Sarangi" userId="e0ea421f-ad6a-4d5d-9997-e211934aa2e5" providerId="ADAL" clId="{62534F3F-D116-41CD-9820-8154AE5C293A}" dt="2023-04-08T19:34:21.835" v="3050" actId="1038"/>
          <ac:spMkLst>
            <pc:docMk/>
            <pc:sldMk cId="520802853" sldId="334"/>
            <ac:spMk id="2" creationId="{CEA0CAAE-588E-2CA6-BEB3-C87C699AD724}"/>
          </ac:spMkLst>
        </pc:spChg>
        <pc:spChg chg="add del">
          <ac:chgData name="Smruti Ranjan Sarangi" userId="e0ea421f-ad6a-4d5d-9997-e211934aa2e5" providerId="ADAL" clId="{62534F3F-D116-41CD-9820-8154AE5C293A}" dt="2023-04-08T19:34:29.948" v="3051" actId="478"/>
          <ac:spMkLst>
            <pc:docMk/>
            <pc:sldMk cId="520802853" sldId="334"/>
            <ac:spMk id="3" creationId="{E025DC55-E686-D482-6EF1-5A09AA671F23}"/>
          </ac:spMkLst>
        </pc:spChg>
        <pc:spChg chg="mod">
          <ac:chgData name="Smruti Ranjan Sarangi" userId="e0ea421f-ad6a-4d5d-9997-e211934aa2e5" providerId="ADAL" clId="{62534F3F-D116-41CD-9820-8154AE5C293A}" dt="2023-04-08T19:33:50.125" v="3038" actId="26606"/>
          <ac:spMkLst>
            <pc:docMk/>
            <pc:sldMk cId="520802853" sldId="334"/>
            <ac:spMk id="4" creationId="{BF5C7923-D6F8-503D-15A3-77DAA370BE20}"/>
          </ac:spMkLst>
        </pc:spChg>
        <pc:spChg chg="mod">
          <ac:chgData name="Smruti Ranjan Sarangi" userId="e0ea421f-ad6a-4d5d-9997-e211934aa2e5" providerId="ADAL" clId="{62534F3F-D116-41CD-9820-8154AE5C293A}" dt="2023-04-08T19:33:50.125" v="3038" actId="26606"/>
          <ac:spMkLst>
            <pc:docMk/>
            <pc:sldMk cId="520802853" sldId="334"/>
            <ac:spMk id="5" creationId="{299C56C3-F837-DBFE-DFC2-1CF54B87DD7C}"/>
          </ac:spMkLst>
        </pc:spChg>
        <pc:spChg chg="add mod">
          <ac:chgData name="Smruti Ranjan Sarangi" userId="e0ea421f-ad6a-4d5d-9997-e211934aa2e5" providerId="ADAL" clId="{62534F3F-D116-41CD-9820-8154AE5C293A}" dt="2023-04-08T20:01:08.556" v="3717" actId="207"/>
          <ac:spMkLst>
            <pc:docMk/>
            <pc:sldMk cId="520802853" sldId="334"/>
            <ac:spMk id="7" creationId="{D4B80D1F-1EEF-45D4-9621-A7F0DD3C6FBF}"/>
          </ac:spMkLst>
        </pc:spChg>
        <pc:spChg chg="add mod">
          <ac:chgData name="Smruti Ranjan Sarangi" userId="e0ea421f-ad6a-4d5d-9997-e211934aa2e5" providerId="ADAL" clId="{62534F3F-D116-41CD-9820-8154AE5C293A}" dt="2023-04-08T19:36:37.920" v="3072" actId="207"/>
          <ac:spMkLst>
            <pc:docMk/>
            <pc:sldMk cId="520802853" sldId="334"/>
            <ac:spMk id="8" creationId="{1EEA7638-1E9E-4A8D-3D4A-14FF56BEFA03}"/>
          </ac:spMkLst>
        </pc:spChg>
        <pc:spChg chg="add del">
          <ac:chgData name="Smruti Ranjan Sarangi" userId="e0ea421f-ad6a-4d5d-9997-e211934aa2e5" providerId="ADAL" clId="{62534F3F-D116-41CD-9820-8154AE5C293A}" dt="2023-04-08T19:33:50.125" v="3038" actId="26606"/>
          <ac:spMkLst>
            <pc:docMk/>
            <pc:sldMk cId="520802853" sldId="334"/>
            <ac:spMk id="11" creationId="{9B7AD9F6-8CE7-4299-8FC6-328F4DCD3FF9}"/>
          </ac:spMkLst>
        </pc:spChg>
        <pc:spChg chg="add del">
          <ac:chgData name="Smruti Ranjan Sarangi" userId="e0ea421f-ad6a-4d5d-9997-e211934aa2e5" providerId="ADAL" clId="{62534F3F-D116-41CD-9820-8154AE5C293A}" dt="2023-04-08T19:33:50.125" v="3038" actId="26606"/>
          <ac:spMkLst>
            <pc:docMk/>
            <pc:sldMk cId="520802853" sldId="334"/>
            <ac:spMk id="13" creationId="{F49775AF-8896-43EE-92C6-83497D6DC56F}"/>
          </ac:spMkLst>
        </pc:spChg>
        <pc:picChg chg="add mod ord">
          <ac:chgData name="Smruti Ranjan Sarangi" userId="e0ea421f-ad6a-4d5d-9997-e211934aa2e5" providerId="ADAL" clId="{62534F3F-D116-41CD-9820-8154AE5C293A}" dt="2023-04-08T19:34:02.270" v="3040" actId="1076"/>
          <ac:picMkLst>
            <pc:docMk/>
            <pc:sldMk cId="520802853" sldId="334"/>
            <ac:picMk id="6" creationId="{ED4DF49C-BCC2-8F5D-DCA1-80410A8B8F64}"/>
          </ac:picMkLst>
        </pc:picChg>
      </pc:sldChg>
      <pc:sldChg chg="addSp delSp modSp new mod">
        <pc:chgData name="Smruti Ranjan Sarangi" userId="e0ea421f-ad6a-4d5d-9997-e211934aa2e5" providerId="ADAL" clId="{62534F3F-D116-41CD-9820-8154AE5C293A}" dt="2023-04-09T04:06:39.902" v="3894" actId="478"/>
        <pc:sldMkLst>
          <pc:docMk/>
          <pc:sldMk cId="534301898" sldId="335"/>
        </pc:sldMkLst>
        <pc:spChg chg="del">
          <ac:chgData name="Smruti Ranjan Sarangi" userId="e0ea421f-ad6a-4d5d-9997-e211934aa2e5" providerId="ADAL" clId="{62534F3F-D116-41CD-9820-8154AE5C293A}" dt="2023-04-09T04:06:37.543" v="3893" actId="478"/>
          <ac:spMkLst>
            <pc:docMk/>
            <pc:sldMk cId="534301898" sldId="335"/>
            <ac:spMk id="2" creationId="{EB69E467-2FC0-988D-DD1C-D68940BDB5FD}"/>
          </ac:spMkLst>
        </pc:spChg>
        <pc:spChg chg="del">
          <ac:chgData name="Smruti Ranjan Sarangi" userId="e0ea421f-ad6a-4d5d-9997-e211934aa2e5" providerId="ADAL" clId="{62534F3F-D116-41CD-9820-8154AE5C293A}" dt="2023-04-09T04:06:39.902" v="3894" actId="478"/>
          <ac:spMkLst>
            <pc:docMk/>
            <pc:sldMk cId="534301898" sldId="335"/>
            <ac:spMk id="3" creationId="{6C0433E6-75F0-6B0A-1B03-E4F9B11CBE05}"/>
          </ac:spMkLst>
        </pc:spChg>
        <pc:spChg chg="add mod">
          <ac:chgData name="Smruti Ranjan Sarangi" userId="e0ea421f-ad6a-4d5d-9997-e211934aa2e5" providerId="ADAL" clId="{62534F3F-D116-41CD-9820-8154AE5C293A}" dt="2023-04-09T04:06:26.326" v="3892" actId="403"/>
          <ac:spMkLst>
            <pc:docMk/>
            <pc:sldMk cId="534301898" sldId="335"/>
            <ac:spMk id="6" creationId="{F035EA4A-08A9-2DEB-029C-FEC3E2A74DBE}"/>
          </ac:spMkLst>
        </pc:spChg>
      </pc:sldChg>
      <pc:sldChg chg="delSp modSp add mod">
        <pc:chgData name="Smruti Ranjan Sarangi" userId="e0ea421f-ad6a-4d5d-9997-e211934aa2e5" providerId="ADAL" clId="{62534F3F-D116-41CD-9820-8154AE5C293A}" dt="2023-04-09T04:06:16.035" v="3891" actId="1076"/>
        <pc:sldMkLst>
          <pc:docMk/>
          <pc:sldMk cId="1235872082" sldId="336"/>
        </pc:sldMkLst>
        <pc:spChg chg="del">
          <ac:chgData name="Smruti Ranjan Sarangi" userId="e0ea421f-ad6a-4d5d-9997-e211934aa2e5" providerId="ADAL" clId="{62534F3F-D116-41CD-9820-8154AE5C293A}" dt="2023-04-09T04:06:10.535" v="3889" actId="478"/>
          <ac:spMkLst>
            <pc:docMk/>
            <pc:sldMk cId="1235872082" sldId="336"/>
            <ac:spMk id="2" creationId="{C9A30712-60B0-C727-75E4-64F5BF353B27}"/>
          </ac:spMkLst>
        </pc:spChg>
        <pc:spChg chg="del">
          <ac:chgData name="Smruti Ranjan Sarangi" userId="e0ea421f-ad6a-4d5d-9997-e211934aa2e5" providerId="ADAL" clId="{62534F3F-D116-41CD-9820-8154AE5C293A}" dt="2023-04-09T04:06:13.479" v="3890" actId="478"/>
          <ac:spMkLst>
            <pc:docMk/>
            <pc:sldMk cId="1235872082" sldId="336"/>
            <ac:spMk id="3" creationId="{15346860-298E-95B6-87DE-F3F7A9FBA059}"/>
          </ac:spMkLst>
        </pc:spChg>
        <pc:spChg chg="mod">
          <ac:chgData name="Smruti Ranjan Sarangi" userId="e0ea421f-ad6a-4d5d-9997-e211934aa2e5" providerId="ADAL" clId="{62534F3F-D116-41CD-9820-8154AE5C293A}" dt="2023-04-09T04:06:16.035" v="3891" actId="1076"/>
          <ac:spMkLst>
            <pc:docMk/>
            <pc:sldMk cId="1235872082" sldId="336"/>
            <ac:spMk id="6" creationId="{CA0A70FA-91EB-A3F9-A1E5-59B502439645}"/>
          </ac:spMkLst>
        </pc:spChg>
      </pc:sldChg>
      <pc:sldChg chg="addSp modSp new del mod">
        <pc:chgData name="Smruti Ranjan Sarangi" userId="e0ea421f-ad6a-4d5d-9997-e211934aa2e5" providerId="ADAL" clId="{62534F3F-D116-41CD-9820-8154AE5C293A}" dt="2023-04-08T20:35:30.601" v="3833" actId="2696"/>
        <pc:sldMkLst>
          <pc:docMk/>
          <pc:sldMk cId="3596182988" sldId="336"/>
        </pc:sldMkLst>
        <pc:spChg chg="add mod">
          <ac:chgData name="Smruti Ranjan Sarangi" userId="e0ea421f-ad6a-4d5d-9997-e211934aa2e5" providerId="ADAL" clId="{62534F3F-D116-41CD-9820-8154AE5C293A}" dt="2023-04-08T20:34:33.744" v="3830" actId="403"/>
          <ac:spMkLst>
            <pc:docMk/>
            <pc:sldMk cId="3596182988" sldId="336"/>
            <ac:spMk id="6" creationId="{CA0A70FA-91EB-A3F9-A1E5-59B502439645}"/>
          </ac:spMkLst>
        </pc:spChg>
      </pc:sldChg>
      <pc:sldChg chg="modSp add mod">
        <pc:chgData name="Smruti Ranjan Sarangi" userId="e0ea421f-ad6a-4d5d-9997-e211934aa2e5" providerId="ADAL" clId="{62534F3F-D116-41CD-9820-8154AE5C293A}" dt="2023-04-08T20:37:04.773" v="3878" actId="1076"/>
        <pc:sldMkLst>
          <pc:docMk/>
          <pc:sldMk cId="3132939023" sldId="337"/>
        </pc:sldMkLst>
        <pc:spChg chg="mod">
          <ac:chgData name="Smruti Ranjan Sarangi" userId="e0ea421f-ad6a-4d5d-9997-e211934aa2e5" providerId="ADAL" clId="{62534F3F-D116-41CD-9820-8154AE5C293A}" dt="2023-04-08T20:37:04.773" v="3878" actId="1076"/>
          <ac:spMkLst>
            <pc:docMk/>
            <pc:sldMk cId="3132939023" sldId="337"/>
            <ac:spMk id="547" creationId="{0495D27B-F84C-16D3-39AC-6098851E46AC}"/>
          </ac:spMkLst>
        </pc:spChg>
      </pc:sldChg>
      <pc:sldChg chg="modSp add mod">
        <pc:chgData name="Smruti Ranjan Sarangi" userId="e0ea421f-ad6a-4d5d-9997-e211934aa2e5" providerId="ADAL" clId="{62534F3F-D116-41CD-9820-8154AE5C293A}" dt="2023-04-08T20:37:20.865" v="3881" actId="1076"/>
        <pc:sldMkLst>
          <pc:docMk/>
          <pc:sldMk cId="3722610847" sldId="338"/>
        </pc:sldMkLst>
        <pc:spChg chg="mod">
          <ac:chgData name="Smruti Ranjan Sarangi" userId="e0ea421f-ad6a-4d5d-9997-e211934aa2e5" providerId="ADAL" clId="{62534F3F-D116-41CD-9820-8154AE5C293A}" dt="2023-04-08T20:37:20.865" v="3881" actId="1076"/>
          <ac:spMkLst>
            <pc:docMk/>
            <pc:sldMk cId="3722610847" sldId="338"/>
            <ac:spMk id="547" creationId="{0495D27B-F84C-16D3-39AC-6098851E46AC}"/>
          </ac:spMkLst>
        </pc:spChg>
      </pc:sldChg>
      <pc:sldChg chg="modSp add mod">
        <pc:chgData name="Smruti Ranjan Sarangi" userId="e0ea421f-ad6a-4d5d-9997-e211934aa2e5" providerId="ADAL" clId="{62534F3F-D116-41CD-9820-8154AE5C293A}" dt="2023-04-08T20:37:46.596" v="3888" actId="1076"/>
        <pc:sldMkLst>
          <pc:docMk/>
          <pc:sldMk cId="911711737" sldId="339"/>
        </pc:sldMkLst>
        <pc:spChg chg="mod">
          <ac:chgData name="Smruti Ranjan Sarangi" userId="e0ea421f-ad6a-4d5d-9997-e211934aa2e5" providerId="ADAL" clId="{62534F3F-D116-41CD-9820-8154AE5C293A}" dt="2023-04-08T20:37:46.596" v="3888" actId="1076"/>
          <ac:spMkLst>
            <pc:docMk/>
            <pc:sldMk cId="911711737" sldId="339"/>
            <ac:spMk id="547" creationId="{0495D27B-F84C-16D3-39AC-6098851E46AC}"/>
          </ac:spMkLst>
        </pc:spChg>
        <pc:graphicFrameChg chg="mod">
          <ac:chgData name="Smruti Ranjan Sarangi" userId="e0ea421f-ad6a-4d5d-9997-e211934aa2e5" providerId="ADAL" clId="{62534F3F-D116-41CD-9820-8154AE5C293A}" dt="2023-04-08T20:37:41.699" v="3886"/>
          <ac:graphicFrameMkLst>
            <pc:docMk/>
            <pc:sldMk cId="911711737" sldId="339"/>
            <ac:graphicFrameMk id="4" creationId="{BEFA056E-878D-272B-D6B7-9F530418CA72}"/>
          </ac:graphicFrameMkLst>
        </pc:graphicFrameChg>
      </pc:sldChg>
      <pc:sldChg chg="modSp new mod">
        <pc:chgData name="Smruti Ranjan Sarangi" userId="e0ea421f-ad6a-4d5d-9997-e211934aa2e5" providerId="ADAL" clId="{62534F3F-D116-41CD-9820-8154AE5C293A}" dt="2023-04-09T04:32:10.725" v="4273" actId="114"/>
        <pc:sldMkLst>
          <pc:docMk/>
          <pc:sldMk cId="1540755224" sldId="340"/>
        </pc:sldMkLst>
        <pc:spChg chg="mod">
          <ac:chgData name="Smruti Ranjan Sarangi" userId="e0ea421f-ad6a-4d5d-9997-e211934aa2e5" providerId="ADAL" clId="{62534F3F-D116-41CD-9820-8154AE5C293A}" dt="2023-04-09T04:32:10.725" v="4273" actId="114"/>
          <ac:spMkLst>
            <pc:docMk/>
            <pc:sldMk cId="1540755224" sldId="340"/>
            <ac:spMk id="2" creationId="{92983A10-C19C-5E60-8BAC-2588D6BF2DB7}"/>
          </ac:spMkLst>
        </pc:spChg>
      </pc:sldChg>
      <pc:sldChg chg="addSp delSp modSp new del mod">
        <pc:chgData name="Smruti Ranjan Sarangi" userId="e0ea421f-ad6a-4d5d-9997-e211934aa2e5" providerId="ADAL" clId="{62534F3F-D116-41CD-9820-8154AE5C293A}" dt="2023-04-09T10:28:20.808" v="4288" actId="680"/>
        <pc:sldMkLst>
          <pc:docMk/>
          <pc:sldMk cId="1110043229" sldId="341"/>
        </pc:sldMkLst>
        <pc:spChg chg="add del">
          <ac:chgData name="Smruti Ranjan Sarangi" userId="e0ea421f-ad6a-4d5d-9997-e211934aa2e5" providerId="ADAL" clId="{62534F3F-D116-41CD-9820-8154AE5C293A}" dt="2023-04-09T10:28:20.286" v="4287" actId="478"/>
          <ac:spMkLst>
            <pc:docMk/>
            <pc:sldMk cId="1110043229" sldId="341"/>
            <ac:spMk id="3" creationId="{82A4ABAE-2FA0-7F01-615A-2AADD5149788}"/>
          </ac:spMkLst>
        </pc:spChg>
        <pc:spChg chg="add del mod">
          <ac:chgData name="Smruti Ranjan Sarangi" userId="e0ea421f-ad6a-4d5d-9997-e211934aa2e5" providerId="ADAL" clId="{62534F3F-D116-41CD-9820-8154AE5C293A}" dt="2023-04-09T10:28:19.845" v="4286" actId="767"/>
          <ac:spMkLst>
            <pc:docMk/>
            <pc:sldMk cId="1110043229" sldId="341"/>
            <ac:spMk id="6" creationId="{01669260-9EAC-0601-6853-5F13FB53514E}"/>
          </ac:spMkLst>
        </pc:spChg>
        <pc:spChg chg="add del mod">
          <ac:chgData name="Smruti Ranjan Sarangi" userId="e0ea421f-ad6a-4d5d-9997-e211934aa2e5" providerId="ADAL" clId="{62534F3F-D116-41CD-9820-8154AE5C293A}" dt="2023-04-09T10:28:18.968" v="4284"/>
          <ac:spMkLst>
            <pc:docMk/>
            <pc:sldMk cId="1110043229" sldId="341"/>
            <ac:spMk id="7" creationId="{B8B4CBDD-C3D0-5029-C80E-C62DE6AFA254}"/>
          </ac:spMkLst>
        </pc:spChg>
        <pc:spChg chg="add del mod">
          <ac:chgData name="Smruti Ranjan Sarangi" userId="e0ea421f-ad6a-4d5d-9997-e211934aa2e5" providerId="ADAL" clId="{62534F3F-D116-41CD-9820-8154AE5C293A}" dt="2023-04-09T10:28:18.578" v="4283"/>
          <ac:spMkLst>
            <pc:docMk/>
            <pc:sldMk cId="1110043229" sldId="341"/>
            <ac:spMk id="8" creationId="{2240EDCE-2E03-268A-CA5D-F803A461E222}"/>
          </ac:spMkLst>
        </pc:spChg>
      </pc:sldChg>
      <pc:sldChg chg="addSp delSp modSp new mod">
        <pc:chgData name="Smruti Ranjan Sarangi" userId="e0ea421f-ad6a-4d5d-9997-e211934aa2e5" providerId="ADAL" clId="{62534F3F-D116-41CD-9820-8154AE5C293A}" dt="2023-04-09T12:56:19.403" v="6329" actId="1076"/>
        <pc:sldMkLst>
          <pc:docMk/>
          <pc:sldMk cId="1578459158" sldId="341"/>
        </pc:sldMkLst>
        <pc:spChg chg="mod">
          <ac:chgData name="Smruti Ranjan Sarangi" userId="e0ea421f-ad6a-4d5d-9997-e211934aa2e5" providerId="ADAL" clId="{62534F3F-D116-41CD-9820-8154AE5C293A}" dt="2023-04-09T12:15:07.273" v="5636" actId="20577"/>
          <ac:spMkLst>
            <pc:docMk/>
            <pc:sldMk cId="1578459158" sldId="341"/>
            <ac:spMk id="2" creationId="{59497FD6-512F-B670-772F-A7BF71523CF9}"/>
          </ac:spMkLst>
        </pc:spChg>
        <pc:spChg chg="del">
          <ac:chgData name="Smruti Ranjan Sarangi" userId="e0ea421f-ad6a-4d5d-9997-e211934aa2e5" providerId="ADAL" clId="{62534F3F-D116-41CD-9820-8154AE5C293A}" dt="2023-04-09T10:28:31.036" v="4291" actId="478"/>
          <ac:spMkLst>
            <pc:docMk/>
            <pc:sldMk cId="1578459158" sldId="341"/>
            <ac:spMk id="3" creationId="{11F61ECB-8F01-AE96-0CC7-FF9B2C1E0A20}"/>
          </ac:spMkLst>
        </pc:spChg>
        <pc:spChg chg="add del mod">
          <ac:chgData name="Smruti Ranjan Sarangi" userId="e0ea421f-ad6a-4d5d-9997-e211934aa2e5" providerId="ADAL" clId="{62534F3F-D116-41CD-9820-8154AE5C293A}" dt="2023-04-09T10:28:39.138" v="4295"/>
          <ac:spMkLst>
            <pc:docMk/>
            <pc:sldMk cId="1578459158" sldId="341"/>
            <ac:spMk id="6" creationId="{74C08D80-17A8-A6AC-AA74-0D324B26ADE4}"/>
          </ac:spMkLst>
        </pc:spChg>
        <pc:spChg chg="add mod">
          <ac:chgData name="Smruti Ranjan Sarangi" userId="e0ea421f-ad6a-4d5d-9997-e211934aa2e5" providerId="ADAL" clId="{62534F3F-D116-41CD-9820-8154AE5C293A}" dt="2023-04-09T12:56:19.403" v="6329" actId="1076"/>
          <ac:spMkLst>
            <pc:docMk/>
            <pc:sldMk cId="1578459158" sldId="341"/>
            <ac:spMk id="7" creationId="{E7E4E086-D2AB-44AE-224C-A7D9186ADBE4}"/>
          </ac:spMkLst>
        </pc:spChg>
        <pc:spChg chg="add mod">
          <ac:chgData name="Smruti Ranjan Sarangi" userId="e0ea421f-ad6a-4d5d-9997-e211934aa2e5" providerId="ADAL" clId="{62534F3F-D116-41CD-9820-8154AE5C293A}" dt="2023-04-09T12:56:09.688" v="6328" actId="1076"/>
          <ac:spMkLst>
            <pc:docMk/>
            <pc:sldMk cId="1578459158" sldId="341"/>
            <ac:spMk id="10" creationId="{16F58C7D-FB5E-75A8-96B3-1EC653CACC89}"/>
          </ac:spMkLst>
        </pc:spChg>
        <pc:spChg chg="add mod">
          <ac:chgData name="Smruti Ranjan Sarangi" userId="e0ea421f-ad6a-4d5d-9997-e211934aa2e5" providerId="ADAL" clId="{62534F3F-D116-41CD-9820-8154AE5C293A}" dt="2023-04-09T12:56:19.403" v="6329" actId="1076"/>
          <ac:spMkLst>
            <pc:docMk/>
            <pc:sldMk cId="1578459158" sldId="341"/>
            <ac:spMk id="11" creationId="{47F63E57-30DA-0B8B-7FC8-4D3A8BC6C392}"/>
          </ac:spMkLst>
        </pc:spChg>
        <pc:picChg chg="add mod">
          <ac:chgData name="Smruti Ranjan Sarangi" userId="e0ea421f-ad6a-4d5d-9997-e211934aa2e5" providerId="ADAL" clId="{62534F3F-D116-41CD-9820-8154AE5C293A}" dt="2023-04-09T12:56:19.403" v="6329" actId="1076"/>
          <ac:picMkLst>
            <pc:docMk/>
            <pc:sldMk cId="1578459158" sldId="341"/>
            <ac:picMk id="8" creationId="{9E8DBB4F-170F-EC5D-4519-F9DC2047FD2E}"/>
          </ac:picMkLst>
        </pc:picChg>
        <pc:picChg chg="add mod">
          <ac:chgData name="Smruti Ranjan Sarangi" userId="e0ea421f-ad6a-4d5d-9997-e211934aa2e5" providerId="ADAL" clId="{62534F3F-D116-41CD-9820-8154AE5C293A}" dt="2023-04-09T12:56:09.688" v="6328" actId="1076"/>
          <ac:picMkLst>
            <pc:docMk/>
            <pc:sldMk cId="1578459158" sldId="341"/>
            <ac:picMk id="9" creationId="{BFD3A213-FBCD-11B1-7788-51134F6913B8}"/>
          </ac:picMkLst>
        </pc:picChg>
      </pc:sldChg>
      <pc:sldChg chg="addSp delSp modSp new mod">
        <pc:chgData name="Smruti Ranjan Sarangi" userId="e0ea421f-ad6a-4d5d-9997-e211934aa2e5" providerId="ADAL" clId="{62534F3F-D116-41CD-9820-8154AE5C293A}" dt="2023-04-09T12:05:34.027" v="5279" actId="207"/>
        <pc:sldMkLst>
          <pc:docMk/>
          <pc:sldMk cId="1257145682" sldId="342"/>
        </pc:sldMkLst>
        <pc:spChg chg="mod">
          <ac:chgData name="Smruti Ranjan Sarangi" userId="e0ea421f-ad6a-4d5d-9997-e211934aa2e5" providerId="ADAL" clId="{62534F3F-D116-41CD-9820-8154AE5C293A}" dt="2023-04-09T10:56:01.511" v="4580" actId="20577"/>
          <ac:spMkLst>
            <pc:docMk/>
            <pc:sldMk cId="1257145682" sldId="342"/>
            <ac:spMk id="2" creationId="{C0C74832-D067-0BA8-F0E8-6C433BD262BA}"/>
          </ac:spMkLst>
        </pc:spChg>
        <pc:spChg chg="del">
          <ac:chgData name="Smruti Ranjan Sarangi" userId="e0ea421f-ad6a-4d5d-9997-e211934aa2e5" providerId="ADAL" clId="{62534F3F-D116-41CD-9820-8154AE5C293A}" dt="2023-04-09T10:55:55.271" v="4579" actId="478"/>
          <ac:spMkLst>
            <pc:docMk/>
            <pc:sldMk cId="1257145682" sldId="342"/>
            <ac:spMk id="3" creationId="{FE7FB51D-DADE-F6CB-711D-2BB191A23BBD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8" creationId="{C719C657-66B5-18A3-BC18-56067F356B1F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9" creationId="{DD5C99BE-10C8-6F87-BA2E-989C6DA4BA94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19" creationId="{CAD05302-67E7-5D9E-953C-944B80BA9852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20" creationId="{E1C265FE-1764-5721-6B05-9D745D591956}"/>
          </ac:spMkLst>
        </pc:spChg>
        <pc:spChg chg="add del mod">
          <ac:chgData name="Smruti Ranjan Sarangi" userId="e0ea421f-ad6a-4d5d-9997-e211934aa2e5" providerId="ADAL" clId="{62534F3F-D116-41CD-9820-8154AE5C293A}" dt="2023-04-09T11:00:30.333" v="4612" actId="478"/>
          <ac:spMkLst>
            <pc:docMk/>
            <pc:sldMk cId="1257145682" sldId="342"/>
            <ac:spMk id="21" creationId="{79BBFE9E-7FE0-B9DB-F685-DD40506B5234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22" creationId="{1EB07A33-419F-1E56-E158-9A5BC444531D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36" creationId="{F371D562-0DC4-DCF9-B1B9-C5DC6D961E3D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51" creationId="{ACE2EA68-4CD0-72E7-9018-09325E28AC88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52" creationId="{4C86480C-8E50-6E35-6E22-4E32E55AB057}"/>
          </ac:spMkLst>
        </pc:spChg>
        <pc:spChg chg="add del mod">
          <ac:chgData name="Smruti Ranjan Sarangi" userId="e0ea421f-ad6a-4d5d-9997-e211934aa2e5" providerId="ADAL" clId="{62534F3F-D116-41CD-9820-8154AE5C293A}" dt="2023-04-09T11:04:39.420" v="4685" actId="478"/>
          <ac:spMkLst>
            <pc:docMk/>
            <pc:sldMk cId="1257145682" sldId="342"/>
            <ac:spMk id="53" creationId="{FEF51743-902D-55FF-5466-1CB5FD5A42BD}"/>
          </ac:spMkLst>
        </pc:spChg>
        <pc:spChg chg="add del mod">
          <ac:chgData name="Smruti Ranjan Sarangi" userId="e0ea421f-ad6a-4d5d-9997-e211934aa2e5" providerId="ADAL" clId="{62534F3F-D116-41CD-9820-8154AE5C293A}" dt="2023-04-09T11:04:43.741" v="4687" actId="478"/>
          <ac:spMkLst>
            <pc:docMk/>
            <pc:sldMk cId="1257145682" sldId="342"/>
            <ac:spMk id="54" creationId="{5A36211C-29D0-48DF-A322-34D18CF773C9}"/>
          </ac:spMkLst>
        </pc:spChg>
        <pc:spChg chg="add mod">
          <ac:chgData name="Smruti Ranjan Sarangi" userId="e0ea421f-ad6a-4d5d-9997-e211934aa2e5" providerId="ADAL" clId="{62534F3F-D116-41CD-9820-8154AE5C293A}" dt="2023-04-09T11:07:26.085" v="4769" actId="1076"/>
          <ac:spMkLst>
            <pc:docMk/>
            <pc:sldMk cId="1257145682" sldId="342"/>
            <ac:spMk id="56" creationId="{C6AB9679-2F0B-8231-2BBD-9C7F4D13A0D9}"/>
          </ac:spMkLst>
        </pc:spChg>
        <pc:spChg chg="add mod">
          <ac:chgData name="Smruti Ranjan Sarangi" userId="e0ea421f-ad6a-4d5d-9997-e211934aa2e5" providerId="ADAL" clId="{62534F3F-D116-41CD-9820-8154AE5C293A}" dt="2023-04-09T11:07:32.487" v="4772" actId="20577"/>
          <ac:spMkLst>
            <pc:docMk/>
            <pc:sldMk cId="1257145682" sldId="342"/>
            <ac:spMk id="57" creationId="{523561EE-B5B6-4096-7361-659057778ABA}"/>
          </ac:spMkLst>
        </pc:spChg>
        <pc:spChg chg="add mod">
          <ac:chgData name="Smruti Ranjan Sarangi" userId="e0ea421f-ad6a-4d5d-9997-e211934aa2e5" providerId="ADAL" clId="{62534F3F-D116-41CD-9820-8154AE5C293A}" dt="2023-04-09T12:05:34.027" v="5279" actId="207"/>
          <ac:spMkLst>
            <pc:docMk/>
            <pc:sldMk cId="1257145682" sldId="342"/>
            <ac:spMk id="59" creationId="{C1843B01-CE29-AE48-BC6B-F5B68B99D1CF}"/>
          </ac:spMkLst>
        </pc:spChg>
        <pc:graphicFrameChg chg="add mod modGraphic">
          <ac:chgData name="Smruti Ranjan Sarangi" userId="e0ea421f-ad6a-4d5d-9997-e211934aa2e5" providerId="ADAL" clId="{62534F3F-D116-41CD-9820-8154AE5C293A}" dt="2023-04-09T12:03:17.537" v="5211" actId="1076"/>
          <ac:graphicFrameMkLst>
            <pc:docMk/>
            <pc:sldMk cId="1257145682" sldId="342"/>
            <ac:graphicFrameMk id="58" creationId="{F3357A94-3C09-3EEA-F568-591615AB978E}"/>
          </ac:graphicFrameMkLst>
        </pc:graphicFrameChg>
        <pc:picChg chg="add del">
          <ac:chgData name="Smruti Ranjan Sarangi" userId="e0ea421f-ad6a-4d5d-9997-e211934aa2e5" providerId="ADAL" clId="{62534F3F-D116-41CD-9820-8154AE5C293A}" dt="2023-04-09T11:05:45.393" v="4714" actId="478"/>
          <ac:picMkLst>
            <pc:docMk/>
            <pc:sldMk cId="1257145682" sldId="342"/>
            <ac:picMk id="55" creationId="{6A1CC8EF-6903-F06E-89C2-359E97E40A35}"/>
          </ac:picMkLst>
        </pc:pic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7" creationId="{AED884D9-17E4-E7B8-9FCD-9878D7DB921F}"/>
          </ac:cxnSpMkLst>
        </pc:cxnChg>
        <pc:cxnChg chg="add del mod">
          <ac:chgData name="Smruti Ranjan Sarangi" userId="e0ea421f-ad6a-4d5d-9997-e211934aa2e5" providerId="ADAL" clId="{62534F3F-D116-41CD-9820-8154AE5C293A}" dt="2023-04-09T10:59:23.749" v="4599" actId="478"/>
          <ac:cxnSpMkLst>
            <pc:docMk/>
            <pc:sldMk cId="1257145682" sldId="342"/>
            <ac:cxnSpMk id="11" creationId="{1BBF762A-E2CC-20BA-DD7F-2365F9B54C69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13" creationId="{B0989C2B-C735-AD17-F58F-16AEEF7A5093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16" creationId="{7C06513E-3F0D-58ED-3CB0-E2D237BB6AB6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17" creationId="{4D44AF30-33DC-3E73-6D2E-FFC0E2E3ECA9}"/>
          </ac:cxnSpMkLst>
        </pc:cxnChg>
        <pc:cxnChg chg="add mod or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23" creationId="{4453BADD-E4D1-1017-763E-76D1E2074914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24" creationId="{80F1907A-C059-1DF2-E21C-BB1EE726C14B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26" creationId="{DD4586EB-1DB6-4E9F-5B9D-9FF312312982}"/>
          </ac:cxnSpMkLst>
        </pc:cxnChg>
        <pc:cxnChg chg="add mod or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35" creationId="{4F33B4E4-00A5-E032-9968-BADD103CB5D0}"/>
          </ac:cxnSpMkLst>
        </pc:cxnChg>
        <pc:cxnChg chg="add mod or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38" creationId="{0557503A-15E5-1C2F-06E6-938BA0CE8711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39" creationId="{29398E38-6D48-01D9-02A3-A63A6F7BFA35}"/>
          </ac:cxnSpMkLst>
        </pc:cxnChg>
        <pc:cxnChg chg="add del mod">
          <ac:chgData name="Smruti Ranjan Sarangi" userId="e0ea421f-ad6a-4d5d-9997-e211934aa2e5" providerId="ADAL" clId="{62534F3F-D116-41CD-9820-8154AE5C293A}" dt="2023-04-09T11:02:34.896" v="4658" actId="478"/>
          <ac:cxnSpMkLst>
            <pc:docMk/>
            <pc:sldMk cId="1257145682" sldId="342"/>
            <ac:cxnSpMk id="43" creationId="{D8DA2BC8-FD92-6F37-0981-809E7CEA3059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44" creationId="{BC9F8341-3244-457F-2F0B-80CD118AB972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47" creationId="{36960459-7A35-D9EF-87D2-24824D2EA32A}"/>
          </ac:cxnSpMkLst>
        </pc:cxnChg>
      </pc:sldChg>
      <pc:sldChg chg="addSp modSp mod">
        <pc:chgData name="Smruti Ranjan Sarangi" userId="e0ea421f-ad6a-4d5d-9997-e211934aa2e5" providerId="ADAL" clId="{62534F3F-D116-41CD-9820-8154AE5C293A}" dt="2023-04-15T04:42:26.012" v="7829" actId="20577"/>
        <pc:sldMkLst>
          <pc:docMk/>
          <pc:sldMk cId="3320808831" sldId="343"/>
        </pc:sldMkLst>
        <pc:spChg chg="add mod">
          <ac:chgData name="Smruti Ranjan Sarangi" userId="e0ea421f-ad6a-4d5d-9997-e211934aa2e5" providerId="ADAL" clId="{62534F3F-D116-41CD-9820-8154AE5C293A}" dt="2023-04-15T04:42:26.012" v="7829" actId="20577"/>
          <ac:spMkLst>
            <pc:docMk/>
            <pc:sldMk cId="3320808831" sldId="343"/>
            <ac:spMk id="3" creationId="{B73D63FF-E7C9-F5D3-13FA-CEED872265A1}"/>
          </ac:spMkLst>
        </pc:spChg>
      </pc:sldChg>
      <pc:sldChg chg="addSp modSp mod">
        <pc:chgData name="Smruti Ranjan Sarangi" userId="e0ea421f-ad6a-4d5d-9997-e211934aa2e5" providerId="ADAL" clId="{62534F3F-D116-41CD-9820-8154AE5C293A}" dt="2023-04-15T05:05:40.888" v="8047" actId="14100"/>
        <pc:sldMkLst>
          <pc:docMk/>
          <pc:sldMk cId="3076252608" sldId="344"/>
        </pc:sldMkLst>
        <pc:spChg chg="add mod">
          <ac:chgData name="Smruti Ranjan Sarangi" userId="e0ea421f-ad6a-4d5d-9997-e211934aa2e5" providerId="ADAL" clId="{62534F3F-D116-41CD-9820-8154AE5C293A}" dt="2023-04-15T04:38:54.364" v="7750" actId="20577"/>
          <ac:spMkLst>
            <pc:docMk/>
            <pc:sldMk cId="3076252608" sldId="344"/>
            <ac:spMk id="3" creationId="{79A424FF-5BC4-8000-4D44-3A9E1AACEB03}"/>
          </ac:spMkLst>
        </pc:spChg>
        <pc:spChg chg="add mod">
          <ac:chgData name="Smruti Ranjan Sarangi" userId="e0ea421f-ad6a-4d5d-9997-e211934aa2e5" providerId="ADAL" clId="{62534F3F-D116-41CD-9820-8154AE5C293A}" dt="2023-04-15T04:40:49.211" v="7763" actId="207"/>
          <ac:spMkLst>
            <pc:docMk/>
            <pc:sldMk cId="3076252608" sldId="344"/>
            <ac:spMk id="10" creationId="{618CF938-5540-F8E5-B68A-0FCB5769CDFF}"/>
          </ac:spMkLst>
        </pc:spChg>
        <pc:spChg chg="mod">
          <ac:chgData name="Smruti Ranjan Sarangi" userId="e0ea421f-ad6a-4d5d-9997-e211934aa2e5" providerId="ADAL" clId="{62534F3F-D116-41CD-9820-8154AE5C293A}" dt="2023-04-15T05:05:31.755" v="8045" actId="14100"/>
          <ac:spMkLst>
            <pc:docMk/>
            <pc:sldMk cId="3076252608" sldId="344"/>
            <ac:spMk id="80" creationId="{EC9039A7-CE22-D1B4-9CC7-E9AF247ECA1E}"/>
          </ac:spMkLst>
        </pc:spChg>
        <pc:cxnChg chg="mod">
          <ac:chgData name="Smruti Ranjan Sarangi" userId="e0ea421f-ad6a-4d5d-9997-e211934aa2e5" providerId="ADAL" clId="{62534F3F-D116-41CD-9820-8154AE5C293A}" dt="2023-04-15T05:05:40.888" v="8047" actId="14100"/>
          <ac:cxnSpMkLst>
            <pc:docMk/>
            <pc:sldMk cId="3076252608" sldId="344"/>
            <ac:cxnSpMk id="82" creationId="{9DF307E9-7535-19D5-30C4-BEBE37D9608C}"/>
          </ac:cxnSpMkLst>
        </pc:cxnChg>
        <pc:cxnChg chg="mod">
          <ac:chgData name="Smruti Ranjan Sarangi" userId="e0ea421f-ad6a-4d5d-9997-e211934aa2e5" providerId="ADAL" clId="{62534F3F-D116-41CD-9820-8154AE5C293A}" dt="2023-04-15T05:05:31.755" v="8045" actId="14100"/>
          <ac:cxnSpMkLst>
            <pc:docMk/>
            <pc:sldMk cId="3076252608" sldId="344"/>
            <ac:cxnSpMk id="89" creationId="{13A05205-9036-110D-403F-7C142184581B}"/>
          </ac:cxnSpMkLst>
        </pc:cxnChg>
      </pc:sldChg>
      <pc:sldChg chg="addSp delSp modSp mod">
        <pc:chgData name="Smruti Ranjan Sarangi" userId="e0ea421f-ad6a-4d5d-9997-e211934aa2e5" providerId="ADAL" clId="{62534F3F-D116-41CD-9820-8154AE5C293A}" dt="2023-04-13T19:49:58.140" v="7576" actId="1038"/>
        <pc:sldMkLst>
          <pc:docMk/>
          <pc:sldMk cId="2024236630" sldId="352"/>
        </pc:sldMkLst>
        <pc:spChg chg="mod">
          <ac:chgData name="Smruti Ranjan Sarangi" userId="e0ea421f-ad6a-4d5d-9997-e211934aa2e5" providerId="ADAL" clId="{62534F3F-D116-41CD-9820-8154AE5C293A}" dt="2023-04-13T17:29:36.245" v="7089" actId="1076"/>
          <ac:spMkLst>
            <pc:docMk/>
            <pc:sldMk cId="2024236630" sldId="352"/>
            <ac:spMk id="2" creationId="{74323D49-976C-7576-3D83-0747C45D73E6}"/>
          </ac:spMkLst>
        </pc:spChg>
        <pc:spChg chg="add mod">
          <ac:chgData name="Smruti Ranjan Sarangi" userId="e0ea421f-ad6a-4d5d-9997-e211934aa2e5" providerId="ADAL" clId="{62534F3F-D116-41CD-9820-8154AE5C293A}" dt="2023-04-13T19:47:17.079" v="7525" actId="1076"/>
          <ac:spMkLst>
            <pc:docMk/>
            <pc:sldMk cId="2024236630" sldId="352"/>
            <ac:spMk id="3" creationId="{34CCAA11-A635-03B9-2C93-CBD97CABE1E2}"/>
          </ac:spMkLst>
        </pc:spChg>
        <pc:spChg chg="add mod">
          <ac:chgData name="Smruti Ranjan Sarangi" userId="e0ea421f-ad6a-4d5d-9997-e211934aa2e5" providerId="ADAL" clId="{62534F3F-D116-41CD-9820-8154AE5C293A}" dt="2023-04-13T19:47:24.745" v="7527" actId="1076"/>
          <ac:spMkLst>
            <pc:docMk/>
            <pc:sldMk cId="2024236630" sldId="352"/>
            <ac:spMk id="6" creationId="{733433A8-1D71-B6F3-1DF2-6F0C7B4E29D3}"/>
          </ac:spMkLst>
        </pc:spChg>
        <pc:spChg chg="mod">
          <ac:chgData name="Smruti Ranjan Sarangi" userId="e0ea421f-ad6a-4d5d-9997-e211934aa2e5" providerId="ADAL" clId="{62534F3F-D116-41CD-9820-8154AE5C293A}" dt="2023-04-13T15:11:17.125" v="6748" actId="14100"/>
          <ac:spMkLst>
            <pc:docMk/>
            <pc:sldMk cId="2024236630" sldId="352"/>
            <ac:spMk id="7" creationId="{33C330A7-CE05-73DB-322F-7B00FC78F28C}"/>
          </ac:spMkLst>
        </pc:spChg>
        <pc:spChg chg="mod">
          <ac:chgData name="Smruti Ranjan Sarangi" userId="e0ea421f-ad6a-4d5d-9997-e211934aa2e5" providerId="ADAL" clId="{62534F3F-D116-41CD-9820-8154AE5C293A}" dt="2023-04-13T15:05:50.450" v="6622" actId="1076"/>
          <ac:spMkLst>
            <pc:docMk/>
            <pc:sldMk cId="2024236630" sldId="352"/>
            <ac:spMk id="8" creationId="{58B73456-3F11-192C-A4A7-32A66130104A}"/>
          </ac:spMkLst>
        </pc:spChg>
        <pc:spChg chg="add mod">
          <ac:chgData name="Smruti Ranjan Sarangi" userId="e0ea421f-ad6a-4d5d-9997-e211934aa2e5" providerId="ADAL" clId="{62534F3F-D116-41CD-9820-8154AE5C293A}" dt="2023-04-13T19:47:17.079" v="7525" actId="1076"/>
          <ac:spMkLst>
            <pc:docMk/>
            <pc:sldMk cId="2024236630" sldId="352"/>
            <ac:spMk id="9" creationId="{082E769E-FFB4-1ACD-AA4F-AF8D0C4CCAF5}"/>
          </ac:spMkLst>
        </pc:spChg>
        <pc:spChg chg="add del mod">
          <ac:chgData name="Smruti Ranjan Sarangi" userId="e0ea421f-ad6a-4d5d-9997-e211934aa2e5" providerId="ADAL" clId="{62534F3F-D116-41CD-9820-8154AE5C293A}" dt="2023-04-13T19:47:17.079" v="7525" actId="1076"/>
          <ac:spMkLst>
            <pc:docMk/>
            <pc:sldMk cId="2024236630" sldId="352"/>
            <ac:spMk id="13" creationId="{6407BF70-3B54-E800-E0CD-28181E160457}"/>
          </ac:spMkLst>
        </pc:spChg>
        <pc:spChg chg="add mod">
          <ac:chgData name="Smruti Ranjan Sarangi" userId="e0ea421f-ad6a-4d5d-9997-e211934aa2e5" providerId="ADAL" clId="{62534F3F-D116-41CD-9820-8154AE5C293A}" dt="2023-04-13T16:45:37.184" v="6851" actId="14100"/>
          <ac:spMkLst>
            <pc:docMk/>
            <pc:sldMk cId="2024236630" sldId="352"/>
            <ac:spMk id="14" creationId="{F78B8F10-298D-BB7A-F0F5-A59E4D228DFF}"/>
          </ac:spMkLst>
        </pc:spChg>
        <pc:spChg chg="add mod">
          <ac:chgData name="Smruti Ranjan Sarangi" userId="e0ea421f-ad6a-4d5d-9997-e211934aa2e5" providerId="ADAL" clId="{62534F3F-D116-41CD-9820-8154AE5C293A}" dt="2023-04-13T15:10:01.703" v="6703" actId="13822"/>
          <ac:spMkLst>
            <pc:docMk/>
            <pc:sldMk cId="2024236630" sldId="352"/>
            <ac:spMk id="17" creationId="{5AD23C31-481E-8E91-7353-0544443CBDCB}"/>
          </ac:spMkLst>
        </pc:spChg>
        <pc:spChg chg="add mod">
          <ac:chgData name="Smruti Ranjan Sarangi" userId="e0ea421f-ad6a-4d5d-9997-e211934aa2e5" providerId="ADAL" clId="{62534F3F-D116-41CD-9820-8154AE5C293A}" dt="2023-04-13T15:10:01.703" v="6703" actId="13822"/>
          <ac:spMkLst>
            <pc:docMk/>
            <pc:sldMk cId="2024236630" sldId="352"/>
            <ac:spMk id="18" creationId="{C6C54051-24A9-7394-0CDD-7769CB75F77F}"/>
          </ac:spMkLst>
        </pc:spChg>
        <pc:spChg chg="add mod">
          <ac:chgData name="Smruti Ranjan Sarangi" userId="e0ea421f-ad6a-4d5d-9997-e211934aa2e5" providerId="ADAL" clId="{62534F3F-D116-41CD-9820-8154AE5C293A}" dt="2023-04-13T15:10:01.703" v="6703" actId="13822"/>
          <ac:spMkLst>
            <pc:docMk/>
            <pc:sldMk cId="2024236630" sldId="352"/>
            <ac:spMk id="19" creationId="{80713A9E-B0DD-AACA-FE16-36B4C9343FA7}"/>
          </ac:spMkLst>
        </pc:spChg>
        <pc:spChg chg="add mod">
          <ac:chgData name="Smruti Ranjan Sarangi" userId="e0ea421f-ad6a-4d5d-9997-e211934aa2e5" providerId="ADAL" clId="{62534F3F-D116-41CD-9820-8154AE5C293A}" dt="2023-04-13T15:10:01.703" v="6703" actId="13822"/>
          <ac:spMkLst>
            <pc:docMk/>
            <pc:sldMk cId="2024236630" sldId="352"/>
            <ac:spMk id="20" creationId="{860999C0-3133-7A27-50C1-85D351F3E0CB}"/>
          </ac:spMkLst>
        </pc:spChg>
        <pc:spChg chg="add mod">
          <ac:chgData name="Smruti Ranjan Sarangi" userId="e0ea421f-ad6a-4d5d-9997-e211934aa2e5" providerId="ADAL" clId="{62534F3F-D116-41CD-9820-8154AE5C293A}" dt="2023-04-13T15:09:52.318" v="6701" actId="1076"/>
          <ac:spMkLst>
            <pc:docMk/>
            <pc:sldMk cId="2024236630" sldId="352"/>
            <ac:spMk id="21" creationId="{2BB1E6AA-EF65-E72A-61E2-C0C1528BE47A}"/>
          </ac:spMkLst>
        </pc:spChg>
        <pc:spChg chg="add mod">
          <ac:chgData name="Smruti Ranjan Sarangi" userId="e0ea421f-ad6a-4d5d-9997-e211934aa2e5" providerId="ADAL" clId="{62534F3F-D116-41CD-9820-8154AE5C293A}" dt="2023-04-13T17:32:39.406" v="7135" actId="20577"/>
          <ac:spMkLst>
            <pc:docMk/>
            <pc:sldMk cId="2024236630" sldId="352"/>
            <ac:spMk id="22" creationId="{234BFFCD-A3E8-1721-FF6D-FDB68B882351}"/>
          </ac:spMkLst>
        </pc:spChg>
        <pc:spChg chg="add mod">
          <ac:chgData name="Smruti Ranjan Sarangi" userId="e0ea421f-ad6a-4d5d-9997-e211934aa2e5" providerId="ADAL" clId="{62534F3F-D116-41CD-9820-8154AE5C293A}" dt="2023-04-13T16:45:40.492" v="6852" actId="20577"/>
          <ac:spMkLst>
            <pc:docMk/>
            <pc:sldMk cId="2024236630" sldId="352"/>
            <ac:spMk id="23" creationId="{CAC11046-1BD7-0BD2-A56B-299770FCB62F}"/>
          </ac:spMkLst>
        </pc:spChg>
        <pc:spChg chg="add mod">
          <ac:chgData name="Smruti Ranjan Sarangi" userId="e0ea421f-ad6a-4d5d-9997-e211934aa2e5" providerId="ADAL" clId="{62534F3F-D116-41CD-9820-8154AE5C293A}" dt="2023-04-13T16:45:48.165" v="6853" actId="14100"/>
          <ac:spMkLst>
            <pc:docMk/>
            <pc:sldMk cId="2024236630" sldId="352"/>
            <ac:spMk id="27" creationId="{6FDBF3EB-2562-6AF7-995A-EC1AFD88E971}"/>
          </ac:spMkLst>
        </pc:spChg>
        <pc:spChg chg="add mod">
          <ac:chgData name="Smruti Ranjan Sarangi" userId="e0ea421f-ad6a-4d5d-9997-e211934aa2e5" providerId="ADAL" clId="{62534F3F-D116-41CD-9820-8154AE5C293A}" dt="2023-04-13T17:24:21.275" v="7003" actId="1076"/>
          <ac:spMkLst>
            <pc:docMk/>
            <pc:sldMk cId="2024236630" sldId="352"/>
            <ac:spMk id="28" creationId="{BD55FD36-501F-C7DE-F4D7-F5A59B626C5D}"/>
          </ac:spMkLst>
        </pc:spChg>
        <pc:spChg chg="add mod">
          <ac:chgData name="Smruti Ranjan Sarangi" userId="e0ea421f-ad6a-4d5d-9997-e211934aa2e5" providerId="ADAL" clId="{62534F3F-D116-41CD-9820-8154AE5C293A}" dt="2023-04-13T17:32:59.132" v="7146" actId="20577"/>
          <ac:spMkLst>
            <pc:docMk/>
            <pc:sldMk cId="2024236630" sldId="352"/>
            <ac:spMk id="29" creationId="{0F964705-3972-7098-6C85-65A4A2EA74B9}"/>
          </ac:spMkLst>
        </pc:spChg>
        <pc:spChg chg="add mod">
          <ac:chgData name="Smruti Ranjan Sarangi" userId="e0ea421f-ad6a-4d5d-9997-e211934aa2e5" providerId="ADAL" clId="{62534F3F-D116-41CD-9820-8154AE5C293A}" dt="2023-04-13T17:32:55.621" v="7142" actId="20577"/>
          <ac:spMkLst>
            <pc:docMk/>
            <pc:sldMk cId="2024236630" sldId="352"/>
            <ac:spMk id="30" creationId="{EE205D5E-E193-AB65-3AD4-87C47879CC7C}"/>
          </ac:spMkLst>
        </pc:spChg>
        <pc:spChg chg="add mod">
          <ac:chgData name="Smruti Ranjan Sarangi" userId="e0ea421f-ad6a-4d5d-9997-e211934aa2e5" providerId="ADAL" clId="{62534F3F-D116-41CD-9820-8154AE5C293A}" dt="2023-04-13T16:42:47.611" v="6830" actId="1035"/>
          <ac:spMkLst>
            <pc:docMk/>
            <pc:sldMk cId="2024236630" sldId="352"/>
            <ac:spMk id="31" creationId="{80684917-E496-0C2A-CFBA-E39A8A3BA326}"/>
          </ac:spMkLst>
        </pc:spChg>
        <pc:spChg chg="add mod">
          <ac:chgData name="Smruti Ranjan Sarangi" userId="e0ea421f-ad6a-4d5d-9997-e211934aa2e5" providerId="ADAL" clId="{62534F3F-D116-41CD-9820-8154AE5C293A}" dt="2023-04-13T16:43:26.647" v="6837" actId="20577"/>
          <ac:spMkLst>
            <pc:docMk/>
            <pc:sldMk cId="2024236630" sldId="352"/>
            <ac:spMk id="32" creationId="{81FFA8F6-0AF9-4C3A-C71C-8E0874E6CEB3}"/>
          </ac:spMkLst>
        </pc:spChg>
        <pc:spChg chg="add del mod">
          <ac:chgData name="Smruti Ranjan Sarangi" userId="e0ea421f-ad6a-4d5d-9997-e211934aa2e5" providerId="ADAL" clId="{62534F3F-D116-41CD-9820-8154AE5C293A}" dt="2023-04-13T16:48:18.648" v="6903" actId="478"/>
          <ac:spMkLst>
            <pc:docMk/>
            <pc:sldMk cId="2024236630" sldId="352"/>
            <ac:spMk id="36" creationId="{EF9CC172-0422-DA81-B1F1-EDB30887DAD5}"/>
          </ac:spMkLst>
        </pc:spChg>
        <pc:spChg chg="add del mod ord">
          <ac:chgData name="Smruti Ranjan Sarangi" userId="e0ea421f-ad6a-4d5d-9997-e211934aa2e5" providerId="ADAL" clId="{62534F3F-D116-41CD-9820-8154AE5C293A}" dt="2023-04-13T16:48:18.648" v="6903" actId="478"/>
          <ac:spMkLst>
            <pc:docMk/>
            <pc:sldMk cId="2024236630" sldId="352"/>
            <ac:spMk id="37" creationId="{B7B84A3B-DFA7-1354-56B3-C3328AB304E5}"/>
          </ac:spMkLst>
        </pc:spChg>
        <pc:spChg chg="add del mod ord">
          <ac:chgData name="Smruti Ranjan Sarangi" userId="e0ea421f-ad6a-4d5d-9997-e211934aa2e5" providerId="ADAL" clId="{62534F3F-D116-41CD-9820-8154AE5C293A}" dt="2023-04-13T16:48:18.648" v="6903" actId="478"/>
          <ac:spMkLst>
            <pc:docMk/>
            <pc:sldMk cId="2024236630" sldId="352"/>
            <ac:spMk id="38" creationId="{1EFB5F14-880C-6C4A-68CD-463EBE26FDD4}"/>
          </ac:spMkLst>
        </pc:spChg>
        <pc:spChg chg="add del mod">
          <ac:chgData name="Smruti Ranjan Sarangi" userId="e0ea421f-ad6a-4d5d-9997-e211934aa2e5" providerId="ADAL" clId="{62534F3F-D116-41CD-9820-8154AE5C293A}" dt="2023-04-13T16:48:18.648" v="6903" actId="478"/>
          <ac:spMkLst>
            <pc:docMk/>
            <pc:sldMk cId="2024236630" sldId="352"/>
            <ac:spMk id="39" creationId="{4178F774-8B95-C2AF-B7FF-9B2894C23F06}"/>
          </ac:spMkLst>
        </pc:spChg>
        <pc:spChg chg="add del mod">
          <ac:chgData name="Smruti Ranjan Sarangi" userId="e0ea421f-ad6a-4d5d-9997-e211934aa2e5" providerId="ADAL" clId="{62534F3F-D116-41CD-9820-8154AE5C293A}" dt="2023-04-13T16:48:18.648" v="6903" actId="478"/>
          <ac:spMkLst>
            <pc:docMk/>
            <pc:sldMk cId="2024236630" sldId="352"/>
            <ac:spMk id="40" creationId="{8A705426-DE63-184E-438B-4F7FC60996A3}"/>
          </ac:spMkLst>
        </pc:spChg>
        <pc:spChg chg="add del mod">
          <ac:chgData name="Smruti Ranjan Sarangi" userId="e0ea421f-ad6a-4d5d-9997-e211934aa2e5" providerId="ADAL" clId="{62534F3F-D116-41CD-9820-8154AE5C293A}" dt="2023-04-13T16:48:18.648" v="6903" actId="478"/>
          <ac:spMkLst>
            <pc:docMk/>
            <pc:sldMk cId="2024236630" sldId="352"/>
            <ac:spMk id="41" creationId="{704DA5D2-AD0F-407B-698B-339BD21557D9}"/>
          </ac:spMkLst>
        </pc:spChg>
        <pc:spChg chg="add mod">
          <ac:chgData name="Smruti Ranjan Sarangi" userId="e0ea421f-ad6a-4d5d-9997-e211934aa2e5" providerId="ADAL" clId="{62534F3F-D116-41CD-9820-8154AE5C293A}" dt="2023-04-13T16:48:22.723" v="6904" actId="164"/>
          <ac:spMkLst>
            <pc:docMk/>
            <pc:sldMk cId="2024236630" sldId="352"/>
            <ac:spMk id="42" creationId="{ECED81AC-4D63-6FD3-8713-D0451186C8CD}"/>
          </ac:spMkLst>
        </pc:spChg>
        <pc:spChg chg="add mod">
          <ac:chgData name="Smruti Ranjan Sarangi" userId="e0ea421f-ad6a-4d5d-9997-e211934aa2e5" providerId="ADAL" clId="{62534F3F-D116-41CD-9820-8154AE5C293A}" dt="2023-04-13T16:48:22.723" v="6904" actId="164"/>
          <ac:spMkLst>
            <pc:docMk/>
            <pc:sldMk cId="2024236630" sldId="352"/>
            <ac:spMk id="43" creationId="{090CD869-5817-C75E-95E8-7E9A23936BFE}"/>
          </ac:spMkLst>
        </pc:spChg>
        <pc:spChg chg="add mod">
          <ac:chgData name="Smruti Ranjan Sarangi" userId="e0ea421f-ad6a-4d5d-9997-e211934aa2e5" providerId="ADAL" clId="{62534F3F-D116-41CD-9820-8154AE5C293A}" dt="2023-04-13T16:48:22.723" v="6904" actId="164"/>
          <ac:spMkLst>
            <pc:docMk/>
            <pc:sldMk cId="2024236630" sldId="352"/>
            <ac:spMk id="44" creationId="{58395025-66FB-FCF5-4666-B18DDE9443A8}"/>
          </ac:spMkLst>
        </pc:spChg>
        <pc:spChg chg="mod">
          <ac:chgData name="Smruti Ranjan Sarangi" userId="e0ea421f-ad6a-4d5d-9997-e211934aa2e5" providerId="ADAL" clId="{62534F3F-D116-41CD-9820-8154AE5C293A}" dt="2023-04-13T16:48:30.275" v="6907"/>
          <ac:spMkLst>
            <pc:docMk/>
            <pc:sldMk cId="2024236630" sldId="352"/>
            <ac:spMk id="47" creationId="{EC5267D2-2FE4-54DE-28B2-AC2A277585F5}"/>
          </ac:spMkLst>
        </pc:spChg>
        <pc:spChg chg="mod">
          <ac:chgData name="Smruti Ranjan Sarangi" userId="e0ea421f-ad6a-4d5d-9997-e211934aa2e5" providerId="ADAL" clId="{62534F3F-D116-41CD-9820-8154AE5C293A}" dt="2023-04-13T16:48:30.275" v="6907"/>
          <ac:spMkLst>
            <pc:docMk/>
            <pc:sldMk cId="2024236630" sldId="352"/>
            <ac:spMk id="48" creationId="{BDE77E2A-C84C-9653-1302-C6FFB6E34F7F}"/>
          </ac:spMkLst>
        </pc:spChg>
        <pc:spChg chg="mod">
          <ac:chgData name="Smruti Ranjan Sarangi" userId="e0ea421f-ad6a-4d5d-9997-e211934aa2e5" providerId="ADAL" clId="{62534F3F-D116-41CD-9820-8154AE5C293A}" dt="2023-04-13T16:48:30.275" v="6907"/>
          <ac:spMkLst>
            <pc:docMk/>
            <pc:sldMk cId="2024236630" sldId="352"/>
            <ac:spMk id="49" creationId="{4F6B890A-67B2-B580-6349-DCFE6E615A16}"/>
          </ac:spMkLst>
        </pc:spChg>
        <pc:spChg chg="mod">
          <ac:chgData name="Smruti Ranjan Sarangi" userId="e0ea421f-ad6a-4d5d-9997-e211934aa2e5" providerId="ADAL" clId="{62534F3F-D116-41CD-9820-8154AE5C293A}" dt="2023-04-13T16:48:36.967" v="6909"/>
          <ac:spMkLst>
            <pc:docMk/>
            <pc:sldMk cId="2024236630" sldId="352"/>
            <ac:spMk id="51" creationId="{1CBFBCA2-BA6A-9BA5-39D1-0364210B6052}"/>
          </ac:spMkLst>
        </pc:spChg>
        <pc:spChg chg="mod">
          <ac:chgData name="Smruti Ranjan Sarangi" userId="e0ea421f-ad6a-4d5d-9997-e211934aa2e5" providerId="ADAL" clId="{62534F3F-D116-41CD-9820-8154AE5C293A}" dt="2023-04-13T16:48:36.967" v="6909"/>
          <ac:spMkLst>
            <pc:docMk/>
            <pc:sldMk cId="2024236630" sldId="352"/>
            <ac:spMk id="52" creationId="{CA4598F7-E3E2-0BF5-3509-D72BB3F3F973}"/>
          </ac:spMkLst>
        </pc:spChg>
        <pc:spChg chg="mod">
          <ac:chgData name="Smruti Ranjan Sarangi" userId="e0ea421f-ad6a-4d5d-9997-e211934aa2e5" providerId="ADAL" clId="{62534F3F-D116-41CD-9820-8154AE5C293A}" dt="2023-04-13T16:48:36.967" v="6909"/>
          <ac:spMkLst>
            <pc:docMk/>
            <pc:sldMk cId="2024236630" sldId="352"/>
            <ac:spMk id="53" creationId="{25BA7CEE-B08E-7568-E74B-66CB7DA31418}"/>
          </ac:spMkLst>
        </pc:spChg>
        <pc:spChg chg="add mod">
          <ac:chgData name="Smruti Ranjan Sarangi" userId="e0ea421f-ad6a-4d5d-9997-e211934aa2e5" providerId="ADAL" clId="{62534F3F-D116-41CD-9820-8154AE5C293A}" dt="2023-04-13T19:49:58.140" v="7576" actId="1038"/>
          <ac:spMkLst>
            <pc:docMk/>
            <pc:sldMk cId="2024236630" sldId="352"/>
            <ac:spMk id="63" creationId="{0DCF20AB-292D-B281-D5BB-0EE614BAA888}"/>
          </ac:spMkLst>
        </pc:spChg>
        <pc:spChg chg="add mod">
          <ac:chgData name="Smruti Ranjan Sarangi" userId="e0ea421f-ad6a-4d5d-9997-e211934aa2e5" providerId="ADAL" clId="{62534F3F-D116-41CD-9820-8154AE5C293A}" dt="2023-04-13T17:23:14.591" v="6991" actId="1076"/>
          <ac:spMkLst>
            <pc:docMk/>
            <pc:sldMk cId="2024236630" sldId="352"/>
            <ac:spMk id="64" creationId="{27EE7300-5BFC-5F58-EF06-52995C9DB41D}"/>
          </ac:spMkLst>
        </pc:spChg>
        <pc:spChg chg="add mod">
          <ac:chgData name="Smruti Ranjan Sarangi" userId="e0ea421f-ad6a-4d5d-9997-e211934aa2e5" providerId="ADAL" clId="{62534F3F-D116-41CD-9820-8154AE5C293A}" dt="2023-04-13T17:30:36.455" v="7106" actId="14100"/>
          <ac:spMkLst>
            <pc:docMk/>
            <pc:sldMk cId="2024236630" sldId="352"/>
            <ac:spMk id="65" creationId="{0739CEF2-76DD-48D1-7AB8-940F191BE8FE}"/>
          </ac:spMkLst>
        </pc:spChg>
        <pc:spChg chg="add mod">
          <ac:chgData name="Smruti Ranjan Sarangi" userId="e0ea421f-ad6a-4d5d-9997-e211934aa2e5" providerId="ADAL" clId="{62534F3F-D116-41CD-9820-8154AE5C293A}" dt="2023-04-13T17:24:28.622" v="7018" actId="20577"/>
          <ac:spMkLst>
            <pc:docMk/>
            <pc:sldMk cId="2024236630" sldId="352"/>
            <ac:spMk id="70" creationId="{703644CD-EF98-6B77-116B-9DD5B13AA4F1}"/>
          </ac:spMkLst>
        </pc:spChg>
        <pc:spChg chg="add mod">
          <ac:chgData name="Smruti Ranjan Sarangi" userId="e0ea421f-ad6a-4d5d-9997-e211934aa2e5" providerId="ADAL" clId="{62534F3F-D116-41CD-9820-8154AE5C293A}" dt="2023-04-13T17:27:57.335" v="7020" actId="13822"/>
          <ac:spMkLst>
            <pc:docMk/>
            <pc:sldMk cId="2024236630" sldId="352"/>
            <ac:spMk id="71" creationId="{BB65FFD5-C367-D758-D9C4-DAEB8983D756}"/>
          </ac:spMkLst>
        </pc:spChg>
        <pc:spChg chg="add mod">
          <ac:chgData name="Smruti Ranjan Sarangi" userId="e0ea421f-ad6a-4d5d-9997-e211934aa2e5" providerId="ADAL" clId="{62534F3F-D116-41CD-9820-8154AE5C293A}" dt="2023-04-13T17:28:03.810" v="7022" actId="1076"/>
          <ac:spMkLst>
            <pc:docMk/>
            <pc:sldMk cId="2024236630" sldId="352"/>
            <ac:spMk id="72" creationId="{AD496519-DCE0-BDA2-C6E8-ED9BDB33A32B}"/>
          </ac:spMkLst>
        </pc:spChg>
        <pc:spChg chg="add mod">
          <ac:chgData name="Smruti Ranjan Sarangi" userId="e0ea421f-ad6a-4d5d-9997-e211934aa2e5" providerId="ADAL" clId="{62534F3F-D116-41CD-9820-8154AE5C293A}" dt="2023-04-13T17:28:08.562" v="7024" actId="1076"/>
          <ac:spMkLst>
            <pc:docMk/>
            <pc:sldMk cId="2024236630" sldId="352"/>
            <ac:spMk id="73" creationId="{FB3A6B05-5691-2348-806B-BC7F4FD71900}"/>
          </ac:spMkLst>
        </pc:spChg>
        <pc:spChg chg="add del mod">
          <ac:chgData name="Smruti Ranjan Sarangi" userId="e0ea421f-ad6a-4d5d-9997-e211934aa2e5" providerId="ADAL" clId="{62534F3F-D116-41CD-9820-8154AE5C293A}" dt="2023-04-13T17:28:35.490" v="7027"/>
          <ac:spMkLst>
            <pc:docMk/>
            <pc:sldMk cId="2024236630" sldId="352"/>
            <ac:spMk id="74" creationId="{661FDC01-A4D6-E101-4D3E-ED8DF3D9FF82}"/>
          </ac:spMkLst>
        </pc:spChg>
        <pc:spChg chg="add mod">
          <ac:chgData name="Smruti Ranjan Sarangi" userId="e0ea421f-ad6a-4d5d-9997-e211934aa2e5" providerId="ADAL" clId="{62534F3F-D116-41CD-9820-8154AE5C293A}" dt="2023-04-13T17:30:51.718" v="7111" actId="1076"/>
          <ac:spMkLst>
            <pc:docMk/>
            <pc:sldMk cId="2024236630" sldId="352"/>
            <ac:spMk id="85" creationId="{555F44AC-77CF-E0AE-67C5-E9938F2CBAE4}"/>
          </ac:spMkLst>
        </pc:spChg>
        <pc:spChg chg="add mod">
          <ac:chgData name="Smruti Ranjan Sarangi" userId="e0ea421f-ad6a-4d5d-9997-e211934aa2e5" providerId="ADAL" clId="{62534F3F-D116-41CD-9820-8154AE5C293A}" dt="2023-04-13T17:30:48.344" v="7110" actId="1036"/>
          <ac:spMkLst>
            <pc:docMk/>
            <pc:sldMk cId="2024236630" sldId="352"/>
            <ac:spMk id="88" creationId="{0BFA1C88-E72E-EEA0-C79F-6E96033957A5}"/>
          </ac:spMkLst>
        </pc:spChg>
        <pc:spChg chg="add mod">
          <ac:chgData name="Smruti Ranjan Sarangi" userId="e0ea421f-ad6a-4d5d-9997-e211934aa2e5" providerId="ADAL" clId="{62534F3F-D116-41CD-9820-8154AE5C293A}" dt="2023-04-13T17:30:57.636" v="7113" actId="1076"/>
          <ac:spMkLst>
            <pc:docMk/>
            <pc:sldMk cId="2024236630" sldId="352"/>
            <ac:spMk id="89" creationId="{3ACA4212-BD06-C3B7-501E-91F9EA781172}"/>
          </ac:spMkLst>
        </pc:spChg>
        <pc:spChg chg="add mod">
          <ac:chgData name="Smruti Ranjan Sarangi" userId="e0ea421f-ad6a-4d5d-9997-e211934aa2e5" providerId="ADAL" clId="{62534F3F-D116-41CD-9820-8154AE5C293A}" dt="2023-04-13T17:31:03.830" v="7115" actId="1076"/>
          <ac:spMkLst>
            <pc:docMk/>
            <pc:sldMk cId="2024236630" sldId="352"/>
            <ac:spMk id="90" creationId="{52126129-03FE-1418-6BA4-A485410A4458}"/>
          </ac:spMkLst>
        </pc:spChg>
        <pc:spChg chg="add mod">
          <ac:chgData name="Smruti Ranjan Sarangi" userId="e0ea421f-ad6a-4d5d-9997-e211934aa2e5" providerId="ADAL" clId="{62534F3F-D116-41CD-9820-8154AE5C293A}" dt="2023-04-13T17:32:10.620" v="7125" actId="1076"/>
          <ac:spMkLst>
            <pc:docMk/>
            <pc:sldMk cId="2024236630" sldId="352"/>
            <ac:spMk id="91" creationId="{3443BA52-DF70-AB49-EE1F-A54C3C1D0F96}"/>
          </ac:spMkLst>
        </pc:spChg>
        <pc:spChg chg="add del">
          <ac:chgData name="Smruti Ranjan Sarangi" userId="e0ea421f-ad6a-4d5d-9997-e211934aa2e5" providerId="ADAL" clId="{62534F3F-D116-41CD-9820-8154AE5C293A}" dt="2023-04-13T18:00:08.075" v="7278" actId="478"/>
          <ac:spMkLst>
            <pc:docMk/>
            <pc:sldMk cId="2024236630" sldId="352"/>
            <ac:spMk id="93" creationId="{AF5467A3-4423-7A33-44D7-FD7C9F659CF6}"/>
          </ac:spMkLst>
        </pc:spChg>
        <pc:spChg chg="add mod">
          <ac:chgData name="Smruti Ranjan Sarangi" userId="e0ea421f-ad6a-4d5d-9997-e211934aa2e5" providerId="ADAL" clId="{62534F3F-D116-41CD-9820-8154AE5C293A}" dt="2023-04-13T18:00:10.891" v="7279" actId="571"/>
          <ac:spMkLst>
            <pc:docMk/>
            <pc:sldMk cId="2024236630" sldId="352"/>
            <ac:spMk id="96" creationId="{C3D5A8F9-7715-7ED9-A705-7654FC3ACAFF}"/>
          </ac:spMkLst>
        </pc:spChg>
        <pc:spChg chg="mod">
          <ac:chgData name="Smruti Ranjan Sarangi" userId="e0ea421f-ad6a-4d5d-9997-e211934aa2e5" providerId="ADAL" clId="{62534F3F-D116-41CD-9820-8154AE5C293A}" dt="2023-04-13T18:01:09.239" v="7312" actId="571"/>
          <ac:spMkLst>
            <pc:docMk/>
            <pc:sldMk cId="2024236630" sldId="352"/>
            <ac:spMk id="98" creationId="{0623DE4F-4981-4743-9C84-6FA81DB1133B}"/>
          </ac:spMkLst>
        </pc:spChg>
        <pc:spChg chg="mod">
          <ac:chgData name="Smruti Ranjan Sarangi" userId="e0ea421f-ad6a-4d5d-9997-e211934aa2e5" providerId="ADAL" clId="{62534F3F-D116-41CD-9820-8154AE5C293A}" dt="2023-04-13T18:01:09.239" v="7312" actId="571"/>
          <ac:spMkLst>
            <pc:docMk/>
            <pc:sldMk cId="2024236630" sldId="352"/>
            <ac:spMk id="99" creationId="{C5B9D0DE-5474-FDC2-ED57-862793C505AA}"/>
          </ac:spMkLst>
        </pc:spChg>
        <pc:spChg chg="mod">
          <ac:chgData name="Smruti Ranjan Sarangi" userId="e0ea421f-ad6a-4d5d-9997-e211934aa2e5" providerId="ADAL" clId="{62534F3F-D116-41CD-9820-8154AE5C293A}" dt="2023-04-13T18:01:09.239" v="7312" actId="571"/>
          <ac:spMkLst>
            <pc:docMk/>
            <pc:sldMk cId="2024236630" sldId="352"/>
            <ac:spMk id="100" creationId="{60ACB86E-A249-C0EE-60EA-217A19EF1457}"/>
          </ac:spMkLst>
        </pc:spChg>
        <pc:spChg chg="add del mod">
          <ac:chgData name="Smruti Ranjan Sarangi" userId="e0ea421f-ad6a-4d5d-9997-e211934aa2e5" providerId="ADAL" clId="{62534F3F-D116-41CD-9820-8154AE5C293A}" dt="2023-04-13T18:01:11.558" v="7314"/>
          <ac:spMkLst>
            <pc:docMk/>
            <pc:sldMk cId="2024236630" sldId="352"/>
            <ac:spMk id="102" creationId="{FDBCB108-8763-83A0-F8CF-63AD4E8F7129}"/>
          </ac:spMkLst>
        </pc:spChg>
        <pc:spChg chg="add mod">
          <ac:chgData name="Smruti Ranjan Sarangi" userId="e0ea421f-ad6a-4d5d-9997-e211934aa2e5" providerId="ADAL" clId="{62534F3F-D116-41CD-9820-8154AE5C293A}" dt="2023-04-13T18:05:49.858" v="7388" actId="571"/>
          <ac:spMkLst>
            <pc:docMk/>
            <pc:sldMk cId="2024236630" sldId="352"/>
            <ac:spMk id="103" creationId="{8F84576C-F037-9ABB-4883-F5367C440A94}"/>
          </ac:spMkLst>
        </pc:spChg>
        <pc:spChg chg="add del mod">
          <ac:chgData name="Smruti Ranjan Sarangi" userId="e0ea421f-ad6a-4d5d-9997-e211934aa2e5" providerId="ADAL" clId="{62534F3F-D116-41CD-9820-8154AE5C293A}" dt="2023-04-13T19:49:42.317" v="7571" actId="21"/>
          <ac:spMkLst>
            <pc:docMk/>
            <pc:sldMk cId="2024236630" sldId="352"/>
            <ac:spMk id="109" creationId="{073B5EE8-81E3-B6E3-D4A2-656C9AAB8D4D}"/>
          </ac:spMkLst>
        </pc:spChg>
        <pc:grpChg chg="add mod">
          <ac:chgData name="Smruti Ranjan Sarangi" userId="e0ea421f-ad6a-4d5d-9997-e211934aa2e5" providerId="ADAL" clId="{62534F3F-D116-41CD-9820-8154AE5C293A}" dt="2023-04-13T16:48:29.244" v="6906" actId="1076"/>
          <ac:grpSpMkLst>
            <pc:docMk/>
            <pc:sldMk cId="2024236630" sldId="352"/>
            <ac:grpSpMk id="45" creationId="{1224F85D-5AA4-330D-6654-E63BDE29B67C}"/>
          </ac:grpSpMkLst>
        </pc:grpChg>
        <pc:grpChg chg="add mod">
          <ac:chgData name="Smruti Ranjan Sarangi" userId="e0ea421f-ad6a-4d5d-9997-e211934aa2e5" providerId="ADAL" clId="{62534F3F-D116-41CD-9820-8154AE5C293A}" dt="2023-04-13T16:48:36.210" v="6908" actId="1076"/>
          <ac:grpSpMkLst>
            <pc:docMk/>
            <pc:sldMk cId="2024236630" sldId="352"/>
            <ac:grpSpMk id="46" creationId="{8A66A362-2050-AA44-C56D-C06DF4D48C51}"/>
          </ac:grpSpMkLst>
        </pc:grpChg>
        <pc:grpChg chg="add mod">
          <ac:chgData name="Smruti Ranjan Sarangi" userId="e0ea421f-ad6a-4d5d-9997-e211934aa2e5" providerId="ADAL" clId="{62534F3F-D116-41CD-9820-8154AE5C293A}" dt="2023-04-13T16:48:44.795" v="6910" actId="1076"/>
          <ac:grpSpMkLst>
            <pc:docMk/>
            <pc:sldMk cId="2024236630" sldId="352"/>
            <ac:grpSpMk id="50" creationId="{435FAABA-2E50-A01B-819D-5EC4B51CD96B}"/>
          </ac:grpSpMkLst>
        </pc:grpChg>
        <pc:grpChg chg="add mod">
          <ac:chgData name="Smruti Ranjan Sarangi" userId="e0ea421f-ad6a-4d5d-9997-e211934aa2e5" providerId="ADAL" clId="{62534F3F-D116-41CD-9820-8154AE5C293A}" dt="2023-04-13T18:01:09.239" v="7312" actId="571"/>
          <ac:grpSpMkLst>
            <pc:docMk/>
            <pc:sldMk cId="2024236630" sldId="352"/>
            <ac:grpSpMk id="97" creationId="{10915A56-3CD1-A4E1-C396-D01B27FB05E4}"/>
          </ac:grpSpMkLst>
        </pc:grpChg>
        <pc:cxnChg chg="add mod">
          <ac:chgData name="Smruti Ranjan Sarangi" userId="e0ea421f-ad6a-4d5d-9997-e211934aa2e5" providerId="ADAL" clId="{62534F3F-D116-41CD-9820-8154AE5C293A}" dt="2023-04-13T19:47:31.484" v="7530" actId="14100"/>
          <ac:cxnSpMkLst>
            <pc:docMk/>
            <pc:sldMk cId="2024236630" sldId="352"/>
            <ac:cxnSpMk id="11" creationId="{98D982F6-0D73-4F4E-6B7E-630A9AE67E67}"/>
          </ac:cxnSpMkLst>
        </pc:cxnChg>
        <pc:cxnChg chg="add mod ord">
          <ac:chgData name="Smruti Ranjan Sarangi" userId="e0ea421f-ad6a-4d5d-9997-e211934aa2e5" providerId="ADAL" clId="{62534F3F-D116-41CD-9820-8154AE5C293A}" dt="2023-04-13T16:46:11.965" v="6859" actId="14100"/>
          <ac:cxnSpMkLst>
            <pc:docMk/>
            <pc:sldMk cId="2024236630" sldId="352"/>
            <ac:cxnSpMk id="16" creationId="{A810C3FD-F0C6-9605-9CF5-86B3342E4EC6}"/>
          </ac:cxnSpMkLst>
        </pc:cxnChg>
        <pc:cxnChg chg="add mod">
          <ac:chgData name="Smruti Ranjan Sarangi" userId="e0ea421f-ad6a-4d5d-9997-e211934aa2e5" providerId="ADAL" clId="{62534F3F-D116-41CD-9820-8154AE5C293A}" dt="2023-04-13T15:11:44.039" v="6778" actId="14100"/>
          <ac:cxnSpMkLst>
            <pc:docMk/>
            <pc:sldMk cId="2024236630" sldId="352"/>
            <ac:cxnSpMk id="24" creationId="{428C04B5-85A3-C03C-8CD2-4310C0BC783E}"/>
          </ac:cxnSpMkLst>
        </pc:cxnChg>
        <pc:cxnChg chg="add mod">
          <ac:chgData name="Smruti Ranjan Sarangi" userId="e0ea421f-ad6a-4d5d-9997-e211934aa2e5" providerId="ADAL" clId="{62534F3F-D116-41CD-9820-8154AE5C293A}" dt="2023-04-13T16:49:03.846" v="6914" actId="14100"/>
          <ac:cxnSpMkLst>
            <pc:docMk/>
            <pc:sldMk cId="2024236630" sldId="352"/>
            <ac:cxnSpMk id="54" creationId="{07B0031B-874C-4080-880C-208B395F2545}"/>
          </ac:cxnSpMkLst>
        </pc:cxnChg>
        <pc:cxnChg chg="add mod">
          <ac:chgData name="Smruti Ranjan Sarangi" userId="e0ea421f-ad6a-4d5d-9997-e211934aa2e5" providerId="ADAL" clId="{62534F3F-D116-41CD-9820-8154AE5C293A}" dt="2023-04-13T16:49:13.080" v="6917" actId="14100"/>
          <ac:cxnSpMkLst>
            <pc:docMk/>
            <pc:sldMk cId="2024236630" sldId="352"/>
            <ac:cxnSpMk id="57" creationId="{47BBA633-EBAC-F306-D618-3C3B16532D58}"/>
          </ac:cxnSpMkLst>
        </pc:cxnChg>
        <pc:cxnChg chg="add mod">
          <ac:chgData name="Smruti Ranjan Sarangi" userId="e0ea421f-ad6a-4d5d-9997-e211934aa2e5" providerId="ADAL" clId="{62534F3F-D116-41CD-9820-8154AE5C293A}" dt="2023-04-13T16:49:21.247" v="6920" actId="14100"/>
          <ac:cxnSpMkLst>
            <pc:docMk/>
            <pc:sldMk cId="2024236630" sldId="352"/>
            <ac:cxnSpMk id="60" creationId="{B07D2EB2-B945-3291-C5FC-D64158A0EAE8}"/>
          </ac:cxnSpMkLst>
        </pc:cxnChg>
        <pc:cxnChg chg="add mod">
          <ac:chgData name="Smruti Ranjan Sarangi" userId="e0ea421f-ad6a-4d5d-9997-e211934aa2e5" providerId="ADAL" clId="{62534F3F-D116-41CD-9820-8154AE5C293A}" dt="2023-04-13T19:49:58.140" v="7576" actId="1038"/>
          <ac:cxnSpMkLst>
            <pc:docMk/>
            <pc:sldMk cId="2024236630" sldId="352"/>
            <ac:cxnSpMk id="66" creationId="{AF9DC905-2B94-01AA-3974-C65ECAD592ED}"/>
          </ac:cxnSpMkLst>
        </pc:cxnChg>
        <pc:cxnChg chg="add mod">
          <ac:chgData name="Smruti Ranjan Sarangi" userId="e0ea421f-ad6a-4d5d-9997-e211934aa2e5" providerId="ADAL" clId="{62534F3F-D116-41CD-9820-8154AE5C293A}" dt="2023-04-13T18:00:10.891" v="7279" actId="571"/>
          <ac:cxnSpMkLst>
            <pc:docMk/>
            <pc:sldMk cId="2024236630" sldId="352"/>
            <ac:cxnSpMk id="95" creationId="{41402083-F94B-F581-5277-8D3CA2C6717B}"/>
          </ac:cxnSpMkLst>
        </pc:cxnChg>
        <pc:cxnChg chg="add mod">
          <ac:chgData name="Smruti Ranjan Sarangi" userId="e0ea421f-ad6a-4d5d-9997-e211934aa2e5" providerId="ADAL" clId="{62534F3F-D116-41CD-9820-8154AE5C293A}" dt="2023-04-13T18:01:09.239" v="7312" actId="571"/>
          <ac:cxnSpMkLst>
            <pc:docMk/>
            <pc:sldMk cId="2024236630" sldId="352"/>
            <ac:cxnSpMk id="101" creationId="{7E602641-B34F-C739-8D7E-FF44A9C1E5DE}"/>
          </ac:cxnSpMkLst>
        </pc:cxnChg>
      </pc:sldChg>
      <pc:sldChg chg="addSp delSp modSp new mod">
        <pc:chgData name="Smruti Ranjan Sarangi" userId="e0ea421f-ad6a-4d5d-9997-e211934aa2e5" providerId="ADAL" clId="{62534F3F-D116-41CD-9820-8154AE5C293A}" dt="2023-04-13T19:53:12.265" v="7739" actId="1076"/>
        <pc:sldMkLst>
          <pc:docMk/>
          <pc:sldMk cId="1000825997" sldId="353"/>
        </pc:sldMkLst>
        <pc:spChg chg="mod">
          <ac:chgData name="Smruti Ranjan Sarangi" userId="e0ea421f-ad6a-4d5d-9997-e211934aa2e5" providerId="ADAL" clId="{62534F3F-D116-41CD-9820-8154AE5C293A}" dt="2023-04-13T18:05:53.870" v="7391" actId="20577"/>
          <ac:spMkLst>
            <pc:docMk/>
            <pc:sldMk cId="1000825997" sldId="353"/>
            <ac:spMk id="2" creationId="{843588FA-5455-A0BA-DC11-A7605EDDFBCF}"/>
          </ac:spMkLst>
        </pc:spChg>
        <pc:spChg chg="del">
          <ac:chgData name="Smruti Ranjan Sarangi" userId="e0ea421f-ad6a-4d5d-9997-e211934aa2e5" providerId="ADAL" clId="{62534F3F-D116-41CD-9820-8154AE5C293A}" dt="2023-04-13T17:33:19.030" v="7147" actId="478"/>
          <ac:spMkLst>
            <pc:docMk/>
            <pc:sldMk cId="1000825997" sldId="353"/>
            <ac:spMk id="3" creationId="{B676E6F2-2109-6F6E-3871-47D3262346BD}"/>
          </ac:spMkLst>
        </pc:spChg>
        <pc:spChg chg="add mod">
          <ac:chgData name="Smruti Ranjan Sarangi" userId="e0ea421f-ad6a-4d5d-9997-e211934aa2e5" providerId="ADAL" clId="{62534F3F-D116-41CD-9820-8154AE5C293A}" dt="2023-04-13T17:47:47.386" v="7149"/>
          <ac:spMkLst>
            <pc:docMk/>
            <pc:sldMk cId="1000825997" sldId="353"/>
            <ac:spMk id="6" creationId="{61B41CC0-6EF2-BE9E-1B40-EA04559BB516}"/>
          </ac:spMkLst>
        </pc:spChg>
        <pc:spChg chg="add mod">
          <ac:chgData name="Smruti Ranjan Sarangi" userId="e0ea421f-ad6a-4d5d-9997-e211934aa2e5" providerId="ADAL" clId="{62534F3F-D116-41CD-9820-8154AE5C293A}" dt="2023-04-13T17:54:53.369" v="7196" actId="1076"/>
          <ac:spMkLst>
            <pc:docMk/>
            <pc:sldMk cId="1000825997" sldId="353"/>
            <ac:spMk id="7" creationId="{C6D48898-E5B4-2F0C-8CB1-B3741DBDA13E}"/>
          </ac:spMkLst>
        </pc:spChg>
        <pc:spChg chg="add mod">
          <ac:chgData name="Smruti Ranjan Sarangi" userId="e0ea421f-ad6a-4d5d-9997-e211934aa2e5" providerId="ADAL" clId="{62534F3F-D116-41CD-9820-8154AE5C293A}" dt="2023-04-13T17:54:47.745" v="7195" actId="14100"/>
          <ac:spMkLst>
            <pc:docMk/>
            <pc:sldMk cId="1000825997" sldId="353"/>
            <ac:spMk id="8" creationId="{9C9AA767-42FA-C259-0DE7-411B969FE7E9}"/>
          </ac:spMkLst>
        </pc:spChg>
        <pc:spChg chg="add mod">
          <ac:chgData name="Smruti Ranjan Sarangi" userId="e0ea421f-ad6a-4d5d-9997-e211934aa2e5" providerId="ADAL" clId="{62534F3F-D116-41CD-9820-8154AE5C293A}" dt="2023-04-13T19:50:15.386" v="7600" actId="20577"/>
          <ac:spMkLst>
            <pc:docMk/>
            <pc:sldMk cId="1000825997" sldId="353"/>
            <ac:spMk id="9" creationId="{6830ABEB-DE68-3901-F9E0-AD823CD96F21}"/>
          </ac:spMkLst>
        </pc:spChg>
        <pc:spChg chg="add mod">
          <ac:chgData name="Smruti Ranjan Sarangi" userId="e0ea421f-ad6a-4d5d-9997-e211934aa2e5" providerId="ADAL" clId="{62534F3F-D116-41CD-9820-8154AE5C293A}" dt="2023-04-13T17:54:41.731" v="7193" actId="14100"/>
          <ac:spMkLst>
            <pc:docMk/>
            <pc:sldMk cId="1000825997" sldId="353"/>
            <ac:spMk id="10" creationId="{AF323293-5295-65BD-CE7E-6649A2FD901E}"/>
          </ac:spMkLst>
        </pc:spChg>
        <pc:spChg chg="add mod">
          <ac:chgData name="Smruti Ranjan Sarangi" userId="e0ea421f-ad6a-4d5d-9997-e211934aa2e5" providerId="ADAL" clId="{62534F3F-D116-41CD-9820-8154AE5C293A}" dt="2023-04-13T18:10:27.649" v="7442" actId="1076"/>
          <ac:spMkLst>
            <pc:docMk/>
            <pc:sldMk cId="1000825997" sldId="353"/>
            <ac:spMk id="11" creationId="{71C8D033-8FFC-00F0-6F29-A63C28AFAFB8}"/>
          </ac:spMkLst>
        </pc:spChg>
        <pc:spChg chg="add del mod">
          <ac:chgData name="Smruti Ranjan Sarangi" userId="e0ea421f-ad6a-4d5d-9997-e211934aa2e5" providerId="ADAL" clId="{62534F3F-D116-41CD-9820-8154AE5C293A}" dt="2023-04-13T17:53:58.456" v="7173" actId="478"/>
          <ac:spMkLst>
            <pc:docMk/>
            <pc:sldMk cId="1000825997" sldId="353"/>
            <ac:spMk id="13" creationId="{217E396C-2D29-04CE-993C-4920AF48E250}"/>
          </ac:spMkLst>
        </pc:spChg>
        <pc:spChg chg="add mod">
          <ac:chgData name="Smruti Ranjan Sarangi" userId="e0ea421f-ad6a-4d5d-9997-e211934aa2e5" providerId="ADAL" clId="{62534F3F-D116-41CD-9820-8154AE5C293A}" dt="2023-04-13T18:04:49.594" v="7337" actId="1036"/>
          <ac:spMkLst>
            <pc:docMk/>
            <pc:sldMk cId="1000825997" sldId="353"/>
            <ac:spMk id="16" creationId="{63B6C801-67AD-1BDB-B3B7-2F41F97FC2D1}"/>
          </ac:spMkLst>
        </pc:spChg>
        <pc:spChg chg="add mod">
          <ac:chgData name="Smruti Ranjan Sarangi" userId="e0ea421f-ad6a-4d5d-9997-e211934aa2e5" providerId="ADAL" clId="{62534F3F-D116-41CD-9820-8154AE5C293A}" dt="2023-04-13T18:04:49.594" v="7337" actId="1036"/>
          <ac:spMkLst>
            <pc:docMk/>
            <pc:sldMk cId="1000825997" sldId="353"/>
            <ac:spMk id="17" creationId="{04CB875F-30BA-9D9D-7C42-EFC964231016}"/>
          </ac:spMkLst>
        </pc:spChg>
        <pc:spChg chg="add mod">
          <ac:chgData name="Smruti Ranjan Sarangi" userId="e0ea421f-ad6a-4d5d-9997-e211934aa2e5" providerId="ADAL" clId="{62534F3F-D116-41CD-9820-8154AE5C293A}" dt="2023-04-13T18:04:49.594" v="7337" actId="1036"/>
          <ac:spMkLst>
            <pc:docMk/>
            <pc:sldMk cId="1000825997" sldId="353"/>
            <ac:spMk id="18" creationId="{7A7AA460-BE58-28DF-F94C-C7C8852EE649}"/>
          </ac:spMkLst>
        </pc:spChg>
        <pc:spChg chg="add mod">
          <ac:chgData name="Smruti Ranjan Sarangi" userId="e0ea421f-ad6a-4d5d-9997-e211934aa2e5" providerId="ADAL" clId="{62534F3F-D116-41CD-9820-8154AE5C293A}" dt="2023-04-13T19:53:06.586" v="7738" actId="1076"/>
          <ac:spMkLst>
            <pc:docMk/>
            <pc:sldMk cId="1000825997" sldId="353"/>
            <ac:spMk id="20" creationId="{0B258C81-F456-E228-1F84-27EB394DA255}"/>
          </ac:spMkLst>
        </pc:spChg>
        <pc:spChg chg="add mod">
          <ac:chgData name="Smruti Ranjan Sarangi" userId="e0ea421f-ad6a-4d5d-9997-e211934aa2e5" providerId="ADAL" clId="{62534F3F-D116-41CD-9820-8154AE5C293A}" dt="2023-04-13T19:53:06.586" v="7738" actId="1076"/>
          <ac:spMkLst>
            <pc:docMk/>
            <pc:sldMk cId="1000825997" sldId="353"/>
            <ac:spMk id="21" creationId="{67DB692A-B87F-79D0-8088-381B4B2397A3}"/>
          </ac:spMkLst>
        </pc:spChg>
        <pc:spChg chg="mod">
          <ac:chgData name="Smruti Ranjan Sarangi" userId="e0ea421f-ad6a-4d5d-9997-e211934aa2e5" providerId="ADAL" clId="{62534F3F-D116-41CD-9820-8154AE5C293A}" dt="2023-04-13T18:01:14.435" v="7315"/>
          <ac:spMkLst>
            <pc:docMk/>
            <pc:sldMk cId="1000825997" sldId="353"/>
            <ac:spMk id="23" creationId="{FB8E6942-16A0-F8AA-8BB9-6FE3394874F4}"/>
          </ac:spMkLst>
        </pc:spChg>
        <pc:spChg chg="mod">
          <ac:chgData name="Smruti Ranjan Sarangi" userId="e0ea421f-ad6a-4d5d-9997-e211934aa2e5" providerId="ADAL" clId="{62534F3F-D116-41CD-9820-8154AE5C293A}" dt="2023-04-13T18:01:14.435" v="7315"/>
          <ac:spMkLst>
            <pc:docMk/>
            <pc:sldMk cId="1000825997" sldId="353"/>
            <ac:spMk id="24" creationId="{DCDD184D-B74B-F1DA-8057-C2A9C555D2B6}"/>
          </ac:spMkLst>
        </pc:spChg>
        <pc:spChg chg="mod">
          <ac:chgData name="Smruti Ranjan Sarangi" userId="e0ea421f-ad6a-4d5d-9997-e211934aa2e5" providerId="ADAL" clId="{62534F3F-D116-41CD-9820-8154AE5C293A}" dt="2023-04-13T18:01:14.435" v="7315"/>
          <ac:spMkLst>
            <pc:docMk/>
            <pc:sldMk cId="1000825997" sldId="353"/>
            <ac:spMk id="25" creationId="{261DD3F1-9197-681E-E111-E87C2CF2BE72}"/>
          </ac:spMkLst>
        </pc:spChg>
        <pc:spChg chg="add mod">
          <ac:chgData name="Smruti Ranjan Sarangi" userId="e0ea421f-ad6a-4d5d-9997-e211934aa2e5" providerId="ADAL" clId="{62534F3F-D116-41CD-9820-8154AE5C293A}" dt="2023-04-13T18:07:53.370" v="7397" actId="1038"/>
          <ac:spMkLst>
            <pc:docMk/>
            <pc:sldMk cId="1000825997" sldId="353"/>
            <ac:spMk id="30" creationId="{2C30DC0E-3485-309B-4A45-271DA76A2018}"/>
          </ac:spMkLst>
        </pc:spChg>
        <pc:spChg chg="add mod">
          <ac:chgData name="Smruti Ranjan Sarangi" userId="e0ea421f-ad6a-4d5d-9997-e211934aa2e5" providerId="ADAL" clId="{62534F3F-D116-41CD-9820-8154AE5C293A}" dt="2023-04-13T18:10:58.483" v="7451" actId="1076"/>
          <ac:spMkLst>
            <pc:docMk/>
            <pc:sldMk cId="1000825997" sldId="353"/>
            <ac:spMk id="34" creationId="{350AFD23-87D1-78C7-72A9-C35E28839DB0}"/>
          </ac:spMkLst>
        </pc:spChg>
        <pc:spChg chg="add mod">
          <ac:chgData name="Smruti Ranjan Sarangi" userId="e0ea421f-ad6a-4d5d-9997-e211934aa2e5" providerId="ADAL" clId="{62534F3F-D116-41CD-9820-8154AE5C293A}" dt="2023-04-13T18:28:56.828" v="7476" actId="20577"/>
          <ac:spMkLst>
            <pc:docMk/>
            <pc:sldMk cId="1000825997" sldId="353"/>
            <ac:spMk id="35" creationId="{0DEC7D4C-65B7-6B84-90B4-BF53BA3B00B0}"/>
          </ac:spMkLst>
        </pc:spChg>
        <pc:spChg chg="add mod">
          <ac:chgData name="Smruti Ranjan Sarangi" userId="e0ea421f-ad6a-4d5d-9997-e211934aa2e5" providerId="ADAL" clId="{62534F3F-D116-41CD-9820-8154AE5C293A}" dt="2023-04-13T18:08:59.963" v="7441" actId="14100"/>
          <ac:spMkLst>
            <pc:docMk/>
            <pc:sldMk cId="1000825997" sldId="353"/>
            <ac:spMk id="37" creationId="{235C2402-4EEF-54DC-D88D-F56C5AE2F7F1}"/>
          </ac:spMkLst>
        </pc:spChg>
        <pc:spChg chg="add mod">
          <ac:chgData name="Smruti Ranjan Sarangi" userId="e0ea421f-ad6a-4d5d-9997-e211934aa2e5" providerId="ADAL" clId="{62534F3F-D116-41CD-9820-8154AE5C293A}" dt="2023-04-13T18:10:54.863" v="7450" actId="1076"/>
          <ac:spMkLst>
            <pc:docMk/>
            <pc:sldMk cId="1000825997" sldId="353"/>
            <ac:spMk id="38" creationId="{ED68AD5F-6202-2361-B5FB-10BDB8889EA6}"/>
          </ac:spMkLst>
        </pc:spChg>
        <pc:spChg chg="mod topLvl">
          <ac:chgData name="Smruti Ranjan Sarangi" userId="e0ea421f-ad6a-4d5d-9997-e211934aa2e5" providerId="ADAL" clId="{62534F3F-D116-41CD-9820-8154AE5C293A}" dt="2023-04-13T18:57:41.305" v="7479" actId="165"/>
          <ac:spMkLst>
            <pc:docMk/>
            <pc:sldMk cId="1000825997" sldId="353"/>
            <ac:spMk id="40" creationId="{674CCFF5-4E48-06FE-8E21-A6EC37B99300}"/>
          </ac:spMkLst>
        </pc:spChg>
        <pc:spChg chg="del mod topLvl">
          <ac:chgData name="Smruti Ranjan Sarangi" userId="e0ea421f-ad6a-4d5d-9997-e211934aa2e5" providerId="ADAL" clId="{62534F3F-D116-41CD-9820-8154AE5C293A}" dt="2023-04-13T18:57:47.008" v="7482" actId="478"/>
          <ac:spMkLst>
            <pc:docMk/>
            <pc:sldMk cId="1000825997" sldId="353"/>
            <ac:spMk id="41" creationId="{1B5A1A91-4E07-0130-AD14-BC0F3B93FDFA}"/>
          </ac:spMkLst>
        </pc:spChg>
        <pc:spChg chg="del mod topLvl">
          <ac:chgData name="Smruti Ranjan Sarangi" userId="e0ea421f-ad6a-4d5d-9997-e211934aa2e5" providerId="ADAL" clId="{62534F3F-D116-41CD-9820-8154AE5C293A}" dt="2023-04-13T18:57:45.465" v="7481" actId="478"/>
          <ac:spMkLst>
            <pc:docMk/>
            <pc:sldMk cId="1000825997" sldId="353"/>
            <ac:spMk id="42" creationId="{05AE9AA0-7B26-FFC2-7E60-3AAAC11DDCFF}"/>
          </ac:spMkLst>
        </pc:spChg>
        <pc:spChg chg="mod">
          <ac:chgData name="Smruti Ranjan Sarangi" userId="e0ea421f-ad6a-4d5d-9997-e211934aa2e5" providerId="ADAL" clId="{62534F3F-D116-41CD-9820-8154AE5C293A}" dt="2023-04-13T19:02:38.505" v="7485"/>
          <ac:spMkLst>
            <pc:docMk/>
            <pc:sldMk cId="1000825997" sldId="353"/>
            <ac:spMk id="45" creationId="{34A9B3DB-3ED8-53F1-A55C-63353446B0F8}"/>
          </ac:spMkLst>
        </pc:spChg>
        <pc:spChg chg="mod">
          <ac:chgData name="Smruti Ranjan Sarangi" userId="e0ea421f-ad6a-4d5d-9997-e211934aa2e5" providerId="ADAL" clId="{62534F3F-D116-41CD-9820-8154AE5C293A}" dt="2023-04-13T19:02:38.505" v="7485"/>
          <ac:spMkLst>
            <pc:docMk/>
            <pc:sldMk cId="1000825997" sldId="353"/>
            <ac:spMk id="46" creationId="{EA727846-DCBD-0F3F-0623-B945EFBDABDC}"/>
          </ac:spMkLst>
        </pc:spChg>
        <pc:spChg chg="mod">
          <ac:chgData name="Smruti Ranjan Sarangi" userId="e0ea421f-ad6a-4d5d-9997-e211934aa2e5" providerId="ADAL" clId="{62534F3F-D116-41CD-9820-8154AE5C293A}" dt="2023-04-13T19:02:38.505" v="7485"/>
          <ac:spMkLst>
            <pc:docMk/>
            <pc:sldMk cId="1000825997" sldId="353"/>
            <ac:spMk id="47" creationId="{155FDD4B-F1E9-0C0E-5100-775767B5D36C}"/>
          </ac:spMkLst>
        </pc:spChg>
        <pc:spChg chg="add del mod">
          <ac:chgData name="Smruti Ranjan Sarangi" userId="e0ea421f-ad6a-4d5d-9997-e211934aa2e5" providerId="ADAL" clId="{62534F3F-D116-41CD-9820-8154AE5C293A}" dt="2023-04-13T19:50:26.191" v="7603" actId="478"/>
          <ac:spMkLst>
            <pc:docMk/>
            <pc:sldMk cId="1000825997" sldId="353"/>
            <ac:spMk id="60" creationId="{D6589F77-42DD-DFA8-E004-169F65929CBF}"/>
          </ac:spMkLst>
        </pc:spChg>
        <pc:spChg chg="add mod">
          <ac:chgData name="Smruti Ranjan Sarangi" userId="e0ea421f-ad6a-4d5d-9997-e211934aa2e5" providerId="ADAL" clId="{62534F3F-D116-41CD-9820-8154AE5C293A}" dt="2023-04-13T19:51:11.277" v="7633" actId="14100"/>
          <ac:spMkLst>
            <pc:docMk/>
            <pc:sldMk cId="1000825997" sldId="353"/>
            <ac:spMk id="61" creationId="{C9B8F66A-A832-AC9B-E6B3-7CC93068DF06}"/>
          </ac:spMkLst>
        </pc:spChg>
        <pc:spChg chg="add mod">
          <ac:chgData name="Smruti Ranjan Sarangi" userId="e0ea421f-ad6a-4d5d-9997-e211934aa2e5" providerId="ADAL" clId="{62534F3F-D116-41CD-9820-8154AE5C293A}" dt="2023-04-13T19:53:12.265" v="7739" actId="1076"/>
          <ac:spMkLst>
            <pc:docMk/>
            <pc:sldMk cId="1000825997" sldId="353"/>
            <ac:spMk id="62" creationId="{16C606A7-7D9D-BA29-E585-0E6618D39A66}"/>
          </ac:spMkLst>
        </pc:spChg>
        <pc:grpChg chg="add mod">
          <ac:chgData name="Smruti Ranjan Sarangi" userId="e0ea421f-ad6a-4d5d-9997-e211934aa2e5" providerId="ADAL" clId="{62534F3F-D116-41CD-9820-8154AE5C293A}" dt="2023-04-13T19:53:06.586" v="7738" actId="1076"/>
          <ac:grpSpMkLst>
            <pc:docMk/>
            <pc:sldMk cId="1000825997" sldId="353"/>
            <ac:grpSpMk id="22" creationId="{D17B6158-19DD-7249-66FE-A0048F2B06C4}"/>
          </ac:grpSpMkLst>
        </pc:grpChg>
        <pc:grpChg chg="add del mod">
          <ac:chgData name="Smruti Ranjan Sarangi" userId="e0ea421f-ad6a-4d5d-9997-e211934aa2e5" providerId="ADAL" clId="{62534F3F-D116-41CD-9820-8154AE5C293A}" dt="2023-04-13T18:57:41.305" v="7479" actId="165"/>
          <ac:grpSpMkLst>
            <pc:docMk/>
            <pc:sldMk cId="1000825997" sldId="353"/>
            <ac:grpSpMk id="39" creationId="{94EE5CD0-6792-CC72-435C-79BC36E0DDC1}"/>
          </ac:grpSpMkLst>
        </pc:grpChg>
        <pc:grpChg chg="add del mod">
          <ac:chgData name="Smruti Ranjan Sarangi" userId="e0ea421f-ad6a-4d5d-9997-e211934aa2e5" providerId="ADAL" clId="{62534F3F-D116-41CD-9820-8154AE5C293A}" dt="2023-04-13T19:50:28.349" v="7604" actId="478"/>
          <ac:grpSpMkLst>
            <pc:docMk/>
            <pc:sldMk cId="1000825997" sldId="353"/>
            <ac:grpSpMk id="44" creationId="{D366B91A-8F2B-5B52-C2B6-5A763EFA4A1A}"/>
          </ac:grpSpMkLst>
        </pc:grpChg>
        <pc:cxnChg chg="add mod">
          <ac:chgData name="Smruti Ranjan Sarangi" userId="e0ea421f-ad6a-4d5d-9997-e211934aa2e5" providerId="ADAL" clId="{62534F3F-D116-41CD-9820-8154AE5C293A}" dt="2023-04-13T18:05:09.461" v="7342" actId="14100"/>
          <ac:cxnSpMkLst>
            <pc:docMk/>
            <pc:sldMk cId="1000825997" sldId="353"/>
            <ac:cxnSpMk id="12" creationId="{5B3E69AA-06C5-80BB-F1FE-988FDB9B9DB8}"/>
          </ac:cxnSpMkLst>
        </pc:cxnChg>
        <pc:cxnChg chg="add mod">
          <ac:chgData name="Smruti Ranjan Sarangi" userId="e0ea421f-ad6a-4d5d-9997-e211934aa2e5" providerId="ADAL" clId="{62534F3F-D116-41CD-9820-8154AE5C293A}" dt="2023-04-13T18:57:55.660" v="7484" actId="1076"/>
          <ac:cxnSpMkLst>
            <pc:docMk/>
            <pc:sldMk cId="1000825997" sldId="353"/>
            <ac:cxnSpMk id="19" creationId="{EBCB7B35-74DE-8644-1349-7432EF02830F}"/>
          </ac:cxnSpMkLst>
        </pc:cxnChg>
        <pc:cxnChg chg="add mod">
          <ac:chgData name="Smruti Ranjan Sarangi" userId="e0ea421f-ad6a-4d5d-9997-e211934aa2e5" providerId="ADAL" clId="{62534F3F-D116-41CD-9820-8154AE5C293A}" dt="2023-04-13T19:53:06.586" v="7738" actId="1076"/>
          <ac:cxnSpMkLst>
            <pc:docMk/>
            <pc:sldMk cId="1000825997" sldId="353"/>
            <ac:cxnSpMk id="26" creationId="{8B7F0244-B865-ECDC-41CA-A7564F537966}"/>
          </ac:cxnSpMkLst>
        </pc:cxnChg>
        <pc:cxnChg chg="add mod">
          <ac:chgData name="Smruti Ranjan Sarangi" userId="e0ea421f-ad6a-4d5d-9997-e211934aa2e5" providerId="ADAL" clId="{62534F3F-D116-41CD-9820-8154AE5C293A}" dt="2023-04-13T18:07:49.127" v="7396" actId="14100"/>
          <ac:cxnSpMkLst>
            <pc:docMk/>
            <pc:sldMk cId="1000825997" sldId="353"/>
            <ac:cxnSpMk id="32" creationId="{28793D95-462C-C40B-D7CF-D32293FDCB8F}"/>
          </ac:cxnSpMkLst>
        </pc:cxnChg>
        <pc:cxnChg chg="add mod">
          <ac:chgData name="Smruti Ranjan Sarangi" userId="e0ea421f-ad6a-4d5d-9997-e211934aa2e5" providerId="ADAL" clId="{62534F3F-D116-41CD-9820-8154AE5C293A}" dt="2023-04-13T19:10:40.435" v="7491" actId="1076"/>
          <ac:cxnSpMkLst>
            <pc:docMk/>
            <pc:sldMk cId="1000825997" sldId="353"/>
            <ac:cxnSpMk id="43" creationId="{837384C1-F92A-E6BC-A7F8-20DD80B90B7A}"/>
          </ac:cxnSpMkLst>
        </pc:cxnChg>
        <pc:cxnChg chg="add del mod">
          <ac:chgData name="Smruti Ranjan Sarangi" userId="e0ea421f-ad6a-4d5d-9997-e211934aa2e5" providerId="ADAL" clId="{62534F3F-D116-41CD-9820-8154AE5C293A}" dt="2023-04-13T19:50:17.924" v="7601" actId="478"/>
          <ac:cxnSpMkLst>
            <pc:docMk/>
            <pc:sldMk cId="1000825997" sldId="353"/>
            <ac:cxnSpMk id="49" creationId="{CF9541B7-1191-43D6-550F-16BF1A18833D}"/>
          </ac:cxnSpMkLst>
        </pc:cxnChg>
        <pc:cxnChg chg="add del mod">
          <ac:chgData name="Smruti Ranjan Sarangi" userId="e0ea421f-ad6a-4d5d-9997-e211934aa2e5" providerId="ADAL" clId="{62534F3F-D116-41CD-9820-8154AE5C293A}" dt="2023-04-13T19:50:21.419" v="7602" actId="478"/>
          <ac:cxnSpMkLst>
            <pc:docMk/>
            <pc:sldMk cId="1000825997" sldId="353"/>
            <ac:cxnSpMk id="50" creationId="{3570C210-A39D-F298-7026-485C184F7CC0}"/>
          </ac:cxnSpMkLst>
        </pc:cxnChg>
        <pc:cxnChg chg="add del mod">
          <ac:chgData name="Smruti Ranjan Sarangi" userId="e0ea421f-ad6a-4d5d-9997-e211934aa2e5" providerId="ADAL" clId="{62534F3F-D116-41CD-9820-8154AE5C293A}" dt="2023-04-13T19:50:26.191" v="7603" actId="478"/>
          <ac:cxnSpMkLst>
            <pc:docMk/>
            <pc:sldMk cId="1000825997" sldId="353"/>
            <ac:cxnSpMk id="53" creationId="{C77BCCFB-FAEB-2E53-F039-91253A772380}"/>
          </ac:cxnSpMkLst>
        </pc:cxnChg>
      </pc:sldChg>
      <pc:sldChg chg="modSp mod">
        <pc:chgData name="Smruti Ranjan Sarangi" userId="e0ea421f-ad6a-4d5d-9997-e211934aa2e5" providerId="ADAL" clId="{62534F3F-D116-41CD-9820-8154AE5C293A}" dt="2023-04-15T05:23:45.481" v="9032" actId="403"/>
        <pc:sldMkLst>
          <pc:docMk/>
          <pc:sldMk cId="499735953" sldId="356"/>
        </pc:sldMkLst>
        <pc:spChg chg="mod">
          <ac:chgData name="Smruti Ranjan Sarangi" userId="e0ea421f-ad6a-4d5d-9997-e211934aa2e5" providerId="ADAL" clId="{62534F3F-D116-41CD-9820-8154AE5C293A}" dt="2023-04-15T05:23:45.481" v="9032" actId="403"/>
          <ac:spMkLst>
            <pc:docMk/>
            <pc:sldMk cId="499735953" sldId="356"/>
            <ac:spMk id="9" creationId="{D7E0BA7B-3851-BC08-91AD-B939BCA0879B}"/>
          </ac:spMkLst>
        </pc:spChg>
        <pc:spChg chg="mod">
          <ac:chgData name="Smruti Ranjan Sarangi" userId="e0ea421f-ad6a-4d5d-9997-e211934aa2e5" providerId="ADAL" clId="{62534F3F-D116-41CD-9820-8154AE5C293A}" dt="2023-04-15T05:23:44.541" v="9030" actId="1076"/>
          <ac:spMkLst>
            <pc:docMk/>
            <pc:sldMk cId="499735953" sldId="356"/>
            <ac:spMk id="11" creationId="{1C8D9180-965D-8ACB-D6A4-41E7DF7978F6}"/>
          </ac:spMkLst>
        </pc:spChg>
      </pc:sldChg>
      <pc:sldChg chg="addSp delSp modSp new mod">
        <pc:chgData name="Smruti Ranjan Sarangi" userId="e0ea421f-ad6a-4d5d-9997-e211934aa2e5" providerId="ADAL" clId="{62534F3F-D116-41CD-9820-8154AE5C293A}" dt="2023-04-15T05:12:55.895" v="8603" actId="1076"/>
        <pc:sldMkLst>
          <pc:docMk/>
          <pc:sldMk cId="1310333504" sldId="358"/>
        </pc:sldMkLst>
        <pc:spChg chg="mod">
          <ac:chgData name="Smruti Ranjan Sarangi" userId="e0ea421f-ad6a-4d5d-9997-e211934aa2e5" providerId="ADAL" clId="{62534F3F-D116-41CD-9820-8154AE5C293A}" dt="2023-04-15T04:41:57.836" v="7806" actId="20577"/>
          <ac:spMkLst>
            <pc:docMk/>
            <pc:sldMk cId="1310333504" sldId="358"/>
            <ac:spMk id="2" creationId="{37944C66-5510-372E-7850-C8C6D87D6D9D}"/>
          </ac:spMkLst>
        </pc:spChg>
        <pc:spChg chg="mod">
          <ac:chgData name="Smruti Ranjan Sarangi" userId="e0ea421f-ad6a-4d5d-9997-e211934aa2e5" providerId="ADAL" clId="{62534F3F-D116-41CD-9820-8154AE5C293A}" dt="2023-04-15T04:53:59.746" v="8041" actId="20577"/>
          <ac:spMkLst>
            <pc:docMk/>
            <pc:sldMk cId="1310333504" sldId="358"/>
            <ac:spMk id="3" creationId="{D12AA9D8-1B09-87DA-653F-13CCE2C5A5B3}"/>
          </ac:spMkLst>
        </pc:spChg>
        <pc:spChg chg="add mod">
          <ac:chgData name="Smruti Ranjan Sarangi" userId="e0ea421f-ad6a-4d5d-9997-e211934aa2e5" providerId="ADAL" clId="{62534F3F-D116-41CD-9820-8154AE5C293A}" dt="2023-04-15T04:41:25.642" v="7766" actId="1076"/>
          <ac:spMkLst>
            <pc:docMk/>
            <pc:sldMk cId="1310333504" sldId="358"/>
            <ac:spMk id="6" creationId="{CBF8A169-085C-03E8-ADFB-7A336896B5C0}"/>
          </ac:spMkLst>
        </pc:spChg>
        <pc:spChg chg="add mod">
          <ac:chgData name="Smruti Ranjan Sarangi" userId="e0ea421f-ad6a-4d5d-9997-e211934aa2e5" providerId="ADAL" clId="{62534F3F-D116-41CD-9820-8154AE5C293A}" dt="2023-04-15T04:54:06.972" v="8043" actId="1076"/>
          <ac:spMkLst>
            <pc:docMk/>
            <pc:sldMk cId="1310333504" sldId="358"/>
            <ac:spMk id="7" creationId="{856CBA9A-D5C9-9E84-AF9E-8DA33837E3AD}"/>
          </ac:spMkLst>
        </pc:spChg>
        <pc:spChg chg="add mod">
          <ac:chgData name="Smruti Ranjan Sarangi" userId="e0ea421f-ad6a-4d5d-9997-e211934aa2e5" providerId="ADAL" clId="{62534F3F-D116-41CD-9820-8154AE5C293A}" dt="2023-04-15T04:54:06.972" v="8043" actId="1076"/>
          <ac:spMkLst>
            <pc:docMk/>
            <pc:sldMk cId="1310333504" sldId="358"/>
            <ac:spMk id="8" creationId="{A75FE773-C378-A320-8E24-D08427749620}"/>
          </ac:spMkLst>
        </pc:spChg>
        <pc:spChg chg="add mod">
          <ac:chgData name="Smruti Ranjan Sarangi" userId="e0ea421f-ad6a-4d5d-9997-e211934aa2e5" providerId="ADAL" clId="{62534F3F-D116-41CD-9820-8154AE5C293A}" dt="2023-04-15T04:54:06.972" v="8043" actId="1076"/>
          <ac:spMkLst>
            <pc:docMk/>
            <pc:sldMk cId="1310333504" sldId="358"/>
            <ac:spMk id="9" creationId="{35636797-2B85-C1A5-C9AD-D9CDB713A64A}"/>
          </ac:spMkLst>
        </pc:spChg>
        <pc:spChg chg="add mod">
          <ac:chgData name="Smruti Ranjan Sarangi" userId="e0ea421f-ad6a-4d5d-9997-e211934aa2e5" providerId="ADAL" clId="{62534F3F-D116-41CD-9820-8154AE5C293A}" dt="2023-04-15T04:54:06.972" v="8043" actId="1076"/>
          <ac:spMkLst>
            <pc:docMk/>
            <pc:sldMk cId="1310333504" sldId="358"/>
            <ac:spMk id="10" creationId="{9C20F0D7-110C-DDD1-9649-EF6FA08D8084}"/>
          </ac:spMkLst>
        </pc:spChg>
        <pc:spChg chg="add del mod">
          <ac:chgData name="Smruti Ranjan Sarangi" userId="e0ea421f-ad6a-4d5d-9997-e211934aa2e5" providerId="ADAL" clId="{62534F3F-D116-41CD-9820-8154AE5C293A}" dt="2023-04-15T04:53:01.625" v="8015" actId="478"/>
          <ac:spMkLst>
            <pc:docMk/>
            <pc:sldMk cId="1310333504" sldId="358"/>
            <ac:spMk id="11" creationId="{B6A13FBB-889F-9738-A980-5BB6D65781D9}"/>
          </ac:spMkLst>
        </pc:spChg>
        <pc:spChg chg="add mod">
          <ac:chgData name="Smruti Ranjan Sarangi" userId="e0ea421f-ad6a-4d5d-9997-e211934aa2e5" providerId="ADAL" clId="{62534F3F-D116-41CD-9820-8154AE5C293A}" dt="2023-04-15T04:54:06.972" v="8043" actId="1076"/>
          <ac:spMkLst>
            <pc:docMk/>
            <pc:sldMk cId="1310333504" sldId="358"/>
            <ac:spMk id="12" creationId="{5077F37C-445C-146A-9A98-504D51AEBA6A}"/>
          </ac:spMkLst>
        </pc:spChg>
        <pc:spChg chg="add mod">
          <ac:chgData name="Smruti Ranjan Sarangi" userId="e0ea421f-ad6a-4d5d-9997-e211934aa2e5" providerId="ADAL" clId="{62534F3F-D116-41CD-9820-8154AE5C293A}" dt="2023-04-15T05:07:28.855" v="8149" actId="207"/>
          <ac:spMkLst>
            <pc:docMk/>
            <pc:sldMk cId="1310333504" sldId="358"/>
            <ac:spMk id="14" creationId="{54179EC3-BEF7-AE17-3C49-FC1955234424}"/>
          </ac:spMkLst>
        </pc:spChg>
        <pc:spChg chg="add mod">
          <ac:chgData name="Smruti Ranjan Sarangi" userId="e0ea421f-ad6a-4d5d-9997-e211934aa2e5" providerId="ADAL" clId="{62534F3F-D116-41CD-9820-8154AE5C293A}" dt="2023-04-15T05:12:55.895" v="8603" actId="1076"/>
          <ac:spMkLst>
            <pc:docMk/>
            <pc:sldMk cId="1310333504" sldId="358"/>
            <ac:spMk id="15" creationId="{C40970C3-A56E-FDF6-CCF2-31A922706F19}"/>
          </ac:spMkLst>
        </pc:spChg>
        <pc:picChg chg="add mod">
          <ac:chgData name="Smruti Ranjan Sarangi" userId="e0ea421f-ad6a-4d5d-9997-e211934aa2e5" providerId="ADAL" clId="{62534F3F-D116-41CD-9820-8154AE5C293A}" dt="2023-04-15T05:06:17.429" v="8051" actId="1076"/>
          <ac:picMkLst>
            <pc:docMk/>
            <pc:sldMk cId="1310333504" sldId="358"/>
            <ac:picMk id="13" creationId="{88261CC5-2A8D-06C0-5AFA-42A670741E3D}"/>
          </ac:picMkLst>
        </pc:picChg>
      </pc:sldChg>
      <pc:sldChg chg="addSp delSp modSp new mod modAnim">
        <pc:chgData name="Smruti Ranjan Sarangi" userId="e0ea421f-ad6a-4d5d-9997-e211934aa2e5" providerId="ADAL" clId="{62534F3F-D116-41CD-9820-8154AE5C293A}" dt="2023-04-15T05:33:33.515" v="9444" actId="1076"/>
        <pc:sldMkLst>
          <pc:docMk/>
          <pc:sldMk cId="861006993" sldId="359"/>
        </pc:sldMkLst>
        <pc:spChg chg="mod">
          <ac:chgData name="Smruti Ranjan Sarangi" userId="e0ea421f-ad6a-4d5d-9997-e211934aa2e5" providerId="ADAL" clId="{62534F3F-D116-41CD-9820-8154AE5C293A}" dt="2023-04-15T05:17:39.659" v="8835" actId="1076"/>
          <ac:spMkLst>
            <pc:docMk/>
            <pc:sldMk cId="861006993" sldId="359"/>
            <ac:spMk id="2" creationId="{D37D78EC-04C7-A521-04E2-F204B3B9D6EB}"/>
          </ac:spMkLst>
        </pc:spChg>
        <pc:spChg chg="del">
          <ac:chgData name="Smruti Ranjan Sarangi" userId="e0ea421f-ad6a-4d5d-9997-e211934aa2e5" providerId="ADAL" clId="{62534F3F-D116-41CD-9820-8154AE5C293A}" dt="2023-04-15T05:16:15.695" v="8749" actId="478"/>
          <ac:spMkLst>
            <pc:docMk/>
            <pc:sldMk cId="861006993" sldId="359"/>
            <ac:spMk id="3" creationId="{5EE9C004-C48A-9FF5-91B5-B17673F40F1F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6" creationId="{CE8E9582-16C9-55A8-38A4-44AF1748DE39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7" creationId="{3083EAB1-8D74-2386-DB3E-36B51A62E75F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8" creationId="{EDAD78A5-80B3-1C51-B78F-62EA4DDD0ABB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9" creationId="{2081FF22-0137-FE63-229C-6F5C68CB6997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0" creationId="{9934DBC9-8CFB-CAAE-2C11-AEE3CAB0E126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1" creationId="{A693A689-50BF-50E8-67AC-5B5EF9E7829C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2" creationId="{840D240B-35A2-171D-5B58-8496F60B3C38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3" creationId="{0193EAA6-B339-53D1-683E-808553D393A0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4" creationId="{937DA66B-63BF-436D-19F6-4CC2D510522A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5" creationId="{EE175E30-A65E-FA31-24A2-C54DE736AE17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6" creationId="{0EA4D279-9B1F-3F01-FCD7-CA1700DF840A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7" creationId="{9B5199FC-F0C2-5819-0DD7-1C30F7F02B4F}"/>
          </ac:spMkLst>
        </pc:spChg>
        <pc:spChg chg="add del mod">
          <ac:chgData name="Smruti Ranjan Sarangi" userId="e0ea421f-ad6a-4d5d-9997-e211934aa2e5" providerId="ADAL" clId="{62534F3F-D116-41CD-9820-8154AE5C293A}" dt="2023-04-15T05:19:18.965" v="8860" actId="478"/>
          <ac:spMkLst>
            <pc:docMk/>
            <pc:sldMk cId="861006993" sldId="359"/>
            <ac:spMk id="20" creationId="{E6E30F01-5B94-F5E6-581E-B31EF526713F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28" creationId="{18C24BA7-8154-CA1A-D354-209074AC295C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29" creationId="{63312391-E76C-68C7-CBAF-3C30E7BC723C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33" creationId="{B1534A8B-6EF4-60AD-74AE-F4986BE07A95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37" creationId="{5453D121-5CB6-65C9-DEE2-47562A40B984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38" creationId="{77B25DB1-9F38-5A68-FB01-B9F60FC92EAD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39" creationId="{30233D20-CA1C-5EA1-E0C7-F587DDDD7E2C}"/>
          </ac:spMkLst>
        </pc:spChg>
        <pc:spChg chg="add mod">
          <ac:chgData name="Smruti Ranjan Sarangi" userId="e0ea421f-ad6a-4d5d-9997-e211934aa2e5" providerId="ADAL" clId="{62534F3F-D116-41CD-9820-8154AE5C293A}" dt="2023-04-15T05:27:00.016" v="9140" actId="20577"/>
          <ac:spMkLst>
            <pc:docMk/>
            <pc:sldMk cId="861006993" sldId="359"/>
            <ac:spMk id="40" creationId="{0B3AA5F8-83AD-5CD5-243F-2954A10CBB38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41" creationId="{D0FD8F7A-664C-F197-6536-C544B88D1241}"/>
          </ac:spMkLst>
        </pc:spChg>
        <pc:spChg chg="add mod">
          <ac:chgData name="Smruti Ranjan Sarangi" userId="e0ea421f-ad6a-4d5d-9997-e211934aa2e5" providerId="ADAL" clId="{62534F3F-D116-41CD-9820-8154AE5C293A}" dt="2023-04-15T05:30:50.645" v="9292" actId="14100"/>
          <ac:spMkLst>
            <pc:docMk/>
            <pc:sldMk cId="861006993" sldId="359"/>
            <ac:spMk id="42" creationId="{C44B9E8E-9394-5266-B91E-91EBD96696DC}"/>
          </ac:spMkLst>
        </pc:spChg>
        <pc:spChg chg="add mod">
          <ac:chgData name="Smruti Ranjan Sarangi" userId="e0ea421f-ad6a-4d5d-9997-e211934aa2e5" providerId="ADAL" clId="{62534F3F-D116-41CD-9820-8154AE5C293A}" dt="2023-04-15T05:33:18.910" v="9442" actId="14100"/>
          <ac:spMkLst>
            <pc:docMk/>
            <pc:sldMk cId="861006993" sldId="359"/>
            <ac:spMk id="44" creationId="{392BDB3D-30DA-A423-7A7D-830AEB2CD81C}"/>
          </ac:spMkLst>
        </pc:spChg>
        <pc:picChg chg="add mod">
          <ac:chgData name="Smruti Ranjan Sarangi" userId="e0ea421f-ad6a-4d5d-9997-e211934aa2e5" providerId="ADAL" clId="{62534F3F-D116-41CD-9820-8154AE5C293A}" dt="2023-04-15T05:30:43.145" v="9291" actId="1076"/>
          <ac:picMkLst>
            <pc:docMk/>
            <pc:sldMk cId="861006993" sldId="359"/>
            <ac:picMk id="43" creationId="{F020DAA9-AB94-27BD-1278-6B7D60E05B9F}"/>
          </ac:picMkLst>
        </pc:picChg>
        <pc:picChg chg="add mod">
          <ac:chgData name="Smruti Ranjan Sarangi" userId="e0ea421f-ad6a-4d5d-9997-e211934aa2e5" providerId="ADAL" clId="{62534F3F-D116-41CD-9820-8154AE5C293A}" dt="2023-04-15T05:33:33.515" v="9444" actId="1076"/>
          <ac:picMkLst>
            <pc:docMk/>
            <pc:sldMk cId="861006993" sldId="359"/>
            <ac:picMk id="45" creationId="{3846B8BE-918E-686D-E70D-CC2E41929FED}"/>
          </ac:picMkLst>
        </pc:picChg>
        <pc:cxnChg chg="add mod">
          <ac:chgData name="Smruti Ranjan Sarangi" userId="e0ea421f-ad6a-4d5d-9997-e211934aa2e5" providerId="ADAL" clId="{62534F3F-D116-41CD-9820-8154AE5C293A}" dt="2023-04-15T05:29:12.097" v="9204" actId="1076"/>
          <ac:cxnSpMkLst>
            <pc:docMk/>
            <pc:sldMk cId="861006993" sldId="359"/>
            <ac:cxnSpMk id="19" creationId="{7F4CA84E-5FE2-6363-FF0C-F3454D65C350}"/>
          </ac:cxnSpMkLst>
        </pc:cxnChg>
        <pc:cxnChg chg="add mod">
          <ac:chgData name="Smruti Ranjan Sarangi" userId="e0ea421f-ad6a-4d5d-9997-e211934aa2e5" providerId="ADAL" clId="{62534F3F-D116-41CD-9820-8154AE5C293A}" dt="2023-04-15T05:29:12.097" v="9204" actId="1076"/>
          <ac:cxnSpMkLst>
            <pc:docMk/>
            <pc:sldMk cId="861006993" sldId="359"/>
            <ac:cxnSpMk id="24" creationId="{F3F94C35-AA76-E7BA-A6F9-389FA41E9CA0}"/>
          </ac:cxnSpMkLst>
        </pc:cxnChg>
        <pc:cxnChg chg="add mod">
          <ac:chgData name="Smruti Ranjan Sarangi" userId="e0ea421f-ad6a-4d5d-9997-e211934aa2e5" providerId="ADAL" clId="{62534F3F-D116-41CD-9820-8154AE5C293A}" dt="2023-04-15T05:29:12.097" v="9204" actId="1076"/>
          <ac:cxnSpMkLst>
            <pc:docMk/>
            <pc:sldMk cId="861006993" sldId="359"/>
            <ac:cxnSpMk id="30" creationId="{D55ED09E-ACDA-5AE0-5AF6-B21F5F4E94E7}"/>
          </ac:cxnSpMkLst>
        </pc:cxnChg>
        <pc:cxnChg chg="add mod">
          <ac:chgData name="Smruti Ranjan Sarangi" userId="e0ea421f-ad6a-4d5d-9997-e211934aa2e5" providerId="ADAL" clId="{62534F3F-D116-41CD-9820-8154AE5C293A}" dt="2023-04-15T05:29:12.097" v="9204" actId="1076"/>
          <ac:cxnSpMkLst>
            <pc:docMk/>
            <pc:sldMk cId="861006993" sldId="359"/>
            <ac:cxnSpMk id="34" creationId="{21D5A1FB-F2D4-8E88-D148-30333D02350C}"/>
          </ac:cxnSpMkLst>
        </pc:cxnChg>
      </pc:sldChg>
      <pc:sldChg chg="modSp new mod">
        <pc:chgData name="Smruti Ranjan Sarangi" userId="e0ea421f-ad6a-4d5d-9997-e211934aa2e5" providerId="ADAL" clId="{62534F3F-D116-41CD-9820-8154AE5C293A}" dt="2023-04-15T05:40:52.098" v="10422" actId="207"/>
        <pc:sldMkLst>
          <pc:docMk/>
          <pc:sldMk cId="3756757822" sldId="360"/>
        </pc:sldMkLst>
        <pc:spChg chg="mod">
          <ac:chgData name="Smruti Ranjan Sarangi" userId="e0ea421f-ad6a-4d5d-9997-e211934aa2e5" providerId="ADAL" clId="{62534F3F-D116-41CD-9820-8154AE5C293A}" dt="2023-04-15T05:40:27.527" v="10403" actId="1076"/>
          <ac:spMkLst>
            <pc:docMk/>
            <pc:sldMk cId="3756757822" sldId="360"/>
            <ac:spMk id="2" creationId="{8FC7E22A-E693-9746-D25B-8D7150588191}"/>
          </ac:spMkLst>
        </pc:spChg>
        <pc:spChg chg="mod">
          <ac:chgData name="Smruti Ranjan Sarangi" userId="e0ea421f-ad6a-4d5d-9997-e211934aa2e5" providerId="ADAL" clId="{62534F3F-D116-41CD-9820-8154AE5C293A}" dt="2023-04-15T05:40:52.098" v="10422" actId="207"/>
          <ac:spMkLst>
            <pc:docMk/>
            <pc:sldMk cId="3756757822" sldId="360"/>
            <ac:spMk id="3" creationId="{664BC5B8-3FE6-0D63-817B-077071D701E6}"/>
          </ac:spMkLst>
        </pc:spChg>
      </pc:sldChg>
      <pc:sldChg chg="modSp new mod">
        <pc:chgData name="Smruti Ranjan Sarangi" userId="e0ea421f-ad6a-4d5d-9997-e211934aa2e5" providerId="ADAL" clId="{62534F3F-D116-41CD-9820-8154AE5C293A}" dt="2023-04-15T05:48:09.046" v="11241" actId="207"/>
        <pc:sldMkLst>
          <pc:docMk/>
          <pc:sldMk cId="2386780225" sldId="361"/>
        </pc:sldMkLst>
        <pc:spChg chg="mod">
          <ac:chgData name="Smruti Ranjan Sarangi" userId="e0ea421f-ad6a-4d5d-9997-e211934aa2e5" providerId="ADAL" clId="{62534F3F-D116-41CD-9820-8154AE5C293A}" dt="2023-04-15T05:41:17.601" v="10463" actId="20577"/>
          <ac:spMkLst>
            <pc:docMk/>
            <pc:sldMk cId="2386780225" sldId="361"/>
            <ac:spMk id="2" creationId="{003AB326-1236-9BB6-0540-888A20F70825}"/>
          </ac:spMkLst>
        </pc:spChg>
        <pc:spChg chg="mod">
          <ac:chgData name="Smruti Ranjan Sarangi" userId="e0ea421f-ad6a-4d5d-9997-e211934aa2e5" providerId="ADAL" clId="{62534F3F-D116-41CD-9820-8154AE5C293A}" dt="2023-04-15T05:48:09.046" v="11241" actId="207"/>
          <ac:spMkLst>
            <pc:docMk/>
            <pc:sldMk cId="2386780225" sldId="361"/>
            <ac:spMk id="3" creationId="{03DF90E2-49C3-262F-260C-769BDC99441A}"/>
          </ac:spMkLst>
        </pc:spChg>
      </pc:sldChg>
    </pc:docChg>
  </pc:docChgLst>
  <pc:docChgLst>
    <pc:chgData name="Smruti Ranjan Sarangi" userId="e0ea421f-ad6a-4d5d-9997-e211934aa2e5" providerId="ADAL" clId="{103C5357-ED67-4ED3-BD02-1AFD197923E4}"/>
    <pc:docChg chg="undo custSel addSld delSld modSld sldOrd">
      <pc:chgData name="Smruti Ranjan Sarangi" userId="e0ea421f-ad6a-4d5d-9997-e211934aa2e5" providerId="ADAL" clId="{103C5357-ED67-4ED3-BD02-1AFD197923E4}" dt="2024-04-26T14:50:54.076" v="159" actId="20577"/>
      <pc:docMkLst>
        <pc:docMk/>
      </pc:docMkLst>
      <pc:sldChg chg="modSp mod">
        <pc:chgData name="Smruti Ranjan Sarangi" userId="e0ea421f-ad6a-4d5d-9997-e211934aa2e5" providerId="ADAL" clId="{103C5357-ED67-4ED3-BD02-1AFD197923E4}" dt="2024-04-15T10:51:32.668" v="1" actId="13822"/>
        <pc:sldMkLst>
          <pc:docMk/>
          <pc:sldMk cId="1777266357" sldId="268"/>
        </pc:sldMkLst>
        <pc:spChg chg="mod">
          <ac:chgData name="Smruti Ranjan Sarangi" userId="e0ea421f-ad6a-4d5d-9997-e211934aa2e5" providerId="ADAL" clId="{103C5357-ED67-4ED3-BD02-1AFD197923E4}" dt="2024-04-15T10:51:32.668" v="1" actId="13822"/>
          <ac:spMkLst>
            <pc:docMk/>
            <pc:sldMk cId="1777266357" sldId="268"/>
            <ac:spMk id="20" creationId="{7C59A0E6-C0A9-2939-EAFE-D002DF0AE8F0}"/>
          </ac:spMkLst>
        </pc:spChg>
      </pc:sldChg>
      <pc:sldChg chg="modSp mod">
        <pc:chgData name="Smruti Ranjan Sarangi" userId="e0ea421f-ad6a-4d5d-9997-e211934aa2e5" providerId="ADAL" clId="{103C5357-ED67-4ED3-BD02-1AFD197923E4}" dt="2024-04-15T11:12:38.448" v="2" actId="1076"/>
        <pc:sldMkLst>
          <pc:docMk/>
          <pc:sldMk cId="542136187" sldId="276"/>
        </pc:sldMkLst>
        <pc:spChg chg="mod">
          <ac:chgData name="Smruti Ranjan Sarangi" userId="e0ea421f-ad6a-4d5d-9997-e211934aa2e5" providerId="ADAL" clId="{103C5357-ED67-4ED3-BD02-1AFD197923E4}" dt="2024-04-15T11:12:38.448" v="2" actId="1076"/>
          <ac:spMkLst>
            <pc:docMk/>
            <pc:sldMk cId="542136187" sldId="276"/>
            <ac:spMk id="57" creationId="{C01221E9-8253-2283-7A53-ED505497FC88}"/>
          </ac:spMkLst>
        </pc:spChg>
      </pc:sldChg>
      <pc:sldChg chg="modSp mod">
        <pc:chgData name="Smruti Ranjan Sarangi" userId="e0ea421f-ad6a-4d5d-9997-e211934aa2e5" providerId="ADAL" clId="{103C5357-ED67-4ED3-BD02-1AFD197923E4}" dt="2024-04-15T11:13:50.142" v="3" actId="1076"/>
        <pc:sldMkLst>
          <pc:docMk/>
          <pc:sldMk cId="312029182" sldId="278"/>
        </pc:sldMkLst>
        <pc:spChg chg="mod">
          <ac:chgData name="Smruti Ranjan Sarangi" userId="e0ea421f-ad6a-4d5d-9997-e211934aa2e5" providerId="ADAL" clId="{103C5357-ED67-4ED3-BD02-1AFD197923E4}" dt="2024-04-15T11:13:50.142" v="3" actId="1076"/>
          <ac:spMkLst>
            <pc:docMk/>
            <pc:sldMk cId="312029182" sldId="278"/>
            <ac:spMk id="23" creationId="{7826F708-943D-9937-6E3F-AE99E32C8B40}"/>
          </ac:spMkLst>
        </pc:spChg>
      </pc:sldChg>
      <pc:sldChg chg="modSp mod">
        <pc:chgData name="Smruti Ranjan Sarangi" userId="e0ea421f-ad6a-4d5d-9997-e211934aa2e5" providerId="ADAL" clId="{103C5357-ED67-4ED3-BD02-1AFD197923E4}" dt="2024-04-15T11:17:26.813" v="5" actId="20577"/>
        <pc:sldMkLst>
          <pc:docMk/>
          <pc:sldMk cId="1414080741" sldId="280"/>
        </pc:sldMkLst>
        <pc:spChg chg="mod">
          <ac:chgData name="Smruti Ranjan Sarangi" userId="e0ea421f-ad6a-4d5d-9997-e211934aa2e5" providerId="ADAL" clId="{103C5357-ED67-4ED3-BD02-1AFD197923E4}" dt="2024-04-15T11:17:26.813" v="5" actId="20577"/>
          <ac:spMkLst>
            <pc:docMk/>
            <pc:sldMk cId="1414080741" sldId="280"/>
            <ac:spMk id="15" creationId="{6D40EE6C-5DAD-E310-1C98-D068B2D345A4}"/>
          </ac:spMkLst>
        </pc:spChg>
      </pc:sldChg>
      <pc:sldChg chg="ord">
        <pc:chgData name="Smruti Ranjan Sarangi" userId="e0ea421f-ad6a-4d5d-9997-e211934aa2e5" providerId="ADAL" clId="{103C5357-ED67-4ED3-BD02-1AFD197923E4}" dt="2024-04-25T13:20:38.820" v="17"/>
        <pc:sldMkLst>
          <pc:docMk/>
          <pc:sldMk cId="2307152608" sldId="287"/>
        </pc:sldMkLst>
      </pc:sldChg>
      <pc:sldChg chg="modSp mod">
        <pc:chgData name="Smruti Ranjan Sarangi" userId="e0ea421f-ad6a-4d5d-9997-e211934aa2e5" providerId="ADAL" clId="{103C5357-ED67-4ED3-BD02-1AFD197923E4}" dt="2024-04-25T13:18:31.845" v="15" actId="1076"/>
        <pc:sldMkLst>
          <pc:docMk/>
          <pc:sldMk cId="742760977" sldId="289"/>
        </pc:sldMkLst>
        <pc:spChg chg="mod">
          <ac:chgData name="Smruti Ranjan Sarangi" userId="e0ea421f-ad6a-4d5d-9997-e211934aa2e5" providerId="ADAL" clId="{103C5357-ED67-4ED3-BD02-1AFD197923E4}" dt="2024-04-25T13:18:31.845" v="15" actId="1076"/>
          <ac:spMkLst>
            <pc:docMk/>
            <pc:sldMk cId="742760977" sldId="289"/>
            <ac:spMk id="3" creationId="{1B3B9875-E4BB-E9AA-832A-37B263A0FA33}"/>
          </ac:spMkLst>
        </pc:spChg>
      </pc:sldChg>
      <pc:sldChg chg="modSp mod">
        <pc:chgData name="Smruti Ranjan Sarangi" userId="e0ea421f-ad6a-4d5d-9997-e211934aa2e5" providerId="ADAL" clId="{103C5357-ED67-4ED3-BD02-1AFD197923E4}" dt="2024-04-26T05:31:25.998" v="19" actId="20577"/>
        <pc:sldMkLst>
          <pc:docMk/>
          <pc:sldMk cId="1093762935" sldId="295"/>
        </pc:sldMkLst>
        <pc:spChg chg="mod">
          <ac:chgData name="Smruti Ranjan Sarangi" userId="e0ea421f-ad6a-4d5d-9997-e211934aa2e5" providerId="ADAL" clId="{103C5357-ED67-4ED3-BD02-1AFD197923E4}" dt="2024-04-26T05:31:25.998" v="19" actId="20577"/>
          <ac:spMkLst>
            <pc:docMk/>
            <pc:sldMk cId="1093762935" sldId="295"/>
            <ac:spMk id="12" creationId="{DA9E936F-7CDD-4D59-37C5-4A4B8B644785}"/>
          </ac:spMkLst>
        </pc:spChg>
      </pc:sldChg>
      <pc:sldChg chg="modSp mod">
        <pc:chgData name="Smruti Ranjan Sarangi" userId="e0ea421f-ad6a-4d5d-9997-e211934aa2e5" providerId="ADAL" clId="{103C5357-ED67-4ED3-BD02-1AFD197923E4}" dt="2024-04-26T06:14:35.082" v="78" actId="20577"/>
        <pc:sldMkLst>
          <pc:docMk/>
          <pc:sldMk cId="4265875643" sldId="298"/>
        </pc:sldMkLst>
        <pc:spChg chg="mod">
          <ac:chgData name="Smruti Ranjan Sarangi" userId="e0ea421f-ad6a-4d5d-9997-e211934aa2e5" providerId="ADAL" clId="{103C5357-ED67-4ED3-BD02-1AFD197923E4}" dt="2024-04-26T06:14:35.082" v="78" actId="20577"/>
          <ac:spMkLst>
            <pc:docMk/>
            <pc:sldMk cId="4265875643" sldId="298"/>
            <ac:spMk id="3" creationId="{738DC806-1834-190B-165C-00D9D0088806}"/>
          </ac:spMkLst>
        </pc:spChg>
      </pc:sldChg>
      <pc:sldChg chg="modSp mod">
        <pc:chgData name="Smruti Ranjan Sarangi" userId="e0ea421f-ad6a-4d5d-9997-e211934aa2e5" providerId="ADAL" clId="{103C5357-ED67-4ED3-BD02-1AFD197923E4}" dt="2024-04-26T06:55:22.534" v="86" actId="207"/>
        <pc:sldMkLst>
          <pc:docMk/>
          <pc:sldMk cId="3857890053" sldId="308"/>
        </pc:sldMkLst>
        <pc:spChg chg="mod">
          <ac:chgData name="Smruti Ranjan Sarangi" userId="e0ea421f-ad6a-4d5d-9997-e211934aa2e5" providerId="ADAL" clId="{103C5357-ED67-4ED3-BD02-1AFD197923E4}" dt="2024-04-26T06:55:22.534" v="86" actId="207"/>
          <ac:spMkLst>
            <pc:docMk/>
            <pc:sldMk cId="3857890053" sldId="308"/>
            <ac:spMk id="3" creationId="{7DE17A30-1DEE-719D-87DC-40E8AB0D2BEC}"/>
          </ac:spMkLst>
        </pc:spChg>
      </pc:sldChg>
      <pc:sldChg chg="modSp add del mod">
        <pc:chgData name="Smruti Ranjan Sarangi" userId="e0ea421f-ad6a-4d5d-9997-e211934aa2e5" providerId="ADAL" clId="{103C5357-ED67-4ED3-BD02-1AFD197923E4}" dt="2024-04-26T08:11:26.680" v="115" actId="114"/>
        <pc:sldMkLst>
          <pc:docMk/>
          <pc:sldMk cId="3521704710" sldId="316"/>
        </pc:sldMkLst>
        <pc:spChg chg="mod">
          <ac:chgData name="Smruti Ranjan Sarangi" userId="e0ea421f-ad6a-4d5d-9997-e211934aa2e5" providerId="ADAL" clId="{103C5357-ED67-4ED3-BD02-1AFD197923E4}" dt="2024-04-26T08:11:26.680" v="115" actId="114"/>
          <ac:spMkLst>
            <pc:docMk/>
            <pc:sldMk cId="3521704710" sldId="316"/>
            <ac:spMk id="12" creationId="{F99F5DDF-C871-A5FC-31C1-27F086150B70}"/>
          </ac:spMkLst>
        </pc:spChg>
      </pc:sldChg>
      <pc:sldChg chg="modSp mod">
        <pc:chgData name="Smruti Ranjan Sarangi" userId="e0ea421f-ad6a-4d5d-9997-e211934aa2e5" providerId="ADAL" clId="{103C5357-ED67-4ED3-BD02-1AFD197923E4}" dt="2024-04-15T11:37:46.041" v="13" actId="20577"/>
        <pc:sldMkLst>
          <pc:docMk/>
          <pc:sldMk cId="758352200" sldId="349"/>
        </pc:sldMkLst>
        <pc:spChg chg="mod">
          <ac:chgData name="Smruti Ranjan Sarangi" userId="e0ea421f-ad6a-4d5d-9997-e211934aa2e5" providerId="ADAL" clId="{103C5357-ED67-4ED3-BD02-1AFD197923E4}" dt="2024-04-15T11:37:46.041" v="13" actId="20577"/>
          <ac:spMkLst>
            <pc:docMk/>
            <pc:sldMk cId="758352200" sldId="349"/>
            <ac:spMk id="2" creationId="{CBF424F5-170B-D80E-7D5B-693BD008185E}"/>
          </ac:spMkLst>
        </pc:spChg>
        <pc:spChg chg="mod">
          <ac:chgData name="Smruti Ranjan Sarangi" userId="e0ea421f-ad6a-4d5d-9997-e211934aa2e5" providerId="ADAL" clId="{103C5357-ED67-4ED3-BD02-1AFD197923E4}" dt="2024-04-15T11:36:48.487" v="9" actId="20577"/>
          <ac:spMkLst>
            <pc:docMk/>
            <pc:sldMk cId="758352200" sldId="349"/>
            <ac:spMk id="6" creationId="{DFB9F348-BC10-C664-A49C-3067FF961C0D}"/>
          </ac:spMkLst>
        </pc:spChg>
      </pc:sldChg>
      <pc:sldChg chg="modSp">
        <pc:chgData name="Smruti Ranjan Sarangi" userId="e0ea421f-ad6a-4d5d-9997-e211934aa2e5" providerId="ADAL" clId="{103C5357-ED67-4ED3-BD02-1AFD197923E4}" dt="2024-04-26T14:14:13.327" v="124" actId="20577"/>
        <pc:sldMkLst>
          <pc:docMk/>
          <pc:sldMk cId="109040840" sldId="351"/>
        </pc:sldMkLst>
        <pc:graphicFrameChg chg="mod">
          <ac:chgData name="Smruti Ranjan Sarangi" userId="e0ea421f-ad6a-4d5d-9997-e211934aa2e5" providerId="ADAL" clId="{103C5357-ED67-4ED3-BD02-1AFD197923E4}" dt="2024-04-26T14:14:13.327" v="124" actId="20577"/>
          <ac:graphicFrameMkLst>
            <pc:docMk/>
            <pc:sldMk cId="109040840" sldId="351"/>
            <ac:graphicFrameMk id="6" creationId="{93BB9EA7-81F9-EF59-89B6-2BADB598F1F4}"/>
          </ac:graphicFrameMkLst>
        </pc:graphicFrameChg>
      </pc:sldChg>
      <pc:sldChg chg="modSp mod">
        <pc:chgData name="Smruti Ranjan Sarangi" userId="e0ea421f-ad6a-4d5d-9997-e211934aa2e5" providerId="ADAL" clId="{103C5357-ED67-4ED3-BD02-1AFD197923E4}" dt="2024-04-26T14:42:05.390" v="150" actId="20577"/>
        <pc:sldMkLst>
          <pc:docMk/>
          <pc:sldMk cId="2024236630" sldId="352"/>
        </pc:sldMkLst>
        <pc:spChg chg="mod">
          <ac:chgData name="Smruti Ranjan Sarangi" userId="e0ea421f-ad6a-4d5d-9997-e211934aa2e5" providerId="ADAL" clId="{103C5357-ED67-4ED3-BD02-1AFD197923E4}" dt="2024-04-26T14:42:05.390" v="150" actId="20577"/>
          <ac:spMkLst>
            <pc:docMk/>
            <pc:sldMk cId="2024236630" sldId="352"/>
            <ac:spMk id="13" creationId="{6407BF70-3B54-E800-E0CD-28181E160457}"/>
          </ac:spMkLst>
        </pc:spChg>
      </pc:sldChg>
      <pc:sldChg chg="modSp mod">
        <pc:chgData name="Smruti Ranjan Sarangi" userId="e0ea421f-ad6a-4d5d-9997-e211934aa2e5" providerId="ADAL" clId="{103C5357-ED67-4ED3-BD02-1AFD197923E4}" dt="2024-04-26T14:42:09.601" v="151" actId="20577"/>
        <pc:sldMkLst>
          <pc:docMk/>
          <pc:sldMk cId="1000825997" sldId="353"/>
        </pc:sldMkLst>
        <pc:spChg chg="mod">
          <ac:chgData name="Smruti Ranjan Sarangi" userId="e0ea421f-ad6a-4d5d-9997-e211934aa2e5" providerId="ADAL" clId="{103C5357-ED67-4ED3-BD02-1AFD197923E4}" dt="2024-04-26T14:35:56.242" v="133" actId="20577"/>
          <ac:spMkLst>
            <pc:docMk/>
            <pc:sldMk cId="1000825997" sldId="353"/>
            <ac:spMk id="9" creationId="{6830ABEB-DE68-3901-F9E0-AD823CD96F21}"/>
          </ac:spMkLst>
        </pc:spChg>
        <pc:spChg chg="mod">
          <ac:chgData name="Smruti Ranjan Sarangi" userId="e0ea421f-ad6a-4d5d-9997-e211934aa2e5" providerId="ADAL" clId="{103C5357-ED67-4ED3-BD02-1AFD197923E4}" dt="2024-04-26T14:42:09.601" v="151" actId="20577"/>
          <ac:spMkLst>
            <pc:docMk/>
            <pc:sldMk cId="1000825997" sldId="353"/>
            <ac:spMk id="10" creationId="{AF323293-5295-65BD-CE7E-6649A2FD901E}"/>
          </ac:spMkLst>
        </pc:spChg>
      </pc:sldChg>
      <pc:sldChg chg="modSp mod">
        <pc:chgData name="Smruti Ranjan Sarangi" userId="e0ea421f-ad6a-4d5d-9997-e211934aa2e5" providerId="ADAL" clId="{103C5357-ED67-4ED3-BD02-1AFD197923E4}" dt="2024-04-26T14:50:54.076" v="159" actId="20577"/>
        <pc:sldMkLst>
          <pc:docMk/>
          <pc:sldMk cId="3756757822" sldId="360"/>
        </pc:sldMkLst>
        <pc:spChg chg="mod">
          <ac:chgData name="Smruti Ranjan Sarangi" userId="e0ea421f-ad6a-4d5d-9997-e211934aa2e5" providerId="ADAL" clId="{103C5357-ED67-4ED3-BD02-1AFD197923E4}" dt="2024-04-26T14:50:54.076" v="159" actId="20577"/>
          <ac:spMkLst>
            <pc:docMk/>
            <pc:sldMk cId="3756757822" sldId="360"/>
            <ac:spMk id="2" creationId="{8FC7E22A-E693-9746-D25B-8D7150588191}"/>
          </ac:spMkLst>
        </pc:spChg>
      </pc:sldChg>
      <pc:sldChg chg="modSp mod">
        <pc:chgData name="Smruti Ranjan Sarangi" userId="e0ea421f-ad6a-4d5d-9997-e211934aa2e5" providerId="ADAL" clId="{103C5357-ED67-4ED3-BD02-1AFD197923E4}" dt="2024-04-26T14:50:46.448" v="154" actId="20577"/>
        <pc:sldMkLst>
          <pc:docMk/>
          <pc:sldMk cId="2386780225" sldId="361"/>
        </pc:sldMkLst>
        <pc:spChg chg="mod">
          <ac:chgData name="Smruti Ranjan Sarangi" userId="e0ea421f-ad6a-4d5d-9997-e211934aa2e5" providerId="ADAL" clId="{103C5357-ED67-4ED3-BD02-1AFD197923E4}" dt="2024-04-26T14:50:46.448" v="154" actId="20577"/>
          <ac:spMkLst>
            <pc:docMk/>
            <pc:sldMk cId="2386780225" sldId="361"/>
            <ac:spMk id="2" creationId="{003AB326-1236-9BB6-0540-888A20F70825}"/>
          </ac:spMkLst>
        </pc:spChg>
      </pc:sldChg>
    </pc:docChg>
  </pc:docChgLst>
  <pc:docChgLst>
    <pc:chgData name="Smruti Ranjan Sarangi" userId="S::srsarangi@csciitd.onmicrosoft.com::e0ea421f-ad6a-4d5d-9997-e211934aa2e5" providerId="AD" clId="Web-{8151E597-FA8A-D6E6-3A69-6779E3391FFD}"/>
    <pc:docChg chg="delSld modSld">
      <pc:chgData name="Smruti Ranjan Sarangi" userId="S::srsarangi@csciitd.onmicrosoft.com::e0ea421f-ad6a-4d5d-9997-e211934aa2e5" providerId="AD" clId="Web-{8151E597-FA8A-D6E6-3A69-6779E3391FFD}" dt="2023-03-18T11:14:05.456" v="144"/>
      <pc:docMkLst>
        <pc:docMk/>
      </pc:docMkLst>
      <pc:sldChg chg="modSp">
        <pc:chgData name="Smruti Ranjan Sarangi" userId="S::srsarangi@csciitd.onmicrosoft.com::e0ea421f-ad6a-4d5d-9997-e211934aa2e5" providerId="AD" clId="Web-{8151E597-FA8A-D6E6-3A69-6779E3391FFD}" dt="2023-03-18T11:13:56.221" v="17" actId="14100"/>
        <pc:sldMkLst>
          <pc:docMk/>
          <pc:sldMk cId="365395848" sldId="256"/>
        </pc:sldMkLst>
        <pc:spChg chg="mod">
          <ac:chgData name="Smruti Ranjan Sarangi" userId="S::srsarangi@csciitd.onmicrosoft.com::e0ea421f-ad6a-4d5d-9997-e211934aa2e5" providerId="AD" clId="Web-{8151E597-FA8A-D6E6-3A69-6779E3391FFD}" dt="2023-03-18T11:13:56.221" v="17" actId="14100"/>
          <ac:spMkLst>
            <pc:docMk/>
            <pc:sldMk cId="365395848" sldId="256"/>
            <ac:spMk id="2" creationId="{00000000-0000-0000-0000-000000000000}"/>
          </ac:spMkLst>
        </pc:spChg>
      </pc:sldChg>
      <pc:sldChg chg="del">
        <pc:chgData name="Smruti Ranjan Sarangi" userId="S::srsarangi@csciitd.onmicrosoft.com::e0ea421f-ad6a-4d5d-9997-e211934aa2e5" providerId="AD" clId="Web-{8151E597-FA8A-D6E6-3A69-6779E3391FFD}" dt="2023-03-18T11:14:05.456" v="144"/>
        <pc:sldMkLst>
          <pc:docMk/>
          <pc:sldMk cId="2127683392" sldId="25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56" v="143"/>
        <pc:sldMkLst>
          <pc:docMk/>
          <pc:sldMk cId="4002910474" sldId="26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56" v="142"/>
        <pc:sldMkLst>
          <pc:docMk/>
          <pc:sldMk cId="1605653029" sldId="26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56" v="141"/>
        <pc:sldMkLst>
          <pc:docMk/>
          <pc:sldMk cId="2406712100" sldId="26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56" v="140"/>
        <pc:sldMkLst>
          <pc:docMk/>
          <pc:sldMk cId="1772035061" sldId="26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56" v="139"/>
        <pc:sldMkLst>
          <pc:docMk/>
          <pc:sldMk cId="1601440578" sldId="26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41" v="138"/>
        <pc:sldMkLst>
          <pc:docMk/>
          <pc:sldMk cId="915309160" sldId="26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41" v="137"/>
        <pc:sldMkLst>
          <pc:docMk/>
          <pc:sldMk cId="3829841340" sldId="26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41" v="136"/>
        <pc:sldMkLst>
          <pc:docMk/>
          <pc:sldMk cId="650615015" sldId="26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41" v="135"/>
        <pc:sldMkLst>
          <pc:docMk/>
          <pc:sldMk cId="3435195911" sldId="26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41" v="134"/>
        <pc:sldMkLst>
          <pc:docMk/>
          <pc:sldMk cId="2095721427" sldId="26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41" v="133"/>
        <pc:sldMkLst>
          <pc:docMk/>
          <pc:sldMk cId="721687076" sldId="27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32"/>
        <pc:sldMkLst>
          <pc:docMk/>
          <pc:sldMk cId="1699672817" sldId="27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31"/>
        <pc:sldMkLst>
          <pc:docMk/>
          <pc:sldMk cId="3885344355" sldId="27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30"/>
        <pc:sldMkLst>
          <pc:docMk/>
          <pc:sldMk cId="2226122703" sldId="27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29"/>
        <pc:sldMkLst>
          <pc:docMk/>
          <pc:sldMk cId="196751319" sldId="27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28"/>
        <pc:sldMkLst>
          <pc:docMk/>
          <pc:sldMk cId="1468768907" sldId="27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27"/>
        <pc:sldMkLst>
          <pc:docMk/>
          <pc:sldMk cId="2248048829" sldId="27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26"/>
        <pc:sldMkLst>
          <pc:docMk/>
          <pc:sldMk cId="424733519" sldId="27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25"/>
        <pc:sldMkLst>
          <pc:docMk/>
          <pc:sldMk cId="1540025871" sldId="27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24"/>
        <pc:sldMkLst>
          <pc:docMk/>
          <pc:sldMk cId="1166825741" sldId="27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8"/>
        <pc:sldMkLst>
          <pc:docMk/>
          <pc:sldMk cId="3262412920" sldId="28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22"/>
        <pc:sldMkLst>
          <pc:docMk/>
          <pc:sldMk cId="1731780990" sldId="28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23"/>
        <pc:sldMkLst>
          <pc:docMk/>
          <pc:sldMk cId="3803029304" sldId="28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21"/>
        <pc:sldMkLst>
          <pc:docMk/>
          <pc:sldMk cId="4156692619" sldId="28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20"/>
        <pc:sldMkLst>
          <pc:docMk/>
          <pc:sldMk cId="2950097416" sldId="28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19"/>
        <pc:sldMkLst>
          <pc:docMk/>
          <pc:sldMk cId="343153256" sldId="28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18"/>
        <pc:sldMkLst>
          <pc:docMk/>
          <pc:sldMk cId="1487327030" sldId="28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17"/>
        <pc:sldMkLst>
          <pc:docMk/>
          <pc:sldMk cId="209195441" sldId="28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6"/>
        <pc:sldMkLst>
          <pc:docMk/>
          <pc:sldMk cId="1345420428" sldId="28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1"/>
        <pc:sldMkLst>
          <pc:docMk/>
          <pc:sldMk cId="454029793" sldId="28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5"/>
        <pc:sldMkLst>
          <pc:docMk/>
          <pc:sldMk cId="2589069659" sldId="29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2"/>
        <pc:sldMkLst>
          <pc:docMk/>
          <pc:sldMk cId="3406582012" sldId="29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4"/>
        <pc:sldMkLst>
          <pc:docMk/>
          <pc:sldMk cId="3222778162" sldId="29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3"/>
        <pc:sldMkLst>
          <pc:docMk/>
          <pc:sldMk cId="932616087" sldId="29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0"/>
        <pc:sldMkLst>
          <pc:docMk/>
          <pc:sldMk cId="2295325838" sldId="29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09"/>
        <pc:sldMkLst>
          <pc:docMk/>
          <pc:sldMk cId="2990482388" sldId="29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7"/>
        <pc:sldMkLst>
          <pc:docMk/>
          <pc:sldMk cId="3807705169" sldId="29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6"/>
        <pc:sldMkLst>
          <pc:docMk/>
          <pc:sldMk cId="440772247" sldId="29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5"/>
        <pc:sldMkLst>
          <pc:docMk/>
          <pc:sldMk cId="1780992341" sldId="29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4"/>
        <pc:sldMkLst>
          <pc:docMk/>
          <pc:sldMk cId="802963097" sldId="29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101"/>
        <pc:sldMkLst>
          <pc:docMk/>
          <pc:sldMk cId="2940009612" sldId="30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100"/>
        <pc:sldMkLst>
          <pc:docMk/>
          <pc:sldMk cId="639595354" sldId="30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96"/>
        <pc:sldMkLst>
          <pc:docMk/>
          <pc:sldMk cId="3830278681" sldId="30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98"/>
        <pc:sldMkLst>
          <pc:docMk/>
          <pc:sldMk cId="855415875" sldId="30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99"/>
        <pc:sldMkLst>
          <pc:docMk/>
          <pc:sldMk cId="1118255773" sldId="30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97"/>
        <pc:sldMkLst>
          <pc:docMk/>
          <pc:sldMk cId="1251612013" sldId="30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95"/>
        <pc:sldMkLst>
          <pc:docMk/>
          <pc:sldMk cId="1861078702" sldId="30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3"/>
        <pc:sldMkLst>
          <pc:docMk/>
          <pc:sldMk cId="1280229263" sldId="30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2"/>
        <pc:sldMkLst>
          <pc:docMk/>
          <pc:sldMk cId="3197371524" sldId="30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94"/>
        <pc:sldMkLst>
          <pc:docMk/>
          <pc:sldMk cId="2717136132" sldId="30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92"/>
        <pc:sldMkLst>
          <pc:docMk/>
          <pc:sldMk cId="1441451378" sldId="31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91"/>
        <pc:sldMkLst>
          <pc:docMk/>
          <pc:sldMk cId="2267745133" sldId="31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93"/>
        <pc:sldMkLst>
          <pc:docMk/>
          <pc:sldMk cId="2824382988" sldId="31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89"/>
        <pc:sldMkLst>
          <pc:docMk/>
          <pc:sldMk cId="2435333622" sldId="31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85"/>
        <pc:sldMkLst>
          <pc:docMk/>
          <pc:sldMk cId="3373163887" sldId="31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88"/>
        <pc:sldMkLst>
          <pc:docMk/>
          <pc:sldMk cId="388007661" sldId="31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31" v="83"/>
        <pc:sldMkLst>
          <pc:docMk/>
          <pc:sldMk cId="1766145407" sldId="31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7"/>
        <pc:sldMkLst>
          <pc:docMk/>
          <pc:sldMk cId="1459692027" sldId="31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87"/>
        <pc:sldMkLst>
          <pc:docMk/>
          <pc:sldMk cId="416795232" sldId="31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31" v="82"/>
        <pc:sldMkLst>
          <pc:docMk/>
          <pc:sldMk cId="2797376981" sldId="31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6"/>
        <pc:sldMkLst>
          <pc:docMk/>
          <pc:sldMk cId="3198290644" sldId="32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31" v="84"/>
        <pc:sldMkLst>
          <pc:docMk/>
          <pc:sldMk cId="2520644254" sldId="32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31" v="81"/>
        <pc:sldMkLst>
          <pc:docMk/>
          <pc:sldMk cId="1454621758" sldId="32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31" v="80"/>
        <pc:sldMkLst>
          <pc:docMk/>
          <pc:sldMk cId="879977209" sldId="32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86"/>
        <pc:sldMkLst>
          <pc:docMk/>
          <pc:sldMk cId="2524563087" sldId="32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90"/>
        <pc:sldMkLst>
          <pc:docMk/>
          <pc:sldMk cId="688021328" sldId="32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00" v="70"/>
        <pc:sldMkLst>
          <pc:docMk/>
          <pc:sldMk cId="747624131" sldId="32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5"/>
        <pc:sldMkLst>
          <pc:docMk/>
          <pc:sldMk cId="2093291697" sldId="32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4"/>
        <pc:sldMkLst>
          <pc:docMk/>
          <pc:sldMk cId="846115520" sldId="32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3"/>
        <pc:sldMkLst>
          <pc:docMk/>
          <pc:sldMk cId="2529876260" sldId="33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00" v="72"/>
        <pc:sldMkLst>
          <pc:docMk/>
          <pc:sldMk cId="2853907053" sldId="33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00" v="71"/>
        <pc:sldMkLst>
          <pc:docMk/>
          <pc:sldMk cId="213923945" sldId="33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00" v="69"/>
        <pc:sldMkLst>
          <pc:docMk/>
          <pc:sldMk cId="3691391293" sldId="33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9"/>
        <pc:sldMkLst>
          <pc:docMk/>
          <pc:sldMk cId="3475524441" sldId="33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8"/>
        <pc:sldMkLst>
          <pc:docMk/>
          <pc:sldMk cId="1743423345" sldId="33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206" v="64"/>
        <pc:sldMkLst>
          <pc:docMk/>
          <pc:sldMk cId="2049727722" sldId="33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019" v="58"/>
        <pc:sldMkLst>
          <pc:docMk/>
          <pc:sldMk cId="3533565696" sldId="33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003" v="57"/>
        <pc:sldMkLst>
          <pc:docMk/>
          <pc:sldMk cId="2704863961" sldId="34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87" v="56"/>
        <pc:sldMkLst>
          <pc:docMk/>
          <pc:sldMk cId="1091209945" sldId="34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87" v="54"/>
        <pc:sldMkLst>
          <pc:docMk/>
          <pc:sldMk cId="515515161" sldId="34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87" v="53"/>
        <pc:sldMkLst>
          <pc:docMk/>
          <pc:sldMk cId="486181489" sldId="34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191" v="63"/>
        <pc:sldMkLst>
          <pc:docMk/>
          <pc:sldMk cId="1818019175" sldId="34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25" v="51"/>
        <pc:sldMkLst>
          <pc:docMk/>
          <pc:sldMk cId="3518280396" sldId="34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25" v="49"/>
        <pc:sldMkLst>
          <pc:docMk/>
          <pc:sldMk cId="1393800777" sldId="34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16" v="41"/>
        <pc:sldMkLst>
          <pc:docMk/>
          <pc:sldMk cId="1688656448" sldId="34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87" v="55"/>
        <pc:sldMkLst>
          <pc:docMk/>
          <pc:sldMk cId="487781286" sldId="35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284" v="66"/>
        <pc:sldMkLst>
          <pc:docMk/>
          <pc:sldMk cId="3741995619" sldId="35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28" v="18"/>
        <pc:sldMkLst>
          <pc:docMk/>
          <pc:sldMk cId="3705391688" sldId="35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284" v="67"/>
        <pc:sldMkLst>
          <pc:docMk/>
          <pc:sldMk cId="548457066" sldId="35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00" v="68"/>
        <pc:sldMkLst>
          <pc:docMk/>
          <pc:sldMk cId="2395923521" sldId="35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253" v="65"/>
        <pc:sldMkLst>
          <pc:docMk/>
          <pc:sldMk cId="1714348283" sldId="35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175" v="62"/>
        <pc:sldMkLst>
          <pc:docMk/>
          <pc:sldMk cId="1315926920" sldId="35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112" v="60"/>
        <pc:sldMkLst>
          <pc:docMk/>
          <pc:sldMk cId="2813251881" sldId="35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128" v="61"/>
        <pc:sldMkLst>
          <pc:docMk/>
          <pc:sldMk cId="841877213" sldId="35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081" v="59"/>
        <pc:sldMkLst>
          <pc:docMk/>
          <pc:sldMk cId="1637969172" sldId="35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72" v="52"/>
        <pc:sldMkLst>
          <pc:docMk/>
          <pc:sldMk cId="2847474836" sldId="36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25" v="50"/>
        <pc:sldMkLst>
          <pc:docMk/>
          <pc:sldMk cId="2497631134" sldId="36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25" v="48"/>
        <pc:sldMkLst>
          <pc:docMk/>
          <pc:sldMk cId="1510616053" sldId="36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25" v="47"/>
        <pc:sldMkLst>
          <pc:docMk/>
          <pc:sldMk cId="1797108065" sldId="36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00" v="39"/>
        <pc:sldMkLst>
          <pc:docMk/>
          <pc:sldMk cId="4147213811" sldId="36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16" v="40"/>
        <pc:sldMkLst>
          <pc:docMk/>
          <pc:sldMk cId="3821896792" sldId="36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09" v="46"/>
        <pc:sldMkLst>
          <pc:docMk/>
          <pc:sldMk cId="1981257374" sldId="36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94" v="45"/>
        <pc:sldMkLst>
          <pc:docMk/>
          <pc:sldMk cId="1240039793" sldId="36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62" v="44"/>
        <pc:sldMkLst>
          <pc:docMk/>
          <pc:sldMk cId="1877599587" sldId="36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62" v="43"/>
        <pc:sldMkLst>
          <pc:docMk/>
          <pc:sldMk cId="1093134334" sldId="36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16" v="42"/>
        <pc:sldMkLst>
          <pc:docMk/>
          <pc:sldMk cId="2706437708" sldId="37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00" v="38"/>
        <pc:sldMkLst>
          <pc:docMk/>
          <pc:sldMk cId="92396219" sldId="37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44" v="22"/>
        <pc:sldMkLst>
          <pc:docMk/>
          <pc:sldMk cId="934153407" sldId="37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44" v="21"/>
        <pc:sldMkLst>
          <pc:docMk/>
          <pc:sldMk cId="3276708844" sldId="37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44" v="20"/>
        <pc:sldMkLst>
          <pc:docMk/>
          <pc:sldMk cId="4173615859" sldId="37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00" v="34"/>
        <pc:sldMkLst>
          <pc:docMk/>
          <pc:sldMk cId="2886488996" sldId="37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28" v="19"/>
        <pc:sldMkLst>
          <pc:docMk/>
          <pc:sldMk cId="184086487" sldId="37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00" v="37"/>
        <pc:sldMkLst>
          <pc:docMk/>
          <pc:sldMk cId="2649362956" sldId="37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00" v="36"/>
        <pc:sldMkLst>
          <pc:docMk/>
          <pc:sldMk cId="127673363" sldId="37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84" v="32"/>
        <pc:sldMkLst>
          <pc:docMk/>
          <pc:sldMk cId="2599124190" sldId="38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00" v="35"/>
        <pc:sldMkLst>
          <pc:docMk/>
          <pc:sldMk cId="4055240618" sldId="38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84" v="33"/>
        <pc:sldMkLst>
          <pc:docMk/>
          <pc:sldMk cId="2501819375" sldId="38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84" v="31"/>
        <pc:sldMkLst>
          <pc:docMk/>
          <pc:sldMk cId="3686036169" sldId="38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37" v="29"/>
        <pc:sldMkLst>
          <pc:docMk/>
          <pc:sldMk cId="1379055203" sldId="38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37" v="28"/>
        <pc:sldMkLst>
          <pc:docMk/>
          <pc:sldMk cId="2625101906" sldId="38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37" v="30"/>
        <pc:sldMkLst>
          <pc:docMk/>
          <pc:sldMk cId="56197159" sldId="38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37" v="27"/>
        <pc:sldMkLst>
          <pc:docMk/>
          <pc:sldMk cId="3573065701" sldId="38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37" v="26"/>
        <pc:sldMkLst>
          <pc:docMk/>
          <pc:sldMk cId="1486901089" sldId="38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44" v="24"/>
        <pc:sldMkLst>
          <pc:docMk/>
          <pc:sldMk cId="3347495406" sldId="39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91" v="25"/>
        <pc:sldMkLst>
          <pc:docMk/>
          <pc:sldMk cId="35562395" sldId="39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44" v="23"/>
        <pc:sldMkLst>
          <pc:docMk/>
          <pc:sldMk cId="143527896" sldId="392"/>
        </pc:sldMkLst>
      </pc:sldChg>
    </pc:docChg>
  </pc:docChgLst>
  <pc:docChgLst>
    <pc:chgData name="Smruti Ranjan Sarangi" userId="S::srsarangi@iitd.ac.in::e0ea421f-ad6a-4d5d-9997-e211934aa2e5" providerId="AD" clId="Web-{C95FE77D-0929-0D6D-219A-DCE50618F7F3}"/>
    <pc:docChg chg="addSld modSld">
      <pc:chgData name="Smruti Ranjan Sarangi" userId="S::srsarangi@iitd.ac.in::e0ea421f-ad6a-4d5d-9997-e211934aa2e5" providerId="AD" clId="Web-{C95FE77D-0929-0D6D-219A-DCE50618F7F3}" dt="2023-03-21T19:15:14.050" v="24" actId="20577"/>
      <pc:docMkLst>
        <pc:docMk/>
      </pc:docMkLst>
      <pc:sldChg chg="modSp new">
        <pc:chgData name="Smruti Ranjan Sarangi" userId="S::srsarangi@iitd.ac.in::e0ea421f-ad6a-4d5d-9997-e211934aa2e5" providerId="AD" clId="Web-{C95FE77D-0929-0D6D-219A-DCE50618F7F3}" dt="2023-03-21T19:15:14.050" v="24" actId="20577"/>
        <pc:sldMkLst>
          <pc:docMk/>
          <pc:sldMk cId="1882661766" sldId="273"/>
        </pc:sldMkLst>
        <pc:spChg chg="mod">
          <ac:chgData name="Smruti Ranjan Sarangi" userId="S::srsarangi@iitd.ac.in::e0ea421f-ad6a-4d5d-9997-e211934aa2e5" providerId="AD" clId="Web-{C95FE77D-0929-0D6D-219A-DCE50618F7F3}" dt="2023-03-21T19:14:50.018" v="11" actId="20577"/>
          <ac:spMkLst>
            <pc:docMk/>
            <pc:sldMk cId="1882661766" sldId="273"/>
            <ac:spMk id="2" creationId="{905829FD-2B7C-B663-AF50-48D38FE69441}"/>
          </ac:spMkLst>
        </pc:spChg>
        <pc:spChg chg="mod">
          <ac:chgData name="Smruti Ranjan Sarangi" userId="S::srsarangi@iitd.ac.in::e0ea421f-ad6a-4d5d-9997-e211934aa2e5" providerId="AD" clId="Web-{C95FE77D-0929-0D6D-219A-DCE50618F7F3}" dt="2023-03-21T19:15:14.050" v="24" actId="20577"/>
          <ac:spMkLst>
            <pc:docMk/>
            <pc:sldMk cId="1882661766" sldId="273"/>
            <ac:spMk id="3" creationId="{C982AC1B-8442-4CEC-8352-13302A23677F}"/>
          </ac:spMkLst>
        </pc:spChg>
      </pc:sldChg>
    </pc:docChg>
  </pc:docChgLst>
  <pc:docChgLst>
    <pc:chgData name="Smruti Ranjan Sarangi" userId="S::srsarangi@iitd.ac.in::e0ea421f-ad6a-4d5d-9997-e211934aa2e5" providerId="AD" clId="Web-{BA55D41D-E230-9F5F-6ED5-DEA33997083A}"/>
    <pc:docChg chg="modSld">
      <pc:chgData name="Smruti Ranjan Sarangi" userId="S::srsarangi@iitd.ac.in::e0ea421f-ad6a-4d5d-9997-e211934aa2e5" providerId="AD" clId="Web-{BA55D41D-E230-9F5F-6ED5-DEA33997083A}" dt="2023-04-08T03:56:53.279" v="7"/>
      <pc:docMkLst>
        <pc:docMk/>
      </pc:docMkLst>
      <pc:sldChg chg="addSp delSp">
        <pc:chgData name="Smruti Ranjan Sarangi" userId="S::srsarangi@iitd.ac.in::e0ea421f-ad6a-4d5d-9997-e211934aa2e5" providerId="AD" clId="Web-{BA55D41D-E230-9F5F-6ED5-DEA33997083A}" dt="2023-04-08T03:56:53.279" v="7"/>
        <pc:sldMkLst>
          <pc:docMk/>
          <pc:sldMk cId="1616031193" sldId="323"/>
        </pc:sldMkLst>
        <pc:spChg chg="add del">
          <ac:chgData name="Smruti Ranjan Sarangi" userId="S::srsarangi@iitd.ac.in::e0ea421f-ad6a-4d5d-9997-e211934aa2e5" providerId="AD" clId="Web-{BA55D41D-E230-9F5F-6ED5-DEA33997083A}" dt="2023-04-08T03:56:53.279" v="4"/>
          <ac:spMkLst>
            <pc:docMk/>
            <pc:sldMk cId="1616031193" sldId="323"/>
            <ac:spMk id="7" creationId="{6D8BC22F-E3DF-4432-076C-EFEAEA50D2FC}"/>
          </ac:spMkLst>
        </pc:spChg>
        <pc:spChg chg="add del">
          <ac:chgData name="Smruti Ranjan Sarangi" userId="S::srsarangi@iitd.ac.in::e0ea421f-ad6a-4d5d-9997-e211934aa2e5" providerId="AD" clId="Web-{BA55D41D-E230-9F5F-6ED5-DEA33997083A}" dt="2023-04-08T03:56:53.279" v="5"/>
          <ac:spMkLst>
            <pc:docMk/>
            <pc:sldMk cId="1616031193" sldId="323"/>
            <ac:spMk id="8" creationId="{F4F96FC2-6011-4B92-2276-2DE2FACBD9BE}"/>
          </ac:spMkLst>
        </pc:spChg>
        <pc:spChg chg="add del">
          <ac:chgData name="Smruti Ranjan Sarangi" userId="S::srsarangi@iitd.ac.in::e0ea421f-ad6a-4d5d-9997-e211934aa2e5" providerId="AD" clId="Web-{BA55D41D-E230-9F5F-6ED5-DEA33997083A}" dt="2023-04-08T03:56:53.279" v="6"/>
          <ac:spMkLst>
            <pc:docMk/>
            <pc:sldMk cId="1616031193" sldId="323"/>
            <ac:spMk id="9" creationId="{7927C6BC-F434-8B1F-FED9-B5AF755D9D25}"/>
          </ac:spMkLst>
        </pc:spChg>
        <pc:spChg chg="add del">
          <ac:chgData name="Smruti Ranjan Sarangi" userId="S::srsarangi@iitd.ac.in::e0ea421f-ad6a-4d5d-9997-e211934aa2e5" providerId="AD" clId="Web-{BA55D41D-E230-9F5F-6ED5-DEA33997083A}" dt="2023-04-08T03:56:53.279" v="7"/>
          <ac:spMkLst>
            <pc:docMk/>
            <pc:sldMk cId="1616031193" sldId="323"/>
            <ac:spMk id="10" creationId="{DFB0F627-4180-E033-3C71-EDFCFB2A2D3C}"/>
          </ac:spMkLst>
        </pc:spChg>
      </pc:sldChg>
    </pc:docChg>
  </pc:docChgLst>
  <pc:docChgLst>
    <pc:chgData name="Smruti Ranjan Sarangi" userId="S::srsarangi@csciitd.onmicrosoft.com::e0ea421f-ad6a-4d5d-9997-e211934aa2e5" providerId="AD" clId="Web-{DF9B30D0-AC19-4178-3039-E5F5F240579C}"/>
    <pc:docChg chg="modSld">
      <pc:chgData name="Smruti Ranjan Sarangi" userId="S::srsarangi@csciitd.onmicrosoft.com::e0ea421f-ad6a-4d5d-9997-e211934aa2e5" providerId="AD" clId="Web-{DF9B30D0-AC19-4178-3039-E5F5F240579C}" dt="2023-03-19T18:19:20.723" v="0" actId="20577"/>
      <pc:docMkLst>
        <pc:docMk/>
      </pc:docMkLst>
      <pc:sldChg chg="modSp">
        <pc:chgData name="Smruti Ranjan Sarangi" userId="S::srsarangi@csciitd.onmicrosoft.com::e0ea421f-ad6a-4d5d-9997-e211934aa2e5" providerId="AD" clId="Web-{DF9B30D0-AC19-4178-3039-E5F5F240579C}" dt="2023-03-19T18:19:20.723" v="0" actId="20577"/>
        <pc:sldMkLst>
          <pc:docMk/>
          <pc:sldMk cId="365395848" sldId="256"/>
        </pc:sldMkLst>
        <pc:spChg chg="mod">
          <ac:chgData name="Smruti Ranjan Sarangi" userId="S::srsarangi@csciitd.onmicrosoft.com::e0ea421f-ad6a-4d5d-9997-e211934aa2e5" providerId="AD" clId="Web-{DF9B30D0-AC19-4178-3039-E5F5F240579C}" dt="2023-03-19T18:19:20.723" v="0" actId="20577"/>
          <ac:spMkLst>
            <pc:docMk/>
            <pc:sldMk cId="365395848" sldId="256"/>
            <ac:spMk id="2" creationId="{00000000-0000-0000-0000-000000000000}"/>
          </ac:spMkLst>
        </pc:spChg>
      </pc:sldChg>
    </pc:docChg>
  </pc:docChgLst>
  <pc:docChgLst>
    <pc:chgData name="Smruti Ranjan Sarangi" userId="e0ea421f-ad6a-4d5d-9997-e211934aa2e5" providerId="ADAL" clId="{B7751699-0CF1-47B3-A984-CCEF37740628}"/>
    <pc:docChg chg="undo custSel addSld delSld modSld sldOrd">
      <pc:chgData name="Smruti Ranjan Sarangi" userId="e0ea421f-ad6a-4d5d-9997-e211934aa2e5" providerId="ADAL" clId="{B7751699-0CF1-47B3-A984-CCEF37740628}" dt="2024-06-19T18:40:47.326" v="13377" actId="1076"/>
      <pc:docMkLst>
        <pc:docMk/>
      </pc:docMkLst>
      <pc:sldChg chg="modSp">
        <pc:chgData name="Smruti Ranjan Sarangi" userId="e0ea421f-ad6a-4d5d-9997-e211934aa2e5" providerId="ADAL" clId="{B7751699-0CF1-47B3-A984-CCEF37740628}" dt="2024-04-20T12:15:01.145" v="11383" actId="20577"/>
        <pc:sldMkLst>
          <pc:docMk/>
          <pc:sldMk cId="419774189" sldId="264"/>
        </pc:sldMkLst>
        <pc:graphicFrameChg chg="mod">
          <ac:chgData name="Smruti Ranjan Sarangi" userId="e0ea421f-ad6a-4d5d-9997-e211934aa2e5" providerId="ADAL" clId="{B7751699-0CF1-47B3-A984-CCEF37740628}" dt="2024-04-20T12:15:01.145" v="11383" actId="20577"/>
          <ac:graphicFrameMkLst>
            <pc:docMk/>
            <pc:sldMk cId="419774189" sldId="264"/>
            <ac:graphicFrameMk id="6" creationId="{D5BDD14B-A0CF-20F3-4406-06C64D3BB25D}"/>
          </ac:graphicFrameMkLst>
        </pc:graphicFrameChg>
      </pc:sldChg>
      <pc:sldChg chg="modSp mod">
        <pc:chgData name="Smruti Ranjan Sarangi" userId="e0ea421f-ad6a-4d5d-9997-e211934aa2e5" providerId="ADAL" clId="{B7751699-0CF1-47B3-A984-CCEF37740628}" dt="2023-03-22T11:42:50.258" v="2280" actId="1076"/>
        <pc:sldMkLst>
          <pc:docMk/>
          <pc:sldMk cId="269982899" sldId="265"/>
        </pc:sldMkLst>
        <pc:spChg chg="mod">
          <ac:chgData name="Smruti Ranjan Sarangi" userId="e0ea421f-ad6a-4d5d-9997-e211934aa2e5" providerId="ADAL" clId="{B7751699-0CF1-47B3-A984-CCEF37740628}" dt="2023-03-22T11:42:44.995" v="2279" actId="1035"/>
          <ac:spMkLst>
            <pc:docMk/>
            <pc:sldMk cId="269982899" sldId="265"/>
            <ac:spMk id="2" creationId="{2B95EBE7-012F-93DB-3C90-E24CE7224383}"/>
          </ac:spMkLst>
        </pc:spChg>
        <pc:spChg chg="mod">
          <ac:chgData name="Smruti Ranjan Sarangi" userId="e0ea421f-ad6a-4d5d-9997-e211934aa2e5" providerId="ADAL" clId="{B7751699-0CF1-47B3-A984-CCEF37740628}" dt="2023-03-22T11:42:50.258" v="2280" actId="1076"/>
          <ac:spMkLst>
            <pc:docMk/>
            <pc:sldMk cId="269982899" sldId="265"/>
            <ac:spMk id="3" creationId="{8D6FD570-3EB8-57C6-CC52-C7E399444AB9}"/>
          </ac:spMkLst>
        </pc:spChg>
        <pc:picChg chg="mod">
          <ac:chgData name="Smruti Ranjan Sarangi" userId="e0ea421f-ad6a-4d5d-9997-e211934aa2e5" providerId="ADAL" clId="{B7751699-0CF1-47B3-A984-CCEF37740628}" dt="2023-03-22T11:42:44.995" v="2279" actId="1035"/>
          <ac:picMkLst>
            <pc:docMk/>
            <pc:sldMk cId="269982899" sldId="265"/>
            <ac:picMk id="6" creationId="{8EE25FEB-E99F-0DF9-524D-564CD2DBD449}"/>
          </ac:picMkLst>
        </pc:picChg>
      </pc:sldChg>
      <pc:sldChg chg="modSp mod">
        <pc:chgData name="Smruti Ranjan Sarangi" userId="e0ea421f-ad6a-4d5d-9997-e211934aa2e5" providerId="ADAL" clId="{B7751699-0CF1-47B3-A984-CCEF37740628}" dt="2024-04-20T13:14:58.681" v="11393" actId="20577"/>
        <pc:sldMkLst>
          <pc:docMk/>
          <pc:sldMk cId="1777266357" sldId="268"/>
        </pc:sldMkLst>
        <pc:spChg chg="mod">
          <ac:chgData name="Smruti Ranjan Sarangi" userId="e0ea421f-ad6a-4d5d-9997-e211934aa2e5" providerId="ADAL" clId="{B7751699-0CF1-47B3-A984-CCEF37740628}" dt="2024-04-20T13:14:58.681" v="11393" actId="20577"/>
          <ac:spMkLst>
            <pc:docMk/>
            <pc:sldMk cId="1777266357" sldId="268"/>
            <ac:spMk id="18" creationId="{D9060980-4AB3-CE3F-786D-50A2A7CE877A}"/>
          </ac:spMkLst>
        </pc:spChg>
      </pc:sldChg>
      <pc:sldChg chg="addSp delSp modSp mod">
        <pc:chgData name="Smruti Ranjan Sarangi" userId="e0ea421f-ad6a-4d5d-9997-e211934aa2e5" providerId="ADAL" clId="{B7751699-0CF1-47B3-A984-CCEF37740628}" dt="2023-03-22T11:19:09.434" v="1319" actId="113"/>
        <pc:sldMkLst>
          <pc:docMk/>
          <pc:sldMk cId="1882661766" sldId="273"/>
        </pc:sldMkLst>
        <pc:spChg chg="mod">
          <ac:chgData name="Smruti Ranjan Sarangi" userId="e0ea421f-ad6a-4d5d-9997-e211934aa2e5" providerId="ADAL" clId="{B7751699-0CF1-47B3-A984-CCEF37740628}" dt="2023-03-22T11:19:09.434" v="1319" actId="113"/>
          <ac:spMkLst>
            <pc:docMk/>
            <pc:sldMk cId="1882661766" sldId="273"/>
            <ac:spMk id="3" creationId="{C982AC1B-8442-4CEC-8352-13302A23677F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6" creationId="{3A4CBDF3-5DF4-99F3-0FAA-5D23059D5677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7" creationId="{4B49A655-3C96-4095-F6DD-A1A9AFE7DCA2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13" creationId="{98FCD576-5C59-7774-0B12-490D7527A7C7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15" creationId="{E9492639-2E0E-26EA-6F97-616EC9CCB1B7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17" creationId="{4152A5B0-43BD-4D14-AEBB-01708D3EF38C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34" creationId="{5C351937-195C-42EB-2836-C72B11F18A63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35" creationId="{FBE67EB8-3068-408D-AC4D-D55C326A4EC8}"/>
          </ac:spMkLst>
        </pc:sp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9" creationId="{00BDC8DC-C42F-7814-5454-C8A88444201B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11" creationId="{136AC268-3925-CDF7-17F6-C261BD47AD55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14" creationId="{27C8764C-4CB2-F1DE-2EF8-AA97A779FBA8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16" creationId="{C0F5DE1A-885E-94E5-3F69-E07AA2EEBF4E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20" creationId="{5A3EDDF6-4417-EEF5-FD05-006F2024D3DA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21" creationId="{C3347909-8D76-8558-47BB-2A9A1C430A28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24" creationId="{204C5DAE-CB6A-08B1-7736-C13B388C489F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27" creationId="{B7F8B036-EE0C-06CF-F184-D415AFD6B1DC}"/>
          </ac:cxnSpMkLst>
        </pc:cxnChg>
        <pc:cxnChg chg="add del mod">
          <ac:chgData name="Smruti Ranjan Sarangi" userId="e0ea421f-ad6a-4d5d-9997-e211934aa2e5" providerId="ADAL" clId="{B7751699-0CF1-47B3-A984-CCEF37740628}" dt="2023-03-21T19:25:17.322" v="303" actId="478"/>
          <ac:cxnSpMkLst>
            <pc:docMk/>
            <pc:sldMk cId="1882661766" sldId="273"/>
            <ac:cxnSpMk id="30" creationId="{9BB13578-3DB2-039F-0E20-0B4C9C2EF518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32" creationId="{B67ED87B-1B3C-639F-68A3-E04A1C84B081}"/>
          </ac:cxnSpMkLst>
        </pc:cxnChg>
      </pc:sldChg>
      <pc:sldChg chg="modSp new del mod">
        <pc:chgData name="Smruti Ranjan Sarangi" userId="e0ea421f-ad6a-4d5d-9997-e211934aa2e5" providerId="ADAL" clId="{B7751699-0CF1-47B3-A984-CCEF37740628}" dt="2023-03-22T11:20:28.073" v="1357" actId="47"/>
        <pc:sldMkLst>
          <pc:docMk/>
          <pc:sldMk cId="1592744488" sldId="274"/>
        </pc:sldMkLst>
        <pc:spChg chg="mod">
          <ac:chgData name="Smruti Ranjan Sarangi" userId="e0ea421f-ad6a-4d5d-9997-e211934aa2e5" providerId="ADAL" clId="{B7751699-0CF1-47B3-A984-CCEF37740628}" dt="2023-03-21T19:28:43.306" v="359" actId="20577"/>
          <ac:spMkLst>
            <pc:docMk/>
            <pc:sldMk cId="1592744488" sldId="274"/>
            <ac:spMk id="2" creationId="{BA9E1650-BDD5-26E6-3280-9FF2C0DBA184}"/>
          </ac:spMkLst>
        </pc:spChg>
        <pc:spChg chg="mod">
          <ac:chgData name="Smruti Ranjan Sarangi" userId="e0ea421f-ad6a-4d5d-9997-e211934aa2e5" providerId="ADAL" clId="{B7751699-0CF1-47B3-A984-CCEF37740628}" dt="2023-03-22T11:20:25.023" v="1356" actId="14100"/>
          <ac:spMkLst>
            <pc:docMk/>
            <pc:sldMk cId="1592744488" sldId="274"/>
            <ac:spMk id="3" creationId="{D1028045-9838-C870-3BC7-B6B0FEAA5C73}"/>
          </ac:spMkLst>
        </pc:spChg>
      </pc:sldChg>
      <pc:sldChg chg="addSp delSp modSp new mod">
        <pc:chgData name="Smruti Ranjan Sarangi" userId="e0ea421f-ad6a-4d5d-9997-e211934aa2e5" providerId="ADAL" clId="{B7751699-0CF1-47B3-A984-CCEF37740628}" dt="2023-03-22T11:20:11.237" v="1355" actId="1076"/>
        <pc:sldMkLst>
          <pc:docMk/>
          <pc:sldMk cId="938308307" sldId="275"/>
        </pc:sldMkLst>
        <pc:spChg chg="mod">
          <ac:chgData name="Smruti Ranjan Sarangi" userId="e0ea421f-ad6a-4d5d-9997-e211934aa2e5" providerId="ADAL" clId="{B7751699-0CF1-47B3-A984-CCEF37740628}" dt="2023-03-22T11:19:41.100" v="1350" actId="1076"/>
          <ac:spMkLst>
            <pc:docMk/>
            <pc:sldMk cId="938308307" sldId="275"/>
            <ac:spMk id="2" creationId="{16FD5E93-D382-8F72-8342-207C14295D6C}"/>
          </ac:spMkLst>
        </pc:spChg>
        <pc:spChg chg="mod">
          <ac:chgData name="Smruti Ranjan Sarangi" userId="e0ea421f-ad6a-4d5d-9997-e211934aa2e5" providerId="ADAL" clId="{B7751699-0CF1-47B3-A984-CCEF37740628}" dt="2023-03-22T11:20:11.237" v="1355" actId="1076"/>
          <ac:spMkLst>
            <pc:docMk/>
            <pc:sldMk cId="938308307" sldId="275"/>
            <ac:spMk id="3" creationId="{2D315510-3B98-18DF-897D-8BE7BD988EBC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6" creationId="{840917DE-0517-E591-E474-F824E0195E4E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7" creationId="{FDBE11D4-B54D-6077-000A-BE97FC92BB0A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10" creationId="{258A6F43-C050-EBCA-FADC-230A6BD7DD9A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12" creationId="{84D69F2D-BE7F-21CA-9E1C-2829DA6E4BDB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14" creationId="{DFCBABCD-BA77-A8B2-811A-4C149E1913DE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20" creationId="{B4E38CB5-9369-C0A1-F2B0-2AB8792CAAED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21" creationId="{2F5816F7-C93B-AECF-87C9-D704543ED0AD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24" creationId="{9FAF1816-9E56-9A47-329F-F130AD061C36}"/>
          </ac:spMkLst>
        </pc:spChg>
        <pc:spChg chg="add mod">
          <ac:chgData name="Smruti Ranjan Sarangi" userId="e0ea421f-ad6a-4d5d-9997-e211934aa2e5" providerId="ADAL" clId="{B7751699-0CF1-47B3-A984-CCEF37740628}" dt="2023-03-22T09:56:58.937" v="450" actId="2085"/>
          <ac:spMkLst>
            <pc:docMk/>
            <pc:sldMk cId="938308307" sldId="275"/>
            <ac:spMk id="25" creationId="{6B3DBDE4-80E3-D587-7B20-A1510CF9E27F}"/>
          </ac:spMkLst>
        </pc:spChg>
        <pc:spChg chg="add mod">
          <ac:chgData name="Smruti Ranjan Sarangi" userId="e0ea421f-ad6a-4d5d-9997-e211934aa2e5" providerId="ADAL" clId="{B7751699-0CF1-47B3-A984-CCEF37740628}" dt="2023-03-22T09:56:58.937" v="450" actId="2085"/>
          <ac:spMkLst>
            <pc:docMk/>
            <pc:sldMk cId="938308307" sldId="275"/>
            <ac:spMk id="26" creationId="{AF6B34A8-F247-58B9-BF6C-09288A51651B}"/>
          </ac:spMkLst>
        </pc:spChg>
        <pc:spChg chg="add del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30" creationId="{73758D3C-1E22-CF04-206F-AA9D237F97E5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31" creationId="{EA5E282B-D7E5-F47B-F7A6-66681FB3107B}"/>
          </ac:spMkLst>
        </pc:spChg>
        <pc:grpChg chg="add mod">
          <ac:chgData name="Smruti Ranjan Sarangi" userId="e0ea421f-ad6a-4d5d-9997-e211934aa2e5" providerId="ADAL" clId="{B7751699-0CF1-47B3-A984-CCEF37740628}" dt="2023-03-22T11:20:03.428" v="1353" actId="164"/>
          <ac:grpSpMkLst>
            <pc:docMk/>
            <pc:sldMk cId="938308307" sldId="275"/>
            <ac:grpSpMk id="27" creationId="{F3E8A283-0192-15EB-02F6-2FC0E91A2A36}"/>
          </ac:grpSpMkLst>
        </pc:grpChg>
        <pc:grpChg chg="add mod">
          <ac:chgData name="Smruti Ranjan Sarangi" userId="e0ea421f-ad6a-4d5d-9997-e211934aa2e5" providerId="ADAL" clId="{B7751699-0CF1-47B3-A984-CCEF37740628}" dt="2023-03-22T11:20:07.443" v="1354" actId="1076"/>
          <ac:grpSpMkLst>
            <pc:docMk/>
            <pc:sldMk cId="938308307" sldId="275"/>
            <ac:grpSpMk id="32" creationId="{B0685734-8FA3-B788-8962-D2AE0A0C30F3}"/>
          </ac:grpSpMkLst>
        </pc:grp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8" creationId="{A91E0F3E-7A85-0DBD-2668-7FD058A6743F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9" creationId="{635FCC9F-506E-B33C-5C96-7BD5C2E2BB5C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1" creationId="{B6025171-D0C3-D35C-0FAD-5F51B39A5769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3" creationId="{610A58DA-9258-E307-DCA3-C6330B4EDEE1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5" creationId="{1E288E43-C656-AE04-86E8-D6F958B74DDD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6" creationId="{4A981BCC-0199-10DE-FB94-5B36CF5CEFF9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7" creationId="{426DE8BB-62BE-0EA9-BED4-896D31C4C661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8" creationId="{C97B8DDE-9DA7-A534-338F-F101BDE10F2A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9" creationId="{5EDA3AA6-AED0-864E-3CDB-6EEEACCB970B}"/>
          </ac:cxnSpMkLst>
        </pc:cxnChg>
        <pc:cxnChg chg="add del">
          <ac:chgData name="Smruti Ranjan Sarangi" userId="e0ea421f-ad6a-4d5d-9997-e211934aa2e5" providerId="ADAL" clId="{B7751699-0CF1-47B3-A984-CCEF37740628}" dt="2023-03-22T09:57:15.047" v="452" actId="478"/>
          <ac:cxnSpMkLst>
            <pc:docMk/>
            <pc:sldMk cId="938308307" sldId="275"/>
            <ac:cxnSpMk id="29" creationId="{56F382C3-5CE3-530E-022A-16F6C176DFF8}"/>
          </ac:cxnSpMkLst>
        </pc:cxnChg>
      </pc:sldChg>
      <pc:sldChg chg="addSp delSp modSp new mod">
        <pc:chgData name="Smruti Ranjan Sarangi" userId="e0ea421f-ad6a-4d5d-9997-e211934aa2e5" providerId="ADAL" clId="{B7751699-0CF1-47B3-A984-CCEF37740628}" dt="2023-03-22T11:40:13.512" v="2002" actId="20577"/>
        <pc:sldMkLst>
          <pc:docMk/>
          <pc:sldMk cId="542136187" sldId="276"/>
        </pc:sldMkLst>
        <pc:spChg chg="mod">
          <ac:chgData name="Smruti Ranjan Sarangi" userId="e0ea421f-ad6a-4d5d-9997-e211934aa2e5" providerId="ADAL" clId="{B7751699-0CF1-47B3-A984-CCEF37740628}" dt="2023-03-21T19:29:09.580" v="411" actId="20577"/>
          <ac:spMkLst>
            <pc:docMk/>
            <pc:sldMk cId="542136187" sldId="276"/>
            <ac:spMk id="2" creationId="{262B8201-4A4F-81C9-7DB7-787B200AA35F}"/>
          </ac:spMkLst>
        </pc:spChg>
        <pc:spChg chg="del mod">
          <ac:chgData name="Smruti Ranjan Sarangi" userId="e0ea421f-ad6a-4d5d-9997-e211934aa2e5" providerId="ADAL" clId="{B7751699-0CF1-47B3-A984-CCEF37740628}" dt="2023-03-22T10:09:16.374" v="558"/>
          <ac:spMkLst>
            <pc:docMk/>
            <pc:sldMk cId="542136187" sldId="276"/>
            <ac:spMk id="3" creationId="{0482E7FB-1B95-ABB5-65F4-93B68C72D577}"/>
          </ac:spMkLst>
        </pc:spChg>
        <pc:spChg chg="add mod">
          <ac:chgData name="Smruti Ranjan Sarangi" userId="e0ea421f-ad6a-4d5d-9997-e211934aa2e5" providerId="ADAL" clId="{B7751699-0CF1-47B3-A984-CCEF37740628}" dt="2023-03-22T10:02:04.480" v="525" actId="14100"/>
          <ac:spMkLst>
            <pc:docMk/>
            <pc:sldMk cId="542136187" sldId="276"/>
            <ac:spMk id="6" creationId="{C84D5B7A-D19B-9C34-63B3-316730DD89F0}"/>
          </ac:spMkLst>
        </pc:spChg>
        <pc:spChg chg="add mod">
          <ac:chgData name="Smruti Ranjan Sarangi" userId="e0ea421f-ad6a-4d5d-9997-e211934aa2e5" providerId="ADAL" clId="{B7751699-0CF1-47B3-A984-CCEF37740628}" dt="2023-03-22T10:41:23.456" v="771" actId="1076"/>
          <ac:spMkLst>
            <pc:docMk/>
            <pc:sldMk cId="542136187" sldId="276"/>
            <ac:spMk id="7" creationId="{9FBD8990-BF51-7204-4B51-EB1BA02F11C2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8" creationId="{9E3F3123-FD41-D856-4A89-19EB912C4636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9" creationId="{EE0DFAAB-9A6B-6486-46EF-DB10E28780F9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10" creationId="{F488B69B-232F-E5FA-769A-3B246E935EA3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11" creationId="{B30F53EF-750C-FBAB-C077-414DE62AA64E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12" creationId="{C03B30B6-2A9D-A76C-488F-B322EFE8AF53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13" creationId="{C1B1F84F-653B-4BB1-4331-8296DF47DD58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14" creationId="{E20BC5B1-06A6-30F8-6E74-66D8EA567B4D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15" creationId="{A23954AE-583B-A135-ACC2-56FC1CC0658C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17" creationId="{D8A0B42F-4AF5-6313-5E3B-0057080BF434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18" creationId="{0AB9C266-D1AC-DC4C-6F74-A912FE78009E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19" creationId="{EFF34A63-3F08-0F62-08F9-5BBCEEB70D99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20" creationId="{6515DC79-AEB6-3D6A-5BED-353FBA06E172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21" creationId="{53F10AB0-149D-5061-6909-320CB10CD7DF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22" creationId="{2AA64011-C0CB-80C2-7D48-C7661E6DBE98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23" creationId="{E2D75A90-5AE4-AACD-FC11-348E0C545C54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24" creationId="{BA37CC59-9204-FCB4-F610-EBC6DF649F18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25" creationId="{39894624-ECC2-6FD8-FD56-A419DCCBA879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26" creationId="{A92A99DD-4955-9EB3-0339-35B795E7C25C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27" creationId="{BCDAB215-064A-2E17-546F-2EE2F3A36FF7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28" creationId="{B806A410-B853-E780-4DDA-7B53991D9E89}"/>
          </ac:spMkLst>
        </pc:spChg>
        <pc:spChg chg="add mod">
          <ac:chgData name="Smruti Ranjan Sarangi" userId="e0ea421f-ad6a-4d5d-9997-e211934aa2e5" providerId="ADAL" clId="{B7751699-0CF1-47B3-A984-CCEF37740628}" dt="2023-03-22T10:36:25.505" v="671" actId="1076"/>
          <ac:spMkLst>
            <pc:docMk/>
            <pc:sldMk cId="542136187" sldId="276"/>
            <ac:spMk id="29" creationId="{FA21D7A1-3300-C763-F3CB-68CBF95F93DE}"/>
          </ac:spMkLst>
        </pc:spChg>
        <pc:spChg chg="add mod">
          <ac:chgData name="Smruti Ranjan Sarangi" userId="e0ea421f-ad6a-4d5d-9997-e211934aa2e5" providerId="ADAL" clId="{B7751699-0CF1-47B3-A984-CCEF37740628}" dt="2023-03-22T10:53:51.032" v="783" actId="14100"/>
          <ac:spMkLst>
            <pc:docMk/>
            <pc:sldMk cId="542136187" sldId="276"/>
            <ac:spMk id="30" creationId="{9BE62C7E-7099-EDAC-10DF-00ACF2A873D1}"/>
          </ac:spMkLst>
        </pc:spChg>
        <pc:spChg chg="add mod">
          <ac:chgData name="Smruti Ranjan Sarangi" userId="e0ea421f-ad6a-4d5d-9997-e211934aa2e5" providerId="ADAL" clId="{B7751699-0CF1-47B3-A984-CCEF37740628}" dt="2023-03-22T10:54:14.533" v="790" actId="1076"/>
          <ac:spMkLst>
            <pc:docMk/>
            <pc:sldMk cId="542136187" sldId="276"/>
            <ac:spMk id="31" creationId="{DD77D759-1B0E-6BD4-045A-5E031623A493}"/>
          </ac:spMkLst>
        </pc:spChg>
        <pc:spChg chg="add mod">
          <ac:chgData name="Smruti Ranjan Sarangi" userId="e0ea421f-ad6a-4d5d-9997-e211934aa2e5" providerId="ADAL" clId="{B7751699-0CF1-47B3-A984-CCEF37740628}" dt="2023-03-22T10:54:24.949" v="794" actId="20577"/>
          <ac:spMkLst>
            <pc:docMk/>
            <pc:sldMk cId="542136187" sldId="276"/>
            <ac:spMk id="32" creationId="{05274446-1A45-C1A3-7911-5CDDA54C514B}"/>
          </ac:spMkLst>
        </pc:spChg>
        <pc:spChg chg="add mod">
          <ac:chgData name="Smruti Ranjan Sarangi" userId="e0ea421f-ad6a-4d5d-9997-e211934aa2e5" providerId="ADAL" clId="{B7751699-0CF1-47B3-A984-CCEF37740628}" dt="2023-03-22T10:54:36.534" v="798" actId="20577"/>
          <ac:spMkLst>
            <pc:docMk/>
            <pc:sldMk cId="542136187" sldId="276"/>
            <ac:spMk id="33" creationId="{FBF57642-D9B1-1935-4BE2-B0303A00A13D}"/>
          </ac:spMkLst>
        </pc:spChg>
        <pc:spChg chg="add mod">
          <ac:chgData name="Smruti Ranjan Sarangi" userId="e0ea421f-ad6a-4d5d-9997-e211934aa2e5" providerId="ADAL" clId="{B7751699-0CF1-47B3-A984-CCEF37740628}" dt="2023-03-22T10:54:49.249" v="800" actId="1076"/>
          <ac:spMkLst>
            <pc:docMk/>
            <pc:sldMk cId="542136187" sldId="276"/>
            <ac:spMk id="34" creationId="{518E4E54-8B3A-0112-EBD7-2B3CC3C35DFF}"/>
          </ac:spMkLst>
        </pc:spChg>
        <pc:spChg chg="add mod">
          <ac:chgData name="Smruti Ranjan Sarangi" userId="e0ea421f-ad6a-4d5d-9997-e211934aa2e5" providerId="ADAL" clId="{B7751699-0CF1-47B3-A984-CCEF37740628}" dt="2023-03-22T10:57:31.926" v="822" actId="1076"/>
          <ac:spMkLst>
            <pc:docMk/>
            <pc:sldMk cId="542136187" sldId="276"/>
            <ac:spMk id="42" creationId="{0054C777-B520-F89B-4895-5DFEE0911801}"/>
          </ac:spMkLst>
        </pc:spChg>
        <pc:spChg chg="add mod">
          <ac:chgData name="Smruti Ranjan Sarangi" userId="e0ea421f-ad6a-4d5d-9997-e211934aa2e5" providerId="ADAL" clId="{B7751699-0CF1-47B3-A984-CCEF37740628}" dt="2023-03-22T10:58:50.960" v="830" actId="20577"/>
          <ac:spMkLst>
            <pc:docMk/>
            <pc:sldMk cId="542136187" sldId="276"/>
            <ac:spMk id="44" creationId="{800E37A9-D467-237D-F162-0012D67F1D77}"/>
          </ac:spMkLst>
        </pc:spChg>
        <pc:spChg chg="add mod">
          <ac:chgData name="Smruti Ranjan Sarangi" userId="e0ea421f-ad6a-4d5d-9997-e211934aa2e5" providerId="ADAL" clId="{B7751699-0CF1-47B3-A984-CCEF37740628}" dt="2023-03-22T10:59:24.567" v="837" actId="20577"/>
          <ac:spMkLst>
            <pc:docMk/>
            <pc:sldMk cId="542136187" sldId="276"/>
            <ac:spMk id="46" creationId="{DF87D4B4-57A7-93E8-659E-BFE21E5ECCE9}"/>
          </ac:spMkLst>
        </pc:spChg>
        <pc:spChg chg="add mod">
          <ac:chgData name="Smruti Ranjan Sarangi" userId="e0ea421f-ad6a-4d5d-9997-e211934aa2e5" providerId="ADAL" clId="{B7751699-0CF1-47B3-A984-CCEF37740628}" dt="2023-03-22T10:59:52.195" v="845" actId="20577"/>
          <ac:spMkLst>
            <pc:docMk/>
            <pc:sldMk cId="542136187" sldId="276"/>
            <ac:spMk id="48" creationId="{EC57828F-B618-85BF-7D5C-74B532DF5AE1}"/>
          </ac:spMkLst>
        </pc:spChg>
        <pc:spChg chg="add mod">
          <ac:chgData name="Smruti Ranjan Sarangi" userId="e0ea421f-ad6a-4d5d-9997-e211934aa2e5" providerId="ADAL" clId="{B7751699-0CF1-47B3-A984-CCEF37740628}" dt="2023-03-22T11:00:18.166" v="853" actId="20577"/>
          <ac:spMkLst>
            <pc:docMk/>
            <pc:sldMk cId="542136187" sldId="276"/>
            <ac:spMk id="50" creationId="{53B9E628-806F-F085-0858-CA23A116D2B7}"/>
          </ac:spMkLst>
        </pc:spChg>
        <pc:spChg chg="add mod">
          <ac:chgData name="Smruti Ranjan Sarangi" userId="e0ea421f-ad6a-4d5d-9997-e211934aa2e5" providerId="ADAL" clId="{B7751699-0CF1-47B3-A984-CCEF37740628}" dt="2023-03-22T11:00:33.106" v="858" actId="20577"/>
          <ac:spMkLst>
            <pc:docMk/>
            <pc:sldMk cId="542136187" sldId="276"/>
            <ac:spMk id="51" creationId="{9D81965A-33C4-BBED-0D73-3DBD94E132A4}"/>
          </ac:spMkLst>
        </pc:spChg>
        <pc:spChg chg="add mod">
          <ac:chgData name="Smruti Ranjan Sarangi" userId="e0ea421f-ad6a-4d5d-9997-e211934aa2e5" providerId="ADAL" clId="{B7751699-0CF1-47B3-A984-CCEF37740628}" dt="2023-03-22T11:00:47.554" v="864" actId="20577"/>
          <ac:spMkLst>
            <pc:docMk/>
            <pc:sldMk cId="542136187" sldId="276"/>
            <ac:spMk id="52" creationId="{170887D3-7DE1-1A7C-7819-4A8E0A7D0BBE}"/>
          </ac:spMkLst>
        </pc:spChg>
        <pc:spChg chg="add mod">
          <ac:chgData name="Smruti Ranjan Sarangi" userId="e0ea421f-ad6a-4d5d-9997-e211934aa2e5" providerId="ADAL" clId="{B7751699-0CF1-47B3-A984-CCEF37740628}" dt="2023-03-22T11:02:25.556" v="883" actId="1076"/>
          <ac:spMkLst>
            <pc:docMk/>
            <pc:sldMk cId="542136187" sldId="276"/>
            <ac:spMk id="56" creationId="{F992C869-3ACC-7E97-0F2D-D2C800B20FE2}"/>
          </ac:spMkLst>
        </pc:spChg>
        <pc:spChg chg="add mod">
          <ac:chgData name="Smruti Ranjan Sarangi" userId="e0ea421f-ad6a-4d5d-9997-e211934aa2e5" providerId="ADAL" clId="{B7751699-0CF1-47B3-A984-CCEF37740628}" dt="2023-03-22T11:40:13.512" v="2002" actId="20577"/>
          <ac:spMkLst>
            <pc:docMk/>
            <pc:sldMk cId="542136187" sldId="276"/>
            <ac:spMk id="57" creationId="{C01221E9-8253-2283-7A53-ED505497FC88}"/>
          </ac:spMkLst>
        </pc:spChg>
        <pc:spChg chg="add del mod">
          <ac:chgData name="Smruti Ranjan Sarangi" userId="e0ea421f-ad6a-4d5d-9997-e211934aa2e5" providerId="ADAL" clId="{B7751699-0CF1-47B3-A984-CCEF37740628}" dt="2023-03-22T11:39:06.840" v="1940" actId="478"/>
          <ac:spMkLst>
            <pc:docMk/>
            <pc:sldMk cId="542136187" sldId="276"/>
            <ac:spMk id="59" creationId="{3BE40113-AF70-AE25-517F-C033F7F43B18}"/>
          </ac:spMkLst>
        </pc:spChg>
        <pc:picChg chg="add del mod">
          <ac:chgData name="Smruti Ranjan Sarangi" userId="e0ea421f-ad6a-4d5d-9997-e211934aa2e5" providerId="ADAL" clId="{B7751699-0CF1-47B3-A984-CCEF37740628}" dt="2023-03-22T11:38:55.727" v="1938" actId="478"/>
          <ac:picMkLst>
            <pc:docMk/>
            <pc:sldMk cId="542136187" sldId="276"/>
            <ac:picMk id="16" creationId="{D7D9348F-D21F-996C-F1B1-3034E2AB45C8}"/>
          </ac:picMkLst>
        </pc:picChg>
        <pc:picChg chg="add mod">
          <ac:chgData name="Smruti Ranjan Sarangi" userId="e0ea421f-ad6a-4d5d-9997-e211934aa2e5" providerId="ADAL" clId="{B7751699-0CF1-47B3-A984-CCEF37740628}" dt="2023-03-22T10:55:26.645" v="803" actId="1076"/>
          <ac:picMkLst>
            <pc:docMk/>
            <pc:sldMk cId="542136187" sldId="276"/>
            <ac:picMk id="35" creationId="{C32240BD-74B5-6E1E-C336-E4071465E306}"/>
          </ac:picMkLst>
        </pc:picChg>
        <pc:picChg chg="add mod">
          <ac:chgData name="Smruti Ranjan Sarangi" userId="e0ea421f-ad6a-4d5d-9997-e211934aa2e5" providerId="ADAL" clId="{B7751699-0CF1-47B3-A984-CCEF37740628}" dt="2023-03-22T10:55:33.570" v="805" actId="1076"/>
          <ac:picMkLst>
            <pc:docMk/>
            <pc:sldMk cId="542136187" sldId="276"/>
            <ac:picMk id="36" creationId="{74265780-5F86-48DC-A836-67A7D0C89D7D}"/>
          </ac:picMkLst>
        </pc:picChg>
        <pc:picChg chg="add mod">
          <ac:chgData name="Smruti Ranjan Sarangi" userId="e0ea421f-ad6a-4d5d-9997-e211934aa2e5" providerId="ADAL" clId="{B7751699-0CF1-47B3-A984-CCEF37740628}" dt="2023-03-22T10:55:39.589" v="807" actId="1076"/>
          <ac:picMkLst>
            <pc:docMk/>
            <pc:sldMk cId="542136187" sldId="276"/>
            <ac:picMk id="37" creationId="{1878A954-46BE-8C29-5FCB-559E1B3027BB}"/>
          </ac:picMkLst>
        </pc:picChg>
        <pc:picChg chg="add mod">
          <ac:chgData name="Smruti Ranjan Sarangi" userId="e0ea421f-ad6a-4d5d-9997-e211934aa2e5" providerId="ADAL" clId="{B7751699-0CF1-47B3-A984-CCEF37740628}" dt="2023-03-22T10:55:45.587" v="809" actId="1076"/>
          <ac:picMkLst>
            <pc:docMk/>
            <pc:sldMk cId="542136187" sldId="276"/>
            <ac:picMk id="38" creationId="{4E07D5AD-3365-83D1-7FF4-5C5D0BC54C17}"/>
          </ac:picMkLst>
        </pc:picChg>
        <pc:picChg chg="add del mod">
          <ac:chgData name="Smruti Ranjan Sarangi" userId="e0ea421f-ad6a-4d5d-9997-e211934aa2e5" providerId="ADAL" clId="{B7751699-0CF1-47B3-A984-CCEF37740628}" dt="2023-03-22T10:56:19.807" v="813" actId="478"/>
          <ac:picMkLst>
            <pc:docMk/>
            <pc:sldMk cId="542136187" sldId="276"/>
            <ac:picMk id="39" creationId="{FA7BB2AE-37B1-D0BC-76BE-8DE6E1A95504}"/>
          </ac:picMkLst>
        </pc:picChg>
        <pc:picChg chg="add del mod ord">
          <ac:chgData name="Smruti Ranjan Sarangi" userId="e0ea421f-ad6a-4d5d-9997-e211934aa2e5" providerId="ADAL" clId="{B7751699-0CF1-47B3-A984-CCEF37740628}" dt="2023-03-22T10:56:39.679" v="817" actId="478"/>
          <ac:picMkLst>
            <pc:docMk/>
            <pc:sldMk cId="542136187" sldId="276"/>
            <ac:picMk id="40" creationId="{DDDEE56F-9568-2708-6197-83613E7B76CF}"/>
          </ac:picMkLst>
        </pc:picChg>
        <pc:picChg chg="add mod">
          <ac:chgData name="Smruti Ranjan Sarangi" userId="e0ea421f-ad6a-4d5d-9997-e211934aa2e5" providerId="ADAL" clId="{B7751699-0CF1-47B3-A984-CCEF37740628}" dt="2023-03-22T10:57:21.859" v="820" actId="1076"/>
          <ac:picMkLst>
            <pc:docMk/>
            <pc:sldMk cId="542136187" sldId="276"/>
            <ac:picMk id="41" creationId="{F3F0DCDE-15B6-EE2C-1451-0811A361E848}"/>
          </ac:picMkLst>
        </pc:picChg>
        <pc:picChg chg="add mod">
          <ac:chgData name="Smruti Ranjan Sarangi" userId="e0ea421f-ad6a-4d5d-9997-e211934aa2e5" providerId="ADAL" clId="{B7751699-0CF1-47B3-A984-CCEF37740628}" dt="2023-03-22T10:57:39.596" v="824" actId="1076"/>
          <ac:picMkLst>
            <pc:docMk/>
            <pc:sldMk cId="542136187" sldId="276"/>
            <ac:picMk id="43" creationId="{46023FA8-2CBE-5C7E-02B1-00F7AA957E6D}"/>
          </ac:picMkLst>
        </pc:picChg>
        <pc:picChg chg="add mod">
          <ac:chgData name="Smruti Ranjan Sarangi" userId="e0ea421f-ad6a-4d5d-9997-e211934aa2e5" providerId="ADAL" clId="{B7751699-0CF1-47B3-A984-CCEF37740628}" dt="2023-03-22T10:59:04.880" v="832" actId="1076"/>
          <ac:picMkLst>
            <pc:docMk/>
            <pc:sldMk cId="542136187" sldId="276"/>
            <ac:picMk id="45" creationId="{9C6C2D4E-BD87-FDF3-7A2D-893405FFCDB3}"/>
          </ac:picMkLst>
        </pc:picChg>
        <pc:picChg chg="add mod">
          <ac:chgData name="Smruti Ranjan Sarangi" userId="e0ea421f-ad6a-4d5d-9997-e211934aa2e5" providerId="ADAL" clId="{B7751699-0CF1-47B3-A984-CCEF37740628}" dt="2023-03-22T10:59:34.277" v="839" actId="1076"/>
          <ac:picMkLst>
            <pc:docMk/>
            <pc:sldMk cId="542136187" sldId="276"/>
            <ac:picMk id="47" creationId="{A8CDE079-894E-5A0F-BA80-E1B353FC6273}"/>
          </ac:picMkLst>
        </pc:picChg>
        <pc:picChg chg="add mod">
          <ac:chgData name="Smruti Ranjan Sarangi" userId="e0ea421f-ad6a-4d5d-9997-e211934aa2e5" providerId="ADAL" clId="{B7751699-0CF1-47B3-A984-CCEF37740628}" dt="2023-03-22T11:00:00.050" v="847" actId="1076"/>
          <ac:picMkLst>
            <pc:docMk/>
            <pc:sldMk cId="542136187" sldId="276"/>
            <ac:picMk id="49" creationId="{59EAD442-54D3-C337-C4DD-6A811349DBED}"/>
          </ac:picMkLst>
        </pc:picChg>
        <pc:picChg chg="add mod">
          <ac:chgData name="Smruti Ranjan Sarangi" userId="e0ea421f-ad6a-4d5d-9997-e211934aa2e5" providerId="ADAL" clId="{B7751699-0CF1-47B3-A984-CCEF37740628}" dt="2023-03-22T11:00:54.365" v="866" actId="1076"/>
          <ac:picMkLst>
            <pc:docMk/>
            <pc:sldMk cId="542136187" sldId="276"/>
            <ac:picMk id="53" creationId="{52F370BD-385F-0C35-3754-D4D3A3DAD546}"/>
          </ac:picMkLst>
        </pc:picChg>
        <pc:picChg chg="add mod">
          <ac:chgData name="Smruti Ranjan Sarangi" userId="e0ea421f-ad6a-4d5d-9997-e211934aa2e5" providerId="ADAL" clId="{B7751699-0CF1-47B3-A984-CCEF37740628}" dt="2023-03-22T11:00:59.048" v="868" actId="1076"/>
          <ac:picMkLst>
            <pc:docMk/>
            <pc:sldMk cId="542136187" sldId="276"/>
            <ac:picMk id="54" creationId="{50F62E51-215C-F13E-B71C-FDB0B48F9FE5}"/>
          </ac:picMkLst>
        </pc:picChg>
        <pc:picChg chg="add mod">
          <ac:chgData name="Smruti Ranjan Sarangi" userId="e0ea421f-ad6a-4d5d-9997-e211934aa2e5" providerId="ADAL" clId="{B7751699-0CF1-47B3-A984-CCEF37740628}" dt="2023-03-22T11:01:04.654" v="870" actId="1076"/>
          <ac:picMkLst>
            <pc:docMk/>
            <pc:sldMk cId="542136187" sldId="276"/>
            <ac:picMk id="55" creationId="{127168F0-E9F0-C6D7-4235-46C4963898CA}"/>
          </ac:picMkLst>
        </pc:picChg>
      </pc:sldChg>
      <pc:sldChg chg="addSp delSp modSp new mod">
        <pc:chgData name="Smruti Ranjan Sarangi" userId="e0ea421f-ad6a-4d5d-9997-e211934aa2e5" providerId="ADAL" clId="{B7751699-0CF1-47B3-A984-CCEF37740628}" dt="2023-03-22T10:40:30.019" v="766" actId="20577"/>
        <pc:sldMkLst>
          <pc:docMk/>
          <pc:sldMk cId="1876830218" sldId="277"/>
        </pc:sldMkLst>
        <pc:spChg chg="mod">
          <ac:chgData name="Smruti Ranjan Sarangi" userId="e0ea421f-ad6a-4d5d-9997-e211934aa2e5" providerId="ADAL" clId="{B7751699-0CF1-47B3-A984-CCEF37740628}" dt="2023-03-22T10:36:33.408" v="684" actId="20577"/>
          <ac:spMkLst>
            <pc:docMk/>
            <pc:sldMk cId="1876830218" sldId="277"/>
            <ac:spMk id="2" creationId="{C5FDF064-CBBD-ECE9-60D2-3F5F976D867A}"/>
          </ac:spMkLst>
        </pc:spChg>
        <pc:spChg chg="mod">
          <ac:chgData name="Smruti Ranjan Sarangi" userId="e0ea421f-ad6a-4d5d-9997-e211934aa2e5" providerId="ADAL" clId="{B7751699-0CF1-47B3-A984-CCEF37740628}" dt="2023-03-22T10:40:30.019" v="766" actId="20577"/>
          <ac:spMkLst>
            <pc:docMk/>
            <pc:sldMk cId="1876830218" sldId="277"/>
            <ac:spMk id="3" creationId="{EE2C9889-7C47-4C53-E4BB-D30B1B8CD43C}"/>
          </ac:spMkLst>
        </pc:spChg>
        <pc:graphicFrameChg chg="add del mod">
          <ac:chgData name="Smruti Ranjan Sarangi" userId="e0ea421f-ad6a-4d5d-9997-e211934aa2e5" providerId="ADAL" clId="{B7751699-0CF1-47B3-A984-CCEF37740628}" dt="2023-03-22T10:40:10.807" v="744"/>
          <ac:graphicFrameMkLst>
            <pc:docMk/>
            <pc:sldMk cId="1876830218" sldId="277"/>
            <ac:graphicFrameMk id="6" creationId="{131D0188-F044-3EB7-9195-4DD01B179F16}"/>
          </ac:graphicFrameMkLst>
        </pc:graphicFrameChg>
      </pc:sldChg>
      <pc:sldChg chg="addSp delSp modSp add mod">
        <pc:chgData name="Smruti Ranjan Sarangi" userId="e0ea421f-ad6a-4d5d-9997-e211934aa2e5" providerId="ADAL" clId="{B7751699-0CF1-47B3-A984-CCEF37740628}" dt="2023-03-22T11:40:26.706" v="2005" actId="20577"/>
        <pc:sldMkLst>
          <pc:docMk/>
          <pc:sldMk cId="312029182" sldId="278"/>
        </pc:sldMkLst>
        <pc:spChg chg="mod">
          <ac:chgData name="Smruti Ranjan Sarangi" userId="e0ea421f-ad6a-4d5d-9997-e211934aa2e5" providerId="ADAL" clId="{B7751699-0CF1-47B3-A984-CCEF37740628}" dt="2023-03-22T11:04:15.233" v="911" actId="1076"/>
          <ac:spMkLst>
            <pc:docMk/>
            <pc:sldMk cId="312029182" sldId="278"/>
            <ac:spMk id="2" creationId="{262B8201-4A4F-81C9-7DB7-787B200AA35F}"/>
          </ac:spMkLst>
        </pc:spChg>
        <pc:spChg chg="add del mod">
          <ac:chgData name="Smruti Ranjan Sarangi" userId="e0ea421f-ad6a-4d5d-9997-e211934aa2e5" providerId="ADAL" clId="{B7751699-0CF1-47B3-A984-CCEF37740628}" dt="2023-03-22T11:39:44.102" v="1954" actId="478"/>
          <ac:spMkLst>
            <pc:docMk/>
            <pc:sldMk cId="312029182" sldId="278"/>
            <ac:spMk id="22" creationId="{A7180B7F-C7D7-F556-7088-4185489C4EDE}"/>
          </ac:spMkLst>
        </pc:spChg>
        <pc:spChg chg="add mod">
          <ac:chgData name="Smruti Ranjan Sarangi" userId="e0ea421f-ad6a-4d5d-9997-e211934aa2e5" providerId="ADAL" clId="{B7751699-0CF1-47B3-A984-CCEF37740628}" dt="2023-03-22T11:40:26.706" v="2005" actId="20577"/>
          <ac:spMkLst>
            <pc:docMk/>
            <pc:sldMk cId="312029182" sldId="278"/>
            <ac:spMk id="23" creationId="{7826F708-943D-9937-6E3F-AE99E32C8B40}"/>
          </ac:spMkLst>
        </pc:spChg>
        <pc:spChg chg="del mod">
          <ac:chgData name="Smruti Ranjan Sarangi" userId="e0ea421f-ad6a-4d5d-9997-e211934aa2e5" providerId="ADAL" clId="{B7751699-0CF1-47B3-A984-CCEF37740628}" dt="2023-03-22T11:29:49.255" v="1703"/>
          <ac:spMkLst>
            <pc:docMk/>
            <pc:sldMk cId="312029182" sldId="278"/>
            <ac:spMk id="29" creationId="{FA21D7A1-3300-C763-F3CB-68CBF95F93DE}"/>
          </ac:spMkLst>
        </pc:spChg>
        <pc:spChg chg="mod">
          <ac:chgData name="Smruti Ranjan Sarangi" userId="e0ea421f-ad6a-4d5d-9997-e211934aa2e5" providerId="ADAL" clId="{B7751699-0CF1-47B3-A984-CCEF37740628}" dt="2023-03-22T11:02:45.909" v="886" actId="20577"/>
          <ac:spMkLst>
            <pc:docMk/>
            <pc:sldMk cId="312029182" sldId="278"/>
            <ac:spMk id="33" creationId="{FBF57642-D9B1-1935-4BE2-B0303A00A13D}"/>
          </ac:spMkLst>
        </pc:spChg>
        <pc:spChg chg="mod">
          <ac:chgData name="Smruti Ranjan Sarangi" userId="e0ea421f-ad6a-4d5d-9997-e211934aa2e5" providerId="ADAL" clId="{B7751699-0CF1-47B3-A984-CCEF37740628}" dt="2023-03-22T11:03:05.732" v="893" actId="20577"/>
          <ac:spMkLst>
            <pc:docMk/>
            <pc:sldMk cId="312029182" sldId="278"/>
            <ac:spMk id="34" creationId="{518E4E54-8B3A-0112-EBD7-2B3CC3C35DFF}"/>
          </ac:spMkLst>
        </pc:spChg>
        <pc:spChg chg="mod">
          <ac:chgData name="Smruti Ranjan Sarangi" userId="e0ea421f-ad6a-4d5d-9997-e211934aa2e5" providerId="ADAL" clId="{B7751699-0CF1-47B3-A984-CCEF37740628}" dt="2023-03-22T11:04:04.777" v="907" actId="20577"/>
          <ac:spMkLst>
            <pc:docMk/>
            <pc:sldMk cId="312029182" sldId="278"/>
            <ac:spMk id="42" creationId="{0054C777-B520-F89B-4895-5DFEE0911801}"/>
          </ac:spMkLst>
        </pc:spChg>
        <pc:spChg chg="mod">
          <ac:chgData name="Smruti Ranjan Sarangi" userId="e0ea421f-ad6a-4d5d-9997-e211934aa2e5" providerId="ADAL" clId="{B7751699-0CF1-47B3-A984-CCEF37740628}" dt="2023-03-22T11:05:19.520" v="921" actId="20577"/>
          <ac:spMkLst>
            <pc:docMk/>
            <pc:sldMk cId="312029182" sldId="278"/>
            <ac:spMk id="44" creationId="{800E37A9-D467-237D-F162-0012D67F1D77}"/>
          </ac:spMkLst>
        </pc:spChg>
        <pc:spChg chg="mod">
          <ac:chgData name="Smruti Ranjan Sarangi" userId="e0ea421f-ad6a-4d5d-9997-e211934aa2e5" providerId="ADAL" clId="{B7751699-0CF1-47B3-A984-CCEF37740628}" dt="2023-03-22T11:05:24.834" v="927" actId="20577"/>
          <ac:spMkLst>
            <pc:docMk/>
            <pc:sldMk cId="312029182" sldId="278"/>
            <ac:spMk id="46" creationId="{DF87D4B4-57A7-93E8-659E-BFE21E5ECCE9}"/>
          </ac:spMkLst>
        </pc:spChg>
        <pc:spChg chg="mod">
          <ac:chgData name="Smruti Ranjan Sarangi" userId="e0ea421f-ad6a-4d5d-9997-e211934aa2e5" providerId="ADAL" clId="{B7751699-0CF1-47B3-A984-CCEF37740628}" dt="2023-03-22T11:05:51.274" v="939" actId="20577"/>
          <ac:spMkLst>
            <pc:docMk/>
            <pc:sldMk cId="312029182" sldId="278"/>
            <ac:spMk id="48" creationId="{EC57828F-B618-85BF-7D5C-74B532DF5AE1}"/>
          </ac:spMkLst>
        </pc:spChg>
        <pc:spChg chg="mod">
          <ac:chgData name="Smruti Ranjan Sarangi" userId="e0ea421f-ad6a-4d5d-9997-e211934aa2e5" providerId="ADAL" clId="{B7751699-0CF1-47B3-A984-CCEF37740628}" dt="2023-03-22T11:05:58.583" v="943" actId="20577"/>
          <ac:spMkLst>
            <pc:docMk/>
            <pc:sldMk cId="312029182" sldId="278"/>
            <ac:spMk id="50" creationId="{53B9E628-806F-F085-0858-CA23A116D2B7}"/>
          </ac:spMkLst>
        </pc:spChg>
        <pc:spChg chg="mod">
          <ac:chgData name="Smruti Ranjan Sarangi" userId="e0ea421f-ad6a-4d5d-9997-e211934aa2e5" providerId="ADAL" clId="{B7751699-0CF1-47B3-A984-CCEF37740628}" dt="2023-03-22T11:06:06.441" v="945" actId="20577"/>
          <ac:spMkLst>
            <pc:docMk/>
            <pc:sldMk cId="312029182" sldId="278"/>
            <ac:spMk id="51" creationId="{9D81965A-33C4-BBED-0D73-3DBD94E132A4}"/>
          </ac:spMkLst>
        </pc:spChg>
        <pc:spChg chg="mod">
          <ac:chgData name="Smruti Ranjan Sarangi" userId="e0ea421f-ad6a-4d5d-9997-e211934aa2e5" providerId="ADAL" clId="{B7751699-0CF1-47B3-A984-CCEF37740628}" dt="2023-03-22T11:06:16.950" v="951" actId="20577"/>
          <ac:spMkLst>
            <pc:docMk/>
            <pc:sldMk cId="312029182" sldId="278"/>
            <ac:spMk id="52" creationId="{170887D3-7DE1-1A7C-7819-4A8E0A7D0BBE}"/>
          </ac:spMkLst>
        </pc:spChg>
        <pc:spChg chg="mod">
          <ac:chgData name="Smruti Ranjan Sarangi" userId="e0ea421f-ad6a-4d5d-9997-e211934aa2e5" providerId="ADAL" clId="{B7751699-0CF1-47B3-A984-CCEF37740628}" dt="2023-03-22T11:02:34.189" v="885" actId="20577"/>
          <ac:spMkLst>
            <pc:docMk/>
            <pc:sldMk cId="312029182" sldId="278"/>
            <ac:spMk id="56" creationId="{F992C869-3ACC-7E97-0F2D-D2C800B20FE2}"/>
          </ac:spMkLst>
        </pc:spChg>
        <pc:picChg chg="add mod">
          <ac:chgData name="Smruti Ranjan Sarangi" userId="e0ea421f-ad6a-4d5d-9997-e211934aa2e5" providerId="ADAL" clId="{B7751699-0CF1-47B3-A984-CCEF37740628}" dt="2023-03-22T11:03:13.524" v="896" actId="1076"/>
          <ac:picMkLst>
            <pc:docMk/>
            <pc:sldMk cId="312029182" sldId="278"/>
            <ac:picMk id="3" creationId="{C00B174C-C02D-FD68-E092-231EE12DEEC2}"/>
          </ac:picMkLst>
        </pc:picChg>
        <pc:picChg chg="del mod">
          <ac:chgData name="Smruti Ranjan Sarangi" userId="e0ea421f-ad6a-4d5d-9997-e211934aa2e5" providerId="ADAL" clId="{B7751699-0CF1-47B3-A984-CCEF37740628}" dt="2023-03-22T11:39:41.116" v="1953" actId="478"/>
          <ac:picMkLst>
            <pc:docMk/>
            <pc:sldMk cId="312029182" sldId="278"/>
            <ac:picMk id="16" creationId="{D7D9348F-D21F-996C-F1B1-3034E2AB45C8}"/>
          </ac:picMkLst>
        </pc:picChg>
        <pc:picChg chg="add mod">
          <ac:chgData name="Smruti Ranjan Sarangi" userId="e0ea421f-ad6a-4d5d-9997-e211934aa2e5" providerId="ADAL" clId="{B7751699-0CF1-47B3-A984-CCEF37740628}" dt="2023-03-22T11:04:14.320" v="910" actId="1076"/>
          <ac:picMkLst>
            <pc:docMk/>
            <pc:sldMk cId="312029182" sldId="278"/>
            <ac:picMk id="17" creationId="{88454EB3-487C-FAC8-15E3-B910AFB0C5DA}"/>
          </ac:picMkLst>
        </pc:picChg>
        <pc:picChg chg="add mod">
          <ac:chgData name="Smruti Ranjan Sarangi" userId="e0ea421f-ad6a-4d5d-9997-e211934aa2e5" providerId="ADAL" clId="{B7751699-0CF1-47B3-A984-CCEF37740628}" dt="2023-03-22T11:05:41.690" v="931" actId="1076"/>
          <ac:picMkLst>
            <pc:docMk/>
            <pc:sldMk cId="312029182" sldId="278"/>
            <ac:picMk id="18" creationId="{815A35F9-DB75-CBD4-732B-B724E3E6B942}"/>
          </ac:picMkLst>
        </pc:picChg>
        <pc:picChg chg="add mod">
          <ac:chgData name="Smruti Ranjan Sarangi" userId="e0ea421f-ad6a-4d5d-9997-e211934aa2e5" providerId="ADAL" clId="{B7751699-0CF1-47B3-A984-CCEF37740628}" dt="2023-03-22T11:05:45.435" v="933" actId="1076"/>
          <ac:picMkLst>
            <pc:docMk/>
            <pc:sldMk cId="312029182" sldId="278"/>
            <ac:picMk id="19" creationId="{D660D62B-7277-D8E0-8BD5-749DA8B8920E}"/>
          </ac:picMkLst>
        </pc:picChg>
        <pc:picChg chg="add mod">
          <ac:chgData name="Smruti Ranjan Sarangi" userId="e0ea421f-ad6a-4d5d-9997-e211934aa2e5" providerId="ADAL" clId="{B7751699-0CF1-47B3-A984-CCEF37740628}" dt="2023-03-22T11:06:25.607" v="954" actId="1076"/>
          <ac:picMkLst>
            <pc:docMk/>
            <pc:sldMk cId="312029182" sldId="278"/>
            <ac:picMk id="20" creationId="{35B932BD-C072-F838-D2D8-CBD746197F90}"/>
          </ac:picMkLst>
        </pc:picChg>
        <pc:picChg chg="del">
          <ac:chgData name="Smruti Ranjan Sarangi" userId="e0ea421f-ad6a-4d5d-9997-e211934aa2e5" providerId="ADAL" clId="{B7751699-0CF1-47B3-A984-CCEF37740628}" dt="2023-03-22T11:03:08.062" v="894" actId="478"/>
          <ac:picMkLst>
            <pc:docMk/>
            <pc:sldMk cId="312029182" sldId="278"/>
            <ac:picMk id="41" creationId="{F3F0DCDE-15B6-EE2C-1451-0811A361E848}"/>
          </ac:picMkLst>
        </pc:picChg>
        <pc:picChg chg="del mod">
          <ac:chgData name="Smruti Ranjan Sarangi" userId="e0ea421f-ad6a-4d5d-9997-e211934aa2e5" providerId="ADAL" clId="{B7751699-0CF1-47B3-A984-CCEF37740628}" dt="2023-03-22T11:04:07.691" v="908" actId="478"/>
          <ac:picMkLst>
            <pc:docMk/>
            <pc:sldMk cId="312029182" sldId="278"/>
            <ac:picMk id="43" creationId="{46023FA8-2CBE-5C7E-02B1-00F7AA957E6D}"/>
          </ac:picMkLst>
        </pc:picChg>
        <pc:picChg chg="del">
          <ac:chgData name="Smruti Ranjan Sarangi" userId="e0ea421f-ad6a-4d5d-9997-e211934aa2e5" providerId="ADAL" clId="{B7751699-0CF1-47B3-A984-CCEF37740628}" dt="2023-03-22T11:05:29.324" v="928" actId="478"/>
          <ac:picMkLst>
            <pc:docMk/>
            <pc:sldMk cId="312029182" sldId="278"/>
            <ac:picMk id="47" creationId="{A8CDE079-894E-5A0F-BA80-E1B353FC6273}"/>
          </ac:picMkLst>
        </pc:picChg>
        <pc:picChg chg="del">
          <ac:chgData name="Smruti Ranjan Sarangi" userId="e0ea421f-ad6a-4d5d-9997-e211934aa2e5" providerId="ADAL" clId="{B7751699-0CF1-47B3-A984-CCEF37740628}" dt="2023-03-22T11:05:31.487" v="929" actId="478"/>
          <ac:picMkLst>
            <pc:docMk/>
            <pc:sldMk cId="312029182" sldId="278"/>
            <ac:picMk id="49" creationId="{59EAD442-54D3-C337-C4DD-6A811349DBED}"/>
          </ac:picMkLst>
        </pc:picChg>
        <pc:picChg chg="del">
          <ac:chgData name="Smruti Ranjan Sarangi" userId="e0ea421f-ad6a-4d5d-9997-e211934aa2e5" providerId="ADAL" clId="{B7751699-0CF1-47B3-A984-CCEF37740628}" dt="2023-03-22T11:06:19.581" v="952" actId="478"/>
          <ac:picMkLst>
            <pc:docMk/>
            <pc:sldMk cId="312029182" sldId="278"/>
            <ac:picMk id="55" creationId="{127168F0-E9F0-C6D7-4235-46C4963898CA}"/>
          </ac:picMkLst>
        </pc:picChg>
      </pc:sldChg>
      <pc:sldChg chg="addSp delSp modSp add mod">
        <pc:chgData name="Smruti Ranjan Sarangi" userId="e0ea421f-ad6a-4d5d-9997-e211934aa2e5" providerId="ADAL" clId="{B7751699-0CF1-47B3-A984-CCEF37740628}" dt="2023-03-22T11:28:41.834" v="1670" actId="1076"/>
        <pc:sldMkLst>
          <pc:docMk/>
          <pc:sldMk cId="4175579575" sldId="279"/>
        </pc:sldMkLst>
        <pc:spChg chg="mod">
          <ac:chgData name="Smruti Ranjan Sarangi" userId="e0ea421f-ad6a-4d5d-9997-e211934aa2e5" providerId="ADAL" clId="{B7751699-0CF1-47B3-A984-CCEF37740628}" dt="2023-03-22T11:22:53.352" v="1492" actId="1035"/>
          <ac:spMkLst>
            <pc:docMk/>
            <pc:sldMk cId="4175579575" sldId="279"/>
            <ac:spMk id="2" creationId="{16FD5E93-D382-8F72-8342-207C14295D6C}"/>
          </ac:spMkLst>
        </pc:spChg>
        <pc:spChg chg="del mod">
          <ac:chgData name="Smruti Ranjan Sarangi" userId="e0ea421f-ad6a-4d5d-9997-e211934aa2e5" providerId="ADAL" clId="{B7751699-0CF1-47B3-A984-CCEF37740628}" dt="2023-03-22T11:20:56.149" v="1396" actId="478"/>
          <ac:spMkLst>
            <pc:docMk/>
            <pc:sldMk cId="4175579575" sldId="279"/>
            <ac:spMk id="3" creationId="{2D315510-3B98-18DF-897D-8BE7BD988EBC}"/>
          </ac:spMkLst>
        </pc:spChg>
        <pc:spChg chg="add del mod">
          <ac:chgData name="Smruti Ranjan Sarangi" userId="e0ea421f-ad6a-4d5d-9997-e211934aa2e5" providerId="ADAL" clId="{B7751699-0CF1-47B3-A984-CCEF37740628}" dt="2023-03-22T11:20:58.753" v="1397" actId="478"/>
          <ac:spMkLst>
            <pc:docMk/>
            <pc:sldMk cId="4175579575" sldId="279"/>
            <ac:spMk id="23" creationId="{74275502-4CAB-B19E-DA9D-19270DF8FB92}"/>
          </ac:spMkLst>
        </pc:spChg>
        <pc:grpChg chg="mod">
          <ac:chgData name="Smruti Ranjan Sarangi" userId="e0ea421f-ad6a-4d5d-9997-e211934aa2e5" providerId="ADAL" clId="{B7751699-0CF1-47B3-A984-CCEF37740628}" dt="2023-03-22T11:27:50.269" v="1664" actId="1076"/>
          <ac:grpSpMkLst>
            <pc:docMk/>
            <pc:sldMk cId="4175579575" sldId="279"/>
            <ac:grpSpMk id="32" creationId="{B0685734-8FA3-B788-8962-D2AE0A0C30F3}"/>
          </ac:grpSpMkLst>
        </pc:grpChg>
        <pc:graphicFrameChg chg="add mod modGraphic">
          <ac:chgData name="Smruti Ranjan Sarangi" userId="e0ea421f-ad6a-4d5d-9997-e211934aa2e5" providerId="ADAL" clId="{B7751699-0CF1-47B3-A984-CCEF37740628}" dt="2023-03-22T11:28:41.834" v="1670" actId="1076"/>
          <ac:graphicFrameMkLst>
            <pc:docMk/>
            <pc:sldMk cId="4175579575" sldId="279"/>
            <ac:graphicFrameMk id="28" creationId="{7D6BB8B5-AFF4-A67F-34F1-451B6E91DA5C}"/>
          </ac:graphicFrameMkLst>
        </pc:graphicFrameChg>
      </pc:sldChg>
      <pc:sldChg chg="addSp delSp modSp new mod">
        <pc:chgData name="Smruti Ranjan Sarangi" userId="e0ea421f-ad6a-4d5d-9997-e211934aa2e5" providerId="ADAL" clId="{B7751699-0CF1-47B3-A984-CCEF37740628}" dt="2023-03-22T11:59:33.015" v="2708" actId="20577"/>
        <pc:sldMkLst>
          <pc:docMk/>
          <pc:sldMk cId="1414080741" sldId="280"/>
        </pc:sldMkLst>
        <pc:spChg chg="mod">
          <ac:chgData name="Smruti Ranjan Sarangi" userId="e0ea421f-ad6a-4d5d-9997-e211934aa2e5" providerId="ADAL" clId="{B7751699-0CF1-47B3-A984-CCEF37740628}" dt="2023-03-22T11:59:33.015" v="2708" actId="20577"/>
          <ac:spMkLst>
            <pc:docMk/>
            <pc:sldMk cId="1414080741" sldId="280"/>
            <ac:spMk id="2" creationId="{D893409A-D93A-F09E-DFE3-7BA7982C7C1D}"/>
          </ac:spMkLst>
        </pc:spChg>
        <pc:spChg chg="mod">
          <ac:chgData name="Smruti Ranjan Sarangi" userId="e0ea421f-ad6a-4d5d-9997-e211934aa2e5" providerId="ADAL" clId="{B7751699-0CF1-47B3-A984-CCEF37740628}" dt="2023-03-22T11:49:54.908" v="2426" actId="207"/>
          <ac:spMkLst>
            <pc:docMk/>
            <pc:sldMk cId="1414080741" sldId="280"/>
            <ac:spMk id="3" creationId="{3767A175-5337-FDF7-E84B-69C22C5617E3}"/>
          </ac:spMkLst>
        </pc:spChg>
        <pc:spChg chg="add mod">
          <ac:chgData name="Smruti Ranjan Sarangi" userId="e0ea421f-ad6a-4d5d-9997-e211934aa2e5" providerId="ADAL" clId="{B7751699-0CF1-47B3-A984-CCEF37740628}" dt="2023-03-22T11:51:55.506" v="2463" actId="207"/>
          <ac:spMkLst>
            <pc:docMk/>
            <pc:sldMk cId="1414080741" sldId="280"/>
            <ac:spMk id="7" creationId="{98FC05F2-FF8B-4B9E-072E-B35AC0E0663B}"/>
          </ac:spMkLst>
        </pc:spChg>
        <pc:spChg chg="add mod">
          <ac:chgData name="Smruti Ranjan Sarangi" userId="e0ea421f-ad6a-4d5d-9997-e211934aa2e5" providerId="ADAL" clId="{B7751699-0CF1-47B3-A984-CCEF37740628}" dt="2023-03-22T11:52:41.652" v="2490" actId="20577"/>
          <ac:spMkLst>
            <pc:docMk/>
            <pc:sldMk cId="1414080741" sldId="280"/>
            <ac:spMk id="14" creationId="{DF0480DC-DC39-AE3D-78C8-D480B656FF46}"/>
          </ac:spMkLst>
        </pc:spChg>
        <pc:spChg chg="add mod">
          <ac:chgData name="Smruti Ranjan Sarangi" userId="e0ea421f-ad6a-4d5d-9997-e211934aa2e5" providerId="ADAL" clId="{B7751699-0CF1-47B3-A984-CCEF37740628}" dt="2023-03-22T11:53:07.554" v="2518" actId="1076"/>
          <ac:spMkLst>
            <pc:docMk/>
            <pc:sldMk cId="1414080741" sldId="280"/>
            <ac:spMk id="15" creationId="{6D40EE6C-5DAD-E310-1C98-D068B2D345A4}"/>
          </ac:spMkLst>
        </pc:spChg>
        <pc:spChg chg="add del">
          <ac:chgData name="Smruti Ranjan Sarangi" userId="e0ea421f-ad6a-4d5d-9997-e211934aa2e5" providerId="ADAL" clId="{B7751699-0CF1-47B3-A984-CCEF37740628}" dt="2023-03-22T11:53:57.663" v="2520" actId="478"/>
          <ac:spMkLst>
            <pc:docMk/>
            <pc:sldMk cId="1414080741" sldId="280"/>
            <ac:spMk id="16" creationId="{8D9D598D-430C-AC4A-BCAD-269EE85CB203}"/>
          </ac:spMkLst>
        </pc:spChg>
        <pc:spChg chg="add mod">
          <ac:chgData name="Smruti Ranjan Sarangi" userId="e0ea421f-ad6a-4d5d-9997-e211934aa2e5" providerId="ADAL" clId="{B7751699-0CF1-47B3-A984-CCEF37740628}" dt="2023-03-22T11:57:11.237" v="2617" actId="14100"/>
          <ac:spMkLst>
            <pc:docMk/>
            <pc:sldMk cId="1414080741" sldId="280"/>
            <ac:spMk id="17" creationId="{A7CA0E25-7282-099A-45E6-554EB535E771}"/>
          </ac:spMkLst>
        </pc:spChg>
        <pc:spChg chg="add mod">
          <ac:chgData name="Smruti Ranjan Sarangi" userId="e0ea421f-ad6a-4d5d-9997-e211934aa2e5" providerId="ADAL" clId="{B7751699-0CF1-47B3-A984-CCEF37740628}" dt="2023-03-22T11:57:02.249" v="2616" actId="1076"/>
          <ac:spMkLst>
            <pc:docMk/>
            <pc:sldMk cId="1414080741" sldId="280"/>
            <ac:spMk id="20" creationId="{C8E0D2B1-B586-AA89-8417-4798C52FA583}"/>
          </ac:spMkLst>
        </pc:spChg>
        <pc:spChg chg="add mod">
          <ac:chgData name="Smruti Ranjan Sarangi" userId="e0ea421f-ad6a-4d5d-9997-e211934aa2e5" providerId="ADAL" clId="{B7751699-0CF1-47B3-A984-CCEF37740628}" dt="2023-03-22T11:56:48.316" v="2614" actId="1038"/>
          <ac:spMkLst>
            <pc:docMk/>
            <pc:sldMk cId="1414080741" sldId="280"/>
            <ac:spMk id="21" creationId="{12FDC7E1-B7F0-A45A-1775-6D4DE4EA66F9}"/>
          </ac:spMkLst>
        </pc:spChg>
        <pc:spChg chg="add del">
          <ac:chgData name="Smruti Ranjan Sarangi" userId="e0ea421f-ad6a-4d5d-9997-e211934aa2e5" providerId="ADAL" clId="{B7751699-0CF1-47B3-A984-CCEF37740628}" dt="2023-03-22T11:57:50.568" v="2622" actId="478"/>
          <ac:spMkLst>
            <pc:docMk/>
            <pc:sldMk cId="1414080741" sldId="280"/>
            <ac:spMk id="25" creationId="{9E2AA81E-F12A-BBBA-03D9-5FCB679471E8}"/>
          </ac:spMkLst>
        </pc:spChg>
        <pc:spChg chg="add mod">
          <ac:chgData name="Smruti Ranjan Sarangi" userId="e0ea421f-ad6a-4d5d-9997-e211934aa2e5" providerId="ADAL" clId="{B7751699-0CF1-47B3-A984-CCEF37740628}" dt="2023-03-22T11:59:30.388" v="2707" actId="14100"/>
          <ac:spMkLst>
            <pc:docMk/>
            <pc:sldMk cId="1414080741" sldId="280"/>
            <ac:spMk id="26" creationId="{8541A49B-7F98-2F45-6875-EDB47516E2FE}"/>
          </ac:spMkLst>
        </pc:spChg>
        <pc:picChg chg="add del mod">
          <ac:chgData name="Smruti Ranjan Sarangi" userId="e0ea421f-ad6a-4d5d-9997-e211934aa2e5" providerId="ADAL" clId="{B7751699-0CF1-47B3-A984-CCEF37740628}" dt="2023-03-22T11:51:03.366" v="2431" actId="478"/>
          <ac:picMkLst>
            <pc:docMk/>
            <pc:sldMk cId="1414080741" sldId="280"/>
            <ac:picMk id="6" creationId="{9459819F-E30B-4A7A-C192-A1D59D66C0DC}"/>
          </ac:picMkLst>
        </pc:picChg>
        <pc:picChg chg="add mod">
          <ac:chgData name="Smruti Ranjan Sarangi" userId="e0ea421f-ad6a-4d5d-9997-e211934aa2e5" providerId="ADAL" clId="{B7751699-0CF1-47B3-A984-CCEF37740628}" dt="2023-03-22T11:51:15.761" v="2434" actId="1076"/>
          <ac:picMkLst>
            <pc:docMk/>
            <pc:sldMk cId="1414080741" sldId="280"/>
            <ac:picMk id="8" creationId="{845C4985-52EE-BA01-E0F9-60FE843FE556}"/>
          </ac:picMkLst>
        </pc:picChg>
        <pc:picChg chg="add mod">
          <ac:chgData name="Smruti Ranjan Sarangi" userId="e0ea421f-ad6a-4d5d-9997-e211934aa2e5" providerId="ADAL" clId="{B7751699-0CF1-47B3-A984-CCEF37740628}" dt="2023-03-22T11:57:57.745" v="2625" actId="1076"/>
          <ac:picMkLst>
            <pc:docMk/>
            <pc:sldMk cId="1414080741" sldId="280"/>
            <ac:picMk id="24" creationId="{D432D490-56F4-77CE-9F0F-9C8DEAC39B35}"/>
          </ac:picMkLst>
        </pc:picChg>
        <pc:cxnChg chg="add mod">
          <ac:chgData name="Smruti Ranjan Sarangi" userId="e0ea421f-ad6a-4d5d-9997-e211934aa2e5" providerId="ADAL" clId="{B7751699-0CF1-47B3-A984-CCEF37740628}" dt="2023-03-22T11:57:26.580" v="2619" actId="14100"/>
          <ac:cxnSpMkLst>
            <pc:docMk/>
            <pc:sldMk cId="1414080741" sldId="280"/>
            <ac:cxnSpMk id="10" creationId="{96136FA2-A1D8-38F2-2110-7F380CE56CE8}"/>
          </ac:cxnSpMkLst>
        </pc:cxnChg>
        <pc:cxnChg chg="add mod">
          <ac:chgData name="Smruti Ranjan Sarangi" userId="e0ea421f-ad6a-4d5d-9997-e211934aa2e5" providerId="ADAL" clId="{B7751699-0CF1-47B3-A984-CCEF37740628}" dt="2023-03-22T11:52:17.944" v="2469" actId="14100"/>
          <ac:cxnSpMkLst>
            <pc:docMk/>
            <pc:sldMk cId="1414080741" sldId="280"/>
            <ac:cxnSpMk id="11" creationId="{B2B5342B-2DC4-AAEF-2339-FF4E80FDD80E}"/>
          </ac:cxnSpMkLst>
        </pc:cxnChg>
        <pc:cxnChg chg="add mod">
          <ac:chgData name="Smruti Ranjan Sarangi" userId="e0ea421f-ad6a-4d5d-9997-e211934aa2e5" providerId="ADAL" clId="{B7751699-0CF1-47B3-A984-CCEF37740628}" dt="2023-03-22T11:55:38.936" v="2526" actId="693"/>
          <ac:cxnSpMkLst>
            <pc:docMk/>
            <pc:sldMk cId="1414080741" sldId="280"/>
            <ac:cxnSpMk id="19" creationId="{7AD4E3DA-45A4-6AF0-E4CF-054297D405F0}"/>
          </ac:cxnSpMkLst>
        </pc:cxnChg>
      </pc:sldChg>
      <pc:sldChg chg="modSp new mod">
        <pc:chgData name="Smruti Ranjan Sarangi" userId="e0ea421f-ad6a-4d5d-9997-e211934aa2e5" providerId="ADAL" clId="{B7751699-0CF1-47B3-A984-CCEF37740628}" dt="2023-03-22T11:44:55.038" v="2329" actId="20577"/>
        <pc:sldMkLst>
          <pc:docMk/>
          <pc:sldMk cId="950145210" sldId="281"/>
        </pc:sldMkLst>
        <pc:spChg chg="mod">
          <ac:chgData name="Smruti Ranjan Sarangi" userId="e0ea421f-ad6a-4d5d-9997-e211934aa2e5" providerId="ADAL" clId="{B7751699-0CF1-47B3-A984-CCEF37740628}" dt="2023-03-22T11:30:04.057" v="1742" actId="20577"/>
          <ac:spMkLst>
            <pc:docMk/>
            <pc:sldMk cId="950145210" sldId="281"/>
            <ac:spMk id="2" creationId="{8E62BE51-DCA1-8B2D-8E56-E5AE5C1E5CA9}"/>
          </ac:spMkLst>
        </pc:spChg>
        <pc:spChg chg="mod">
          <ac:chgData name="Smruti Ranjan Sarangi" userId="e0ea421f-ad6a-4d5d-9997-e211934aa2e5" providerId="ADAL" clId="{B7751699-0CF1-47B3-A984-CCEF37740628}" dt="2023-03-22T11:44:55.038" v="2329" actId="20577"/>
          <ac:spMkLst>
            <pc:docMk/>
            <pc:sldMk cId="950145210" sldId="281"/>
            <ac:spMk id="3" creationId="{C211C413-5236-BB70-39F4-48724DEAA8E5}"/>
          </ac:spMkLst>
        </pc:spChg>
      </pc:sldChg>
      <pc:sldChg chg="modSp add mod">
        <pc:chgData name="Smruti Ranjan Sarangi" userId="e0ea421f-ad6a-4d5d-9997-e211934aa2e5" providerId="ADAL" clId="{B7751699-0CF1-47B3-A984-CCEF37740628}" dt="2023-03-27T17:44:20.546" v="2907" actId="404"/>
        <pc:sldMkLst>
          <pc:docMk/>
          <pc:sldMk cId="418868564" sldId="282"/>
        </pc:sldMkLst>
        <pc:graphicFrameChg chg="mod modGraphic">
          <ac:chgData name="Smruti Ranjan Sarangi" userId="e0ea421f-ad6a-4d5d-9997-e211934aa2e5" providerId="ADAL" clId="{B7751699-0CF1-47B3-A984-CCEF37740628}" dt="2023-03-27T17:44:20.546" v="2907" actId="404"/>
          <ac:graphicFrameMkLst>
            <pc:docMk/>
            <pc:sldMk cId="418868564" sldId="282"/>
            <ac:graphicFrameMk id="4" creationId="{BEFA056E-878D-272B-D6B7-9F530418CA72}"/>
          </ac:graphicFrameMkLst>
        </pc:graphicFrameChg>
      </pc:sldChg>
      <pc:sldChg chg="modSp new mod">
        <pc:chgData name="Smruti Ranjan Sarangi" userId="e0ea421f-ad6a-4d5d-9997-e211934aa2e5" providerId="ADAL" clId="{B7751699-0CF1-47B3-A984-CCEF37740628}" dt="2023-03-22T12:32:29.022" v="2880" actId="20577"/>
        <pc:sldMkLst>
          <pc:docMk/>
          <pc:sldMk cId="1344528272" sldId="283"/>
        </pc:sldMkLst>
        <pc:spChg chg="mod">
          <ac:chgData name="Smruti Ranjan Sarangi" userId="e0ea421f-ad6a-4d5d-9997-e211934aa2e5" providerId="ADAL" clId="{B7751699-0CF1-47B3-A984-CCEF37740628}" dt="2023-03-22T11:59:44.525" v="2724" actId="20577"/>
          <ac:spMkLst>
            <pc:docMk/>
            <pc:sldMk cId="1344528272" sldId="283"/>
            <ac:spMk id="2" creationId="{131A6D96-08FB-D81F-CE91-E72E208A6416}"/>
          </ac:spMkLst>
        </pc:spChg>
        <pc:spChg chg="mod">
          <ac:chgData name="Smruti Ranjan Sarangi" userId="e0ea421f-ad6a-4d5d-9997-e211934aa2e5" providerId="ADAL" clId="{B7751699-0CF1-47B3-A984-CCEF37740628}" dt="2023-03-22T12:32:29.022" v="2880" actId="20577"/>
          <ac:spMkLst>
            <pc:docMk/>
            <pc:sldMk cId="1344528272" sldId="283"/>
            <ac:spMk id="3" creationId="{1C76BB3F-D1CD-A9FF-06B2-E642DEFB30C0}"/>
          </ac:spMkLst>
        </pc:spChg>
      </pc:sldChg>
      <pc:sldChg chg="addSp delSp modSp new mod">
        <pc:chgData name="Smruti Ranjan Sarangi" userId="e0ea421f-ad6a-4d5d-9997-e211934aa2e5" providerId="ADAL" clId="{B7751699-0CF1-47B3-A984-CCEF37740628}" dt="2023-03-27T19:14:18.651" v="3203" actId="20577"/>
        <pc:sldMkLst>
          <pc:docMk/>
          <pc:sldMk cId="3336805940" sldId="284"/>
        </pc:sldMkLst>
        <pc:spChg chg="mod">
          <ac:chgData name="Smruti Ranjan Sarangi" userId="e0ea421f-ad6a-4d5d-9997-e211934aa2e5" providerId="ADAL" clId="{B7751699-0CF1-47B3-A984-CCEF37740628}" dt="2023-03-27T18:19:40.952" v="2936" actId="114"/>
          <ac:spMkLst>
            <pc:docMk/>
            <pc:sldMk cId="3336805940" sldId="284"/>
            <ac:spMk id="2" creationId="{B19DDFEB-8C28-2531-AE00-8D3C0B3E7FFA}"/>
          </ac:spMkLst>
        </pc:spChg>
        <pc:spChg chg="del">
          <ac:chgData name="Smruti Ranjan Sarangi" userId="e0ea421f-ad6a-4d5d-9997-e211934aa2e5" providerId="ADAL" clId="{B7751699-0CF1-47B3-A984-CCEF37740628}" dt="2023-03-27T18:20:10.826" v="2937" actId="478"/>
          <ac:spMkLst>
            <pc:docMk/>
            <pc:sldMk cId="3336805940" sldId="284"/>
            <ac:spMk id="3" creationId="{8CC31DCD-577A-0A16-1F68-98AA614DB1AF}"/>
          </ac:spMkLst>
        </pc:spChg>
        <pc:spChg chg="add mod">
          <ac:chgData name="Smruti Ranjan Sarangi" userId="e0ea421f-ad6a-4d5d-9997-e211934aa2e5" providerId="ADAL" clId="{B7751699-0CF1-47B3-A984-CCEF37740628}" dt="2023-03-27T18:21:22.887" v="3015" actId="1076"/>
          <ac:spMkLst>
            <pc:docMk/>
            <pc:sldMk cId="3336805940" sldId="284"/>
            <ac:spMk id="6" creationId="{ADEA86C4-676A-A6E1-FE8A-184A624FE7C5}"/>
          </ac:spMkLst>
        </pc:spChg>
        <pc:spChg chg="add mod">
          <ac:chgData name="Smruti Ranjan Sarangi" userId="e0ea421f-ad6a-4d5d-9997-e211934aa2e5" providerId="ADAL" clId="{B7751699-0CF1-47B3-A984-CCEF37740628}" dt="2023-03-27T18:45:14.477" v="3112" actId="20577"/>
          <ac:spMkLst>
            <pc:docMk/>
            <pc:sldMk cId="3336805940" sldId="284"/>
            <ac:spMk id="8" creationId="{9DD91357-D55B-62F9-E25B-BC767C030C78}"/>
          </ac:spMkLst>
        </pc:spChg>
        <pc:spChg chg="add mod">
          <ac:chgData name="Smruti Ranjan Sarangi" userId="e0ea421f-ad6a-4d5d-9997-e211934aa2e5" providerId="ADAL" clId="{B7751699-0CF1-47B3-A984-CCEF37740628}" dt="2023-03-27T19:12:34.250" v="3190" actId="20577"/>
          <ac:spMkLst>
            <pc:docMk/>
            <pc:sldMk cId="3336805940" sldId="284"/>
            <ac:spMk id="14" creationId="{8DDE558B-8110-5119-1ECA-63ABC25E41F4}"/>
          </ac:spMkLst>
        </pc:spChg>
        <pc:spChg chg="add mod">
          <ac:chgData name="Smruti Ranjan Sarangi" userId="e0ea421f-ad6a-4d5d-9997-e211934aa2e5" providerId="ADAL" clId="{B7751699-0CF1-47B3-A984-CCEF37740628}" dt="2023-03-27T19:12:46.285" v="3195" actId="20577"/>
          <ac:spMkLst>
            <pc:docMk/>
            <pc:sldMk cId="3336805940" sldId="284"/>
            <ac:spMk id="15" creationId="{658AB447-C96F-2383-9FB0-82F493381C6E}"/>
          </ac:spMkLst>
        </pc:spChg>
        <pc:spChg chg="add mod">
          <ac:chgData name="Smruti Ranjan Sarangi" userId="e0ea421f-ad6a-4d5d-9997-e211934aa2e5" providerId="ADAL" clId="{B7751699-0CF1-47B3-A984-CCEF37740628}" dt="2023-03-27T19:14:18.651" v="3203" actId="20577"/>
          <ac:spMkLst>
            <pc:docMk/>
            <pc:sldMk cId="3336805940" sldId="284"/>
            <ac:spMk id="16" creationId="{F3B6EB67-143C-05F6-02F6-3C7052A73213}"/>
          </ac:spMkLst>
        </pc:spChg>
        <pc:spChg chg="add mod">
          <ac:chgData name="Smruti Ranjan Sarangi" userId="e0ea421f-ad6a-4d5d-9997-e211934aa2e5" providerId="ADAL" clId="{B7751699-0CF1-47B3-A984-CCEF37740628}" dt="2023-03-27T19:14:12.089" v="3201" actId="20577"/>
          <ac:spMkLst>
            <pc:docMk/>
            <pc:sldMk cId="3336805940" sldId="284"/>
            <ac:spMk id="17" creationId="{0EE7A771-C8E5-30E2-8C79-6E7BAD03A8DA}"/>
          </ac:spMkLst>
        </pc:spChg>
        <pc:spChg chg="add mod">
          <ac:chgData name="Smruti Ranjan Sarangi" userId="e0ea421f-ad6a-4d5d-9997-e211934aa2e5" providerId="ADAL" clId="{B7751699-0CF1-47B3-A984-CCEF37740628}" dt="2023-03-27T19:12:00.471" v="3168" actId="20577"/>
          <ac:spMkLst>
            <pc:docMk/>
            <pc:sldMk cId="3336805940" sldId="284"/>
            <ac:spMk id="18" creationId="{7056DB05-C071-A91B-888D-1F5EC317F70A}"/>
          </ac:spMkLst>
        </pc:spChg>
        <pc:spChg chg="add mod">
          <ac:chgData name="Smruti Ranjan Sarangi" userId="e0ea421f-ad6a-4d5d-9997-e211934aa2e5" providerId="ADAL" clId="{B7751699-0CF1-47B3-A984-CCEF37740628}" dt="2023-03-27T19:09:44.273" v="3150" actId="13822"/>
          <ac:spMkLst>
            <pc:docMk/>
            <pc:sldMk cId="3336805940" sldId="284"/>
            <ac:spMk id="19" creationId="{F24C9227-02FD-9E85-D077-8D67F575CF8F}"/>
          </ac:spMkLst>
        </pc:spChg>
        <pc:spChg chg="add mod">
          <ac:chgData name="Smruti Ranjan Sarangi" userId="e0ea421f-ad6a-4d5d-9997-e211934aa2e5" providerId="ADAL" clId="{B7751699-0CF1-47B3-A984-CCEF37740628}" dt="2023-03-27T19:09:50.983" v="3152" actId="1076"/>
          <ac:spMkLst>
            <pc:docMk/>
            <pc:sldMk cId="3336805940" sldId="284"/>
            <ac:spMk id="20" creationId="{4F383691-7082-2652-5BF2-60B4E3DB6407}"/>
          </ac:spMkLst>
        </pc:spChg>
        <pc:spChg chg="add mod">
          <ac:chgData name="Smruti Ranjan Sarangi" userId="e0ea421f-ad6a-4d5d-9997-e211934aa2e5" providerId="ADAL" clId="{B7751699-0CF1-47B3-A984-CCEF37740628}" dt="2023-03-27T19:09:59.838" v="3154" actId="1076"/>
          <ac:spMkLst>
            <pc:docMk/>
            <pc:sldMk cId="3336805940" sldId="284"/>
            <ac:spMk id="21" creationId="{A1E1DDF8-6CCB-C132-520E-E98B2F20A6A6}"/>
          </ac:spMkLst>
        </pc:spChg>
        <pc:spChg chg="add mod">
          <ac:chgData name="Smruti Ranjan Sarangi" userId="e0ea421f-ad6a-4d5d-9997-e211934aa2e5" providerId="ADAL" clId="{B7751699-0CF1-47B3-A984-CCEF37740628}" dt="2023-03-27T19:10:08.224" v="3156" actId="1076"/>
          <ac:spMkLst>
            <pc:docMk/>
            <pc:sldMk cId="3336805940" sldId="284"/>
            <ac:spMk id="22" creationId="{C102FE4F-D103-9D00-D662-380D44DBCF4B}"/>
          </ac:spMkLst>
        </pc:spChg>
        <pc:picChg chg="add mod">
          <ac:chgData name="Smruti Ranjan Sarangi" userId="e0ea421f-ad6a-4d5d-9997-e211934aa2e5" providerId="ADAL" clId="{B7751699-0CF1-47B3-A984-CCEF37740628}" dt="2023-03-27T18:21:49.045" v="3020" actId="14100"/>
          <ac:picMkLst>
            <pc:docMk/>
            <pc:sldMk cId="3336805940" sldId="284"/>
            <ac:picMk id="7" creationId="{C7AAF1D1-3431-64C0-8CBC-13EBEF214CC3}"/>
          </ac:picMkLst>
        </pc:picChg>
        <pc:cxnChg chg="add mod">
          <ac:chgData name="Smruti Ranjan Sarangi" userId="e0ea421f-ad6a-4d5d-9997-e211934aa2e5" providerId="ADAL" clId="{B7751699-0CF1-47B3-A984-CCEF37740628}" dt="2023-03-27T19:03:25.542" v="3118" actId="1582"/>
          <ac:cxnSpMkLst>
            <pc:docMk/>
            <pc:sldMk cId="3336805940" sldId="284"/>
            <ac:cxnSpMk id="9" creationId="{D3CF63D4-A8EC-C8DA-0C9C-3F32444332B0}"/>
          </ac:cxnSpMkLst>
        </pc:cxnChg>
        <pc:cxnChg chg="add mod">
          <ac:chgData name="Smruti Ranjan Sarangi" userId="e0ea421f-ad6a-4d5d-9997-e211934aa2e5" providerId="ADAL" clId="{B7751699-0CF1-47B3-A984-CCEF37740628}" dt="2023-03-27T19:11:10.175" v="3163" actId="14100"/>
          <ac:cxnSpMkLst>
            <pc:docMk/>
            <pc:sldMk cId="3336805940" sldId="284"/>
            <ac:cxnSpMk id="11" creationId="{0D7726F8-7F86-6D58-86BD-231AB7D12546}"/>
          </ac:cxnSpMkLst>
        </pc:cxnChg>
        <pc:cxnChg chg="add mod">
          <ac:chgData name="Smruti Ranjan Sarangi" userId="e0ea421f-ad6a-4d5d-9997-e211934aa2e5" providerId="ADAL" clId="{B7751699-0CF1-47B3-A984-CCEF37740628}" dt="2023-03-27T19:10:28.054" v="3162" actId="1035"/>
          <ac:cxnSpMkLst>
            <pc:docMk/>
            <pc:sldMk cId="3336805940" sldId="284"/>
            <ac:cxnSpMk id="13" creationId="{9C97289E-29AE-362F-BFF8-1E9E3B0D6A6C}"/>
          </ac:cxnSpMkLst>
        </pc:cxnChg>
      </pc:sldChg>
      <pc:sldChg chg="addSp delSp modSp new mod">
        <pc:chgData name="Smruti Ranjan Sarangi" userId="e0ea421f-ad6a-4d5d-9997-e211934aa2e5" providerId="ADAL" clId="{B7751699-0CF1-47B3-A984-CCEF37740628}" dt="2023-03-27T19:18:33.490" v="3322" actId="1076"/>
        <pc:sldMkLst>
          <pc:docMk/>
          <pc:sldMk cId="2995996960" sldId="285"/>
        </pc:sldMkLst>
        <pc:spChg chg="del">
          <ac:chgData name="Smruti Ranjan Sarangi" userId="e0ea421f-ad6a-4d5d-9997-e211934aa2e5" providerId="ADAL" clId="{B7751699-0CF1-47B3-A984-CCEF37740628}" dt="2023-03-27T19:15:10.665" v="3205" actId="3680"/>
          <ac:spMkLst>
            <pc:docMk/>
            <pc:sldMk cId="2995996960" sldId="285"/>
            <ac:spMk id="3" creationId="{2D65248D-160D-5830-830E-D58C4CC3D279}"/>
          </ac:spMkLst>
        </pc:spChg>
        <pc:graphicFrameChg chg="add mod ord modGraphic">
          <ac:chgData name="Smruti Ranjan Sarangi" userId="e0ea421f-ad6a-4d5d-9997-e211934aa2e5" providerId="ADAL" clId="{B7751699-0CF1-47B3-A984-CCEF37740628}" dt="2023-03-27T19:18:33.490" v="3322" actId="1076"/>
          <ac:graphicFrameMkLst>
            <pc:docMk/>
            <pc:sldMk cId="2995996960" sldId="285"/>
            <ac:graphicFrameMk id="6" creationId="{0F46E324-414E-8979-86E7-ECDDA409B8AE}"/>
          </ac:graphicFrameMkLst>
        </pc:graphicFrameChg>
      </pc:sldChg>
      <pc:sldChg chg="addSp delSp modSp mod">
        <pc:chgData name="Smruti Ranjan Sarangi" userId="e0ea421f-ad6a-4d5d-9997-e211934aa2e5" providerId="ADAL" clId="{B7751699-0CF1-47B3-A984-CCEF37740628}" dt="2024-04-25T18:47:53.505" v="11455" actId="20577"/>
        <pc:sldMkLst>
          <pc:docMk/>
          <pc:sldMk cId="742760977" sldId="289"/>
        </pc:sldMkLst>
        <pc:spChg chg="mod">
          <ac:chgData name="Smruti Ranjan Sarangi" userId="e0ea421f-ad6a-4d5d-9997-e211934aa2e5" providerId="ADAL" clId="{B7751699-0CF1-47B3-A984-CCEF37740628}" dt="2024-04-25T18:44:40.263" v="11406" actId="1076"/>
          <ac:spMkLst>
            <pc:docMk/>
            <pc:sldMk cId="742760977" sldId="289"/>
            <ac:spMk id="2" creationId="{1487F852-2FB2-FF76-E554-0724318315C7}"/>
          </ac:spMkLst>
        </pc:spChg>
        <pc:spChg chg="mod">
          <ac:chgData name="Smruti Ranjan Sarangi" userId="e0ea421f-ad6a-4d5d-9997-e211934aa2e5" providerId="ADAL" clId="{B7751699-0CF1-47B3-A984-CCEF37740628}" dt="2024-04-25T18:47:53.505" v="11455" actId="20577"/>
          <ac:spMkLst>
            <pc:docMk/>
            <pc:sldMk cId="742760977" sldId="289"/>
            <ac:spMk id="3" creationId="{1B3B9875-E4BB-E9AA-832A-37B263A0FA33}"/>
          </ac:spMkLst>
        </pc:spChg>
        <pc:spChg chg="del">
          <ac:chgData name="Smruti Ranjan Sarangi" userId="e0ea421f-ad6a-4d5d-9997-e211934aa2e5" providerId="ADAL" clId="{B7751699-0CF1-47B3-A984-CCEF37740628}" dt="2024-04-25T18:45:07.092" v="11424" actId="478"/>
          <ac:spMkLst>
            <pc:docMk/>
            <pc:sldMk cId="742760977" sldId="289"/>
            <ac:spMk id="6" creationId="{2C3A8551-29AB-CCEE-4C2C-E16A6637AD46}"/>
          </ac:spMkLst>
        </pc:spChg>
        <pc:spChg chg="mod">
          <ac:chgData name="Smruti Ranjan Sarangi" userId="e0ea421f-ad6a-4d5d-9997-e211934aa2e5" providerId="ADAL" clId="{B7751699-0CF1-47B3-A984-CCEF37740628}" dt="2024-04-25T18:45:03.035" v="11423" actId="20577"/>
          <ac:spMkLst>
            <pc:docMk/>
            <pc:sldMk cId="742760977" sldId="289"/>
            <ac:spMk id="7" creationId="{5B2FA1CD-5C09-9B20-AC28-822C971AD11C}"/>
          </ac:spMkLst>
        </pc:spChg>
        <pc:spChg chg="del">
          <ac:chgData name="Smruti Ranjan Sarangi" userId="e0ea421f-ad6a-4d5d-9997-e211934aa2e5" providerId="ADAL" clId="{B7751699-0CF1-47B3-A984-CCEF37740628}" dt="2024-04-25T18:44:00.379" v="11397" actId="478"/>
          <ac:spMkLst>
            <pc:docMk/>
            <pc:sldMk cId="742760977" sldId="289"/>
            <ac:spMk id="8" creationId="{C58CEF60-764B-C4F2-1D9B-3AC29F19EA0E}"/>
          </ac:spMkLst>
        </pc:spChg>
        <pc:spChg chg="add">
          <ac:chgData name="Smruti Ranjan Sarangi" userId="e0ea421f-ad6a-4d5d-9997-e211934aa2e5" providerId="ADAL" clId="{B7751699-0CF1-47B3-A984-CCEF37740628}" dt="2024-04-25T18:45:58.851" v="11427"/>
          <ac:spMkLst>
            <pc:docMk/>
            <pc:sldMk cId="742760977" sldId="289"/>
            <ac:spMk id="9" creationId="{BE915496-470C-54C0-445F-1101440EE663}"/>
          </ac:spMkLst>
        </pc:spChg>
      </pc:sldChg>
      <pc:sldChg chg="addSp modSp mod">
        <pc:chgData name="Smruti Ranjan Sarangi" userId="e0ea421f-ad6a-4d5d-9997-e211934aa2e5" providerId="ADAL" clId="{B7751699-0CF1-47B3-A984-CCEF37740628}" dt="2023-03-29T18:08:07.482" v="4182" actId="1076"/>
        <pc:sldMkLst>
          <pc:docMk/>
          <pc:sldMk cId="2920681220" sldId="290"/>
        </pc:sldMkLst>
        <pc:spChg chg="mod">
          <ac:chgData name="Smruti Ranjan Sarangi" userId="e0ea421f-ad6a-4d5d-9997-e211934aa2e5" providerId="ADAL" clId="{B7751699-0CF1-47B3-A984-CCEF37740628}" dt="2023-03-29T16:49:22.721" v="3541" actId="1076"/>
          <ac:spMkLst>
            <pc:docMk/>
            <pc:sldMk cId="2920681220" sldId="290"/>
            <ac:spMk id="2" creationId="{58249105-7624-7007-F3DE-8377B232DCD3}"/>
          </ac:spMkLst>
        </pc:spChg>
        <pc:spChg chg="mod">
          <ac:chgData name="Smruti Ranjan Sarangi" userId="e0ea421f-ad6a-4d5d-9997-e211934aa2e5" providerId="ADAL" clId="{B7751699-0CF1-47B3-A984-CCEF37740628}" dt="2023-03-29T16:52:25.544" v="3670" actId="20577"/>
          <ac:spMkLst>
            <pc:docMk/>
            <pc:sldMk cId="2920681220" sldId="290"/>
            <ac:spMk id="3" creationId="{67C45AE3-D72D-3C6E-A452-56110A4DF612}"/>
          </ac:spMkLst>
        </pc:spChg>
        <pc:spChg chg="add mod">
          <ac:chgData name="Smruti Ranjan Sarangi" userId="e0ea421f-ad6a-4d5d-9997-e211934aa2e5" providerId="ADAL" clId="{B7751699-0CF1-47B3-A984-CCEF37740628}" dt="2023-03-29T16:49:21.860" v="3540" actId="207"/>
          <ac:spMkLst>
            <pc:docMk/>
            <pc:sldMk cId="2920681220" sldId="290"/>
            <ac:spMk id="16" creationId="{3A0F006C-5303-985D-2162-CF17EF48BDF0}"/>
          </ac:spMkLst>
        </pc:spChg>
        <pc:picChg chg="add mod">
          <ac:chgData name="Smruti Ranjan Sarangi" userId="e0ea421f-ad6a-4d5d-9997-e211934aa2e5" providerId="ADAL" clId="{B7751699-0CF1-47B3-A984-CCEF37740628}" dt="2023-03-29T18:08:07.482" v="4182" actId="1076"/>
          <ac:picMkLst>
            <pc:docMk/>
            <pc:sldMk cId="2920681220" sldId="290"/>
            <ac:picMk id="17" creationId="{E7F43A48-2ECB-FCF6-16ED-B285C2CFA97E}"/>
          </ac:picMkLst>
        </pc:picChg>
      </pc:sldChg>
      <pc:sldChg chg="addSp delSp modSp new mod">
        <pc:chgData name="Smruti Ranjan Sarangi" userId="e0ea421f-ad6a-4d5d-9997-e211934aa2e5" providerId="ADAL" clId="{B7751699-0CF1-47B3-A984-CCEF37740628}" dt="2023-03-29T18:08:11.100" v="4183"/>
        <pc:sldMkLst>
          <pc:docMk/>
          <pc:sldMk cId="1093762935" sldId="295"/>
        </pc:sldMkLst>
        <pc:spChg chg="add del mod">
          <ac:chgData name="Smruti Ranjan Sarangi" userId="e0ea421f-ad6a-4d5d-9997-e211934aa2e5" providerId="ADAL" clId="{B7751699-0CF1-47B3-A984-CCEF37740628}" dt="2023-03-29T18:05:53.470" v="3994" actId="478"/>
          <ac:spMkLst>
            <pc:docMk/>
            <pc:sldMk cId="1093762935" sldId="295"/>
            <ac:spMk id="7" creationId="{53CD8A6E-26C7-F30A-82CC-51EAD1FC3893}"/>
          </ac:spMkLst>
        </pc:spChg>
        <pc:spChg chg="add mod">
          <ac:chgData name="Smruti Ranjan Sarangi" userId="e0ea421f-ad6a-4d5d-9997-e211934aa2e5" providerId="ADAL" clId="{B7751699-0CF1-47B3-A984-CCEF37740628}" dt="2023-03-29T18:06:22.146" v="4000" actId="1076"/>
          <ac:spMkLst>
            <pc:docMk/>
            <pc:sldMk cId="1093762935" sldId="295"/>
            <ac:spMk id="8" creationId="{A3B68D7F-9003-6E98-E2B6-34FF36EBEAD5}"/>
          </ac:spMkLst>
        </pc:spChg>
        <pc:spChg chg="add mod">
          <ac:chgData name="Smruti Ranjan Sarangi" userId="e0ea421f-ad6a-4d5d-9997-e211934aa2e5" providerId="ADAL" clId="{B7751699-0CF1-47B3-A984-CCEF37740628}" dt="2023-03-29T18:07:59.698" v="4180" actId="20577"/>
          <ac:spMkLst>
            <pc:docMk/>
            <pc:sldMk cId="1093762935" sldId="295"/>
            <ac:spMk id="11" creationId="{46D82858-BAA6-A513-17E7-CCE6207E6174}"/>
          </ac:spMkLst>
        </pc:spChg>
        <pc:spChg chg="add mod">
          <ac:chgData name="Smruti Ranjan Sarangi" userId="e0ea421f-ad6a-4d5d-9997-e211934aa2e5" providerId="ADAL" clId="{B7751699-0CF1-47B3-A984-CCEF37740628}" dt="2023-03-29T18:08:11.100" v="4183"/>
          <ac:spMkLst>
            <pc:docMk/>
            <pc:sldMk cId="1093762935" sldId="295"/>
            <ac:spMk id="12" creationId="{DA9E936F-7CDD-4D59-37C5-4A4B8B644785}"/>
          </ac:spMkLst>
        </pc:spChg>
        <pc:picChg chg="add mod">
          <ac:chgData name="Smruti Ranjan Sarangi" userId="e0ea421f-ad6a-4d5d-9997-e211934aa2e5" providerId="ADAL" clId="{B7751699-0CF1-47B3-A984-CCEF37740628}" dt="2023-03-29T18:06:23.871" v="4001" actId="1076"/>
          <ac:picMkLst>
            <pc:docMk/>
            <pc:sldMk cId="1093762935" sldId="295"/>
            <ac:picMk id="9" creationId="{699D6410-F931-82F5-7857-9250600E4B1F}"/>
          </ac:picMkLst>
        </pc:picChg>
        <pc:picChg chg="add mod">
          <ac:chgData name="Smruti Ranjan Sarangi" userId="e0ea421f-ad6a-4d5d-9997-e211934aa2e5" providerId="ADAL" clId="{B7751699-0CF1-47B3-A984-CCEF37740628}" dt="2023-03-29T18:07:15.502" v="4009" actId="1076"/>
          <ac:picMkLst>
            <pc:docMk/>
            <pc:sldMk cId="1093762935" sldId="295"/>
            <ac:picMk id="10" creationId="{BD6ED398-7F58-D086-5D8B-6DD6F62CD8E8}"/>
          </ac:picMkLst>
        </pc:picChg>
        <pc:picChg chg="add mod">
          <ac:chgData name="Smruti Ranjan Sarangi" userId="e0ea421f-ad6a-4d5d-9997-e211934aa2e5" providerId="ADAL" clId="{B7751699-0CF1-47B3-A984-CCEF37740628}" dt="2023-03-29T18:08:11.100" v="4183"/>
          <ac:picMkLst>
            <pc:docMk/>
            <pc:sldMk cId="1093762935" sldId="295"/>
            <ac:picMk id="13" creationId="{ED38B0B9-7744-E80D-E9E8-94227323CC0F}"/>
          </ac:picMkLst>
        </pc:picChg>
      </pc:sldChg>
      <pc:sldChg chg="addSp delSp modSp new mod">
        <pc:chgData name="Smruti Ranjan Sarangi" userId="e0ea421f-ad6a-4d5d-9997-e211934aa2e5" providerId="ADAL" clId="{B7751699-0CF1-47B3-A984-CCEF37740628}" dt="2023-03-29T19:30:54.624" v="5013" actId="207"/>
        <pc:sldMkLst>
          <pc:docMk/>
          <pc:sldMk cId="4270240770" sldId="296"/>
        </pc:sldMkLst>
        <pc:spChg chg="mod">
          <ac:chgData name="Smruti Ranjan Sarangi" userId="e0ea421f-ad6a-4d5d-9997-e211934aa2e5" providerId="ADAL" clId="{B7751699-0CF1-47B3-A984-CCEF37740628}" dt="2023-03-29T18:08:16.829" v="4196" actId="20577"/>
          <ac:spMkLst>
            <pc:docMk/>
            <pc:sldMk cId="4270240770" sldId="296"/>
            <ac:spMk id="2" creationId="{DE265518-AF70-34EE-A0F1-EF4B15DD7729}"/>
          </ac:spMkLst>
        </pc:spChg>
        <pc:spChg chg="mod">
          <ac:chgData name="Smruti Ranjan Sarangi" userId="e0ea421f-ad6a-4d5d-9997-e211934aa2e5" providerId="ADAL" clId="{B7751699-0CF1-47B3-A984-CCEF37740628}" dt="2023-03-29T19:30:54.624" v="5013" actId="207"/>
          <ac:spMkLst>
            <pc:docMk/>
            <pc:sldMk cId="4270240770" sldId="296"/>
            <ac:spMk id="3" creationId="{F300229E-0FE7-42B5-57B1-2B633573CD36}"/>
          </ac:spMkLst>
        </pc:spChg>
        <pc:spChg chg="add mod">
          <ac:chgData name="Smruti Ranjan Sarangi" userId="e0ea421f-ad6a-4d5d-9997-e211934aa2e5" providerId="ADAL" clId="{B7751699-0CF1-47B3-A984-CCEF37740628}" dt="2023-03-29T18:37:34.764" v="4863" actId="1076"/>
          <ac:spMkLst>
            <pc:docMk/>
            <pc:sldMk cId="4270240770" sldId="296"/>
            <ac:spMk id="6" creationId="{87E6C2C3-830E-0522-D73C-52E7E3F7D13C}"/>
          </ac:spMkLst>
        </pc:spChg>
        <pc:spChg chg="add mod">
          <ac:chgData name="Smruti Ranjan Sarangi" userId="e0ea421f-ad6a-4d5d-9997-e211934aa2e5" providerId="ADAL" clId="{B7751699-0CF1-47B3-A984-CCEF37740628}" dt="2023-03-29T18:37:59.954" v="4875"/>
          <ac:spMkLst>
            <pc:docMk/>
            <pc:sldMk cId="4270240770" sldId="296"/>
            <ac:spMk id="7" creationId="{4CA82455-59E2-702D-1564-4797FF621060}"/>
          </ac:spMkLst>
        </pc:spChg>
        <pc:spChg chg="add del mod">
          <ac:chgData name="Smruti Ranjan Sarangi" userId="e0ea421f-ad6a-4d5d-9997-e211934aa2e5" providerId="ADAL" clId="{B7751699-0CF1-47B3-A984-CCEF37740628}" dt="2023-03-29T18:37:52.261" v="4874" actId="478"/>
          <ac:spMkLst>
            <pc:docMk/>
            <pc:sldMk cId="4270240770" sldId="296"/>
            <ac:spMk id="8" creationId="{7DD54C42-5924-9178-1BCE-D8561DC025BD}"/>
          </ac:spMkLst>
        </pc:spChg>
      </pc:sldChg>
      <pc:sldChg chg="modSp new mod">
        <pc:chgData name="Smruti Ranjan Sarangi" userId="e0ea421f-ad6a-4d5d-9997-e211934aa2e5" providerId="ADAL" clId="{B7751699-0CF1-47B3-A984-CCEF37740628}" dt="2023-03-29T18:28:21.178" v="4493" actId="207"/>
        <pc:sldMkLst>
          <pc:docMk/>
          <pc:sldMk cId="4211506298" sldId="297"/>
        </pc:sldMkLst>
        <pc:spChg chg="mod">
          <ac:chgData name="Smruti Ranjan Sarangi" userId="e0ea421f-ad6a-4d5d-9997-e211934aa2e5" providerId="ADAL" clId="{B7751699-0CF1-47B3-A984-CCEF37740628}" dt="2023-03-29T18:21:02.629" v="4373" actId="20577"/>
          <ac:spMkLst>
            <pc:docMk/>
            <pc:sldMk cId="4211506298" sldId="297"/>
            <ac:spMk id="2" creationId="{A893339E-9D7A-328F-BAB2-C3975B7A7E36}"/>
          </ac:spMkLst>
        </pc:spChg>
        <pc:spChg chg="mod">
          <ac:chgData name="Smruti Ranjan Sarangi" userId="e0ea421f-ad6a-4d5d-9997-e211934aa2e5" providerId="ADAL" clId="{B7751699-0CF1-47B3-A984-CCEF37740628}" dt="2023-03-29T18:28:21.178" v="4493" actId="207"/>
          <ac:spMkLst>
            <pc:docMk/>
            <pc:sldMk cId="4211506298" sldId="297"/>
            <ac:spMk id="3" creationId="{AE6CE131-BDA2-439F-6D61-099EB5E520D3}"/>
          </ac:spMkLst>
        </pc:spChg>
      </pc:sldChg>
      <pc:sldChg chg="modSp new mod">
        <pc:chgData name="Smruti Ranjan Sarangi" userId="e0ea421f-ad6a-4d5d-9997-e211934aa2e5" providerId="ADAL" clId="{B7751699-0CF1-47B3-A984-CCEF37740628}" dt="2023-03-29T20:13:06.323" v="5329" actId="20577"/>
        <pc:sldMkLst>
          <pc:docMk/>
          <pc:sldMk cId="4265875643" sldId="298"/>
        </pc:sldMkLst>
        <pc:spChg chg="mod">
          <ac:chgData name="Smruti Ranjan Sarangi" userId="e0ea421f-ad6a-4d5d-9997-e211934aa2e5" providerId="ADAL" clId="{B7751699-0CF1-47B3-A984-CCEF37740628}" dt="2023-03-29T19:46:50.633" v="5028" actId="20577"/>
          <ac:spMkLst>
            <pc:docMk/>
            <pc:sldMk cId="4265875643" sldId="298"/>
            <ac:spMk id="2" creationId="{AF69CD21-3265-F799-C20B-77735304FAA0}"/>
          </ac:spMkLst>
        </pc:spChg>
        <pc:spChg chg="mod">
          <ac:chgData name="Smruti Ranjan Sarangi" userId="e0ea421f-ad6a-4d5d-9997-e211934aa2e5" providerId="ADAL" clId="{B7751699-0CF1-47B3-A984-CCEF37740628}" dt="2023-03-29T20:13:06.323" v="5329" actId="20577"/>
          <ac:spMkLst>
            <pc:docMk/>
            <pc:sldMk cId="4265875643" sldId="298"/>
            <ac:spMk id="3" creationId="{738DC806-1834-190B-165C-00D9D0088806}"/>
          </ac:spMkLst>
        </pc:spChg>
      </pc:sldChg>
      <pc:sldChg chg="modSp mod">
        <pc:chgData name="Smruti Ranjan Sarangi" userId="e0ea421f-ad6a-4d5d-9997-e211934aa2e5" providerId="ADAL" clId="{B7751699-0CF1-47B3-A984-CCEF37740628}" dt="2023-04-09T17:41:16.227" v="10504" actId="1076"/>
        <pc:sldMkLst>
          <pc:docMk/>
          <pc:sldMk cId="2103497616" sldId="299"/>
        </pc:sldMkLst>
        <pc:spChg chg="mod">
          <ac:chgData name="Smruti Ranjan Sarangi" userId="e0ea421f-ad6a-4d5d-9997-e211934aa2e5" providerId="ADAL" clId="{B7751699-0CF1-47B3-A984-CCEF37740628}" dt="2023-04-09T17:41:16.227" v="10504" actId="1076"/>
          <ac:spMkLst>
            <pc:docMk/>
            <pc:sldMk cId="2103497616" sldId="299"/>
            <ac:spMk id="9" creationId="{F1505CF9-ECE6-42C4-02A6-3D8E7CF420C2}"/>
          </ac:spMkLst>
        </pc:spChg>
      </pc:sldChg>
      <pc:sldChg chg="ord">
        <pc:chgData name="Smruti Ranjan Sarangi" userId="e0ea421f-ad6a-4d5d-9997-e211934aa2e5" providerId="ADAL" clId="{B7751699-0CF1-47B3-A984-CCEF37740628}" dt="2023-04-11T18:03:33.703" v="11163"/>
        <pc:sldMkLst>
          <pc:docMk/>
          <pc:sldMk cId="3944578845" sldId="300"/>
        </pc:sldMkLst>
      </pc:sldChg>
      <pc:sldChg chg="addSp delSp modSp mod">
        <pc:chgData name="Smruti Ranjan Sarangi" userId="e0ea421f-ad6a-4d5d-9997-e211934aa2e5" providerId="ADAL" clId="{B7751699-0CF1-47B3-A984-CCEF37740628}" dt="2023-04-11T19:14:09.837" v="11363" actId="1076"/>
        <pc:sldMkLst>
          <pc:docMk/>
          <pc:sldMk cId="3674012475" sldId="302"/>
        </pc:sldMkLst>
        <pc:spChg chg="mod">
          <ac:chgData name="Smruti Ranjan Sarangi" userId="e0ea421f-ad6a-4d5d-9997-e211934aa2e5" providerId="ADAL" clId="{B7751699-0CF1-47B3-A984-CCEF37740628}" dt="2023-04-01T19:50:00.576" v="7137" actId="20577"/>
          <ac:spMkLst>
            <pc:docMk/>
            <pc:sldMk cId="3674012475" sldId="302"/>
            <ac:spMk id="2" creationId="{21A92939-644B-6B3A-8E1A-74F94E8C550C}"/>
          </ac:spMkLst>
        </pc:spChg>
        <pc:spChg chg="mod">
          <ac:chgData name="Smruti Ranjan Sarangi" userId="e0ea421f-ad6a-4d5d-9997-e211934aa2e5" providerId="ADAL" clId="{B7751699-0CF1-47B3-A984-CCEF37740628}" dt="2023-04-01T19:51:17.543" v="7182" actId="207"/>
          <ac:spMkLst>
            <pc:docMk/>
            <pc:sldMk cId="3674012475" sldId="302"/>
            <ac:spMk id="3" creationId="{84229A64-D166-54A8-92DD-ECDF7FDB69AC}"/>
          </ac:spMkLst>
        </pc:spChg>
        <pc:spChg chg="add del">
          <ac:chgData name="Smruti Ranjan Sarangi" userId="e0ea421f-ad6a-4d5d-9997-e211934aa2e5" providerId="ADAL" clId="{B7751699-0CF1-47B3-A984-CCEF37740628}" dt="2023-04-11T19:13:39.015" v="11314" actId="478"/>
          <ac:spMkLst>
            <pc:docMk/>
            <pc:sldMk cId="3674012475" sldId="302"/>
            <ac:spMk id="7" creationId="{62AB64FF-13FA-6C49-069E-0974D65489CE}"/>
          </ac:spMkLst>
        </pc:spChg>
        <pc:spChg chg="add mod">
          <ac:chgData name="Smruti Ranjan Sarangi" userId="e0ea421f-ad6a-4d5d-9997-e211934aa2e5" providerId="ADAL" clId="{B7751699-0CF1-47B3-A984-CCEF37740628}" dt="2023-04-11T19:14:09.837" v="11363" actId="1076"/>
          <ac:spMkLst>
            <pc:docMk/>
            <pc:sldMk cId="3674012475" sldId="302"/>
            <ac:spMk id="9" creationId="{57D61D7E-4C88-8F88-E425-045268604928}"/>
          </ac:spMkLst>
        </pc:spChg>
        <pc:graphicFrameChg chg="add mod modGraphic">
          <ac:chgData name="Smruti Ranjan Sarangi" userId="e0ea421f-ad6a-4d5d-9997-e211934aa2e5" providerId="ADAL" clId="{B7751699-0CF1-47B3-A984-CCEF37740628}" dt="2023-04-01T19:53:30.341" v="7410" actId="1076"/>
          <ac:graphicFrameMkLst>
            <pc:docMk/>
            <pc:sldMk cId="3674012475" sldId="302"/>
            <ac:graphicFrameMk id="8" creationId="{28F97ECD-8BED-5952-2CEA-1E1800EAD574}"/>
          </ac:graphicFrameMkLst>
        </pc:graphicFrameChg>
      </pc:sldChg>
      <pc:sldChg chg="modSp mod">
        <pc:chgData name="Smruti Ranjan Sarangi" userId="e0ea421f-ad6a-4d5d-9997-e211934aa2e5" providerId="ADAL" clId="{B7751699-0CF1-47B3-A984-CCEF37740628}" dt="2023-03-30T17:41:52.446" v="5506" actId="207"/>
        <pc:sldMkLst>
          <pc:docMk/>
          <pc:sldMk cId="3460496003" sldId="305"/>
        </pc:sldMkLst>
        <pc:spChg chg="mod">
          <ac:chgData name="Smruti Ranjan Sarangi" userId="e0ea421f-ad6a-4d5d-9997-e211934aa2e5" providerId="ADAL" clId="{B7751699-0CF1-47B3-A984-CCEF37740628}" dt="2023-03-30T17:41:52.446" v="5506" actId="207"/>
          <ac:spMkLst>
            <pc:docMk/>
            <pc:sldMk cId="3460496003" sldId="305"/>
            <ac:spMk id="3" creationId="{FD4AF4D3-C1B4-6AD2-8796-2C1275FF7CB8}"/>
          </ac:spMkLst>
        </pc:spChg>
      </pc:sldChg>
      <pc:sldChg chg="modSp mod">
        <pc:chgData name="Smruti Ranjan Sarangi" userId="e0ea421f-ad6a-4d5d-9997-e211934aa2e5" providerId="ADAL" clId="{B7751699-0CF1-47B3-A984-CCEF37740628}" dt="2023-04-03T18:14:16.894" v="7782" actId="1076"/>
        <pc:sldMkLst>
          <pc:docMk/>
          <pc:sldMk cId="6882430" sldId="306"/>
        </pc:sldMkLst>
        <pc:spChg chg="mod">
          <ac:chgData name="Smruti Ranjan Sarangi" userId="e0ea421f-ad6a-4d5d-9997-e211934aa2e5" providerId="ADAL" clId="{B7751699-0CF1-47B3-A984-CCEF37740628}" dt="2023-04-02T18:44:06.566" v="7746" actId="20577"/>
          <ac:spMkLst>
            <pc:docMk/>
            <pc:sldMk cId="6882430" sldId="306"/>
            <ac:spMk id="3" creationId="{9D25ECB2-EEF1-5B01-A354-605392DD6EFC}"/>
          </ac:spMkLst>
        </pc:spChg>
        <pc:spChg chg="mod">
          <ac:chgData name="Smruti Ranjan Sarangi" userId="e0ea421f-ad6a-4d5d-9997-e211934aa2e5" providerId="ADAL" clId="{B7751699-0CF1-47B3-A984-CCEF37740628}" dt="2023-04-02T17:32:57.873" v="7623" actId="403"/>
          <ac:spMkLst>
            <pc:docMk/>
            <pc:sldMk cId="6882430" sldId="306"/>
            <ac:spMk id="7" creationId="{987B3732-2ABF-9FF2-CB45-6DE3C087C718}"/>
          </ac:spMkLst>
        </pc:spChg>
        <pc:picChg chg="mod">
          <ac:chgData name="Smruti Ranjan Sarangi" userId="e0ea421f-ad6a-4d5d-9997-e211934aa2e5" providerId="ADAL" clId="{B7751699-0CF1-47B3-A984-CCEF37740628}" dt="2023-04-03T18:14:16.894" v="7782" actId="1076"/>
          <ac:picMkLst>
            <pc:docMk/>
            <pc:sldMk cId="6882430" sldId="306"/>
            <ac:picMk id="8" creationId="{F007829A-7655-B27B-DA5B-A99A4435F4E9}"/>
          </ac:picMkLst>
        </pc:picChg>
      </pc:sldChg>
      <pc:sldChg chg="modSp mod ord">
        <pc:chgData name="Smruti Ranjan Sarangi" userId="e0ea421f-ad6a-4d5d-9997-e211934aa2e5" providerId="ADAL" clId="{B7751699-0CF1-47B3-A984-CCEF37740628}" dt="2023-04-11T18:03:25.032" v="11161" actId="207"/>
        <pc:sldMkLst>
          <pc:docMk/>
          <pc:sldMk cId="1757381681" sldId="307"/>
        </pc:sldMkLst>
        <pc:spChg chg="mod">
          <ac:chgData name="Smruti Ranjan Sarangi" userId="e0ea421f-ad6a-4d5d-9997-e211934aa2e5" providerId="ADAL" clId="{B7751699-0CF1-47B3-A984-CCEF37740628}" dt="2023-04-11T18:03:17.542" v="11148" actId="20577"/>
          <ac:spMkLst>
            <pc:docMk/>
            <pc:sldMk cId="1757381681" sldId="307"/>
            <ac:spMk id="2" creationId="{FB692E0F-1048-C404-7BB0-E28AEFB67653}"/>
          </ac:spMkLst>
        </pc:spChg>
        <pc:spChg chg="mod">
          <ac:chgData name="Smruti Ranjan Sarangi" userId="e0ea421f-ad6a-4d5d-9997-e211934aa2e5" providerId="ADAL" clId="{B7751699-0CF1-47B3-A984-CCEF37740628}" dt="2023-04-11T18:03:25.032" v="11161" actId="207"/>
          <ac:spMkLst>
            <pc:docMk/>
            <pc:sldMk cId="1757381681" sldId="307"/>
            <ac:spMk id="8" creationId="{84655506-FAB1-D1FC-91D4-20D4526077EB}"/>
          </ac:spMkLst>
        </pc:spChg>
      </pc:sldChg>
      <pc:sldChg chg="addSp modSp mod">
        <pc:chgData name="Smruti Ranjan Sarangi" userId="e0ea421f-ad6a-4d5d-9997-e211934aa2e5" providerId="ADAL" clId="{B7751699-0CF1-47B3-A984-CCEF37740628}" dt="2023-03-30T19:38:36.359" v="7133" actId="20577"/>
        <pc:sldMkLst>
          <pc:docMk/>
          <pc:sldMk cId="3909852932" sldId="308"/>
        </pc:sldMkLst>
        <pc:spChg chg="mod">
          <ac:chgData name="Smruti Ranjan Sarangi" userId="e0ea421f-ad6a-4d5d-9997-e211934aa2e5" providerId="ADAL" clId="{B7751699-0CF1-47B3-A984-CCEF37740628}" dt="2023-03-30T19:38:36.359" v="7133" actId="20577"/>
          <ac:spMkLst>
            <pc:docMk/>
            <pc:sldMk cId="3909852932" sldId="308"/>
            <ac:spMk id="2" creationId="{E77563F8-B425-CCB3-1069-ABA495B579FF}"/>
          </ac:spMkLst>
        </pc:spChg>
        <pc:spChg chg="mod">
          <ac:chgData name="Smruti Ranjan Sarangi" userId="e0ea421f-ad6a-4d5d-9997-e211934aa2e5" providerId="ADAL" clId="{B7751699-0CF1-47B3-A984-CCEF37740628}" dt="2023-03-30T19:15:35.014" v="6473" actId="14100"/>
          <ac:spMkLst>
            <pc:docMk/>
            <pc:sldMk cId="3909852932" sldId="308"/>
            <ac:spMk id="3" creationId="{7DE17A30-1DEE-719D-87DC-40E8AB0D2BEC}"/>
          </ac:spMkLst>
        </pc:spChg>
        <pc:spChg chg="add mod">
          <ac:chgData name="Smruti Ranjan Sarangi" userId="e0ea421f-ad6a-4d5d-9997-e211934aa2e5" providerId="ADAL" clId="{B7751699-0CF1-47B3-A984-CCEF37740628}" dt="2023-03-30T17:58:51.559" v="5690" actId="207"/>
          <ac:spMkLst>
            <pc:docMk/>
            <pc:sldMk cId="3909852932" sldId="308"/>
            <ac:spMk id="6" creationId="{18188315-563E-38A1-5D10-2CCEE7E7EC61}"/>
          </ac:spMkLst>
        </pc:spChg>
      </pc:sldChg>
      <pc:sldChg chg="addSp delSp modSp new mod setBg">
        <pc:chgData name="Smruti Ranjan Sarangi" userId="e0ea421f-ad6a-4d5d-9997-e211934aa2e5" providerId="ADAL" clId="{B7751699-0CF1-47B3-A984-CCEF37740628}" dt="2023-03-30T19:38:24.072" v="7131" actId="1076"/>
        <pc:sldMkLst>
          <pc:docMk/>
          <pc:sldMk cId="3789445018" sldId="309"/>
        </pc:sldMkLst>
        <pc:spChg chg="mod">
          <ac:chgData name="Smruti Ranjan Sarangi" userId="e0ea421f-ad6a-4d5d-9997-e211934aa2e5" providerId="ADAL" clId="{B7751699-0CF1-47B3-A984-CCEF37740628}" dt="2023-03-30T19:38:12.662" v="7129" actId="26606"/>
          <ac:spMkLst>
            <pc:docMk/>
            <pc:sldMk cId="3789445018" sldId="309"/>
            <ac:spMk id="2" creationId="{725CD6A7-3CBC-B0A6-4D39-1C5E52E6DE56}"/>
          </ac:spMkLst>
        </pc:spChg>
        <pc:spChg chg="del">
          <ac:chgData name="Smruti Ranjan Sarangi" userId="e0ea421f-ad6a-4d5d-9997-e211934aa2e5" providerId="ADAL" clId="{B7751699-0CF1-47B3-A984-CCEF37740628}" dt="2023-03-30T19:16:00.224" v="6488" actId="478"/>
          <ac:spMkLst>
            <pc:docMk/>
            <pc:sldMk cId="3789445018" sldId="309"/>
            <ac:spMk id="3" creationId="{6F7883DA-1672-CFD5-B706-CB20966802A0}"/>
          </ac:spMkLst>
        </pc:spChg>
        <pc:spChg chg="mod">
          <ac:chgData name="Smruti Ranjan Sarangi" userId="e0ea421f-ad6a-4d5d-9997-e211934aa2e5" providerId="ADAL" clId="{B7751699-0CF1-47B3-A984-CCEF37740628}" dt="2023-03-30T19:38:12.662" v="7129" actId="26606"/>
          <ac:spMkLst>
            <pc:docMk/>
            <pc:sldMk cId="3789445018" sldId="309"/>
            <ac:spMk id="4" creationId="{D5014F25-6173-C449-5094-82B16A45357B}"/>
          </ac:spMkLst>
        </pc:spChg>
        <pc:spChg chg="mod">
          <ac:chgData name="Smruti Ranjan Sarangi" userId="e0ea421f-ad6a-4d5d-9997-e211934aa2e5" providerId="ADAL" clId="{B7751699-0CF1-47B3-A984-CCEF37740628}" dt="2023-03-30T19:38:12.662" v="7129" actId="26606"/>
          <ac:spMkLst>
            <pc:docMk/>
            <pc:sldMk cId="3789445018" sldId="309"/>
            <ac:spMk id="5" creationId="{423A1412-6303-0AE0-03C9-FE954B8FD08D}"/>
          </ac:spMkLst>
        </pc:spChg>
        <pc:spChg chg="add mod">
          <ac:chgData name="Smruti Ranjan Sarangi" userId="e0ea421f-ad6a-4d5d-9997-e211934aa2e5" providerId="ADAL" clId="{B7751699-0CF1-47B3-A984-CCEF37740628}" dt="2023-03-30T19:38:24.072" v="7131" actId="1076"/>
          <ac:spMkLst>
            <pc:docMk/>
            <pc:sldMk cId="3789445018" sldId="309"/>
            <ac:spMk id="6" creationId="{742919B4-8D6A-5504-376A-A26AA11BE682}"/>
          </ac:spMkLst>
        </pc:spChg>
        <pc:spChg chg="add mod">
          <ac:chgData name="Smruti Ranjan Sarangi" userId="e0ea421f-ad6a-4d5d-9997-e211934aa2e5" providerId="ADAL" clId="{B7751699-0CF1-47B3-A984-CCEF37740628}" dt="2023-03-30T19:38:12.662" v="7129" actId="26606"/>
          <ac:spMkLst>
            <pc:docMk/>
            <pc:sldMk cId="3789445018" sldId="309"/>
            <ac:spMk id="7" creationId="{B7C44B01-53C1-55C4-9308-BB6E0F9C2972}"/>
          </ac:spMkLst>
        </pc:spChg>
        <pc:spChg chg="add del">
          <ac:chgData name="Smruti Ranjan Sarangi" userId="e0ea421f-ad6a-4d5d-9997-e211934aa2e5" providerId="ADAL" clId="{B7751699-0CF1-47B3-A984-CCEF37740628}" dt="2023-03-30T19:38:12.662" v="7129" actId="26606"/>
          <ac:spMkLst>
            <pc:docMk/>
            <pc:sldMk cId="3789445018" sldId="309"/>
            <ac:spMk id="18" creationId="{7DA1F35B-C8F7-4A5A-9339-7DA4D785B300}"/>
          </ac:spMkLst>
        </pc:spChg>
        <pc:spChg chg="add del">
          <ac:chgData name="Smruti Ranjan Sarangi" userId="e0ea421f-ad6a-4d5d-9997-e211934aa2e5" providerId="ADAL" clId="{B7751699-0CF1-47B3-A984-CCEF37740628}" dt="2023-03-30T19:38:12.662" v="7129" actId="26606"/>
          <ac:spMkLst>
            <pc:docMk/>
            <pc:sldMk cId="3789445018" sldId="309"/>
            <ac:spMk id="20" creationId="{B2D4AD41-40DA-4A81-92F5-B6E3BA1ED82A}"/>
          </ac:spMkLst>
        </pc:spChg>
        <pc:picChg chg="add mod">
          <ac:chgData name="Smruti Ranjan Sarangi" userId="e0ea421f-ad6a-4d5d-9997-e211934aa2e5" providerId="ADAL" clId="{B7751699-0CF1-47B3-A984-CCEF37740628}" dt="2023-03-30T19:38:12.662" v="7129" actId="26606"/>
          <ac:picMkLst>
            <pc:docMk/>
            <pc:sldMk cId="3789445018" sldId="309"/>
            <ac:picMk id="9" creationId="{D3E04EF5-293F-45F8-AF20-57854F60D878}"/>
          </ac:picMkLst>
        </pc:picChg>
        <pc:picChg chg="add mod">
          <ac:chgData name="Smruti Ranjan Sarangi" userId="e0ea421f-ad6a-4d5d-9997-e211934aa2e5" providerId="ADAL" clId="{B7751699-0CF1-47B3-A984-CCEF37740628}" dt="2023-03-30T19:38:12.662" v="7129" actId="26606"/>
          <ac:picMkLst>
            <pc:docMk/>
            <pc:sldMk cId="3789445018" sldId="309"/>
            <ac:picMk id="11" creationId="{7ED5AC7B-A4CB-4D47-126A-751ED2CAE827}"/>
          </ac:picMkLst>
        </pc:picChg>
        <pc:picChg chg="add mod">
          <ac:chgData name="Smruti Ranjan Sarangi" userId="e0ea421f-ad6a-4d5d-9997-e211934aa2e5" providerId="ADAL" clId="{B7751699-0CF1-47B3-A984-CCEF37740628}" dt="2023-03-30T19:38:12.662" v="7129" actId="26606"/>
          <ac:picMkLst>
            <pc:docMk/>
            <pc:sldMk cId="3789445018" sldId="309"/>
            <ac:picMk id="13" creationId="{E1C0CCD5-7E73-0BCA-885E-60363F086498}"/>
          </ac:picMkLst>
        </pc:picChg>
      </pc:sldChg>
      <pc:sldChg chg="modSp new mod">
        <pc:chgData name="Smruti Ranjan Sarangi" userId="e0ea421f-ad6a-4d5d-9997-e211934aa2e5" providerId="ADAL" clId="{B7751699-0CF1-47B3-A984-CCEF37740628}" dt="2023-04-01T19:51:31.498" v="7199" actId="20577"/>
        <pc:sldMkLst>
          <pc:docMk/>
          <pc:sldMk cId="1741073188" sldId="310"/>
        </pc:sldMkLst>
        <pc:spChg chg="mod">
          <ac:chgData name="Smruti Ranjan Sarangi" userId="e0ea421f-ad6a-4d5d-9997-e211934aa2e5" providerId="ADAL" clId="{B7751699-0CF1-47B3-A984-CCEF37740628}" dt="2023-04-01T19:51:31.498" v="7199" actId="20577"/>
          <ac:spMkLst>
            <pc:docMk/>
            <pc:sldMk cId="1741073188" sldId="310"/>
            <ac:spMk id="2" creationId="{D5CC8A42-A2AB-E2B4-5051-95B74A4D6D4F}"/>
          </ac:spMkLst>
        </pc:spChg>
      </pc:sldChg>
      <pc:sldChg chg="addSp delSp modSp new del mod">
        <pc:chgData name="Smruti Ranjan Sarangi" userId="e0ea421f-ad6a-4d5d-9997-e211934aa2e5" providerId="ADAL" clId="{B7751699-0CF1-47B3-A984-CCEF37740628}" dt="2023-04-11T18:15:41.957" v="11169" actId="47"/>
        <pc:sldMkLst>
          <pc:docMk/>
          <pc:sldMk cId="3176689047" sldId="311"/>
        </pc:sldMkLst>
        <pc:spChg chg="mod">
          <ac:chgData name="Smruti Ranjan Sarangi" userId="e0ea421f-ad6a-4d5d-9997-e211934aa2e5" providerId="ADAL" clId="{B7751699-0CF1-47B3-A984-CCEF37740628}" dt="2023-04-02T17:27:54.347" v="7477" actId="20577"/>
          <ac:spMkLst>
            <pc:docMk/>
            <pc:sldMk cId="3176689047" sldId="311"/>
            <ac:spMk id="2" creationId="{531833C2-E104-6ED1-1ECC-F2A021141121}"/>
          </ac:spMkLst>
        </pc:spChg>
        <pc:spChg chg="mod">
          <ac:chgData name="Smruti Ranjan Sarangi" userId="e0ea421f-ad6a-4d5d-9997-e211934aa2e5" providerId="ADAL" clId="{B7751699-0CF1-47B3-A984-CCEF37740628}" dt="2023-04-02T17:26:27.186" v="7425" actId="13822"/>
          <ac:spMkLst>
            <pc:docMk/>
            <pc:sldMk cId="3176689047" sldId="311"/>
            <ac:spMk id="3" creationId="{3B58AE75-4E8A-BC1C-AF68-40BC21613AFA}"/>
          </ac:spMkLst>
        </pc:spChg>
        <pc:spChg chg="add mod">
          <ac:chgData name="Smruti Ranjan Sarangi" userId="e0ea421f-ad6a-4d5d-9997-e211934aa2e5" providerId="ADAL" clId="{B7751699-0CF1-47B3-A984-CCEF37740628}" dt="2023-04-02T17:27:29.535" v="7437" actId="1076"/>
          <ac:spMkLst>
            <pc:docMk/>
            <pc:sldMk cId="3176689047" sldId="311"/>
            <ac:spMk id="6" creationId="{0113ECB0-ACBF-1E17-E427-C233696C91E2}"/>
          </ac:spMkLst>
        </pc:spChg>
        <pc:spChg chg="add del">
          <ac:chgData name="Smruti Ranjan Sarangi" userId="e0ea421f-ad6a-4d5d-9997-e211934aa2e5" providerId="ADAL" clId="{B7751699-0CF1-47B3-A984-CCEF37740628}" dt="2023-04-02T17:26:52.584" v="7429"/>
          <ac:spMkLst>
            <pc:docMk/>
            <pc:sldMk cId="3176689047" sldId="311"/>
            <ac:spMk id="7" creationId="{70D61D55-E5F9-073D-4B0A-BCD12066E987}"/>
          </ac:spMkLst>
        </pc:spChg>
        <pc:spChg chg="add mod">
          <ac:chgData name="Smruti Ranjan Sarangi" userId="e0ea421f-ad6a-4d5d-9997-e211934aa2e5" providerId="ADAL" clId="{B7751699-0CF1-47B3-A984-CCEF37740628}" dt="2023-04-02T17:32:32.904" v="7621" actId="1076"/>
          <ac:spMkLst>
            <pc:docMk/>
            <pc:sldMk cId="3176689047" sldId="311"/>
            <ac:spMk id="10" creationId="{846616AF-8CF3-C437-9C70-2F7542261B89}"/>
          </ac:spMkLst>
        </pc:spChg>
        <pc:picChg chg="add mod">
          <ac:chgData name="Smruti Ranjan Sarangi" userId="e0ea421f-ad6a-4d5d-9997-e211934aa2e5" providerId="ADAL" clId="{B7751699-0CF1-47B3-A984-CCEF37740628}" dt="2023-04-02T17:28:58.414" v="7480" actId="1076"/>
          <ac:picMkLst>
            <pc:docMk/>
            <pc:sldMk cId="3176689047" sldId="311"/>
            <ac:picMk id="8" creationId="{71BB7728-F365-2C57-DA0F-BF6743A814BB}"/>
          </ac:picMkLst>
        </pc:picChg>
        <pc:picChg chg="add mod">
          <ac:chgData name="Smruti Ranjan Sarangi" userId="e0ea421f-ad6a-4d5d-9997-e211934aa2e5" providerId="ADAL" clId="{B7751699-0CF1-47B3-A984-CCEF37740628}" dt="2023-04-02T17:29:09.297" v="7483" actId="1076"/>
          <ac:picMkLst>
            <pc:docMk/>
            <pc:sldMk cId="3176689047" sldId="311"/>
            <ac:picMk id="9" creationId="{F2197E36-05D1-1B8A-C024-C4C823C1BB84}"/>
          </ac:picMkLst>
        </pc:picChg>
      </pc:sldChg>
      <pc:sldChg chg="addSp delSp modSp new mod">
        <pc:chgData name="Smruti Ranjan Sarangi" userId="e0ea421f-ad6a-4d5d-9997-e211934aa2e5" providerId="ADAL" clId="{B7751699-0CF1-47B3-A984-CCEF37740628}" dt="2023-04-11T19:19:50.335" v="11365" actId="403"/>
        <pc:sldMkLst>
          <pc:docMk/>
          <pc:sldMk cId="204637900" sldId="312"/>
        </pc:sldMkLst>
        <pc:spChg chg="del">
          <ac:chgData name="Smruti Ranjan Sarangi" userId="e0ea421f-ad6a-4d5d-9997-e211934aa2e5" providerId="ADAL" clId="{B7751699-0CF1-47B3-A984-CCEF37740628}" dt="2023-04-02T18:15:51.714" v="7637" actId="478"/>
          <ac:spMkLst>
            <pc:docMk/>
            <pc:sldMk cId="204637900" sldId="312"/>
            <ac:spMk id="2" creationId="{B6635786-E7AB-8966-452D-0033931934FA}"/>
          </ac:spMkLst>
        </pc:spChg>
        <pc:spChg chg="mod">
          <ac:chgData name="Smruti Ranjan Sarangi" userId="e0ea421f-ad6a-4d5d-9997-e211934aa2e5" providerId="ADAL" clId="{B7751699-0CF1-47B3-A984-CCEF37740628}" dt="2023-04-11T19:19:46.260" v="11364" actId="403"/>
          <ac:spMkLst>
            <pc:docMk/>
            <pc:sldMk cId="204637900" sldId="312"/>
            <ac:spMk id="2" creationId="{EE9CECBA-CC76-174E-80CE-CFFCC29C8185}"/>
          </ac:spMkLst>
        </pc:spChg>
        <pc:spChg chg="del">
          <ac:chgData name="Smruti Ranjan Sarangi" userId="e0ea421f-ad6a-4d5d-9997-e211934aa2e5" providerId="ADAL" clId="{B7751699-0CF1-47B3-A984-CCEF37740628}" dt="2023-04-02T18:14:39.301" v="7625" actId="478"/>
          <ac:spMkLst>
            <pc:docMk/>
            <pc:sldMk cId="204637900" sldId="312"/>
            <ac:spMk id="3" creationId="{2E3B3DF2-0F89-D56A-F716-157AB0CCBDE2}"/>
          </ac:spMkLst>
        </pc:spChg>
        <pc:spChg chg="add mod">
          <ac:chgData name="Smruti Ranjan Sarangi" userId="e0ea421f-ad6a-4d5d-9997-e211934aa2e5" providerId="ADAL" clId="{B7751699-0CF1-47B3-A984-CCEF37740628}" dt="2023-04-11T19:13:14.324" v="11312" actId="207"/>
          <ac:spMkLst>
            <pc:docMk/>
            <pc:sldMk cId="204637900" sldId="312"/>
            <ac:spMk id="6" creationId="{F61D7BBA-D3FD-2219-BCDE-CFEA3C9291B0}"/>
          </ac:spMkLst>
        </pc:spChg>
        <pc:spChg chg="add mod">
          <ac:chgData name="Smruti Ranjan Sarangi" userId="e0ea421f-ad6a-4d5d-9997-e211934aa2e5" providerId="ADAL" clId="{B7751699-0CF1-47B3-A984-CCEF37740628}" dt="2023-04-04T18:01:42.108" v="8402" actId="20577"/>
          <ac:spMkLst>
            <pc:docMk/>
            <pc:sldMk cId="204637900" sldId="312"/>
            <ac:spMk id="8" creationId="{82B35F40-3CCF-F93C-E0AC-60E71C66289F}"/>
          </ac:spMkLst>
        </pc:spChg>
        <pc:spChg chg="mod">
          <ac:chgData name="Smruti Ranjan Sarangi" userId="e0ea421f-ad6a-4d5d-9997-e211934aa2e5" providerId="ADAL" clId="{B7751699-0CF1-47B3-A984-CCEF37740628}" dt="2023-04-11T18:23:22.339" v="11184" actId="14100"/>
          <ac:spMkLst>
            <pc:docMk/>
            <pc:sldMk cId="204637900" sldId="312"/>
            <ac:spMk id="10" creationId="{18B68CC6-FB44-8E12-2E31-1384F9BED4C4}"/>
          </ac:spMkLst>
        </pc:spChg>
        <pc:spChg chg="mod">
          <ac:chgData name="Smruti Ranjan Sarangi" userId="e0ea421f-ad6a-4d5d-9997-e211934aa2e5" providerId="ADAL" clId="{B7751699-0CF1-47B3-A984-CCEF37740628}" dt="2023-04-11T19:12:35.336" v="11278" actId="1076"/>
          <ac:spMkLst>
            <pc:docMk/>
            <pc:sldMk cId="204637900" sldId="312"/>
            <ac:spMk id="13" creationId="{09E72A27-E08A-A460-B47A-E7507FA9A0A8}"/>
          </ac:spMkLst>
        </pc:spChg>
        <pc:spChg chg="del mod">
          <ac:chgData name="Smruti Ranjan Sarangi" userId="e0ea421f-ad6a-4d5d-9997-e211934aa2e5" providerId="ADAL" clId="{B7751699-0CF1-47B3-A984-CCEF37740628}" dt="2023-04-11T18:22:47.434" v="11171" actId="478"/>
          <ac:spMkLst>
            <pc:docMk/>
            <pc:sldMk cId="204637900" sldId="312"/>
            <ac:spMk id="14" creationId="{C7403180-C8E0-FC60-FFD3-DA78A85DCB51}"/>
          </ac:spMkLst>
        </pc:spChg>
        <pc:spChg chg="mod">
          <ac:chgData name="Smruti Ranjan Sarangi" userId="e0ea421f-ad6a-4d5d-9997-e211934aa2e5" providerId="ADAL" clId="{B7751699-0CF1-47B3-A984-CCEF37740628}" dt="2023-04-11T19:19:50.335" v="11365" actId="403"/>
          <ac:spMkLst>
            <pc:docMk/>
            <pc:sldMk cId="204637900" sldId="312"/>
            <ac:spMk id="16" creationId="{3E0602C6-6C40-96A8-1DE2-D9947D1D8EA7}"/>
          </ac:spMkLst>
        </pc:spChg>
        <pc:picChg chg="add mod">
          <ac:chgData name="Smruti Ranjan Sarangi" userId="e0ea421f-ad6a-4d5d-9997-e211934aa2e5" providerId="ADAL" clId="{B7751699-0CF1-47B3-A984-CCEF37740628}" dt="2023-04-02T18:17:00.225" v="7647" actId="1076"/>
          <ac:picMkLst>
            <pc:docMk/>
            <pc:sldMk cId="204637900" sldId="312"/>
            <ac:picMk id="7" creationId="{E7FFE4E5-054B-6905-DD0A-0D7351DC8071}"/>
          </ac:picMkLst>
        </pc:picChg>
        <pc:picChg chg="add mod">
          <ac:chgData name="Smruti Ranjan Sarangi" userId="e0ea421f-ad6a-4d5d-9997-e211934aa2e5" providerId="ADAL" clId="{B7751699-0CF1-47B3-A984-CCEF37740628}" dt="2023-04-02T18:15:37.785" v="7634" actId="1076"/>
          <ac:picMkLst>
            <pc:docMk/>
            <pc:sldMk cId="204637900" sldId="312"/>
            <ac:picMk id="9" creationId="{89E0FE6E-9018-86CF-5291-56BC307D9A3B}"/>
          </ac:picMkLst>
        </pc:picChg>
      </pc:sldChg>
      <pc:sldChg chg="addSp delSp modSp new mod">
        <pc:chgData name="Smruti Ranjan Sarangi" userId="e0ea421f-ad6a-4d5d-9997-e211934aa2e5" providerId="ADAL" clId="{B7751699-0CF1-47B3-A984-CCEF37740628}" dt="2023-04-04T17:50:21.332" v="8054" actId="14100"/>
        <pc:sldMkLst>
          <pc:docMk/>
          <pc:sldMk cId="160566764" sldId="313"/>
        </pc:sldMkLst>
        <pc:spChg chg="del">
          <ac:chgData name="Smruti Ranjan Sarangi" userId="e0ea421f-ad6a-4d5d-9997-e211934aa2e5" providerId="ADAL" clId="{B7751699-0CF1-47B3-A984-CCEF37740628}" dt="2023-04-02T18:18:11.145" v="7664" actId="478"/>
          <ac:spMkLst>
            <pc:docMk/>
            <pc:sldMk cId="160566764" sldId="313"/>
            <ac:spMk id="3" creationId="{03A9A857-22DB-3A7A-D202-AE439A33E1FF}"/>
          </ac:spMkLst>
        </pc:spChg>
        <pc:spChg chg="add mod">
          <ac:chgData name="Smruti Ranjan Sarangi" userId="e0ea421f-ad6a-4d5d-9997-e211934aa2e5" providerId="ADAL" clId="{B7751699-0CF1-47B3-A984-CCEF37740628}" dt="2023-04-02T18:18:49.351" v="7668" actId="403"/>
          <ac:spMkLst>
            <pc:docMk/>
            <pc:sldMk cId="160566764" sldId="313"/>
            <ac:spMk id="6" creationId="{479957D2-647D-2A59-EBCC-12F54C144D08}"/>
          </ac:spMkLst>
        </pc:spChg>
        <pc:spChg chg="mod">
          <ac:chgData name="Smruti Ranjan Sarangi" userId="e0ea421f-ad6a-4d5d-9997-e211934aa2e5" providerId="ADAL" clId="{B7751699-0CF1-47B3-A984-CCEF37740628}" dt="2023-04-04T17:27:25.496" v="7916" actId="20577"/>
          <ac:spMkLst>
            <pc:docMk/>
            <pc:sldMk cId="160566764" sldId="313"/>
            <ac:spMk id="9" creationId="{A4E9D29F-EBA4-0651-7DE9-A181EA003944}"/>
          </ac:spMkLst>
        </pc:spChg>
        <pc:spChg chg="mod">
          <ac:chgData name="Smruti Ranjan Sarangi" userId="e0ea421f-ad6a-4d5d-9997-e211934aa2e5" providerId="ADAL" clId="{B7751699-0CF1-47B3-A984-CCEF37740628}" dt="2023-04-04T17:45:34.483" v="7971" actId="13822"/>
          <ac:spMkLst>
            <pc:docMk/>
            <pc:sldMk cId="160566764" sldId="313"/>
            <ac:spMk id="13" creationId="{6B40A5AB-DAAF-0CFD-A4C4-2A385D31CA52}"/>
          </ac:spMkLst>
        </pc:spChg>
        <pc:spChg chg="add mod">
          <ac:chgData name="Smruti Ranjan Sarangi" userId="e0ea421f-ad6a-4d5d-9997-e211934aa2e5" providerId="ADAL" clId="{B7751699-0CF1-47B3-A984-CCEF37740628}" dt="2023-04-04T17:45:57.530" v="7976" actId="403"/>
          <ac:spMkLst>
            <pc:docMk/>
            <pc:sldMk cId="160566764" sldId="313"/>
            <ac:spMk id="14" creationId="{3E9863C3-29C5-3876-BB55-9B72FD1D26CF}"/>
          </ac:spMkLst>
        </pc:spChg>
        <pc:spChg chg="add mod">
          <ac:chgData name="Smruti Ranjan Sarangi" userId="e0ea421f-ad6a-4d5d-9997-e211934aa2e5" providerId="ADAL" clId="{B7751699-0CF1-47B3-A984-CCEF37740628}" dt="2023-04-04T17:46:03.928" v="7978" actId="1076"/>
          <ac:spMkLst>
            <pc:docMk/>
            <pc:sldMk cId="160566764" sldId="313"/>
            <ac:spMk id="15" creationId="{1CB9B3EC-16E7-6F38-ACD9-A3F5B8291F97}"/>
          </ac:spMkLst>
        </pc:spChg>
        <pc:spChg chg="add mod">
          <ac:chgData name="Smruti Ranjan Sarangi" userId="e0ea421f-ad6a-4d5d-9997-e211934aa2e5" providerId="ADAL" clId="{B7751699-0CF1-47B3-A984-CCEF37740628}" dt="2023-04-04T17:46:15.906" v="7980" actId="13822"/>
          <ac:spMkLst>
            <pc:docMk/>
            <pc:sldMk cId="160566764" sldId="313"/>
            <ac:spMk id="16" creationId="{A9AF44A6-26BC-CD85-F935-295CB05EB3C3}"/>
          </ac:spMkLst>
        </pc:spChg>
        <pc:spChg chg="add mod">
          <ac:chgData name="Smruti Ranjan Sarangi" userId="e0ea421f-ad6a-4d5d-9997-e211934aa2e5" providerId="ADAL" clId="{B7751699-0CF1-47B3-A984-CCEF37740628}" dt="2023-04-04T17:46:28.298" v="7984" actId="1076"/>
          <ac:spMkLst>
            <pc:docMk/>
            <pc:sldMk cId="160566764" sldId="313"/>
            <ac:spMk id="17" creationId="{ED17B00F-B356-D704-7D1D-77D8C08967FE}"/>
          </ac:spMkLst>
        </pc:spChg>
        <pc:spChg chg="add mod">
          <ac:chgData name="Smruti Ranjan Sarangi" userId="e0ea421f-ad6a-4d5d-9997-e211934aa2e5" providerId="ADAL" clId="{B7751699-0CF1-47B3-A984-CCEF37740628}" dt="2023-04-04T17:46:28.298" v="7984" actId="1076"/>
          <ac:spMkLst>
            <pc:docMk/>
            <pc:sldMk cId="160566764" sldId="313"/>
            <ac:spMk id="18" creationId="{4E5BB0C3-A834-A876-4B35-826FA05246D4}"/>
          </ac:spMkLst>
        </pc:spChg>
        <pc:spChg chg="add mod">
          <ac:chgData name="Smruti Ranjan Sarangi" userId="e0ea421f-ad6a-4d5d-9997-e211934aa2e5" providerId="ADAL" clId="{B7751699-0CF1-47B3-A984-CCEF37740628}" dt="2023-04-04T17:46:37.566" v="7986" actId="1076"/>
          <ac:spMkLst>
            <pc:docMk/>
            <pc:sldMk cId="160566764" sldId="313"/>
            <ac:spMk id="19" creationId="{1E8798AC-150D-9DAE-30D6-E8ACE2FEE2F8}"/>
          </ac:spMkLst>
        </pc:spChg>
        <pc:spChg chg="add mod">
          <ac:chgData name="Smruti Ranjan Sarangi" userId="e0ea421f-ad6a-4d5d-9997-e211934aa2e5" providerId="ADAL" clId="{B7751699-0CF1-47B3-A984-CCEF37740628}" dt="2023-04-04T17:46:37.566" v="7986" actId="1076"/>
          <ac:spMkLst>
            <pc:docMk/>
            <pc:sldMk cId="160566764" sldId="313"/>
            <ac:spMk id="20" creationId="{F84236FC-CE34-A521-3A39-C5AA1AFDA0AC}"/>
          </ac:spMkLst>
        </pc:spChg>
        <pc:spChg chg="add mod">
          <ac:chgData name="Smruti Ranjan Sarangi" userId="e0ea421f-ad6a-4d5d-9997-e211934aa2e5" providerId="ADAL" clId="{B7751699-0CF1-47B3-A984-CCEF37740628}" dt="2023-04-04T17:47:05.664" v="7993" actId="1582"/>
          <ac:spMkLst>
            <pc:docMk/>
            <pc:sldMk cId="160566764" sldId="313"/>
            <ac:spMk id="21" creationId="{94CD15B4-3241-8053-6B21-174B2E2F9D26}"/>
          </ac:spMkLst>
        </pc:spChg>
        <pc:spChg chg="add mod">
          <ac:chgData name="Smruti Ranjan Sarangi" userId="e0ea421f-ad6a-4d5d-9997-e211934aa2e5" providerId="ADAL" clId="{B7751699-0CF1-47B3-A984-CCEF37740628}" dt="2023-04-04T17:47:49.883" v="8027" actId="1076"/>
          <ac:spMkLst>
            <pc:docMk/>
            <pc:sldMk cId="160566764" sldId="313"/>
            <ac:spMk id="22" creationId="{185204E5-F170-AEB6-FD96-71815730D488}"/>
          </ac:spMkLst>
        </pc:spChg>
        <pc:spChg chg="add del">
          <ac:chgData name="Smruti Ranjan Sarangi" userId="e0ea421f-ad6a-4d5d-9997-e211934aa2e5" providerId="ADAL" clId="{B7751699-0CF1-47B3-A984-CCEF37740628}" dt="2023-04-04T17:48:00.086" v="8029" actId="478"/>
          <ac:spMkLst>
            <pc:docMk/>
            <pc:sldMk cId="160566764" sldId="313"/>
            <ac:spMk id="23" creationId="{DBAC1B87-50FD-0FD2-CDD7-AB5582CFF331}"/>
          </ac:spMkLst>
        </pc:spChg>
        <pc:picChg chg="add mod">
          <ac:chgData name="Smruti Ranjan Sarangi" userId="e0ea421f-ad6a-4d5d-9997-e211934aa2e5" providerId="ADAL" clId="{B7751699-0CF1-47B3-A984-CCEF37740628}" dt="2023-04-02T18:19:04.279" v="7670" actId="1076"/>
          <ac:picMkLst>
            <pc:docMk/>
            <pc:sldMk cId="160566764" sldId="313"/>
            <ac:picMk id="7" creationId="{98A5B2BA-49C7-ED4B-AECD-CCDA98F4ECA8}"/>
          </ac:picMkLst>
        </pc:picChg>
        <pc:cxnChg chg="add mod">
          <ac:chgData name="Smruti Ranjan Sarangi" userId="e0ea421f-ad6a-4d5d-9997-e211934aa2e5" providerId="ADAL" clId="{B7751699-0CF1-47B3-A984-CCEF37740628}" dt="2023-04-04T17:48:54.979" v="8039" actId="1582"/>
          <ac:cxnSpMkLst>
            <pc:docMk/>
            <pc:sldMk cId="160566764" sldId="313"/>
            <ac:cxnSpMk id="25" creationId="{508D6562-75B0-B2E9-3385-189DC1298C18}"/>
          </ac:cxnSpMkLst>
        </pc:cxnChg>
        <pc:cxnChg chg="add mod">
          <ac:chgData name="Smruti Ranjan Sarangi" userId="e0ea421f-ad6a-4d5d-9997-e211934aa2e5" providerId="ADAL" clId="{B7751699-0CF1-47B3-A984-CCEF37740628}" dt="2023-04-04T17:48:54.979" v="8039" actId="1582"/>
          <ac:cxnSpMkLst>
            <pc:docMk/>
            <pc:sldMk cId="160566764" sldId="313"/>
            <ac:cxnSpMk id="26" creationId="{C5FED65A-BD0A-819E-8D4F-25CE6D0F6351}"/>
          </ac:cxnSpMkLst>
        </pc:cxnChg>
        <pc:cxnChg chg="add mod">
          <ac:chgData name="Smruti Ranjan Sarangi" userId="e0ea421f-ad6a-4d5d-9997-e211934aa2e5" providerId="ADAL" clId="{B7751699-0CF1-47B3-A984-CCEF37740628}" dt="2023-04-04T17:49:14.661" v="8042" actId="14100"/>
          <ac:cxnSpMkLst>
            <pc:docMk/>
            <pc:sldMk cId="160566764" sldId="313"/>
            <ac:cxnSpMk id="29" creationId="{7F9344D1-0DF9-B391-79B1-9B31570F04EF}"/>
          </ac:cxnSpMkLst>
        </pc:cxnChg>
        <pc:cxnChg chg="add mod">
          <ac:chgData name="Smruti Ranjan Sarangi" userId="e0ea421f-ad6a-4d5d-9997-e211934aa2e5" providerId="ADAL" clId="{B7751699-0CF1-47B3-A984-CCEF37740628}" dt="2023-04-04T17:49:10.197" v="8041" actId="14100"/>
          <ac:cxnSpMkLst>
            <pc:docMk/>
            <pc:sldMk cId="160566764" sldId="313"/>
            <ac:cxnSpMk id="32" creationId="{A87E2D4D-FB58-C0D1-38B7-34663FBE9D3E}"/>
          </ac:cxnSpMkLst>
        </pc:cxnChg>
        <pc:cxnChg chg="add mod">
          <ac:chgData name="Smruti Ranjan Sarangi" userId="e0ea421f-ad6a-4d5d-9997-e211934aa2e5" providerId="ADAL" clId="{B7751699-0CF1-47B3-A984-CCEF37740628}" dt="2023-04-04T17:49:36.144" v="8045" actId="14100"/>
          <ac:cxnSpMkLst>
            <pc:docMk/>
            <pc:sldMk cId="160566764" sldId="313"/>
            <ac:cxnSpMk id="36" creationId="{5D8D2176-2389-CB7A-2FC2-A1F177DDCC2A}"/>
          </ac:cxnSpMkLst>
        </pc:cxnChg>
        <pc:cxnChg chg="add mod">
          <ac:chgData name="Smruti Ranjan Sarangi" userId="e0ea421f-ad6a-4d5d-9997-e211934aa2e5" providerId="ADAL" clId="{B7751699-0CF1-47B3-A984-CCEF37740628}" dt="2023-04-04T17:49:43.973" v="8048" actId="14100"/>
          <ac:cxnSpMkLst>
            <pc:docMk/>
            <pc:sldMk cId="160566764" sldId="313"/>
            <ac:cxnSpMk id="38" creationId="{95BF26A5-E414-BD1C-77B3-C6C2C906EF18}"/>
          </ac:cxnSpMkLst>
        </pc:cxnChg>
        <pc:cxnChg chg="add mod">
          <ac:chgData name="Smruti Ranjan Sarangi" userId="e0ea421f-ad6a-4d5d-9997-e211934aa2e5" providerId="ADAL" clId="{B7751699-0CF1-47B3-A984-CCEF37740628}" dt="2023-04-04T17:50:11.699" v="8051" actId="14100"/>
          <ac:cxnSpMkLst>
            <pc:docMk/>
            <pc:sldMk cId="160566764" sldId="313"/>
            <ac:cxnSpMk id="40" creationId="{182B0482-9388-7A3C-4770-877002E83999}"/>
          </ac:cxnSpMkLst>
        </pc:cxnChg>
        <pc:cxnChg chg="add mod">
          <ac:chgData name="Smruti Ranjan Sarangi" userId="e0ea421f-ad6a-4d5d-9997-e211934aa2e5" providerId="ADAL" clId="{B7751699-0CF1-47B3-A984-CCEF37740628}" dt="2023-04-04T17:50:21.332" v="8054" actId="14100"/>
          <ac:cxnSpMkLst>
            <pc:docMk/>
            <pc:sldMk cId="160566764" sldId="313"/>
            <ac:cxnSpMk id="42" creationId="{EB12CBCF-E7EE-DFEC-BC9F-9538CDFE56AD}"/>
          </ac:cxnSpMkLst>
        </pc:cxnChg>
      </pc:sldChg>
      <pc:sldChg chg="ord">
        <pc:chgData name="Smruti Ranjan Sarangi" userId="e0ea421f-ad6a-4d5d-9997-e211934aa2e5" providerId="ADAL" clId="{B7751699-0CF1-47B3-A984-CCEF37740628}" dt="2023-04-11T18:03:10.560" v="11138"/>
        <pc:sldMkLst>
          <pc:docMk/>
          <pc:sldMk cId="2472074958" sldId="315"/>
        </pc:sldMkLst>
      </pc:sldChg>
      <pc:sldChg chg="modSp mod ord">
        <pc:chgData name="Smruti Ranjan Sarangi" userId="e0ea421f-ad6a-4d5d-9997-e211934aa2e5" providerId="ADAL" clId="{B7751699-0CF1-47B3-A984-CCEF37740628}" dt="2023-04-11T18:04:56.968" v="11168" actId="20577"/>
        <pc:sldMkLst>
          <pc:docMk/>
          <pc:sldMk cId="3521704710" sldId="316"/>
        </pc:sldMkLst>
        <pc:spChg chg="mod">
          <ac:chgData name="Smruti Ranjan Sarangi" userId="e0ea421f-ad6a-4d5d-9997-e211934aa2e5" providerId="ADAL" clId="{B7751699-0CF1-47B3-A984-CCEF37740628}" dt="2023-04-11T18:04:56.968" v="11168" actId="20577"/>
          <ac:spMkLst>
            <pc:docMk/>
            <pc:sldMk cId="3521704710" sldId="316"/>
            <ac:spMk id="13" creationId="{0F644A4F-9DB5-19BA-4608-0625532A4050}"/>
          </ac:spMkLst>
        </pc:spChg>
      </pc:sldChg>
      <pc:sldChg chg="addSp delSp modSp new mod">
        <pc:chgData name="Smruti Ranjan Sarangi" userId="e0ea421f-ad6a-4d5d-9997-e211934aa2e5" providerId="ADAL" clId="{B7751699-0CF1-47B3-A984-CCEF37740628}" dt="2023-04-03T18:20:48.940" v="7915" actId="20577"/>
        <pc:sldMkLst>
          <pc:docMk/>
          <pc:sldMk cId="3508464880" sldId="318"/>
        </pc:sldMkLst>
        <pc:spChg chg="mod">
          <ac:chgData name="Smruti Ranjan Sarangi" userId="e0ea421f-ad6a-4d5d-9997-e211934aa2e5" providerId="ADAL" clId="{B7751699-0CF1-47B3-A984-CCEF37740628}" dt="2023-04-03T18:11:13.049" v="7766" actId="20577"/>
          <ac:spMkLst>
            <pc:docMk/>
            <pc:sldMk cId="3508464880" sldId="318"/>
            <ac:spMk id="2" creationId="{8AA22F46-9610-1113-367A-C51F7758A009}"/>
          </ac:spMkLst>
        </pc:spChg>
        <pc:spChg chg="mod">
          <ac:chgData name="Smruti Ranjan Sarangi" userId="e0ea421f-ad6a-4d5d-9997-e211934aa2e5" providerId="ADAL" clId="{B7751699-0CF1-47B3-A984-CCEF37740628}" dt="2023-04-03T18:20:48.940" v="7915" actId="20577"/>
          <ac:spMkLst>
            <pc:docMk/>
            <pc:sldMk cId="3508464880" sldId="318"/>
            <ac:spMk id="3" creationId="{7B202BFD-A426-A129-A965-C5576596D6C7}"/>
          </ac:spMkLst>
        </pc:spChg>
        <pc:spChg chg="add mod">
          <ac:chgData name="Smruti Ranjan Sarangi" userId="e0ea421f-ad6a-4d5d-9997-e211934aa2e5" providerId="ADAL" clId="{B7751699-0CF1-47B3-A984-CCEF37740628}" dt="2023-04-03T18:14:01.242" v="7781" actId="6549"/>
          <ac:spMkLst>
            <pc:docMk/>
            <pc:sldMk cId="3508464880" sldId="318"/>
            <ac:spMk id="6" creationId="{BECE5A01-2E2B-5036-FD6A-D30EE465B04D}"/>
          </ac:spMkLst>
        </pc:spChg>
        <pc:spChg chg="add del">
          <ac:chgData name="Smruti Ranjan Sarangi" userId="e0ea421f-ad6a-4d5d-9997-e211934aa2e5" providerId="ADAL" clId="{B7751699-0CF1-47B3-A984-CCEF37740628}" dt="2023-04-03T18:12:49.527" v="7771"/>
          <ac:spMkLst>
            <pc:docMk/>
            <pc:sldMk cId="3508464880" sldId="318"/>
            <ac:spMk id="7" creationId="{4DEE499C-9780-FDC4-3982-38AC197CA591}"/>
          </ac:spMkLst>
        </pc:spChg>
        <pc:spChg chg="add mod">
          <ac:chgData name="Smruti Ranjan Sarangi" userId="e0ea421f-ad6a-4d5d-9997-e211934aa2e5" providerId="ADAL" clId="{B7751699-0CF1-47B3-A984-CCEF37740628}" dt="2023-04-03T18:14:51.898" v="7829" actId="14100"/>
          <ac:spMkLst>
            <pc:docMk/>
            <pc:sldMk cId="3508464880" sldId="318"/>
            <ac:spMk id="9" creationId="{91FE6F21-9D91-D456-10B6-BCAADA641E2C}"/>
          </ac:spMkLst>
        </pc:spChg>
        <pc:picChg chg="add mod">
          <ac:chgData name="Smruti Ranjan Sarangi" userId="e0ea421f-ad6a-4d5d-9997-e211934aa2e5" providerId="ADAL" clId="{B7751699-0CF1-47B3-A984-CCEF37740628}" dt="2023-04-03T18:15:01.704" v="7831" actId="1076"/>
          <ac:picMkLst>
            <pc:docMk/>
            <pc:sldMk cId="3508464880" sldId="318"/>
            <ac:picMk id="8" creationId="{C7B89E12-1E6E-C5DE-461F-50D0A99EEFA5}"/>
          </ac:picMkLst>
        </pc:picChg>
      </pc:sldChg>
      <pc:sldChg chg="addSp modSp mod">
        <pc:chgData name="Smruti Ranjan Sarangi" userId="e0ea421f-ad6a-4d5d-9997-e211934aa2e5" providerId="ADAL" clId="{B7751699-0CF1-47B3-A984-CCEF37740628}" dt="2023-04-04T18:11:07.431" v="8471" actId="14100"/>
        <pc:sldMkLst>
          <pc:docMk/>
          <pc:sldMk cId="2396721581" sldId="319"/>
        </pc:sldMkLst>
        <pc:spChg chg="add mod">
          <ac:chgData name="Smruti Ranjan Sarangi" userId="e0ea421f-ad6a-4d5d-9997-e211934aa2e5" providerId="ADAL" clId="{B7751699-0CF1-47B3-A984-CCEF37740628}" dt="2023-04-04T18:10:00.304" v="8454" actId="1076"/>
          <ac:spMkLst>
            <pc:docMk/>
            <pc:sldMk cId="2396721581" sldId="319"/>
            <ac:spMk id="3" creationId="{0884E8E1-9751-872C-8C7F-E3E0CEA2E8F1}"/>
          </ac:spMkLst>
        </pc:spChg>
        <pc:spChg chg="add mod">
          <ac:chgData name="Smruti Ranjan Sarangi" userId="e0ea421f-ad6a-4d5d-9997-e211934aa2e5" providerId="ADAL" clId="{B7751699-0CF1-47B3-A984-CCEF37740628}" dt="2023-04-04T18:09:30.629" v="8442" actId="403"/>
          <ac:spMkLst>
            <pc:docMk/>
            <pc:sldMk cId="2396721581" sldId="319"/>
            <ac:spMk id="16" creationId="{D98B8566-106D-FF34-6898-6D75B0BA67D2}"/>
          </ac:spMkLst>
        </pc:spChg>
        <pc:spChg chg="add mod">
          <ac:chgData name="Smruti Ranjan Sarangi" userId="e0ea421f-ad6a-4d5d-9997-e211934aa2e5" providerId="ADAL" clId="{B7751699-0CF1-47B3-A984-CCEF37740628}" dt="2023-04-04T18:11:01.801" v="8469" actId="403"/>
          <ac:spMkLst>
            <pc:docMk/>
            <pc:sldMk cId="2396721581" sldId="319"/>
            <ac:spMk id="20" creationId="{8CC86570-4C6E-A64C-D7D7-FEB082D6B24D}"/>
          </ac:spMkLst>
        </pc:spChg>
        <pc:spChg chg="add mod">
          <ac:chgData name="Smruti Ranjan Sarangi" userId="e0ea421f-ad6a-4d5d-9997-e211934aa2e5" providerId="ADAL" clId="{B7751699-0CF1-47B3-A984-CCEF37740628}" dt="2023-04-04T18:11:07.431" v="8471" actId="14100"/>
          <ac:spMkLst>
            <pc:docMk/>
            <pc:sldMk cId="2396721581" sldId="319"/>
            <ac:spMk id="21" creationId="{77877C1C-4865-F568-C31B-70D5FA5AE3D4}"/>
          </ac:spMkLst>
        </pc:spChg>
        <pc:cxnChg chg="add mod">
          <ac:chgData name="Smruti Ranjan Sarangi" userId="e0ea421f-ad6a-4d5d-9997-e211934aa2e5" providerId="ADAL" clId="{B7751699-0CF1-47B3-A984-CCEF37740628}" dt="2023-04-04T18:08:31.177" v="8417" actId="1582"/>
          <ac:cxnSpMkLst>
            <pc:docMk/>
            <pc:sldMk cId="2396721581" sldId="319"/>
            <ac:cxnSpMk id="7" creationId="{ADFE1E49-A9DE-B41D-EC39-F4F1BE124B34}"/>
          </ac:cxnSpMkLst>
        </pc:cxnChg>
        <pc:cxnChg chg="add mod">
          <ac:chgData name="Smruti Ranjan Sarangi" userId="e0ea421f-ad6a-4d5d-9997-e211934aa2e5" providerId="ADAL" clId="{B7751699-0CF1-47B3-A984-CCEF37740628}" dt="2023-04-04T18:09:08.243" v="8423" actId="1076"/>
          <ac:cxnSpMkLst>
            <pc:docMk/>
            <pc:sldMk cId="2396721581" sldId="319"/>
            <ac:cxnSpMk id="18" creationId="{B7087D06-65C5-3BA0-88FC-23771764381D}"/>
          </ac:cxnSpMkLst>
        </pc:cxnChg>
        <pc:cxnChg chg="add mod">
          <ac:chgData name="Smruti Ranjan Sarangi" userId="e0ea421f-ad6a-4d5d-9997-e211934aa2e5" providerId="ADAL" clId="{B7751699-0CF1-47B3-A984-CCEF37740628}" dt="2023-04-04T18:09:14.557" v="8425" actId="1076"/>
          <ac:cxnSpMkLst>
            <pc:docMk/>
            <pc:sldMk cId="2396721581" sldId="319"/>
            <ac:cxnSpMk id="19" creationId="{1F4F1FDA-9064-650C-C56B-EAEC31E6A527}"/>
          </ac:cxnSpMkLst>
        </pc:cxnChg>
      </pc:sldChg>
      <pc:sldChg chg="modSp new mod">
        <pc:chgData name="Smruti Ranjan Sarangi" userId="e0ea421f-ad6a-4d5d-9997-e211934aa2e5" providerId="ADAL" clId="{B7751699-0CF1-47B3-A984-CCEF37740628}" dt="2023-04-04T18:54:17.359" v="8962" actId="207"/>
        <pc:sldMkLst>
          <pc:docMk/>
          <pc:sldMk cId="2354474928" sldId="321"/>
        </pc:sldMkLst>
        <pc:spChg chg="mod">
          <ac:chgData name="Smruti Ranjan Sarangi" userId="e0ea421f-ad6a-4d5d-9997-e211934aa2e5" providerId="ADAL" clId="{B7751699-0CF1-47B3-A984-CCEF37740628}" dt="2023-04-04T18:17:02.454" v="8489" actId="20577"/>
          <ac:spMkLst>
            <pc:docMk/>
            <pc:sldMk cId="2354474928" sldId="321"/>
            <ac:spMk id="2" creationId="{7D25A8D4-7AAA-0E77-6A14-BE1CC07DDD3A}"/>
          </ac:spMkLst>
        </pc:spChg>
        <pc:spChg chg="mod">
          <ac:chgData name="Smruti Ranjan Sarangi" userId="e0ea421f-ad6a-4d5d-9997-e211934aa2e5" providerId="ADAL" clId="{B7751699-0CF1-47B3-A984-CCEF37740628}" dt="2023-04-04T18:54:17.359" v="8962" actId="207"/>
          <ac:spMkLst>
            <pc:docMk/>
            <pc:sldMk cId="2354474928" sldId="321"/>
            <ac:spMk id="3" creationId="{3FA788B2-9AC2-34E6-17DA-AE967881F60F}"/>
          </ac:spMkLst>
        </pc:spChg>
      </pc:sldChg>
      <pc:sldChg chg="modSp new mod">
        <pc:chgData name="Smruti Ranjan Sarangi" userId="e0ea421f-ad6a-4d5d-9997-e211934aa2e5" providerId="ADAL" clId="{B7751699-0CF1-47B3-A984-CCEF37740628}" dt="2023-04-04T19:10:22.433" v="9286" actId="114"/>
        <pc:sldMkLst>
          <pc:docMk/>
          <pc:sldMk cId="2417485422" sldId="322"/>
        </pc:sldMkLst>
        <pc:spChg chg="mod">
          <ac:chgData name="Smruti Ranjan Sarangi" userId="e0ea421f-ad6a-4d5d-9997-e211934aa2e5" providerId="ADAL" clId="{B7751699-0CF1-47B3-A984-CCEF37740628}" dt="2023-04-04T18:55:48.491" v="8981" actId="20577"/>
          <ac:spMkLst>
            <pc:docMk/>
            <pc:sldMk cId="2417485422" sldId="322"/>
            <ac:spMk id="2" creationId="{1493C0F8-7754-6306-A2CA-18D220B19FA8}"/>
          </ac:spMkLst>
        </pc:spChg>
        <pc:spChg chg="mod">
          <ac:chgData name="Smruti Ranjan Sarangi" userId="e0ea421f-ad6a-4d5d-9997-e211934aa2e5" providerId="ADAL" clId="{B7751699-0CF1-47B3-A984-CCEF37740628}" dt="2023-04-04T19:10:22.433" v="9286" actId="114"/>
          <ac:spMkLst>
            <pc:docMk/>
            <pc:sldMk cId="2417485422" sldId="322"/>
            <ac:spMk id="3" creationId="{5C41F62F-2543-B562-D6FC-7D2CCDD667FA}"/>
          </ac:spMkLst>
        </pc:spChg>
      </pc:sldChg>
      <pc:sldChg chg="addSp modSp mod">
        <pc:chgData name="Smruti Ranjan Sarangi" userId="e0ea421f-ad6a-4d5d-9997-e211934aa2e5" providerId="ADAL" clId="{B7751699-0CF1-47B3-A984-CCEF37740628}" dt="2023-04-09T18:11:06.379" v="10986" actId="207"/>
        <pc:sldMkLst>
          <pc:docMk/>
          <pc:sldMk cId="1932468777" sldId="324"/>
        </pc:sldMkLst>
        <pc:spChg chg="mod">
          <ac:chgData name="Smruti Ranjan Sarangi" userId="e0ea421f-ad6a-4d5d-9997-e211934aa2e5" providerId="ADAL" clId="{B7751699-0CF1-47B3-A984-CCEF37740628}" dt="2023-04-09T17:39:44.103" v="10484" actId="1076"/>
          <ac:spMkLst>
            <pc:docMk/>
            <pc:sldMk cId="1932468777" sldId="324"/>
            <ac:spMk id="2" creationId="{5E0696CA-BA44-5984-D743-D9AE499B984E}"/>
          </ac:spMkLst>
        </pc:spChg>
        <pc:spChg chg="mod">
          <ac:chgData name="Smruti Ranjan Sarangi" userId="e0ea421f-ad6a-4d5d-9997-e211934aa2e5" providerId="ADAL" clId="{B7751699-0CF1-47B3-A984-CCEF37740628}" dt="2023-04-09T18:11:06.379" v="10986" actId="207"/>
          <ac:spMkLst>
            <pc:docMk/>
            <pc:sldMk cId="1932468777" sldId="324"/>
            <ac:spMk id="3" creationId="{7B5B2C11-BC8D-7511-9CA2-6BE089DF8E97}"/>
          </ac:spMkLst>
        </pc:spChg>
        <pc:spChg chg="mod">
          <ac:chgData name="Smruti Ranjan Sarangi" userId="e0ea421f-ad6a-4d5d-9997-e211934aa2e5" providerId="ADAL" clId="{B7751699-0CF1-47B3-A984-CCEF37740628}" dt="2023-04-09T17:38:32.031" v="10481" actId="403"/>
          <ac:spMkLst>
            <pc:docMk/>
            <pc:sldMk cId="1932468777" sldId="324"/>
            <ac:spMk id="6" creationId="{043463F3-C5B4-9888-B5AA-283C0CC55CEF}"/>
          </ac:spMkLst>
        </pc:spChg>
        <pc:spChg chg="mod">
          <ac:chgData name="Smruti Ranjan Sarangi" userId="e0ea421f-ad6a-4d5d-9997-e211934aa2e5" providerId="ADAL" clId="{B7751699-0CF1-47B3-A984-CCEF37740628}" dt="2023-04-09T17:38:35.563" v="10482" actId="403"/>
          <ac:spMkLst>
            <pc:docMk/>
            <pc:sldMk cId="1932468777" sldId="324"/>
            <ac:spMk id="7" creationId="{E0933CF2-E792-B5D4-5421-5134B9493405}"/>
          </ac:spMkLst>
        </pc:spChg>
        <pc:spChg chg="mod">
          <ac:chgData name="Smruti Ranjan Sarangi" userId="e0ea421f-ad6a-4d5d-9997-e211934aa2e5" providerId="ADAL" clId="{B7751699-0CF1-47B3-A984-CCEF37740628}" dt="2023-04-09T17:38:38.601" v="10483" actId="403"/>
          <ac:spMkLst>
            <pc:docMk/>
            <pc:sldMk cId="1932468777" sldId="324"/>
            <ac:spMk id="9" creationId="{9474A377-9CA6-C470-DE66-15AD71D50CE3}"/>
          </ac:spMkLst>
        </pc:spChg>
        <pc:spChg chg="add mod">
          <ac:chgData name="Smruti Ranjan Sarangi" userId="e0ea421f-ad6a-4d5d-9997-e211934aa2e5" providerId="ADAL" clId="{B7751699-0CF1-47B3-A984-CCEF37740628}" dt="2023-04-09T17:40:06.187" v="10499" actId="13822"/>
          <ac:spMkLst>
            <pc:docMk/>
            <pc:sldMk cId="1932468777" sldId="324"/>
            <ac:spMk id="10" creationId="{E0F22A79-43F0-9432-2DD7-815AD18A2240}"/>
          </ac:spMkLst>
        </pc:spChg>
      </pc:sldChg>
      <pc:sldChg chg="modSp mod">
        <pc:chgData name="Smruti Ranjan Sarangi" userId="e0ea421f-ad6a-4d5d-9997-e211934aa2e5" providerId="ADAL" clId="{B7751699-0CF1-47B3-A984-CCEF37740628}" dt="2024-06-15T20:22:21.810" v="11588" actId="14100"/>
        <pc:sldMkLst>
          <pc:docMk/>
          <pc:sldMk cId="4027036021" sldId="324"/>
        </pc:sldMkLst>
        <pc:spChg chg="mod">
          <ac:chgData name="Smruti Ranjan Sarangi" userId="e0ea421f-ad6a-4d5d-9997-e211934aa2e5" providerId="ADAL" clId="{B7751699-0CF1-47B3-A984-CCEF37740628}" dt="2024-06-15T20:22:21.810" v="11588" actId="14100"/>
          <ac:spMkLst>
            <pc:docMk/>
            <pc:sldMk cId="4027036021" sldId="324"/>
            <ac:spMk id="3" creationId="{7B5B2C11-BC8D-7511-9CA2-6BE089DF8E97}"/>
          </ac:spMkLst>
        </pc:spChg>
      </pc:sldChg>
      <pc:sldChg chg="addSp modSp mod">
        <pc:chgData name="Smruti Ranjan Sarangi" userId="e0ea421f-ad6a-4d5d-9997-e211934aa2e5" providerId="ADAL" clId="{B7751699-0CF1-47B3-A984-CCEF37740628}" dt="2023-04-09T16:13:56.470" v="9750" actId="1076"/>
        <pc:sldMkLst>
          <pc:docMk/>
          <pc:sldMk cId="3660057315" sldId="325"/>
        </pc:sldMkLst>
        <pc:spChg chg="mod">
          <ac:chgData name="Smruti Ranjan Sarangi" userId="e0ea421f-ad6a-4d5d-9997-e211934aa2e5" providerId="ADAL" clId="{B7751699-0CF1-47B3-A984-CCEF37740628}" dt="2023-04-09T16:12:27.055" v="9698" actId="1076"/>
          <ac:spMkLst>
            <pc:docMk/>
            <pc:sldMk cId="3660057315" sldId="325"/>
            <ac:spMk id="2" creationId="{EC7E614B-8563-5D17-53A0-66FCC24ED317}"/>
          </ac:spMkLst>
        </pc:spChg>
        <pc:spChg chg="mod">
          <ac:chgData name="Smruti Ranjan Sarangi" userId="e0ea421f-ad6a-4d5d-9997-e211934aa2e5" providerId="ADAL" clId="{B7751699-0CF1-47B3-A984-CCEF37740628}" dt="2023-04-09T16:13:34.348" v="9746" actId="1076"/>
          <ac:spMkLst>
            <pc:docMk/>
            <pc:sldMk cId="3660057315" sldId="325"/>
            <ac:spMk id="9" creationId="{0D8ADCE5-3255-810E-5D6B-0100D086A028}"/>
          </ac:spMkLst>
        </pc:spChg>
        <pc:spChg chg="mod">
          <ac:chgData name="Smruti Ranjan Sarangi" userId="e0ea421f-ad6a-4d5d-9997-e211934aa2e5" providerId="ADAL" clId="{B7751699-0CF1-47B3-A984-CCEF37740628}" dt="2023-04-09T16:13:56.470" v="9750" actId="1076"/>
          <ac:spMkLst>
            <pc:docMk/>
            <pc:sldMk cId="3660057315" sldId="325"/>
            <ac:spMk id="10" creationId="{99C5E201-AEF5-3F05-5E88-FD54FE6D80CC}"/>
          </ac:spMkLst>
        </pc:spChg>
        <pc:spChg chg="add mod">
          <ac:chgData name="Smruti Ranjan Sarangi" userId="e0ea421f-ad6a-4d5d-9997-e211934aa2e5" providerId="ADAL" clId="{B7751699-0CF1-47B3-A984-CCEF37740628}" dt="2023-04-09T16:13:47.329" v="9748" actId="1076"/>
          <ac:spMkLst>
            <pc:docMk/>
            <pc:sldMk cId="3660057315" sldId="325"/>
            <ac:spMk id="16" creationId="{1A9ADE6D-B970-94BE-973B-BF99E676609E}"/>
          </ac:spMkLst>
        </pc:spChg>
        <pc:picChg chg="add mod">
          <ac:chgData name="Smruti Ranjan Sarangi" userId="e0ea421f-ad6a-4d5d-9997-e211934aa2e5" providerId="ADAL" clId="{B7751699-0CF1-47B3-A984-CCEF37740628}" dt="2023-04-09T16:12:22.576" v="9697" actId="1076"/>
          <ac:picMkLst>
            <pc:docMk/>
            <pc:sldMk cId="3660057315" sldId="325"/>
            <ac:picMk id="14" creationId="{E2C78E67-635B-F862-0A3E-EDCEA28B0612}"/>
          </ac:picMkLst>
        </pc:picChg>
      </pc:sldChg>
      <pc:sldChg chg="addSp delSp modSp mod">
        <pc:chgData name="Smruti Ranjan Sarangi" userId="e0ea421f-ad6a-4d5d-9997-e211934aa2e5" providerId="ADAL" clId="{B7751699-0CF1-47B3-A984-CCEF37740628}" dt="2023-04-09T16:12:09.247" v="9695" actId="1076"/>
        <pc:sldMkLst>
          <pc:docMk/>
          <pc:sldMk cId="3838721026" sldId="331"/>
        </pc:sldMkLst>
        <pc:spChg chg="mod">
          <ac:chgData name="Smruti Ranjan Sarangi" userId="e0ea421f-ad6a-4d5d-9997-e211934aa2e5" providerId="ADAL" clId="{B7751699-0CF1-47B3-A984-CCEF37740628}" dt="2023-04-09T16:11:07.897" v="9681" actId="20577"/>
          <ac:spMkLst>
            <pc:docMk/>
            <pc:sldMk cId="3838721026" sldId="331"/>
            <ac:spMk id="2" creationId="{11390E63-BB42-AD1F-C470-E90553E74816}"/>
          </ac:spMkLst>
        </pc:spChg>
        <pc:spChg chg="add mod">
          <ac:chgData name="Smruti Ranjan Sarangi" userId="e0ea421f-ad6a-4d5d-9997-e211934aa2e5" providerId="ADAL" clId="{B7751699-0CF1-47B3-A984-CCEF37740628}" dt="2023-04-09T16:02:26.879" v="9311" actId="13822"/>
          <ac:spMkLst>
            <pc:docMk/>
            <pc:sldMk cId="3838721026" sldId="331"/>
            <ac:spMk id="3" creationId="{203911F6-8D25-E84B-DDDC-BCCF4317B923}"/>
          </ac:spMkLst>
        </pc:spChg>
        <pc:spChg chg="add mod">
          <ac:chgData name="Smruti Ranjan Sarangi" userId="e0ea421f-ad6a-4d5d-9997-e211934aa2e5" providerId="ADAL" clId="{B7751699-0CF1-47B3-A984-CCEF37740628}" dt="2023-04-09T16:07:27.397" v="9576" actId="14100"/>
          <ac:spMkLst>
            <pc:docMk/>
            <pc:sldMk cId="3838721026" sldId="331"/>
            <ac:spMk id="6" creationId="{5D61C979-80A0-B063-2D5F-7E37F8F14584}"/>
          </ac:spMkLst>
        </pc:spChg>
        <pc:spChg chg="mod">
          <ac:chgData name="Smruti Ranjan Sarangi" userId="e0ea421f-ad6a-4d5d-9997-e211934aa2e5" providerId="ADAL" clId="{B7751699-0CF1-47B3-A984-CCEF37740628}" dt="2023-04-09T16:03:04.347" v="9327" actId="1076"/>
          <ac:spMkLst>
            <pc:docMk/>
            <pc:sldMk cId="3838721026" sldId="331"/>
            <ac:spMk id="7" creationId="{4C0C4443-A60A-1D20-2861-E1FEABE6B5D4}"/>
          </ac:spMkLst>
        </pc:spChg>
        <pc:spChg chg="add mod">
          <ac:chgData name="Smruti Ranjan Sarangi" userId="e0ea421f-ad6a-4d5d-9997-e211934aa2e5" providerId="ADAL" clId="{B7751699-0CF1-47B3-A984-CCEF37740628}" dt="2023-04-09T16:05:20.348" v="9455" actId="114"/>
          <ac:spMkLst>
            <pc:docMk/>
            <pc:sldMk cId="3838721026" sldId="331"/>
            <ac:spMk id="8" creationId="{8E91F69C-B949-04FE-DC75-17C9E1A1271A}"/>
          </ac:spMkLst>
        </pc:spChg>
        <pc:spChg chg="add mod">
          <ac:chgData name="Smruti Ranjan Sarangi" userId="e0ea421f-ad6a-4d5d-9997-e211934aa2e5" providerId="ADAL" clId="{B7751699-0CF1-47B3-A984-CCEF37740628}" dt="2023-04-09T16:07:51.077" v="9605" actId="207"/>
          <ac:spMkLst>
            <pc:docMk/>
            <pc:sldMk cId="3838721026" sldId="331"/>
            <ac:spMk id="9" creationId="{5ABFC3FE-BBA8-91D4-DBB5-13D312EA4F08}"/>
          </ac:spMkLst>
        </pc:spChg>
        <pc:spChg chg="add del mod">
          <ac:chgData name="Smruti Ranjan Sarangi" userId="e0ea421f-ad6a-4d5d-9997-e211934aa2e5" providerId="ADAL" clId="{B7751699-0CF1-47B3-A984-CCEF37740628}" dt="2023-04-09T16:10:11.548" v="9607" actId="478"/>
          <ac:spMkLst>
            <pc:docMk/>
            <pc:sldMk cId="3838721026" sldId="331"/>
            <ac:spMk id="10" creationId="{07AFCB4A-5EB3-BB2D-A241-6E07B45E5A15}"/>
          </ac:spMkLst>
        </pc:spChg>
        <pc:spChg chg="add mod">
          <ac:chgData name="Smruti Ranjan Sarangi" userId="e0ea421f-ad6a-4d5d-9997-e211934aa2e5" providerId="ADAL" clId="{B7751699-0CF1-47B3-A984-CCEF37740628}" dt="2023-04-09T16:11:00.439" v="9677" actId="13822"/>
          <ac:spMkLst>
            <pc:docMk/>
            <pc:sldMk cId="3838721026" sldId="331"/>
            <ac:spMk id="11" creationId="{B861476A-A702-815C-6C12-EE6C04684E37}"/>
          </ac:spMkLst>
        </pc:spChg>
        <pc:picChg chg="add mod">
          <ac:chgData name="Smruti Ranjan Sarangi" userId="e0ea421f-ad6a-4d5d-9997-e211934aa2e5" providerId="ADAL" clId="{B7751699-0CF1-47B3-A984-CCEF37740628}" dt="2023-04-09T16:12:09.247" v="9695" actId="1076"/>
          <ac:picMkLst>
            <pc:docMk/>
            <pc:sldMk cId="3838721026" sldId="331"/>
            <ac:picMk id="13" creationId="{57097C09-76ED-1220-45A7-9405F45E7FF2}"/>
          </ac:picMkLst>
        </pc:picChg>
        <pc:picChg chg="add mod">
          <ac:chgData name="Smruti Ranjan Sarangi" userId="e0ea421f-ad6a-4d5d-9997-e211934aa2e5" providerId="ADAL" clId="{B7751699-0CF1-47B3-A984-CCEF37740628}" dt="2023-04-09T16:11:51.153" v="9689" actId="1076"/>
          <ac:picMkLst>
            <pc:docMk/>
            <pc:sldMk cId="3838721026" sldId="331"/>
            <ac:picMk id="15" creationId="{6C05B042-C8E5-DEAC-C7A1-6A1DE1E427B1}"/>
          </ac:picMkLst>
        </pc:picChg>
      </pc:sldChg>
      <pc:sldChg chg="addSp delSp modSp mod">
        <pc:chgData name="Smruti Ranjan Sarangi" userId="e0ea421f-ad6a-4d5d-9997-e211934aa2e5" providerId="ADAL" clId="{B7751699-0CF1-47B3-A984-CCEF37740628}" dt="2023-04-09T17:38:10.002" v="10480" actId="207"/>
        <pc:sldMkLst>
          <pc:docMk/>
          <pc:sldMk cId="1540755224" sldId="340"/>
        </pc:sldMkLst>
        <pc:spChg chg="mod">
          <ac:chgData name="Smruti Ranjan Sarangi" userId="e0ea421f-ad6a-4d5d-9997-e211934aa2e5" providerId="ADAL" clId="{B7751699-0CF1-47B3-A984-CCEF37740628}" dt="2023-04-09T16:15:20.994" v="9766" actId="1076"/>
          <ac:spMkLst>
            <pc:docMk/>
            <pc:sldMk cId="1540755224" sldId="340"/>
            <ac:spMk id="2" creationId="{92983A10-C19C-5E60-8BAC-2588D6BF2DB7}"/>
          </ac:spMkLst>
        </pc:spChg>
        <pc:spChg chg="del mod">
          <ac:chgData name="Smruti Ranjan Sarangi" userId="e0ea421f-ad6a-4d5d-9997-e211934aa2e5" providerId="ADAL" clId="{B7751699-0CF1-47B3-A984-CCEF37740628}" dt="2023-04-09T16:17:24.436" v="9843"/>
          <ac:spMkLst>
            <pc:docMk/>
            <pc:sldMk cId="1540755224" sldId="340"/>
            <ac:spMk id="3" creationId="{7434BBAC-31D2-A1CB-3F44-40A17C78893C}"/>
          </ac:spMkLst>
        </pc:spChg>
        <pc:spChg chg="add mod">
          <ac:chgData name="Smruti Ranjan Sarangi" userId="e0ea421f-ad6a-4d5d-9997-e211934aa2e5" providerId="ADAL" clId="{B7751699-0CF1-47B3-A984-CCEF37740628}" dt="2023-04-09T16:16:05.736" v="9842" actId="1076"/>
          <ac:spMkLst>
            <pc:docMk/>
            <pc:sldMk cId="1540755224" sldId="340"/>
            <ac:spMk id="7" creationId="{DCFB4D6E-195E-ABC8-2B5E-0CA3717BB45B}"/>
          </ac:spMkLst>
        </pc:spChg>
        <pc:spChg chg="add mod">
          <ac:chgData name="Smruti Ranjan Sarangi" userId="e0ea421f-ad6a-4d5d-9997-e211934aa2e5" providerId="ADAL" clId="{B7751699-0CF1-47B3-A984-CCEF37740628}" dt="2023-04-09T17:38:10.002" v="10480" actId="207"/>
          <ac:spMkLst>
            <pc:docMk/>
            <pc:sldMk cId="1540755224" sldId="340"/>
            <ac:spMk id="9" creationId="{FFB4F0DF-7767-D0EA-D05D-855BFBB73001}"/>
          </ac:spMkLst>
        </pc:spChg>
        <pc:picChg chg="add mod">
          <ac:chgData name="Smruti Ranjan Sarangi" userId="e0ea421f-ad6a-4d5d-9997-e211934aa2e5" providerId="ADAL" clId="{B7751699-0CF1-47B3-A984-CCEF37740628}" dt="2023-04-09T16:15:16.160" v="9765" actId="1076"/>
          <ac:picMkLst>
            <pc:docMk/>
            <pc:sldMk cId="1540755224" sldId="340"/>
            <ac:picMk id="6" creationId="{417DB058-E077-7EAC-3D37-B0FD48EDF858}"/>
          </ac:picMkLst>
        </pc:picChg>
        <pc:picChg chg="add mod">
          <ac:chgData name="Smruti Ranjan Sarangi" userId="e0ea421f-ad6a-4d5d-9997-e211934aa2e5" providerId="ADAL" clId="{B7751699-0CF1-47B3-A984-CCEF37740628}" dt="2023-04-09T16:17:34.986" v="9845" actId="1076"/>
          <ac:picMkLst>
            <pc:docMk/>
            <pc:sldMk cId="1540755224" sldId="340"/>
            <ac:picMk id="8" creationId="{1849D1AD-6D78-C141-8289-9C65E4244278}"/>
          </ac:picMkLst>
        </pc:picChg>
      </pc:sldChg>
      <pc:sldChg chg="modSp mod">
        <pc:chgData name="Smruti Ranjan Sarangi" userId="e0ea421f-ad6a-4d5d-9997-e211934aa2e5" providerId="ADAL" clId="{B7751699-0CF1-47B3-A984-CCEF37740628}" dt="2023-04-09T16:14:25.235" v="9763" actId="1076"/>
        <pc:sldMkLst>
          <pc:docMk/>
          <pc:sldMk cId="1257145682" sldId="342"/>
        </pc:sldMkLst>
        <pc:spChg chg="mod">
          <ac:chgData name="Smruti Ranjan Sarangi" userId="e0ea421f-ad6a-4d5d-9997-e211934aa2e5" providerId="ADAL" clId="{B7751699-0CF1-47B3-A984-CCEF37740628}" dt="2023-04-09T16:14:25.235" v="9763" actId="1076"/>
          <ac:spMkLst>
            <pc:docMk/>
            <pc:sldMk cId="1257145682" sldId="342"/>
            <ac:spMk id="2" creationId="{C0C74832-D067-0BA8-F0E8-6C433BD262BA}"/>
          </ac:spMkLst>
        </pc:spChg>
      </pc:sldChg>
      <pc:sldChg chg="addSp delSp modSp new mod">
        <pc:chgData name="Smruti Ranjan Sarangi" userId="e0ea421f-ad6a-4d5d-9997-e211934aa2e5" providerId="ADAL" clId="{B7751699-0CF1-47B3-A984-CCEF37740628}" dt="2023-04-09T18:47:13.412" v="11100" actId="13822"/>
        <pc:sldMkLst>
          <pc:docMk/>
          <pc:sldMk cId="178588717" sldId="343"/>
        </pc:sldMkLst>
        <pc:spChg chg="mod">
          <ac:chgData name="Smruti Ranjan Sarangi" userId="e0ea421f-ad6a-4d5d-9997-e211934aa2e5" providerId="ADAL" clId="{B7751699-0CF1-47B3-A984-CCEF37740628}" dt="2023-04-09T18:12:33.691" v="11018" actId="1076"/>
          <ac:spMkLst>
            <pc:docMk/>
            <pc:sldMk cId="178588717" sldId="343"/>
            <ac:spMk id="2" creationId="{7AF55589-46C3-DB79-F4C4-6ABAEDDBACD0}"/>
          </ac:spMkLst>
        </pc:spChg>
        <pc:spChg chg="del mod">
          <ac:chgData name="Smruti Ranjan Sarangi" userId="e0ea421f-ad6a-4d5d-9997-e211934aa2e5" providerId="ADAL" clId="{B7751699-0CF1-47B3-A984-CCEF37740628}" dt="2023-04-09T18:12:23.402" v="11016" actId="478"/>
          <ac:spMkLst>
            <pc:docMk/>
            <pc:sldMk cId="178588717" sldId="343"/>
            <ac:spMk id="3" creationId="{0FD9BD67-F7F7-656A-23FE-92664E3804AF}"/>
          </ac:spMkLst>
        </pc:spChg>
        <pc:spChg chg="add mod">
          <ac:chgData name="Smruti Ranjan Sarangi" userId="e0ea421f-ad6a-4d5d-9997-e211934aa2e5" providerId="ADAL" clId="{B7751699-0CF1-47B3-A984-CCEF37740628}" dt="2023-04-09T18:12:29.763" v="11017"/>
          <ac:spMkLst>
            <pc:docMk/>
            <pc:sldMk cId="178588717" sldId="343"/>
            <ac:spMk id="6" creationId="{63846B7D-A6E0-40FE-CA2E-BBF2BF109A51}"/>
          </ac:spMkLst>
        </pc:spChg>
        <pc:spChg chg="add mod">
          <ac:chgData name="Smruti Ranjan Sarangi" userId="e0ea421f-ad6a-4d5d-9997-e211934aa2e5" providerId="ADAL" clId="{B7751699-0CF1-47B3-A984-CCEF37740628}" dt="2023-04-09T18:45:08.123" v="11063" actId="1076"/>
          <ac:spMkLst>
            <pc:docMk/>
            <pc:sldMk cId="178588717" sldId="343"/>
            <ac:spMk id="7" creationId="{A09834F6-82C4-0AAC-5A6A-26EA7F4CD271}"/>
          </ac:spMkLst>
        </pc:spChg>
        <pc:spChg chg="add mod">
          <ac:chgData name="Smruti Ranjan Sarangi" userId="e0ea421f-ad6a-4d5d-9997-e211934aa2e5" providerId="ADAL" clId="{B7751699-0CF1-47B3-A984-CCEF37740628}" dt="2023-04-09T18:44:49.114" v="11060" actId="1076"/>
          <ac:spMkLst>
            <pc:docMk/>
            <pc:sldMk cId="178588717" sldId="343"/>
            <ac:spMk id="10" creationId="{78CA5506-F19F-AF7B-E54A-81B4DA2B1E64}"/>
          </ac:spMkLst>
        </pc:spChg>
        <pc:spChg chg="add mod">
          <ac:chgData name="Smruti Ranjan Sarangi" userId="e0ea421f-ad6a-4d5d-9997-e211934aa2e5" providerId="ADAL" clId="{B7751699-0CF1-47B3-A984-CCEF37740628}" dt="2023-04-09T18:46:16.651" v="11085" actId="1076"/>
          <ac:spMkLst>
            <pc:docMk/>
            <pc:sldMk cId="178588717" sldId="343"/>
            <ac:spMk id="19" creationId="{D39476E4-3024-56C8-38A2-92402D1500C3}"/>
          </ac:spMkLst>
        </pc:spChg>
        <pc:spChg chg="add mod">
          <ac:chgData name="Smruti Ranjan Sarangi" userId="e0ea421f-ad6a-4d5d-9997-e211934aa2e5" providerId="ADAL" clId="{B7751699-0CF1-47B3-A984-CCEF37740628}" dt="2023-04-09T18:47:13.412" v="11100" actId="13822"/>
          <ac:spMkLst>
            <pc:docMk/>
            <pc:sldMk cId="178588717" sldId="343"/>
            <ac:spMk id="25" creationId="{5A69CADA-B320-61CA-64FA-7BC697A797F0}"/>
          </ac:spMkLst>
        </pc:spChg>
        <pc:cxnChg chg="add del">
          <ac:chgData name="Smruti Ranjan Sarangi" userId="e0ea421f-ad6a-4d5d-9997-e211934aa2e5" providerId="ADAL" clId="{B7751699-0CF1-47B3-A984-CCEF37740628}" dt="2023-04-09T18:16:37.257" v="11045" actId="478"/>
          <ac:cxnSpMkLst>
            <pc:docMk/>
            <pc:sldMk cId="178588717" sldId="343"/>
            <ac:cxnSpMk id="9" creationId="{C02B0489-D2E7-1806-2EA6-2C7A66ED691A}"/>
          </ac:cxnSpMkLst>
        </pc:cxnChg>
        <pc:cxnChg chg="add mod">
          <ac:chgData name="Smruti Ranjan Sarangi" userId="e0ea421f-ad6a-4d5d-9997-e211934aa2e5" providerId="ADAL" clId="{B7751699-0CF1-47B3-A984-CCEF37740628}" dt="2023-04-09T18:46:41.412" v="11086" actId="1076"/>
          <ac:cxnSpMkLst>
            <pc:docMk/>
            <pc:sldMk cId="178588717" sldId="343"/>
            <ac:cxnSpMk id="12" creationId="{6CBB55B8-A19D-8058-CFD3-0571B5286856}"/>
          </ac:cxnSpMkLst>
        </pc:cxnChg>
        <pc:cxnChg chg="add mod">
          <ac:chgData name="Smruti Ranjan Sarangi" userId="e0ea421f-ad6a-4d5d-9997-e211934aa2e5" providerId="ADAL" clId="{B7751699-0CF1-47B3-A984-CCEF37740628}" dt="2023-04-09T18:46:54.725" v="11091" actId="14100"/>
          <ac:cxnSpMkLst>
            <pc:docMk/>
            <pc:sldMk cId="178588717" sldId="343"/>
            <ac:cxnSpMk id="21" creationId="{941B877D-7FB4-4DD1-EF9F-6DF67A4E5AD7}"/>
          </ac:cxnSpMkLst>
        </pc:cxnChg>
      </pc:sldChg>
      <pc:sldChg chg="addSp delSp modSp mod">
        <pc:chgData name="Smruti Ranjan Sarangi" userId="e0ea421f-ad6a-4d5d-9997-e211934aa2e5" providerId="ADAL" clId="{B7751699-0CF1-47B3-A984-CCEF37740628}" dt="2024-06-15T20:27:17.048" v="11792" actId="20577"/>
        <pc:sldMkLst>
          <pc:docMk/>
          <pc:sldMk cId="3320808831" sldId="343"/>
        </pc:sldMkLst>
        <pc:spChg chg="mod">
          <ac:chgData name="Smruti Ranjan Sarangi" userId="e0ea421f-ad6a-4d5d-9997-e211934aa2e5" providerId="ADAL" clId="{B7751699-0CF1-47B3-A984-CCEF37740628}" dt="2024-06-15T20:22:59.001" v="11621" actId="20577"/>
          <ac:spMkLst>
            <pc:docMk/>
            <pc:sldMk cId="3320808831" sldId="343"/>
            <ac:spMk id="2" creationId="{7AF55589-46C3-DB79-F4C4-6ABAEDDBACD0}"/>
          </ac:spMkLst>
        </pc:spChg>
        <pc:spChg chg="del">
          <ac:chgData name="Smruti Ranjan Sarangi" userId="e0ea421f-ad6a-4d5d-9997-e211934aa2e5" providerId="ADAL" clId="{B7751699-0CF1-47B3-A984-CCEF37740628}" dt="2024-06-15T20:18:00.880" v="11534" actId="478"/>
          <ac:spMkLst>
            <pc:docMk/>
            <pc:sldMk cId="3320808831" sldId="343"/>
            <ac:spMk id="6" creationId="{63846B7D-A6E0-40FE-CA2E-BBF2BF109A51}"/>
          </ac:spMkLst>
        </pc:spChg>
        <pc:spChg chg="add mod">
          <ac:chgData name="Smruti Ranjan Sarangi" userId="e0ea421f-ad6a-4d5d-9997-e211934aa2e5" providerId="ADAL" clId="{B7751699-0CF1-47B3-A984-CCEF37740628}" dt="2024-06-15T20:27:17.048" v="11792" actId="20577"/>
          <ac:spMkLst>
            <pc:docMk/>
            <pc:sldMk cId="3320808831" sldId="343"/>
            <ac:spMk id="8" creationId="{66DF0223-441F-95F6-9648-F20FF309A5E2}"/>
          </ac:spMkLst>
        </pc:spChg>
        <pc:spChg chg="del">
          <ac:chgData name="Smruti Ranjan Sarangi" userId="e0ea421f-ad6a-4d5d-9997-e211934aa2e5" providerId="ADAL" clId="{B7751699-0CF1-47B3-A984-CCEF37740628}" dt="2024-06-15T20:22:31.509" v="11589" actId="478"/>
          <ac:spMkLst>
            <pc:docMk/>
            <pc:sldMk cId="3320808831" sldId="343"/>
            <ac:spMk id="15" creationId="{D708B2DD-BEEE-2153-BCE2-A69382C654C9}"/>
          </ac:spMkLst>
        </pc:spChg>
        <pc:spChg chg="del">
          <ac:chgData name="Smruti Ranjan Sarangi" userId="e0ea421f-ad6a-4d5d-9997-e211934aa2e5" providerId="ADAL" clId="{B7751699-0CF1-47B3-A984-CCEF37740628}" dt="2024-06-15T20:22:31.509" v="11589" actId="478"/>
          <ac:spMkLst>
            <pc:docMk/>
            <pc:sldMk cId="3320808831" sldId="343"/>
            <ac:spMk id="25" creationId="{5A69CADA-B320-61CA-64FA-7BC697A797F0}"/>
          </ac:spMkLst>
        </pc:spChg>
        <pc:spChg chg="del">
          <ac:chgData name="Smruti Ranjan Sarangi" userId="e0ea421f-ad6a-4d5d-9997-e211934aa2e5" providerId="ADAL" clId="{B7751699-0CF1-47B3-A984-CCEF37740628}" dt="2024-06-15T20:22:31.509" v="11589" actId="478"/>
          <ac:spMkLst>
            <pc:docMk/>
            <pc:sldMk cId="3320808831" sldId="343"/>
            <ac:spMk id="30" creationId="{FD2BD14A-6368-9470-D032-8B33ABB4B8DB}"/>
          </ac:spMkLst>
        </pc:spChg>
        <pc:spChg chg="mod">
          <ac:chgData name="Smruti Ranjan Sarangi" userId="e0ea421f-ad6a-4d5d-9997-e211934aa2e5" providerId="ADAL" clId="{B7751699-0CF1-47B3-A984-CCEF37740628}" dt="2024-06-15T20:23:35.958" v="11625" actId="14100"/>
          <ac:spMkLst>
            <pc:docMk/>
            <pc:sldMk cId="3320808831" sldId="343"/>
            <ac:spMk id="31" creationId="{8A2462E0-4A70-6683-480B-2FF9935298A2}"/>
          </ac:spMkLst>
        </pc:spChg>
        <pc:spChg chg="mod">
          <ac:chgData name="Smruti Ranjan Sarangi" userId="e0ea421f-ad6a-4d5d-9997-e211934aa2e5" providerId="ADAL" clId="{B7751699-0CF1-47B3-A984-CCEF37740628}" dt="2024-06-15T20:23:27.914" v="11623" actId="14100"/>
          <ac:spMkLst>
            <pc:docMk/>
            <pc:sldMk cId="3320808831" sldId="343"/>
            <ac:spMk id="32" creationId="{66FBDF65-1245-AF3B-8017-DC98108023B0}"/>
          </ac:spMkLst>
        </pc:spChg>
        <pc:cxnChg chg="del mod">
          <ac:chgData name="Smruti Ranjan Sarangi" userId="e0ea421f-ad6a-4d5d-9997-e211934aa2e5" providerId="ADAL" clId="{B7751699-0CF1-47B3-A984-CCEF37740628}" dt="2024-06-15T20:22:31.509" v="11589" actId="478"/>
          <ac:cxnSpMkLst>
            <pc:docMk/>
            <pc:sldMk cId="3320808831" sldId="343"/>
            <ac:cxnSpMk id="16" creationId="{DCE11709-C498-4804-2273-12517F71D3F7}"/>
          </ac:cxnSpMkLst>
        </pc:cxnChg>
        <pc:cxnChg chg="del mod">
          <ac:chgData name="Smruti Ranjan Sarangi" userId="e0ea421f-ad6a-4d5d-9997-e211934aa2e5" providerId="ADAL" clId="{B7751699-0CF1-47B3-A984-CCEF37740628}" dt="2024-06-15T20:22:31.509" v="11589" actId="478"/>
          <ac:cxnSpMkLst>
            <pc:docMk/>
            <pc:sldMk cId="3320808831" sldId="343"/>
            <ac:cxnSpMk id="21" creationId="{941B877D-7FB4-4DD1-EF9F-6DF67A4E5AD7}"/>
          </ac:cxnSpMkLst>
        </pc:cxnChg>
        <pc:cxnChg chg="del">
          <ac:chgData name="Smruti Ranjan Sarangi" userId="e0ea421f-ad6a-4d5d-9997-e211934aa2e5" providerId="ADAL" clId="{B7751699-0CF1-47B3-A984-CCEF37740628}" dt="2024-06-15T20:22:31.509" v="11589" actId="478"/>
          <ac:cxnSpMkLst>
            <pc:docMk/>
            <pc:sldMk cId="3320808831" sldId="343"/>
            <ac:cxnSpMk id="23" creationId="{C046A709-67FF-0560-C254-6F5B411E8519}"/>
          </ac:cxnSpMkLst>
        </pc:cxnChg>
        <pc:cxnChg chg="del mod">
          <ac:chgData name="Smruti Ranjan Sarangi" userId="e0ea421f-ad6a-4d5d-9997-e211934aa2e5" providerId="ADAL" clId="{B7751699-0CF1-47B3-A984-CCEF37740628}" dt="2024-06-15T20:22:36.215" v="11590" actId="478"/>
          <ac:cxnSpMkLst>
            <pc:docMk/>
            <pc:sldMk cId="3320808831" sldId="343"/>
            <ac:cxnSpMk id="24" creationId="{44E0274D-6886-07C9-3775-12BE45124903}"/>
          </ac:cxnSpMkLst>
        </pc:cxnChg>
        <pc:cxnChg chg="del">
          <ac:chgData name="Smruti Ranjan Sarangi" userId="e0ea421f-ad6a-4d5d-9997-e211934aa2e5" providerId="ADAL" clId="{B7751699-0CF1-47B3-A984-CCEF37740628}" dt="2024-06-15T20:22:31.509" v="11589" actId="478"/>
          <ac:cxnSpMkLst>
            <pc:docMk/>
            <pc:sldMk cId="3320808831" sldId="343"/>
            <ac:cxnSpMk id="28" creationId="{665509E4-8E75-3369-D743-4FB65C1144E8}"/>
          </ac:cxnSpMkLst>
        </pc:cxnChg>
      </pc:sldChg>
      <pc:sldChg chg="del">
        <pc:chgData name="Smruti Ranjan Sarangi" userId="e0ea421f-ad6a-4d5d-9997-e211934aa2e5" providerId="ADAL" clId="{B7751699-0CF1-47B3-A984-CCEF37740628}" dt="2024-06-15T19:55:50.118" v="11480" actId="47"/>
        <pc:sldMkLst>
          <pc:docMk/>
          <pc:sldMk cId="3076252608" sldId="344"/>
        </pc:sldMkLst>
      </pc:sldChg>
      <pc:sldChg chg="addSp modSp mod">
        <pc:chgData name="Smruti Ranjan Sarangi" userId="e0ea421f-ad6a-4d5d-9997-e211934aa2e5" providerId="ADAL" clId="{B7751699-0CF1-47B3-A984-CCEF37740628}" dt="2024-06-15T20:32:28.819" v="12346" actId="20577"/>
        <pc:sldMkLst>
          <pc:docMk/>
          <pc:sldMk cId="641485336" sldId="364"/>
        </pc:sldMkLst>
        <pc:spChg chg="mod">
          <ac:chgData name="Smruti Ranjan Sarangi" userId="e0ea421f-ad6a-4d5d-9997-e211934aa2e5" providerId="ADAL" clId="{B7751699-0CF1-47B3-A984-CCEF37740628}" dt="2024-06-15T20:27:41.908" v="11848" actId="20577"/>
          <ac:spMkLst>
            <pc:docMk/>
            <pc:sldMk cId="641485336" sldId="364"/>
            <ac:spMk id="2" creationId="{76B81737-8A3A-4D1D-B9F6-090C458D5696}"/>
          </ac:spMkLst>
        </pc:spChg>
        <pc:spChg chg="add mod">
          <ac:chgData name="Smruti Ranjan Sarangi" userId="e0ea421f-ad6a-4d5d-9997-e211934aa2e5" providerId="ADAL" clId="{B7751699-0CF1-47B3-A984-CCEF37740628}" dt="2024-06-15T20:31:48.484" v="12332" actId="14100"/>
          <ac:spMkLst>
            <pc:docMk/>
            <pc:sldMk cId="641485336" sldId="364"/>
            <ac:spMk id="3" creationId="{890B729E-4AE2-F7A9-DADE-E8045C4B44D1}"/>
          </ac:spMkLst>
        </pc:spChg>
        <pc:spChg chg="mod">
          <ac:chgData name="Smruti Ranjan Sarangi" userId="e0ea421f-ad6a-4d5d-9997-e211934aa2e5" providerId="ADAL" clId="{B7751699-0CF1-47B3-A984-CCEF37740628}" dt="2024-06-15T20:31:40.393" v="12330" actId="1037"/>
          <ac:spMkLst>
            <pc:docMk/>
            <pc:sldMk cId="641485336" sldId="364"/>
            <ac:spMk id="6" creationId="{E070B695-927C-65F6-130E-86AF949A356B}"/>
          </ac:spMkLst>
        </pc:spChg>
        <pc:spChg chg="mod">
          <ac:chgData name="Smruti Ranjan Sarangi" userId="e0ea421f-ad6a-4d5d-9997-e211934aa2e5" providerId="ADAL" clId="{B7751699-0CF1-47B3-A984-CCEF37740628}" dt="2024-06-15T20:31:40.393" v="12330" actId="1037"/>
          <ac:spMkLst>
            <pc:docMk/>
            <pc:sldMk cId="641485336" sldId="364"/>
            <ac:spMk id="7" creationId="{B804FFF2-3A82-C419-7256-7A0F713B2939}"/>
          </ac:spMkLst>
        </pc:spChg>
        <pc:spChg chg="mod">
          <ac:chgData name="Smruti Ranjan Sarangi" userId="e0ea421f-ad6a-4d5d-9997-e211934aa2e5" providerId="ADAL" clId="{B7751699-0CF1-47B3-A984-CCEF37740628}" dt="2024-06-15T20:31:40.393" v="12330" actId="1037"/>
          <ac:spMkLst>
            <pc:docMk/>
            <pc:sldMk cId="641485336" sldId="364"/>
            <ac:spMk id="8" creationId="{B380869E-0C08-2B8D-57EA-D8E4631D3124}"/>
          </ac:spMkLst>
        </pc:spChg>
        <pc:spChg chg="add mod">
          <ac:chgData name="Smruti Ranjan Sarangi" userId="e0ea421f-ad6a-4d5d-9997-e211934aa2e5" providerId="ADAL" clId="{B7751699-0CF1-47B3-A984-CCEF37740628}" dt="2024-06-15T20:32:28.819" v="12346" actId="20577"/>
          <ac:spMkLst>
            <pc:docMk/>
            <pc:sldMk cId="641485336" sldId="364"/>
            <ac:spMk id="9" creationId="{8213B1C8-B5FF-2E48-BD2E-A2808A9629D1}"/>
          </ac:spMkLst>
        </pc:spChg>
        <pc:spChg chg="mod">
          <ac:chgData name="Smruti Ranjan Sarangi" userId="e0ea421f-ad6a-4d5d-9997-e211934aa2e5" providerId="ADAL" clId="{B7751699-0CF1-47B3-A984-CCEF37740628}" dt="2024-06-15T20:28:52.255" v="12014" actId="1035"/>
          <ac:spMkLst>
            <pc:docMk/>
            <pc:sldMk cId="641485336" sldId="364"/>
            <ac:spMk id="11" creationId="{B2ED2947-8D02-F6CA-B669-9446110F4D9C}"/>
          </ac:spMkLst>
        </pc:spChg>
        <pc:spChg chg="mod">
          <ac:chgData name="Smruti Ranjan Sarangi" userId="e0ea421f-ad6a-4d5d-9997-e211934aa2e5" providerId="ADAL" clId="{B7751699-0CF1-47B3-A984-CCEF37740628}" dt="2024-06-15T20:28:52.255" v="12014" actId="1035"/>
          <ac:spMkLst>
            <pc:docMk/>
            <pc:sldMk cId="641485336" sldId="364"/>
            <ac:spMk id="12" creationId="{5D021F9C-68A3-4254-415A-5BB0556467CE}"/>
          </ac:spMkLst>
        </pc:spChg>
        <pc:spChg chg="mod">
          <ac:chgData name="Smruti Ranjan Sarangi" userId="e0ea421f-ad6a-4d5d-9997-e211934aa2e5" providerId="ADAL" clId="{B7751699-0CF1-47B3-A984-CCEF37740628}" dt="2024-06-15T20:28:52.255" v="12014" actId="1035"/>
          <ac:spMkLst>
            <pc:docMk/>
            <pc:sldMk cId="641485336" sldId="364"/>
            <ac:spMk id="13" creationId="{DC8BB4A9-1E54-405E-DD48-8066B4872FA0}"/>
          </ac:spMkLst>
        </pc:spChg>
        <pc:spChg chg="mod">
          <ac:chgData name="Smruti Ranjan Sarangi" userId="e0ea421f-ad6a-4d5d-9997-e211934aa2e5" providerId="ADAL" clId="{B7751699-0CF1-47B3-A984-CCEF37740628}" dt="2024-06-15T20:31:40.393" v="12330" actId="1037"/>
          <ac:spMkLst>
            <pc:docMk/>
            <pc:sldMk cId="641485336" sldId="364"/>
            <ac:spMk id="16" creationId="{A3513029-0DDA-3633-1A08-95F791E68FB7}"/>
          </ac:spMkLst>
        </pc:spChg>
        <pc:spChg chg="mod">
          <ac:chgData name="Smruti Ranjan Sarangi" userId="e0ea421f-ad6a-4d5d-9997-e211934aa2e5" providerId="ADAL" clId="{B7751699-0CF1-47B3-A984-CCEF37740628}" dt="2024-06-15T20:28:52.255" v="12014" actId="1035"/>
          <ac:spMkLst>
            <pc:docMk/>
            <pc:sldMk cId="641485336" sldId="364"/>
            <ac:spMk id="17" creationId="{3A89C265-77A1-CFD8-2DAB-2305AC47B0EA}"/>
          </ac:spMkLst>
        </pc:spChg>
        <pc:cxnChg chg="mod">
          <ac:chgData name="Smruti Ranjan Sarangi" userId="e0ea421f-ad6a-4d5d-9997-e211934aa2e5" providerId="ADAL" clId="{B7751699-0CF1-47B3-A984-CCEF37740628}" dt="2024-06-15T20:31:50.550" v="12333" actId="1076"/>
          <ac:cxnSpMkLst>
            <pc:docMk/>
            <pc:sldMk cId="641485336" sldId="364"/>
            <ac:cxnSpMk id="19" creationId="{94082AF6-33EA-A55E-6AD0-F5D30381D257}"/>
          </ac:cxnSpMkLst>
        </pc:cxnChg>
        <pc:cxnChg chg="mod">
          <ac:chgData name="Smruti Ranjan Sarangi" userId="e0ea421f-ad6a-4d5d-9997-e211934aa2e5" providerId="ADAL" clId="{B7751699-0CF1-47B3-A984-CCEF37740628}" dt="2024-06-15T20:31:40.393" v="12330" actId="1037"/>
          <ac:cxnSpMkLst>
            <pc:docMk/>
            <pc:sldMk cId="641485336" sldId="364"/>
            <ac:cxnSpMk id="20" creationId="{B712802F-F14B-EF38-F9C4-A02F68B81F96}"/>
          </ac:cxnSpMkLst>
        </pc:cxnChg>
        <pc:cxnChg chg="mod">
          <ac:chgData name="Smruti Ranjan Sarangi" userId="e0ea421f-ad6a-4d5d-9997-e211934aa2e5" providerId="ADAL" clId="{B7751699-0CF1-47B3-A984-CCEF37740628}" dt="2024-06-15T20:31:40.393" v="12330" actId="1037"/>
          <ac:cxnSpMkLst>
            <pc:docMk/>
            <pc:sldMk cId="641485336" sldId="364"/>
            <ac:cxnSpMk id="22" creationId="{D02C6E28-E34C-1C5F-04EF-247D40E8D048}"/>
          </ac:cxnSpMkLst>
        </pc:cxnChg>
        <pc:cxnChg chg="mod">
          <ac:chgData name="Smruti Ranjan Sarangi" userId="e0ea421f-ad6a-4d5d-9997-e211934aa2e5" providerId="ADAL" clId="{B7751699-0CF1-47B3-A984-CCEF37740628}" dt="2024-06-15T20:28:52.255" v="12014" actId="1035"/>
          <ac:cxnSpMkLst>
            <pc:docMk/>
            <pc:sldMk cId="641485336" sldId="364"/>
            <ac:cxnSpMk id="24" creationId="{7CF60D03-3947-B478-75D2-0BE2266D64E2}"/>
          </ac:cxnSpMkLst>
        </pc:cxnChg>
        <pc:cxnChg chg="mod">
          <ac:chgData name="Smruti Ranjan Sarangi" userId="e0ea421f-ad6a-4d5d-9997-e211934aa2e5" providerId="ADAL" clId="{B7751699-0CF1-47B3-A984-CCEF37740628}" dt="2024-06-15T20:28:52.255" v="12014" actId="1035"/>
          <ac:cxnSpMkLst>
            <pc:docMk/>
            <pc:sldMk cId="641485336" sldId="364"/>
            <ac:cxnSpMk id="25" creationId="{0D7497AA-ED92-AD09-F7A2-0478AD7D0392}"/>
          </ac:cxnSpMkLst>
        </pc:cxnChg>
      </pc:sldChg>
      <pc:sldChg chg="addSp delSp modSp mod">
        <pc:chgData name="Smruti Ranjan Sarangi" userId="e0ea421f-ad6a-4d5d-9997-e211934aa2e5" providerId="ADAL" clId="{B7751699-0CF1-47B3-A984-CCEF37740628}" dt="2024-06-16T19:15:47.280" v="12508" actId="1076"/>
        <pc:sldMkLst>
          <pc:docMk/>
          <pc:sldMk cId="385497074" sldId="365"/>
        </pc:sldMkLst>
        <pc:spChg chg="mod">
          <ac:chgData name="Smruti Ranjan Sarangi" userId="e0ea421f-ad6a-4d5d-9997-e211934aa2e5" providerId="ADAL" clId="{B7751699-0CF1-47B3-A984-CCEF37740628}" dt="2024-06-16T19:15:26.626" v="12504" actId="1076"/>
          <ac:spMkLst>
            <pc:docMk/>
            <pc:sldMk cId="385497074" sldId="365"/>
            <ac:spMk id="2" creationId="{1275078E-931C-836B-90AD-E9126EF572BE}"/>
          </ac:spMkLst>
        </pc:spChg>
        <pc:spChg chg="mod">
          <ac:chgData name="Smruti Ranjan Sarangi" userId="e0ea421f-ad6a-4d5d-9997-e211934aa2e5" providerId="ADAL" clId="{B7751699-0CF1-47B3-A984-CCEF37740628}" dt="2024-06-15T20:33:51.335" v="12370" actId="164"/>
          <ac:spMkLst>
            <pc:docMk/>
            <pc:sldMk cId="385497074" sldId="365"/>
            <ac:spMk id="6" creationId="{3E5D7EA8-63A7-1037-9106-1029E397F586}"/>
          </ac:spMkLst>
        </pc:spChg>
        <pc:spChg chg="mod">
          <ac:chgData name="Smruti Ranjan Sarangi" userId="e0ea421f-ad6a-4d5d-9997-e211934aa2e5" providerId="ADAL" clId="{B7751699-0CF1-47B3-A984-CCEF37740628}" dt="2024-06-15T20:33:51.335" v="12370" actId="164"/>
          <ac:spMkLst>
            <pc:docMk/>
            <pc:sldMk cId="385497074" sldId="365"/>
            <ac:spMk id="7" creationId="{DE0752C0-2FAA-8932-2E80-8927C455F731}"/>
          </ac:spMkLst>
        </pc:spChg>
        <pc:spChg chg="mod">
          <ac:chgData name="Smruti Ranjan Sarangi" userId="e0ea421f-ad6a-4d5d-9997-e211934aa2e5" providerId="ADAL" clId="{B7751699-0CF1-47B3-A984-CCEF37740628}" dt="2024-06-15T20:33:51.335" v="12370" actId="164"/>
          <ac:spMkLst>
            <pc:docMk/>
            <pc:sldMk cId="385497074" sldId="365"/>
            <ac:spMk id="8" creationId="{83948473-C935-9E16-1830-5D2DD71D90C2}"/>
          </ac:spMkLst>
        </pc:spChg>
        <pc:spChg chg="mod">
          <ac:chgData name="Smruti Ranjan Sarangi" userId="e0ea421f-ad6a-4d5d-9997-e211934aa2e5" providerId="ADAL" clId="{B7751699-0CF1-47B3-A984-CCEF37740628}" dt="2024-06-15T20:33:51.335" v="12370" actId="164"/>
          <ac:spMkLst>
            <pc:docMk/>
            <pc:sldMk cId="385497074" sldId="365"/>
            <ac:spMk id="11" creationId="{E7841FEB-332F-099F-3034-71C44116E7A4}"/>
          </ac:spMkLst>
        </pc:spChg>
        <pc:spChg chg="add mod">
          <ac:chgData name="Smruti Ranjan Sarangi" userId="e0ea421f-ad6a-4d5d-9997-e211934aa2e5" providerId="ADAL" clId="{B7751699-0CF1-47B3-A984-CCEF37740628}" dt="2024-06-16T19:12:46.339" v="12442" actId="1076"/>
          <ac:spMkLst>
            <pc:docMk/>
            <pc:sldMk cId="385497074" sldId="365"/>
            <ac:spMk id="12" creationId="{838C3720-A9B9-252A-E33E-EC53EB12DBF7}"/>
          </ac:spMkLst>
        </pc:spChg>
        <pc:spChg chg="mod">
          <ac:chgData name="Smruti Ranjan Sarangi" userId="e0ea421f-ad6a-4d5d-9997-e211934aa2e5" providerId="ADAL" clId="{B7751699-0CF1-47B3-A984-CCEF37740628}" dt="2024-06-15T20:33:51.335" v="12370" actId="164"/>
          <ac:spMkLst>
            <pc:docMk/>
            <pc:sldMk cId="385497074" sldId="365"/>
            <ac:spMk id="13" creationId="{20A77958-7F09-5E2E-DE92-567E66D91432}"/>
          </ac:spMkLst>
        </pc:spChg>
        <pc:spChg chg="mod">
          <ac:chgData name="Smruti Ranjan Sarangi" userId="e0ea421f-ad6a-4d5d-9997-e211934aa2e5" providerId="ADAL" clId="{B7751699-0CF1-47B3-A984-CCEF37740628}" dt="2024-06-15T20:34:00.672" v="12372" actId="164"/>
          <ac:spMkLst>
            <pc:docMk/>
            <pc:sldMk cId="385497074" sldId="365"/>
            <ac:spMk id="15" creationId="{B50E292A-4CAA-8ACB-700C-E3ECADC870DE}"/>
          </ac:spMkLst>
        </pc:spChg>
        <pc:spChg chg="mod">
          <ac:chgData name="Smruti Ranjan Sarangi" userId="e0ea421f-ad6a-4d5d-9997-e211934aa2e5" providerId="ADAL" clId="{B7751699-0CF1-47B3-A984-CCEF37740628}" dt="2024-06-15T20:34:00.672" v="12372" actId="164"/>
          <ac:spMkLst>
            <pc:docMk/>
            <pc:sldMk cId="385497074" sldId="365"/>
            <ac:spMk id="17" creationId="{5C1E6598-8D93-68C0-1EDB-A77C03E90FB6}"/>
          </ac:spMkLst>
        </pc:spChg>
        <pc:spChg chg="add mod">
          <ac:chgData name="Smruti Ranjan Sarangi" userId="e0ea421f-ad6a-4d5d-9997-e211934aa2e5" providerId="ADAL" clId="{B7751699-0CF1-47B3-A984-CCEF37740628}" dt="2024-06-16T19:14:59.337" v="12499" actId="1076"/>
          <ac:spMkLst>
            <pc:docMk/>
            <pc:sldMk cId="385497074" sldId="365"/>
            <ac:spMk id="18" creationId="{9C8103F4-69DA-0CD0-EE92-F7558E45C5BC}"/>
          </ac:spMkLst>
        </pc:spChg>
        <pc:spChg chg="mod">
          <ac:chgData name="Smruti Ranjan Sarangi" userId="e0ea421f-ad6a-4d5d-9997-e211934aa2e5" providerId="ADAL" clId="{B7751699-0CF1-47B3-A984-CCEF37740628}" dt="2024-06-15T20:34:00.672" v="12372" actId="164"/>
          <ac:spMkLst>
            <pc:docMk/>
            <pc:sldMk cId="385497074" sldId="365"/>
            <ac:spMk id="19" creationId="{E1A2C89A-63A8-B96B-F044-2F55B01C396B}"/>
          </ac:spMkLst>
        </pc:spChg>
        <pc:spChg chg="del">
          <ac:chgData name="Smruti Ranjan Sarangi" userId="e0ea421f-ad6a-4d5d-9997-e211934aa2e5" providerId="ADAL" clId="{B7751699-0CF1-47B3-A984-CCEF37740628}" dt="2024-06-15T20:33:29.595" v="12367" actId="21"/>
          <ac:spMkLst>
            <pc:docMk/>
            <pc:sldMk cId="385497074" sldId="365"/>
            <ac:spMk id="61" creationId="{1B3E003C-84B9-08B4-212D-66B29FA84A05}"/>
          </ac:spMkLst>
        </pc:spChg>
        <pc:spChg chg="del">
          <ac:chgData name="Smruti Ranjan Sarangi" userId="e0ea421f-ad6a-4d5d-9997-e211934aa2e5" providerId="ADAL" clId="{B7751699-0CF1-47B3-A984-CCEF37740628}" dt="2024-06-15T20:33:29.595" v="12367" actId="21"/>
          <ac:spMkLst>
            <pc:docMk/>
            <pc:sldMk cId="385497074" sldId="365"/>
            <ac:spMk id="62" creationId="{0A5D5903-D2CA-68AA-2138-201EC4BA7C34}"/>
          </ac:spMkLst>
        </pc:spChg>
        <pc:spChg chg="del">
          <ac:chgData name="Smruti Ranjan Sarangi" userId="e0ea421f-ad6a-4d5d-9997-e211934aa2e5" providerId="ADAL" clId="{B7751699-0CF1-47B3-A984-CCEF37740628}" dt="2024-06-15T20:33:29.595" v="12367" actId="21"/>
          <ac:spMkLst>
            <pc:docMk/>
            <pc:sldMk cId="385497074" sldId="365"/>
            <ac:spMk id="63" creationId="{C49EA0D9-00BE-FED8-EEE1-E90646BFE0C2}"/>
          </ac:spMkLst>
        </pc:spChg>
        <pc:grpChg chg="add mod">
          <ac:chgData name="Smruti Ranjan Sarangi" userId="e0ea421f-ad6a-4d5d-9997-e211934aa2e5" providerId="ADAL" clId="{B7751699-0CF1-47B3-A984-CCEF37740628}" dt="2024-06-16T19:15:23.016" v="12503" actId="1076"/>
          <ac:grpSpMkLst>
            <pc:docMk/>
            <pc:sldMk cId="385497074" sldId="365"/>
            <ac:grpSpMk id="3" creationId="{1814A473-D94A-1A5A-DE67-2C8C1FCA288B}"/>
          </ac:grpSpMkLst>
        </pc:grpChg>
        <pc:grpChg chg="add mod">
          <ac:chgData name="Smruti Ranjan Sarangi" userId="e0ea421f-ad6a-4d5d-9997-e211934aa2e5" providerId="ADAL" clId="{B7751699-0CF1-47B3-A984-CCEF37740628}" dt="2024-06-15T20:34:00.672" v="12372" actId="164"/>
          <ac:grpSpMkLst>
            <pc:docMk/>
            <pc:sldMk cId="385497074" sldId="365"/>
            <ac:grpSpMk id="9" creationId="{2F23ACBD-84B2-0F8E-005B-E7AA1B1938EA}"/>
          </ac:grpSpMkLst>
        </pc:grpChg>
        <pc:picChg chg="add mod">
          <ac:chgData name="Smruti Ranjan Sarangi" userId="e0ea421f-ad6a-4d5d-9997-e211934aa2e5" providerId="ADAL" clId="{B7751699-0CF1-47B3-A984-CCEF37740628}" dt="2024-06-16T19:12:48.357" v="12443" actId="1076"/>
          <ac:picMkLst>
            <pc:docMk/>
            <pc:sldMk cId="385497074" sldId="365"/>
            <ac:picMk id="10" creationId="{D93F96B8-1DCB-C714-7219-9ABC3AA48390}"/>
          </ac:picMkLst>
        </pc:picChg>
        <pc:picChg chg="add del mod">
          <ac:chgData name="Smruti Ranjan Sarangi" userId="e0ea421f-ad6a-4d5d-9997-e211934aa2e5" providerId="ADAL" clId="{B7751699-0CF1-47B3-A984-CCEF37740628}" dt="2024-06-16T19:13:24.195" v="12445" actId="478"/>
          <ac:picMkLst>
            <pc:docMk/>
            <pc:sldMk cId="385497074" sldId="365"/>
            <ac:picMk id="14" creationId="{9F1A5F27-C68E-E118-4222-ECB92FACFFE0}"/>
          </ac:picMkLst>
        </pc:picChg>
        <pc:picChg chg="add mod">
          <ac:chgData name="Smruti Ranjan Sarangi" userId="e0ea421f-ad6a-4d5d-9997-e211934aa2e5" providerId="ADAL" clId="{B7751699-0CF1-47B3-A984-CCEF37740628}" dt="2024-06-16T19:15:15.855" v="12502" actId="1076"/>
          <ac:picMkLst>
            <pc:docMk/>
            <pc:sldMk cId="385497074" sldId="365"/>
            <ac:picMk id="16" creationId="{034A442B-891E-02A4-B28E-9BE3BD301DCE}"/>
          </ac:picMkLst>
        </pc:picChg>
        <pc:cxnChg chg="mod">
          <ac:chgData name="Smruti Ranjan Sarangi" userId="e0ea421f-ad6a-4d5d-9997-e211934aa2e5" providerId="ADAL" clId="{B7751699-0CF1-47B3-A984-CCEF37740628}" dt="2024-06-15T20:34:00.672" v="12372" actId="164"/>
          <ac:cxnSpMkLst>
            <pc:docMk/>
            <pc:sldMk cId="385497074" sldId="365"/>
            <ac:cxnSpMk id="21" creationId="{F1187564-8FEC-8807-6989-90873100B284}"/>
          </ac:cxnSpMkLst>
        </pc:cxnChg>
        <pc:cxnChg chg="add mod">
          <ac:chgData name="Smruti Ranjan Sarangi" userId="e0ea421f-ad6a-4d5d-9997-e211934aa2e5" providerId="ADAL" clId="{B7751699-0CF1-47B3-A984-CCEF37740628}" dt="2024-06-16T19:15:47.280" v="12508" actId="1076"/>
          <ac:cxnSpMkLst>
            <pc:docMk/>
            <pc:sldMk cId="385497074" sldId="365"/>
            <ac:cxnSpMk id="22" creationId="{3A3D6AB6-BC47-38D8-FA7E-3BE55962CDDA}"/>
          </ac:cxnSpMkLst>
        </pc:cxnChg>
        <pc:cxnChg chg="mod">
          <ac:chgData name="Smruti Ranjan Sarangi" userId="e0ea421f-ad6a-4d5d-9997-e211934aa2e5" providerId="ADAL" clId="{B7751699-0CF1-47B3-A984-CCEF37740628}" dt="2024-06-15T20:34:00.672" v="12372" actId="164"/>
          <ac:cxnSpMkLst>
            <pc:docMk/>
            <pc:sldMk cId="385497074" sldId="365"/>
            <ac:cxnSpMk id="24" creationId="{8E2D649D-8A44-C832-1ABE-FE12DCD4F5DE}"/>
          </ac:cxnSpMkLst>
        </pc:cxnChg>
        <pc:cxnChg chg="mod">
          <ac:chgData name="Smruti Ranjan Sarangi" userId="e0ea421f-ad6a-4d5d-9997-e211934aa2e5" providerId="ADAL" clId="{B7751699-0CF1-47B3-A984-CCEF37740628}" dt="2024-06-15T20:33:51.335" v="12370" actId="164"/>
          <ac:cxnSpMkLst>
            <pc:docMk/>
            <pc:sldMk cId="385497074" sldId="365"/>
            <ac:cxnSpMk id="27" creationId="{39E8A38E-3760-E4AC-43A2-41988BC07FDA}"/>
          </ac:cxnSpMkLst>
        </pc:cxnChg>
        <pc:cxnChg chg="mod">
          <ac:chgData name="Smruti Ranjan Sarangi" userId="e0ea421f-ad6a-4d5d-9997-e211934aa2e5" providerId="ADAL" clId="{B7751699-0CF1-47B3-A984-CCEF37740628}" dt="2024-06-15T20:33:51.335" v="12370" actId="164"/>
          <ac:cxnSpMkLst>
            <pc:docMk/>
            <pc:sldMk cId="385497074" sldId="365"/>
            <ac:cxnSpMk id="29" creationId="{AA8604B5-5D79-DAF9-545A-DA002D3001D9}"/>
          </ac:cxnSpMkLst>
        </pc:cxnChg>
        <pc:cxnChg chg="mod">
          <ac:chgData name="Smruti Ranjan Sarangi" userId="e0ea421f-ad6a-4d5d-9997-e211934aa2e5" providerId="ADAL" clId="{B7751699-0CF1-47B3-A984-CCEF37740628}" dt="2024-06-15T20:33:51.335" v="12370" actId="164"/>
          <ac:cxnSpMkLst>
            <pc:docMk/>
            <pc:sldMk cId="385497074" sldId="365"/>
            <ac:cxnSpMk id="33" creationId="{F82C1EB9-D475-BFD7-618A-5489919A9F74}"/>
          </ac:cxnSpMkLst>
        </pc:cxnChg>
        <pc:cxnChg chg="mod">
          <ac:chgData name="Smruti Ranjan Sarangi" userId="e0ea421f-ad6a-4d5d-9997-e211934aa2e5" providerId="ADAL" clId="{B7751699-0CF1-47B3-A984-CCEF37740628}" dt="2024-06-15T20:33:51.335" v="12370" actId="164"/>
          <ac:cxnSpMkLst>
            <pc:docMk/>
            <pc:sldMk cId="385497074" sldId="365"/>
            <ac:cxnSpMk id="34" creationId="{92353DDF-1A35-283A-AFD7-8E6B1EE37174}"/>
          </ac:cxnSpMkLst>
        </pc:cxnChg>
        <pc:cxnChg chg="mod">
          <ac:chgData name="Smruti Ranjan Sarangi" userId="e0ea421f-ad6a-4d5d-9997-e211934aa2e5" providerId="ADAL" clId="{B7751699-0CF1-47B3-A984-CCEF37740628}" dt="2024-06-15T20:34:00.672" v="12372" actId="164"/>
          <ac:cxnSpMkLst>
            <pc:docMk/>
            <pc:sldMk cId="385497074" sldId="365"/>
            <ac:cxnSpMk id="38" creationId="{18CD817C-C6A2-8E23-0A83-B6804E77CD69}"/>
          </ac:cxnSpMkLst>
        </pc:cxnChg>
        <pc:cxnChg chg="del mod">
          <ac:chgData name="Smruti Ranjan Sarangi" userId="e0ea421f-ad6a-4d5d-9997-e211934aa2e5" providerId="ADAL" clId="{B7751699-0CF1-47B3-A984-CCEF37740628}" dt="2024-06-15T20:33:29.595" v="12367" actId="21"/>
          <ac:cxnSpMkLst>
            <pc:docMk/>
            <pc:sldMk cId="385497074" sldId="365"/>
            <ac:cxnSpMk id="64" creationId="{FFA65296-9215-73A9-F5AF-E008DD870135}"/>
          </ac:cxnSpMkLst>
        </pc:cxnChg>
        <pc:cxnChg chg="del">
          <ac:chgData name="Smruti Ranjan Sarangi" userId="e0ea421f-ad6a-4d5d-9997-e211934aa2e5" providerId="ADAL" clId="{B7751699-0CF1-47B3-A984-CCEF37740628}" dt="2024-06-15T20:33:29.595" v="12367" actId="21"/>
          <ac:cxnSpMkLst>
            <pc:docMk/>
            <pc:sldMk cId="385497074" sldId="365"/>
            <ac:cxnSpMk id="65" creationId="{46271225-15E6-BA2F-CF7A-3489C7BE728D}"/>
          </ac:cxnSpMkLst>
        </pc:cxnChg>
        <pc:cxnChg chg="del">
          <ac:chgData name="Smruti Ranjan Sarangi" userId="e0ea421f-ad6a-4d5d-9997-e211934aa2e5" providerId="ADAL" clId="{B7751699-0CF1-47B3-A984-CCEF37740628}" dt="2024-06-15T20:33:29.595" v="12367" actId="21"/>
          <ac:cxnSpMkLst>
            <pc:docMk/>
            <pc:sldMk cId="385497074" sldId="365"/>
            <ac:cxnSpMk id="66" creationId="{CCFFE10B-4986-355F-ED15-D6479CF72191}"/>
          </ac:cxnSpMkLst>
        </pc:cxnChg>
        <pc:cxnChg chg="del">
          <ac:chgData name="Smruti Ranjan Sarangi" userId="e0ea421f-ad6a-4d5d-9997-e211934aa2e5" providerId="ADAL" clId="{B7751699-0CF1-47B3-A984-CCEF37740628}" dt="2024-06-15T20:33:29.595" v="12367" actId="21"/>
          <ac:cxnSpMkLst>
            <pc:docMk/>
            <pc:sldMk cId="385497074" sldId="365"/>
            <ac:cxnSpMk id="67" creationId="{D0E96D18-2C64-07A8-623E-D99AC3E5BC80}"/>
          </ac:cxnSpMkLst>
        </pc:cxnChg>
      </pc:sldChg>
      <pc:sldChg chg="addSp delSp modSp mod">
        <pc:chgData name="Smruti Ranjan Sarangi" userId="e0ea421f-ad6a-4d5d-9997-e211934aa2e5" providerId="ADAL" clId="{B7751699-0CF1-47B3-A984-CCEF37740628}" dt="2024-06-19T18:39:38.811" v="13264" actId="207"/>
        <pc:sldMkLst>
          <pc:docMk/>
          <pc:sldMk cId="2033939589" sldId="366"/>
        </pc:sldMkLst>
        <pc:spChg chg="add mod or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2" creationId="{4A3E9143-EA5A-7380-7DAE-23E1A06DC540}"/>
          </ac:spMkLst>
        </pc:spChg>
        <pc:spChg chg="add mod">
          <ac:chgData name="Smruti Ranjan Sarangi" userId="e0ea421f-ad6a-4d5d-9997-e211934aa2e5" providerId="ADAL" clId="{B7751699-0CF1-47B3-A984-CCEF37740628}" dt="2024-06-15T19:55:40.867" v="11478"/>
          <ac:spMkLst>
            <pc:docMk/>
            <pc:sldMk cId="2033939589" sldId="366"/>
            <ac:spMk id="3" creationId="{16C1A13A-7DBD-CEF0-2BAE-A3A68446F967}"/>
          </ac:spMkLst>
        </pc:spChg>
        <pc:spChg chg="mo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6" creationId="{E75282F0-E05A-4FD1-AB62-02E1D0E204E1}"/>
          </ac:spMkLst>
        </pc:spChg>
        <pc:spChg chg="mo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7" creationId="{DC499941-3DED-8065-8794-E64505E3A2CD}"/>
          </ac:spMkLst>
        </pc:spChg>
        <pc:spChg chg="mo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8" creationId="{5E87F170-5B03-D2A2-EF0C-3DE89326251A}"/>
          </ac:spMkLst>
        </pc:spChg>
        <pc:spChg chg="add mod">
          <ac:chgData name="Smruti Ranjan Sarangi" userId="e0ea421f-ad6a-4d5d-9997-e211934aa2e5" providerId="ADAL" clId="{B7751699-0CF1-47B3-A984-CCEF37740628}" dt="2024-06-15T19:55:40.867" v="11478"/>
          <ac:spMkLst>
            <pc:docMk/>
            <pc:sldMk cId="2033939589" sldId="366"/>
            <ac:spMk id="13" creationId="{2E62927D-CE25-B41E-D480-56355CCAD125}"/>
          </ac:spMkLst>
        </pc:spChg>
        <pc:spChg chg="add mod">
          <ac:chgData name="Smruti Ranjan Sarangi" userId="e0ea421f-ad6a-4d5d-9997-e211934aa2e5" providerId="ADAL" clId="{B7751699-0CF1-47B3-A984-CCEF37740628}" dt="2024-06-19T18:37:09.321" v="12982" actId="114"/>
          <ac:spMkLst>
            <pc:docMk/>
            <pc:sldMk cId="2033939589" sldId="366"/>
            <ac:spMk id="13" creationId="{49D2567A-32E2-9AEB-FC4A-DE4D07E6B272}"/>
          </ac:spMkLst>
        </pc:spChg>
        <pc:spChg chg="add mod">
          <ac:chgData name="Smruti Ranjan Sarangi" userId="e0ea421f-ad6a-4d5d-9997-e211934aa2e5" providerId="ADAL" clId="{B7751699-0CF1-47B3-A984-CCEF37740628}" dt="2024-06-15T19:55:40.867" v="11478"/>
          <ac:spMkLst>
            <pc:docMk/>
            <pc:sldMk cId="2033939589" sldId="366"/>
            <ac:spMk id="14" creationId="{161003CE-80F0-8588-8E09-118CB24B530A}"/>
          </ac:spMkLst>
        </pc:spChg>
        <pc:spChg chg="add mod">
          <ac:chgData name="Smruti Ranjan Sarangi" userId="e0ea421f-ad6a-4d5d-9997-e211934aa2e5" providerId="ADAL" clId="{B7751699-0CF1-47B3-A984-CCEF37740628}" dt="2024-06-19T18:39:38.811" v="13264" actId="207"/>
          <ac:spMkLst>
            <pc:docMk/>
            <pc:sldMk cId="2033939589" sldId="366"/>
            <ac:spMk id="14" creationId="{6DAA9E9D-2446-EDB7-DB43-50832162DAD2}"/>
          </ac:spMkLst>
        </pc:spChg>
        <pc:spChg chg="add mod">
          <ac:chgData name="Smruti Ranjan Sarangi" userId="e0ea421f-ad6a-4d5d-9997-e211934aa2e5" providerId="ADAL" clId="{B7751699-0CF1-47B3-A984-CCEF37740628}" dt="2024-06-15T19:55:40.867" v="11478"/>
          <ac:spMkLst>
            <pc:docMk/>
            <pc:sldMk cId="2033939589" sldId="366"/>
            <ac:spMk id="19" creationId="{7DA33107-6FE5-B653-ADFA-7AD74EEC83D6}"/>
          </ac:spMkLst>
        </pc:spChg>
        <pc:spChg chg="add mod">
          <ac:chgData name="Smruti Ranjan Sarangi" userId="e0ea421f-ad6a-4d5d-9997-e211934aa2e5" providerId="ADAL" clId="{B7751699-0CF1-47B3-A984-CCEF37740628}" dt="2024-06-15T19:55:40.867" v="11478"/>
          <ac:spMkLst>
            <pc:docMk/>
            <pc:sldMk cId="2033939589" sldId="366"/>
            <ac:spMk id="21" creationId="{601D0DAB-AA76-5068-BF2D-B30540068C82}"/>
          </ac:spMkLst>
        </pc:spChg>
        <pc:spChg chg="add mod">
          <ac:chgData name="Smruti Ranjan Sarangi" userId="e0ea421f-ad6a-4d5d-9997-e211934aa2e5" providerId="ADAL" clId="{B7751699-0CF1-47B3-A984-CCEF37740628}" dt="2024-06-15T19:55:40.867" v="11478"/>
          <ac:spMkLst>
            <pc:docMk/>
            <pc:sldMk cId="2033939589" sldId="366"/>
            <ac:spMk id="22" creationId="{414A525E-4826-D2A0-F388-4F9F756B1179}"/>
          </ac:spMkLst>
        </pc:spChg>
        <pc:spChg chg="mo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30" creationId="{AB02C552-1DD8-E6E3-21F4-87351DFE1202}"/>
          </ac:spMkLst>
        </pc:spChg>
        <pc:spChg chg="mo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31" creationId="{B0476C4D-8C7F-4EB4-2E9C-82F2BD5D7E34}"/>
          </ac:spMkLst>
        </pc:spChg>
        <pc:spChg chg="mo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32" creationId="{13B64CA6-8E64-D3F1-3052-827C109C1BF0}"/>
          </ac:spMkLst>
        </pc:spChg>
        <pc:spChg chg="mo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37" creationId="{AF3EAFDD-80CD-5DA2-41A9-C65851E03223}"/>
          </ac:spMkLst>
        </pc:spChg>
        <pc:spChg chg="mo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46" creationId="{7E5A79C2-5C30-C9B8-B392-870A745803C5}"/>
          </ac:spMkLst>
        </pc:spChg>
        <pc:spChg chg="mo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48" creationId="{4AD96D16-6422-1F59-BA8B-B8368486A506}"/>
          </ac:spMkLst>
        </pc:spChg>
        <pc:spChg chg="mo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50" creationId="{24AC0846-1A86-9176-639F-3FFB2035BD24}"/>
          </ac:spMkLst>
        </pc:spChg>
        <pc:spChg chg="mo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51" creationId="{43D4ADE4-3483-B98F-9B55-8E6985ADA808}"/>
          </ac:spMkLst>
        </pc:spChg>
        <pc:spChg chg="mo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85" creationId="{C551D5DB-0F05-0AE3-6D36-5D229AE00683}"/>
          </ac:spMkLst>
        </pc:spChg>
        <pc:spChg chg="mod">
          <ac:chgData name="Smruti Ranjan Sarangi" userId="e0ea421f-ad6a-4d5d-9997-e211934aa2e5" providerId="ADAL" clId="{B7751699-0CF1-47B3-A984-CCEF37740628}" dt="2024-06-16T19:26:24.275" v="12890" actId="164"/>
          <ac:spMkLst>
            <pc:docMk/>
            <pc:sldMk cId="2033939589" sldId="366"/>
            <ac:spMk id="89" creationId="{838DC84E-80B0-7335-EB8F-CB9437FDAC1A}"/>
          </ac:spMkLst>
        </pc:spChg>
        <pc:grpChg chg="add mod">
          <ac:chgData name="Smruti Ranjan Sarangi" userId="e0ea421f-ad6a-4d5d-9997-e211934aa2e5" providerId="ADAL" clId="{B7751699-0CF1-47B3-A984-CCEF37740628}" dt="2024-06-16T19:26:43.401" v="12892" actId="1076"/>
          <ac:grpSpMkLst>
            <pc:docMk/>
            <pc:sldMk cId="2033939589" sldId="366"/>
            <ac:grpSpMk id="3" creationId="{CF9A7027-F92C-383A-CB16-EE6D930767BD}"/>
          </ac:grpSpMkLst>
        </pc:grpChg>
        <pc:grpChg chg="del">
          <ac:chgData name="Smruti Ranjan Sarangi" userId="e0ea421f-ad6a-4d5d-9997-e211934aa2e5" providerId="ADAL" clId="{B7751699-0CF1-47B3-A984-CCEF37740628}" dt="2024-06-15T19:54:02.791" v="11470" actId="478"/>
          <ac:grpSpMkLst>
            <pc:docMk/>
            <pc:sldMk cId="2033939589" sldId="366"/>
            <ac:grpSpMk id="88" creationId="{72125B53-6238-F45E-9C1E-7F6ADCA48F35}"/>
          </ac:grpSpMkLst>
        </pc:grpChg>
        <pc:cxnChg chg="mod">
          <ac:chgData name="Smruti Ranjan Sarangi" userId="e0ea421f-ad6a-4d5d-9997-e211934aa2e5" providerId="ADAL" clId="{B7751699-0CF1-47B3-A984-CCEF37740628}" dt="2024-06-16T19:26:24.275" v="12890" actId="164"/>
          <ac:cxnSpMkLst>
            <pc:docMk/>
            <pc:sldMk cId="2033939589" sldId="366"/>
            <ac:cxnSpMk id="9" creationId="{473042DF-14C0-3EDF-DC0E-C1928AC69F53}"/>
          </ac:cxnSpMkLst>
        </pc:cxnChg>
        <pc:cxnChg chg="mod">
          <ac:chgData name="Smruti Ranjan Sarangi" userId="e0ea421f-ad6a-4d5d-9997-e211934aa2e5" providerId="ADAL" clId="{B7751699-0CF1-47B3-A984-CCEF37740628}" dt="2024-06-16T19:26:24.275" v="12890" actId="164"/>
          <ac:cxnSpMkLst>
            <pc:docMk/>
            <pc:sldMk cId="2033939589" sldId="366"/>
            <ac:cxnSpMk id="10" creationId="{B30B534C-254D-CC50-38CF-9ED9211AA7C4}"/>
          </ac:cxnSpMkLst>
        </pc:cxnChg>
        <pc:cxnChg chg="mod">
          <ac:chgData name="Smruti Ranjan Sarangi" userId="e0ea421f-ad6a-4d5d-9997-e211934aa2e5" providerId="ADAL" clId="{B7751699-0CF1-47B3-A984-CCEF37740628}" dt="2024-06-16T19:26:24.275" v="12890" actId="164"/>
          <ac:cxnSpMkLst>
            <pc:docMk/>
            <pc:sldMk cId="2033939589" sldId="366"/>
            <ac:cxnSpMk id="11" creationId="{7BAA906E-EED0-01DF-E0C3-CA7984C94DC6}"/>
          </ac:cxnSpMkLst>
        </pc:cxnChg>
        <pc:cxnChg chg="mod">
          <ac:chgData name="Smruti Ranjan Sarangi" userId="e0ea421f-ad6a-4d5d-9997-e211934aa2e5" providerId="ADAL" clId="{B7751699-0CF1-47B3-A984-CCEF37740628}" dt="2024-06-16T19:26:24.275" v="12890" actId="164"/>
          <ac:cxnSpMkLst>
            <pc:docMk/>
            <pc:sldMk cId="2033939589" sldId="366"/>
            <ac:cxnSpMk id="12" creationId="{378A0D2F-D180-34BC-1B67-C39CB6920900}"/>
          </ac:cxnSpMkLst>
        </pc:cxnChg>
        <pc:cxnChg chg="add mod">
          <ac:chgData name="Smruti Ranjan Sarangi" userId="e0ea421f-ad6a-4d5d-9997-e211934aa2e5" providerId="ADAL" clId="{B7751699-0CF1-47B3-A984-CCEF37740628}" dt="2024-06-15T19:55:40.867" v="11478"/>
          <ac:cxnSpMkLst>
            <pc:docMk/>
            <pc:sldMk cId="2033939589" sldId="366"/>
            <ac:cxnSpMk id="15" creationId="{08F9AF38-F5DB-8B67-EA39-8284A2AB386C}"/>
          </ac:cxnSpMkLst>
        </pc:cxnChg>
        <pc:cxnChg chg="add mod">
          <ac:chgData name="Smruti Ranjan Sarangi" userId="e0ea421f-ad6a-4d5d-9997-e211934aa2e5" providerId="ADAL" clId="{B7751699-0CF1-47B3-A984-CCEF37740628}" dt="2024-06-15T19:55:40.867" v="11478"/>
          <ac:cxnSpMkLst>
            <pc:docMk/>
            <pc:sldMk cId="2033939589" sldId="366"/>
            <ac:cxnSpMk id="16" creationId="{7800C7B5-428D-1204-3C8A-AC67197A555A}"/>
          </ac:cxnSpMkLst>
        </pc:cxnChg>
        <pc:cxnChg chg="add mod">
          <ac:chgData name="Smruti Ranjan Sarangi" userId="e0ea421f-ad6a-4d5d-9997-e211934aa2e5" providerId="ADAL" clId="{B7751699-0CF1-47B3-A984-CCEF37740628}" dt="2024-06-15T19:55:40.867" v="11478"/>
          <ac:cxnSpMkLst>
            <pc:docMk/>
            <pc:sldMk cId="2033939589" sldId="366"/>
            <ac:cxnSpMk id="17" creationId="{693A15FD-B66E-20E4-746B-799CC5E45BB0}"/>
          </ac:cxnSpMkLst>
        </pc:cxnChg>
        <pc:cxnChg chg="add mod">
          <ac:chgData name="Smruti Ranjan Sarangi" userId="e0ea421f-ad6a-4d5d-9997-e211934aa2e5" providerId="ADAL" clId="{B7751699-0CF1-47B3-A984-CCEF37740628}" dt="2024-06-15T19:55:40.867" v="11478"/>
          <ac:cxnSpMkLst>
            <pc:docMk/>
            <pc:sldMk cId="2033939589" sldId="366"/>
            <ac:cxnSpMk id="18" creationId="{107FC447-1781-E96A-435B-42F6FAEA1705}"/>
          </ac:cxnSpMkLst>
        </pc:cxnChg>
        <pc:cxnChg chg="add mod">
          <ac:chgData name="Smruti Ranjan Sarangi" userId="e0ea421f-ad6a-4d5d-9997-e211934aa2e5" providerId="ADAL" clId="{B7751699-0CF1-47B3-A984-CCEF37740628}" dt="2024-06-15T19:55:40.867" v="11478"/>
          <ac:cxnSpMkLst>
            <pc:docMk/>
            <pc:sldMk cId="2033939589" sldId="366"/>
            <ac:cxnSpMk id="20" creationId="{D2847686-FEF7-4D37-C366-136749D9BCF5}"/>
          </ac:cxnSpMkLst>
        </pc:cxnChg>
        <pc:cxnChg chg="add mod">
          <ac:chgData name="Smruti Ranjan Sarangi" userId="e0ea421f-ad6a-4d5d-9997-e211934aa2e5" providerId="ADAL" clId="{B7751699-0CF1-47B3-A984-CCEF37740628}" dt="2024-06-15T19:55:40.867" v="11478"/>
          <ac:cxnSpMkLst>
            <pc:docMk/>
            <pc:sldMk cId="2033939589" sldId="366"/>
            <ac:cxnSpMk id="23" creationId="{F5E7B335-6B8B-D5BC-9458-DA79C818941B}"/>
          </ac:cxnSpMkLst>
        </pc:cxnChg>
        <pc:cxnChg chg="mod">
          <ac:chgData name="Smruti Ranjan Sarangi" userId="e0ea421f-ad6a-4d5d-9997-e211934aa2e5" providerId="ADAL" clId="{B7751699-0CF1-47B3-A984-CCEF37740628}" dt="2024-06-16T19:26:24.275" v="12890" actId="164"/>
          <ac:cxnSpMkLst>
            <pc:docMk/>
            <pc:sldMk cId="2033939589" sldId="366"/>
            <ac:cxnSpMk id="33" creationId="{A116ABE1-9A43-1854-BAFA-A9CD7056BE33}"/>
          </ac:cxnSpMkLst>
        </pc:cxnChg>
        <pc:cxnChg chg="mod">
          <ac:chgData name="Smruti Ranjan Sarangi" userId="e0ea421f-ad6a-4d5d-9997-e211934aa2e5" providerId="ADAL" clId="{B7751699-0CF1-47B3-A984-CCEF37740628}" dt="2024-06-16T19:26:24.275" v="12890" actId="164"/>
          <ac:cxnSpMkLst>
            <pc:docMk/>
            <pc:sldMk cId="2033939589" sldId="366"/>
            <ac:cxnSpMk id="34" creationId="{D32FC1DD-B305-71A0-DFA5-3D4ADD783110}"/>
          </ac:cxnSpMkLst>
        </pc:cxnChg>
        <pc:cxnChg chg="mod">
          <ac:chgData name="Smruti Ranjan Sarangi" userId="e0ea421f-ad6a-4d5d-9997-e211934aa2e5" providerId="ADAL" clId="{B7751699-0CF1-47B3-A984-CCEF37740628}" dt="2024-06-16T19:26:24.275" v="12890" actId="164"/>
          <ac:cxnSpMkLst>
            <pc:docMk/>
            <pc:sldMk cId="2033939589" sldId="366"/>
            <ac:cxnSpMk id="35" creationId="{882DDA15-8076-CB8F-29CD-DAD9CEB1B50E}"/>
          </ac:cxnSpMkLst>
        </pc:cxnChg>
        <pc:cxnChg chg="mod">
          <ac:chgData name="Smruti Ranjan Sarangi" userId="e0ea421f-ad6a-4d5d-9997-e211934aa2e5" providerId="ADAL" clId="{B7751699-0CF1-47B3-A984-CCEF37740628}" dt="2024-06-16T19:26:24.275" v="12890" actId="164"/>
          <ac:cxnSpMkLst>
            <pc:docMk/>
            <pc:sldMk cId="2033939589" sldId="366"/>
            <ac:cxnSpMk id="36" creationId="{336CEFB8-EE82-2654-5609-77895779A924}"/>
          </ac:cxnSpMkLst>
        </pc:cxnChg>
        <pc:cxnChg chg="mod">
          <ac:chgData name="Smruti Ranjan Sarangi" userId="e0ea421f-ad6a-4d5d-9997-e211934aa2e5" providerId="ADAL" clId="{B7751699-0CF1-47B3-A984-CCEF37740628}" dt="2024-06-16T19:26:24.275" v="12890" actId="164"/>
          <ac:cxnSpMkLst>
            <pc:docMk/>
            <pc:sldMk cId="2033939589" sldId="366"/>
            <ac:cxnSpMk id="39" creationId="{DEE7894F-3460-4354-BC32-5449FC884EFA}"/>
          </ac:cxnSpMkLst>
        </pc:cxnChg>
        <pc:cxnChg chg="mod">
          <ac:chgData name="Smruti Ranjan Sarangi" userId="e0ea421f-ad6a-4d5d-9997-e211934aa2e5" providerId="ADAL" clId="{B7751699-0CF1-47B3-A984-CCEF37740628}" dt="2024-06-16T19:26:24.275" v="12890" actId="164"/>
          <ac:cxnSpMkLst>
            <pc:docMk/>
            <pc:sldMk cId="2033939589" sldId="366"/>
            <ac:cxnSpMk id="41" creationId="{54EFC6CE-8439-3302-3AFC-429C7C51372A}"/>
          </ac:cxnSpMkLst>
        </pc:cxnChg>
        <pc:cxnChg chg="mod">
          <ac:chgData name="Smruti Ranjan Sarangi" userId="e0ea421f-ad6a-4d5d-9997-e211934aa2e5" providerId="ADAL" clId="{B7751699-0CF1-47B3-A984-CCEF37740628}" dt="2024-06-16T19:26:24.275" v="12890" actId="164"/>
          <ac:cxnSpMkLst>
            <pc:docMk/>
            <pc:sldMk cId="2033939589" sldId="366"/>
            <ac:cxnSpMk id="64" creationId="{AFED0EDC-3774-45EA-E0B3-5671167E8127}"/>
          </ac:cxnSpMkLst>
        </pc:cxnChg>
      </pc:sldChg>
      <pc:sldChg chg="addSp modSp add mod">
        <pc:chgData name="Smruti Ranjan Sarangi" userId="e0ea421f-ad6a-4d5d-9997-e211934aa2e5" providerId="ADAL" clId="{B7751699-0CF1-47B3-A984-CCEF37740628}" dt="2024-06-19T18:40:47.326" v="13377" actId="1076"/>
        <pc:sldMkLst>
          <pc:docMk/>
          <pc:sldMk cId="817124326" sldId="367"/>
        </pc:sldMkLst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2" creationId="{4A3E9143-EA5A-7380-7DAE-23E1A06DC540}"/>
          </ac:spMkLst>
        </pc:spChg>
        <pc:spChg chg="add 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3" creationId="{2E32AD72-CB01-8586-1654-8C450AD108FF}"/>
          </ac:spMkLst>
        </pc:spChg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6" creationId="{E75282F0-E05A-4FD1-AB62-02E1D0E204E1}"/>
          </ac:spMkLst>
        </pc:spChg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7" creationId="{DC499941-3DED-8065-8794-E64505E3A2CD}"/>
          </ac:spMkLst>
        </pc:spChg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8" creationId="{5E87F170-5B03-D2A2-EF0C-3DE89326251A}"/>
          </ac:spMkLst>
        </pc:spChg>
        <pc:spChg chg="add 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13" creationId="{FD9302AE-A534-3D6D-3F44-2A818CE8E29B}"/>
          </ac:spMkLst>
        </pc:spChg>
        <pc:spChg chg="add 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14" creationId="{027CB22D-1BF9-4BF2-97B8-D126C44C96F9}"/>
          </ac:spMkLst>
        </pc:spChg>
        <pc:spChg chg="add 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19" creationId="{0D29F7F4-9B14-3CCA-B581-F234258748DA}"/>
          </ac:spMkLst>
        </pc:spChg>
        <pc:spChg chg="add 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21" creationId="{58E1F704-816F-8062-30D7-3B9D21BFAD80}"/>
          </ac:spMkLst>
        </pc:spChg>
        <pc:spChg chg="add 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22" creationId="{7D7B1DF0-3645-38B4-195C-FE4363E0AE90}"/>
          </ac:spMkLst>
        </pc:spChg>
        <pc:spChg chg="add mod or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24" creationId="{0ECFC91D-3C26-4B04-E39D-066619B3D5A6}"/>
          </ac:spMkLst>
        </pc:spChg>
        <pc:spChg chg="add 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25" creationId="{0412F03A-6329-C911-41C4-6C14D50129E4}"/>
          </ac:spMkLst>
        </pc:spChg>
        <pc:spChg chg="add mod">
          <ac:chgData name="Smruti Ranjan Sarangi" userId="e0ea421f-ad6a-4d5d-9997-e211934aa2e5" providerId="ADAL" clId="{B7751699-0CF1-47B3-A984-CCEF37740628}" dt="2024-06-19T18:40:47.326" v="13377" actId="1076"/>
          <ac:spMkLst>
            <pc:docMk/>
            <pc:sldMk cId="817124326" sldId="367"/>
            <ac:spMk id="28" creationId="{B752B5A8-5186-DEF7-86BD-2145CDA1F34D}"/>
          </ac:spMkLst>
        </pc:spChg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30" creationId="{AB02C552-1DD8-E6E3-21F4-87351DFE1202}"/>
          </ac:spMkLst>
        </pc:spChg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31" creationId="{B0476C4D-8C7F-4EB4-2E9C-82F2BD5D7E34}"/>
          </ac:spMkLst>
        </pc:spChg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32" creationId="{13B64CA6-8E64-D3F1-3052-827C109C1BF0}"/>
          </ac:spMkLst>
        </pc:spChg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37" creationId="{AF3EAFDD-80CD-5DA2-41A9-C65851E03223}"/>
          </ac:spMkLst>
        </pc:spChg>
        <pc:spChg chg="add mod or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45" creationId="{45727CC9-90A8-FAF1-0573-53648988F09A}"/>
          </ac:spMkLst>
        </pc:spChg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46" creationId="{7E5A79C2-5C30-C9B8-B392-870A745803C5}"/>
          </ac:spMkLst>
        </pc:spChg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48" creationId="{4AD96D16-6422-1F59-BA8B-B8368486A506}"/>
          </ac:spMkLst>
        </pc:spChg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50" creationId="{24AC0846-1A86-9176-639F-3FFB2035BD24}"/>
          </ac:spMkLst>
        </pc:spChg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51" creationId="{43D4ADE4-3483-B98F-9B55-8E6985ADA808}"/>
          </ac:spMkLst>
        </pc:spChg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85" creationId="{C551D5DB-0F05-0AE3-6D36-5D229AE00683}"/>
          </ac:spMkLst>
        </pc:spChg>
        <pc:spChg chg="mod">
          <ac:chgData name="Smruti Ranjan Sarangi" userId="e0ea421f-ad6a-4d5d-9997-e211934aa2e5" providerId="ADAL" clId="{B7751699-0CF1-47B3-A984-CCEF37740628}" dt="2024-06-16T19:26:35.018" v="12891" actId="164"/>
          <ac:spMkLst>
            <pc:docMk/>
            <pc:sldMk cId="817124326" sldId="367"/>
            <ac:spMk id="89" creationId="{838DC84E-80B0-7335-EB8F-CB9437FDAC1A}"/>
          </ac:spMkLst>
        </pc:spChg>
        <pc:grpChg chg="add mod">
          <ac:chgData name="Smruti Ranjan Sarangi" userId="e0ea421f-ad6a-4d5d-9997-e211934aa2e5" providerId="ADAL" clId="{B7751699-0CF1-47B3-A984-CCEF37740628}" dt="2024-06-16T19:26:52.704" v="12893" actId="1076"/>
          <ac:grpSpMkLst>
            <pc:docMk/>
            <pc:sldMk cId="817124326" sldId="367"/>
            <ac:grpSpMk id="27" creationId="{A56FEC4E-3A3C-A291-A34A-CFF3DEACD177}"/>
          </ac:grpSpMkLst>
        </pc:grpChg>
        <pc:cxnChg chg="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9" creationId="{473042DF-14C0-3EDF-DC0E-C1928AC69F53}"/>
          </ac:cxnSpMkLst>
        </pc:cxnChg>
        <pc:cxnChg chg="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10" creationId="{B30B534C-254D-CC50-38CF-9ED9211AA7C4}"/>
          </ac:cxnSpMkLst>
        </pc:cxnChg>
        <pc:cxnChg chg="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11" creationId="{7BAA906E-EED0-01DF-E0C3-CA7984C94DC6}"/>
          </ac:cxnSpMkLst>
        </pc:cxnChg>
        <pc:cxnChg chg="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12" creationId="{378A0D2F-D180-34BC-1B67-C39CB6920900}"/>
          </ac:cxnSpMkLst>
        </pc:cxnChg>
        <pc:cxnChg chg="add 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15" creationId="{860B835F-6B3F-4D72-3650-B7586EAEB14A}"/>
          </ac:cxnSpMkLst>
        </pc:cxnChg>
        <pc:cxnChg chg="add 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16" creationId="{589C68BE-1BD6-D29D-16BF-D53DEBECAA8E}"/>
          </ac:cxnSpMkLst>
        </pc:cxnChg>
        <pc:cxnChg chg="add 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17" creationId="{B1D71A2D-1722-6DCF-E40E-488BABBE4753}"/>
          </ac:cxnSpMkLst>
        </pc:cxnChg>
        <pc:cxnChg chg="add 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18" creationId="{57971D74-A404-4586-7F78-79A5658D87B1}"/>
          </ac:cxnSpMkLst>
        </pc:cxnChg>
        <pc:cxnChg chg="add 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20" creationId="{0986C26F-4380-BB6A-626F-EE81FE22621F}"/>
          </ac:cxnSpMkLst>
        </pc:cxnChg>
        <pc:cxnChg chg="add 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23" creationId="{B5E4BFC8-CD01-AA33-59A0-86178C32B427}"/>
          </ac:cxnSpMkLst>
        </pc:cxnChg>
        <pc:cxnChg chg="add 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26" creationId="{C68020DF-1B4A-E238-736D-47EDDED29767}"/>
          </ac:cxnSpMkLst>
        </pc:cxnChg>
        <pc:cxnChg chg="add 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29" creationId="{2F4B96AD-0079-B0C7-345B-45595D247365}"/>
          </ac:cxnSpMkLst>
        </pc:cxnChg>
        <pc:cxnChg chg="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33" creationId="{A116ABE1-9A43-1854-BAFA-A9CD7056BE33}"/>
          </ac:cxnSpMkLst>
        </pc:cxnChg>
        <pc:cxnChg chg="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34" creationId="{D32FC1DD-B305-71A0-DFA5-3D4ADD783110}"/>
          </ac:cxnSpMkLst>
        </pc:cxnChg>
        <pc:cxnChg chg="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35" creationId="{882DDA15-8076-CB8F-29CD-DAD9CEB1B50E}"/>
          </ac:cxnSpMkLst>
        </pc:cxnChg>
        <pc:cxnChg chg="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36" creationId="{336CEFB8-EE82-2654-5609-77895779A924}"/>
          </ac:cxnSpMkLst>
        </pc:cxnChg>
        <pc:cxnChg chg="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39" creationId="{DEE7894F-3460-4354-BC32-5449FC884EFA}"/>
          </ac:cxnSpMkLst>
        </pc:cxnChg>
        <pc:cxnChg chg="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41" creationId="{54EFC6CE-8439-3302-3AFC-429C7C51372A}"/>
          </ac:cxnSpMkLst>
        </pc:cxnChg>
        <pc:cxnChg chg="add 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42" creationId="{4FC2C04A-EA76-E315-2F4A-7E05A7B01DF0}"/>
          </ac:cxnSpMkLst>
        </pc:cxnChg>
        <pc:cxnChg chg="add 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49" creationId="{935C413C-DF74-8E9A-AC0D-50F4C81A90AF}"/>
          </ac:cxnSpMkLst>
        </pc:cxnChg>
        <pc:cxnChg chg="mod">
          <ac:chgData name="Smruti Ranjan Sarangi" userId="e0ea421f-ad6a-4d5d-9997-e211934aa2e5" providerId="ADAL" clId="{B7751699-0CF1-47B3-A984-CCEF37740628}" dt="2024-06-16T19:26:35.018" v="12891" actId="164"/>
          <ac:cxnSpMkLst>
            <pc:docMk/>
            <pc:sldMk cId="817124326" sldId="367"/>
            <ac:cxnSpMk id="64" creationId="{AFED0EDC-3774-45EA-E0B3-5671167E8127}"/>
          </ac:cxnSpMkLst>
        </pc:cxnChg>
      </pc:sldChg>
      <pc:sldChg chg="addSp delSp modSp new mod">
        <pc:chgData name="Smruti Ranjan Sarangi" userId="e0ea421f-ad6a-4d5d-9997-e211934aa2e5" providerId="ADAL" clId="{B7751699-0CF1-47B3-A984-CCEF37740628}" dt="2024-06-16T19:25:52.837" v="12889" actId="1038"/>
        <pc:sldMkLst>
          <pc:docMk/>
          <pc:sldMk cId="3027328769" sldId="368"/>
        </pc:sldMkLst>
        <pc:spChg chg="mod">
          <ac:chgData name="Smruti Ranjan Sarangi" userId="e0ea421f-ad6a-4d5d-9997-e211934aa2e5" providerId="ADAL" clId="{B7751699-0CF1-47B3-A984-CCEF37740628}" dt="2024-06-16T19:20:39.848" v="12703" actId="20577"/>
          <ac:spMkLst>
            <pc:docMk/>
            <pc:sldMk cId="3027328769" sldId="368"/>
            <ac:spMk id="2" creationId="{323717FF-6351-F483-F0A5-CFF282ED3B88}"/>
          </ac:spMkLst>
        </pc:spChg>
        <pc:spChg chg="mod">
          <ac:chgData name="Smruti Ranjan Sarangi" userId="e0ea421f-ad6a-4d5d-9997-e211934aa2e5" providerId="ADAL" clId="{B7751699-0CF1-47B3-A984-CCEF37740628}" dt="2024-06-16T19:24:44.972" v="12880" actId="207"/>
          <ac:spMkLst>
            <pc:docMk/>
            <pc:sldMk cId="3027328769" sldId="368"/>
            <ac:spMk id="3" creationId="{C3F741B7-9D29-0395-69DC-267D7EBE5E5A}"/>
          </ac:spMkLst>
        </pc:spChg>
        <pc:spChg chg="add mod">
          <ac:chgData name="Smruti Ranjan Sarangi" userId="e0ea421f-ad6a-4d5d-9997-e211934aa2e5" providerId="ADAL" clId="{B7751699-0CF1-47B3-A984-CCEF37740628}" dt="2024-06-16T19:17:38.300" v="12554" actId="1076"/>
          <ac:spMkLst>
            <pc:docMk/>
            <pc:sldMk cId="3027328769" sldId="368"/>
            <ac:spMk id="7" creationId="{5D511ECB-111B-AE19-A13C-C5BA4894AAE6}"/>
          </ac:spMkLst>
        </pc:spChg>
        <pc:spChg chg="add mod">
          <ac:chgData name="Smruti Ranjan Sarangi" userId="e0ea421f-ad6a-4d5d-9997-e211934aa2e5" providerId="ADAL" clId="{B7751699-0CF1-47B3-A984-CCEF37740628}" dt="2024-06-16T19:17:46.533" v="12557" actId="1076"/>
          <ac:spMkLst>
            <pc:docMk/>
            <pc:sldMk cId="3027328769" sldId="368"/>
            <ac:spMk id="8" creationId="{FEAD015C-523F-28AD-73B5-C82D28F058B5}"/>
          </ac:spMkLst>
        </pc:spChg>
        <pc:spChg chg="add mod">
          <ac:chgData name="Smruti Ranjan Sarangi" userId="e0ea421f-ad6a-4d5d-9997-e211934aa2e5" providerId="ADAL" clId="{B7751699-0CF1-47B3-A984-CCEF37740628}" dt="2024-06-16T19:23:20.442" v="12774" actId="1076"/>
          <ac:spMkLst>
            <pc:docMk/>
            <pc:sldMk cId="3027328769" sldId="368"/>
            <ac:spMk id="35" creationId="{13DF830C-6368-145A-7C9B-B3A867E95433}"/>
          </ac:spMkLst>
        </pc:spChg>
        <pc:spChg chg="add mod">
          <ac:chgData name="Smruti Ranjan Sarangi" userId="e0ea421f-ad6a-4d5d-9997-e211934aa2e5" providerId="ADAL" clId="{B7751699-0CF1-47B3-A984-CCEF37740628}" dt="2024-06-16T19:23:26.027" v="12776" actId="1076"/>
          <ac:spMkLst>
            <pc:docMk/>
            <pc:sldMk cId="3027328769" sldId="368"/>
            <ac:spMk id="36" creationId="{D6ABEAA8-F055-4BFD-746B-081101C69458}"/>
          </ac:spMkLst>
        </pc:spChg>
        <pc:spChg chg="add mod">
          <ac:chgData name="Smruti Ranjan Sarangi" userId="e0ea421f-ad6a-4d5d-9997-e211934aa2e5" providerId="ADAL" clId="{B7751699-0CF1-47B3-A984-CCEF37740628}" dt="2024-06-16T19:16:49.461" v="12519" actId="1076"/>
          <ac:spMkLst>
            <pc:docMk/>
            <pc:sldMk cId="3027328769" sldId="368"/>
            <ac:spMk id="61" creationId="{1B3E003C-84B9-08B4-212D-66B29FA84A05}"/>
          </ac:spMkLst>
        </pc:spChg>
        <pc:spChg chg="add mod">
          <ac:chgData name="Smruti Ranjan Sarangi" userId="e0ea421f-ad6a-4d5d-9997-e211934aa2e5" providerId="ADAL" clId="{B7751699-0CF1-47B3-A984-CCEF37740628}" dt="2024-06-16T19:17:23.298" v="12550" actId="1076"/>
          <ac:spMkLst>
            <pc:docMk/>
            <pc:sldMk cId="3027328769" sldId="368"/>
            <ac:spMk id="62" creationId="{0A5D5903-D2CA-68AA-2138-201EC4BA7C34}"/>
          </ac:spMkLst>
        </pc:spChg>
        <pc:spChg chg="add mod">
          <ac:chgData name="Smruti Ranjan Sarangi" userId="e0ea421f-ad6a-4d5d-9997-e211934aa2e5" providerId="ADAL" clId="{B7751699-0CF1-47B3-A984-CCEF37740628}" dt="2024-06-16T19:16:49.461" v="12519" actId="1076"/>
          <ac:spMkLst>
            <pc:docMk/>
            <pc:sldMk cId="3027328769" sldId="368"/>
            <ac:spMk id="63" creationId="{C49EA0D9-00BE-FED8-EEE1-E90646BFE0C2}"/>
          </ac:spMkLst>
        </pc:spChg>
        <pc:cxnChg chg="add del mod">
          <ac:chgData name="Smruti Ranjan Sarangi" userId="e0ea421f-ad6a-4d5d-9997-e211934aa2e5" providerId="ADAL" clId="{B7751699-0CF1-47B3-A984-CCEF37740628}" dt="2024-06-16T19:21:38.995" v="12750" actId="478"/>
          <ac:cxnSpMkLst>
            <pc:docMk/>
            <pc:sldMk cId="3027328769" sldId="368"/>
            <ac:cxnSpMk id="9" creationId="{59217C2C-6900-52D9-D7C0-F271ED81C7D5}"/>
          </ac:cxnSpMkLst>
        </pc:cxnChg>
        <pc:cxnChg chg="add del mod">
          <ac:chgData name="Smruti Ranjan Sarangi" userId="e0ea421f-ad6a-4d5d-9997-e211934aa2e5" providerId="ADAL" clId="{B7751699-0CF1-47B3-A984-CCEF37740628}" dt="2024-06-16T19:21:35.900" v="12749" actId="478"/>
          <ac:cxnSpMkLst>
            <pc:docMk/>
            <pc:sldMk cId="3027328769" sldId="368"/>
            <ac:cxnSpMk id="10" creationId="{C8A1D19E-AEF8-16A6-C2C4-09DE7D369EDE}"/>
          </ac:cxnSpMkLst>
        </pc:cxnChg>
        <pc:cxnChg chg="add del mod">
          <ac:chgData name="Smruti Ranjan Sarangi" userId="e0ea421f-ad6a-4d5d-9997-e211934aa2e5" providerId="ADAL" clId="{B7751699-0CF1-47B3-A984-CCEF37740628}" dt="2024-06-16T19:21:58.145" v="12758" actId="478"/>
          <ac:cxnSpMkLst>
            <pc:docMk/>
            <pc:sldMk cId="3027328769" sldId="368"/>
            <ac:cxnSpMk id="11" creationId="{C80F7BED-A024-D887-2EEB-2327CE4AF67C}"/>
          </ac:cxnSpMkLst>
        </pc:cxnChg>
        <pc:cxnChg chg="add del mod">
          <ac:chgData name="Smruti Ranjan Sarangi" userId="e0ea421f-ad6a-4d5d-9997-e211934aa2e5" providerId="ADAL" clId="{B7751699-0CF1-47B3-A984-CCEF37740628}" dt="2024-06-16T19:21:56.054" v="12757" actId="478"/>
          <ac:cxnSpMkLst>
            <pc:docMk/>
            <pc:sldMk cId="3027328769" sldId="368"/>
            <ac:cxnSpMk id="12" creationId="{DF1A0213-5BA6-F721-7C93-BBB34ED42DBB}"/>
          </ac:cxnSpMkLst>
        </pc:cxnChg>
        <pc:cxnChg chg="add mod">
          <ac:chgData name="Smruti Ranjan Sarangi" userId="e0ea421f-ad6a-4d5d-9997-e211934aa2e5" providerId="ADAL" clId="{B7751699-0CF1-47B3-A984-CCEF37740628}" dt="2024-06-16T19:18:31.548" v="12567" actId="14100"/>
          <ac:cxnSpMkLst>
            <pc:docMk/>
            <pc:sldMk cId="3027328769" sldId="368"/>
            <ac:cxnSpMk id="15" creationId="{D28C7666-1DCD-0FA4-B285-E183779258C2}"/>
          </ac:cxnSpMkLst>
        </pc:cxnChg>
        <pc:cxnChg chg="add mod">
          <ac:chgData name="Smruti Ranjan Sarangi" userId="e0ea421f-ad6a-4d5d-9997-e211934aa2e5" providerId="ADAL" clId="{B7751699-0CF1-47B3-A984-CCEF37740628}" dt="2024-06-16T19:18:46.293" v="12570" actId="14100"/>
          <ac:cxnSpMkLst>
            <pc:docMk/>
            <pc:sldMk cId="3027328769" sldId="368"/>
            <ac:cxnSpMk id="18" creationId="{505AEC18-3B38-9A0A-59D6-AEE341E30264}"/>
          </ac:cxnSpMkLst>
        </pc:cxnChg>
        <pc:cxnChg chg="add mod">
          <ac:chgData name="Smruti Ranjan Sarangi" userId="e0ea421f-ad6a-4d5d-9997-e211934aa2e5" providerId="ADAL" clId="{B7751699-0CF1-47B3-A984-CCEF37740628}" dt="2024-06-16T19:21:48.817" v="12754" actId="14100"/>
          <ac:cxnSpMkLst>
            <pc:docMk/>
            <pc:sldMk cId="3027328769" sldId="368"/>
            <ac:cxnSpMk id="20" creationId="{6BF0FA19-EBE4-837A-5DE5-E5E14809564D}"/>
          </ac:cxnSpMkLst>
        </pc:cxnChg>
        <pc:cxnChg chg="add mod">
          <ac:chgData name="Smruti Ranjan Sarangi" userId="e0ea421f-ad6a-4d5d-9997-e211934aa2e5" providerId="ADAL" clId="{B7751699-0CF1-47B3-A984-CCEF37740628}" dt="2024-06-16T19:21:54.343" v="12756" actId="1076"/>
          <ac:cxnSpMkLst>
            <pc:docMk/>
            <pc:sldMk cId="3027328769" sldId="368"/>
            <ac:cxnSpMk id="23" creationId="{7FB982CA-CF66-C071-69C1-DBE7ACEFAC50}"/>
          </ac:cxnSpMkLst>
        </pc:cxnChg>
        <pc:cxnChg chg="add mod">
          <ac:chgData name="Smruti Ranjan Sarangi" userId="e0ea421f-ad6a-4d5d-9997-e211934aa2e5" providerId="ADAL" clId="{B7751699-0CF1-47B3-A984-CCEF37740628}" dt="2024-06-16T19:25:40.338" v="12882" actId="196"/>
          <ac:cxnSpMkLst>
            <pc:docMk/>
            <pc:sldMk cId="3027328769" sldId="368"/>
            <ac:cxnSpMk id="24" creationId="{26AFC6AE-ABEE-8F57-2DDE-FA98D96F809F}"/>
          </ac:cxnSpMkLst>
        </pc:cxnChg>
        <pc:cxnChg chg="add mod">
          <ac:chgData name="Smruti Ranjan Sarangi" userId="e0ea421f-ad6a-4d5d-9997-e211934aa2e5" providerId="ADAL" clId="{B7751699-0CF1-47B3-A984-CCEF37740628}" dt="2024-06-16T19:25:40.338" v="12882" actId="196"/>
          <ac:cxnSpMkLst>
            <pc:docMk/>
            <pc:sldMk cId="3027328769" sldId="368"/>
            <ac:cxnSpMk id="25" creationId="{267D62BF-2CB9-F9E7-7B1E-2E6CA5731AF6}"/>
          </ac:cxnSpMkLst>
        </pc:cxnChg>
        <pc:cxnChg chg="add mod">
          <ac:chgData name="Smruti Ranjan Sarangi" userId="e0ea421f-ad6a-4d5d-9997-e211934aa2e5" providerId="ADAL" clId="{B7751699-0CF1-47B3-A984-CCEF37740628}" dt="2024-06-16T19:25:52.837" v="12889" actId="1038"/>
          <ac:cxnSpMkLst>
            <pc:docMk/>
            <pc:sldMk cId="3027328769" sldId="368"/>
            <ac:cxnSpMk id="33" creationId="{1CB2C920-96A9-B530-8262-E5A85184A72A}"/>
          </ac:cxnSpMkLst>
        </pc:cxnChg>
        <pc:cxnChg chg="add mod">
          <ac:chgData name="Smruti Ranjan Sarangi" userId="e0ea421f-ad6a-4d5d-9997-e211934aa2e5" providerId="ADAL" clId="{B7751699-0CF1-47B3-A984-CCEF37740628}" dt="2024-06-16T19:25:46.871" v="12883" actId="196"/>
          <ac:cxnSpMkLst>
            <pc:docMk/>
            <pc:sldMk cId="3027328769" sldId="368"/>
            <ac:cxnSpMk id="34" creationId="{303018A1-DF3C-099E-6337-9B937F68332E}"/>
          </ac:cxnSpMkLst>
        </pc:cxnChg>
        <pc:cxnChg chg="add mod">
          <ac:chgData name="Smruti Ranjan Sarangi" userId="e0ea421f-ad6a-4d5d-9997-e211934aa2e5" providerId="ADAL" clId="{B7751699-0CF1-47B3-A984-CCEF37740628}" dt="2024-06-16T19:16:49.461" v="12519" actId="1076"/>
          <ac:cxnSpMkLst>
            <pc:docMk/>
            <pc:sldMk cId="3027328769" sldId="368"/>
            <ac:cxnSpMk id="64" creationId="{FFA65296-9215-73A9-F5AF-E008DD870135}"/>
          </ac:cxnSpMkLst>
        </pc:cxnChg>
        <pc:cxnChg chg="add mod">
          <ac:chgData name="Smruti Ranjan Sarangi" userId="e0ea421f-ad6a-4d5d-9997-e211934aa2e5" providerId="ADAL" clId="{B7751699-0CF1-47B3-A984-CCEF37740628}" dt="2024-06-16T19:25:20.376" v="12881" actId="197"/>
          <ac:cxnSpMkLst>
            <pc:docMk/>
            <pc:sldMk cId="3027328769" sldId="368"/>
            <ac:cxnSpMk id="65" creationId="{46271225-15E6-BA2F-CF7A-3489C7BE728D}"/>
          </ac:cxnSpMkLst>
        </pc:cxnChg>
        <pc:cxnChg chg="add mod">
          <ac:chgData name="Smruti Ranjan Sarangi" userId="e0ea421f-ad6a-4d5d-9997-e211934aa2e5" providerId="ADAL" clId="{B7751699-0CF1-47B3-A984-CCEF37740628}" dt="2024-06-16T19:25:20.376" v="12881" actId="197"/>
          <ac:cxnSpMkLst>
            <pc:docMk/>
            <pc:sldMk cId="3027328769" sldId="368"/>
            <ac:cxnSpMk id="66" creationId="{CCFFE10B-4986-355F-ED15-D6479CF72191}"/>
          </ac:cxnSpMkLst>
        </pc:cxnChg>
        <pc:cxnChg chg="add mod">
          <ac:chgData name="Smruti Ranjan Sarangi" userId="e0ea421f-ad6a-4d5d-9997-e211934aa2e5" providerId="ADAL" clId="{B7751699-0CF1-47B3-A984-CCEF37740628}" dt="2024-06-16T19:18:20.186" v="12563" actId="14100"/>
          <ac:cxnSpMkLst>
            <pc:docMk/>
            <pc:sldMk cId="3027328769" sldId="368"/>
            <ac:cxnSpMk id="67" creationId="{D0E96D18-2C64-07A8-623E-D99AC3E5BC80}"/>
          </ac:cxnSpMkLst>
        </pc:cxnChg>
      </pc:sldChg>
      <pc:sldChg chg="new del">
        <pc:chgData name="Smruti Ranjan Sarangi" userId="e0ea421f-ad6a-4d5d-9997-e211934aa2e5" providerId="ADAL" clId="{B7751699-0CF1-47B3-A984-CCEF37740628}" dt="2024-06-18T19:04:00.086" v="12895" actId="47"/>
        <pc:sldMkLst>
          <pc:docMk/>
          <pc:sldMk cId="2657562463" sldId="369"/>
        </pc:sldMkLst>
      </pc:sldChg>
      <pc:sldChg chg="addSp modSp add mod">
        <pc:chgData name="Smruti Ranjan Sarangi" userId="e0ea421f-ad6a-4d5d-9997-e211934aa2e5" providerId="ADAL" clId="{B7751699-0CF1-47B3-A984-CCEF37740628}" dt="2024-06-19T18:40:03.395" v="13326" actId="20577"/>
        <pc:sldMkLst>
          <pc:docMk/>
          <pc:sldMk cId="2719208602" sldId="369"/>
        </pc:sldMkLst>
        <pc:spChg chg="add mod">
          <ac:chgData name="Smruti Ranjan Sarangi" userId="e0ea421f-ad6a-4d5d-9997-e211934aa2e5" providerId="ADAL" clId="{B7751699-0CF1-47B3-A984-CCEF37740628}" dt="2024-06-18T19:05:08.685" v="12907" actId="14100"/>
          <ac:spMkLst>
            <pc:docMk/>
            <pc:sldMk cId="2719208602" sldId="369"/>
            <ac:spMk id="13" creationId="{88841803-AA32-65AE-EFE9-B13633D5D905}"/>
          </ac:spMkLst>
        </pc:spChg>
        <pc:spChg chg="add mod">
          <ac:chgData name="Smruti Ranjan Sarangi" userId="e0ea421f-ad6a-4d5d-9997-e211934aa2e5" providerId="ADAL" clId="{B7751699-0CF1-47B3-A984-CCEF37740628}" dt="2024-06-19T18:40:03.395" v="13326" actId="20577"/>
          <ac:spMkLst>
            <pc:docMk/>
            <pc:sldMk cId="2719208602" sldId="369"/>
            <ac:spMk id="14" creationId="{281CE67F-DE11-BDAD-F668-E7D834E3E8D4}"/>
          </ac:spMkLst>
        </pc:spChg>
        <pc:cxnChg chg="add mod">
          <ac:chgData name="Smruti Ranjan Sarangi" userId="e0ea421f-ad6a-4d5d-9997-e211934aa2e5" providerId="ADAL" clId="{B7751699-0CF1-47B3-A984-CCEF37740628}" dt="2024-06-18T19:05:33.934" v="12911" actId="208"/>
          <ac:cxnSpMkLst>
            <pc:docMk/>
            <pc:sldMk cId="2719208602" sldId="369"/>
            <ac:cxnSpMk id="15" creationId="{5D84148D-3CA8-32E6-96CD-A454719A571A}"/>
          </ac:cxnSpMkLst>
        </pc:cxnChg>
      </pc:sldChg>
      <pc:sldChg chg="addSp modSp add mod">
        <pc:chgData name="Smruti Ranjan Sarangi" userId="e0ea421f-ad6a-4d5d-9997-e211934aa2e5" providerId="ADAL" clId="{B7751699-0CF1-47B3-A984-CCEF37740628}" dt="2024-06-19T18:40:17.464" v="13353" actId="20577"/>
        <pc:sldMkLst>
          <pc:docMk/>
          <pc:sldMk cId="3563821134" sldId="370"/>
        </pc:sldMkLst>
        <pc:spChg chg="mod">
          <ac:chgData name="Smruti Ranjan Sarangi" userId="e0ea421f-ad6a-4d5d-9997-e211934aa2e5" providerId="ADAL" clId="{B7751699-0CF1-47B3-A984-CCEF37740628}" dt="2024-06-18T19:06:58.151" v="12917" actId="14100"/>
          <ac:spMkLst>
            <pc:docMk/>
            <pc:sldMk cId="3563821134" sldId="370"/>
            <ac:spMk id="13" creationId="{88841803-AA32-65AE-EFE9-B13633D5D905}"/>
          </ac:spMkLst>
        </pc:spChg>
        <pc:spChg chg="add mod">
          <ac:chgData name="Smruti Ranjan Sarangi" userId="e0ea421f-ad6a-4d5d-9997-e211934aa2e5" providerId="ADAL" clId="{B7751699-0CF1-47B3-A984-CCEF37740628}" dt="2024-06-19T18:40:17.464" v="13353" actId="20577"/>
          <ac:spMkLst>
            <pc:docMk/>
            <pc:sldMk cId="3563821134" sldId="370"/>
            <ac:spMk id="14" creationId="{EDE54750-3CD5-CB44-B744-A98288813E92}"/>
          </ac:spMkLst>
        </pc:spChg>
        <pc:spChg chg="add mod">
          <ac:chgData name="Smruti Ranjan Sarangi" userId="e0ea421f-ad6a-4d5d-9997-e211934aa2e5" providerId="ADAL" clId="{B7751699-0CF1-47B3-A984-CCEF37740628}" dt="2024-06-18T19:07:49.442" v="12932" actId="1076"/>
          <ac:spMkLst>
            <pc:docMk/>
            <pc:sldMk cId="3563821134" sldId="370"/>
            <ac:spMk id="16" creationId="{1D0D3B78-D102-7568-0BC7-984661C5C1D2}"/>
          </ac:spMkLst>
        </pc:spChg>
        <pc:cxnChg chg="mod">
          <ac:chgData name="Smruti Ranjan Sarangi" userId="e0ea421f-ad6a-4d5d-9997-e211934aa2e5" providerId="ADAL" clId="{B7751699-0CF1-47B3-A984-CCEF37740628}" dt="2024-06-18T19:06:58.151" v="12917" actId="14100"/>
          <ac:cxnSpMkLst>
            <pc:docMk/>
            <pc:sldMk cId="3563821134" sldId="370"/>
            <ac:cxnSpMk id="15" creationId="{5D84148D-3CA8-32E6-96CD-A454719A571A}"/>
          </ac:cxnSpMkLst>
        </pc:cxnChg>
        <pc:cxnChg chg="add mod">
          <ac:chgData name="Smruti Ranjan Sarangi" userId="e0ea421f-ad6a-4d5d-9997-e211934aa2e5" providerId="ADAL" clId="{B7751699-0CF1-47B3-A984-CCEF37740628}" dt="2024-06-18T19:07:49.442" v="12932" actId="1076"/>
          <ac:cxnSpMkLst>
            <pc:docMk/>
            <pc:sldMk cId="3563821134" sldId="370"/>
            <ac:cxnSpMk id="17" creationId="{6A6D032F-B915-B3B1-CE19-0B9A9ABC9780}"/>
          </ac:cxnSpMkLst>
        </pc:cxnChg>
      </pc:sldChg>
    </pc:docChg>
  </pc:docChgLst>
  <pc:docChgLst>
    <pc:chgData name="Smruti Ranjan Sarangi" userId="S::srsarangi@iitd.ac.in::e0ea421f-ad6a-4d5d-9997-e211934aa2e5" providerId="AD" clId="Web-{24A4A815-8E0F-CEE5-C9A8-135B50985FAF}"/>
    <pc:docChg chg="modSld">
      <pc:chgData name="Smruti Ranjan Sarangi" userId="S::srsarangi@iitd.ac.in::e0ea421f-ad6a-4d5d-9997-e211934aa2e5" providerId="AD" clId="Web-{24A4A815-8E0F-CEE5-C9A8-135B50985FAF}" dt="2023-03-31T04:03:32.389" v="1"/>
      <pc:docMkLst>
        <pc:docMk/>
      </pc:docMkLst>
      <pc:sldChg chg="addSp">
        <pc:chgData name="Smruti Ranjan Sarangi" userId="S::srsarangi@iitd.ac.in::e0ea421f-ad6a-4d5d-9997-e211934aa2e5" providerId="AD" clId="Web-{24A4A815-8E0F-CEE5-C9A8-135B50985FAF}" dt="2023-03-31T04:03:32.389" v="1"/>
        <pc:sldMkLst>
          <pc:docMk/>
          <pc:sldMk cId="2788708430" sldId="269"/>
        </pc:sldMkLst>
        <pc:spChg chg="add">
          <ac:chgData name="Smruti Ranjan Sarangi" userId="S::srsarangi@iitd.ac.in::e0ea421f-ad6a-4d5d-9997-e211934aa2e5" providerId="AD" clId="Web-{24A4A815-8E0F-CEE5-C9A8-135B50985FAF}" dt="2023-03-31T04:03:23.013" v="0"/>
          <ac:spMkLst>
            <pc:docMk/>
            <pc:sldMk cId="2788708430" sldId="269"/>
            <ac:spMk id="3" creationId="{F02135FD-C153-5205-875C-39771EA31F1A}"/>
          </ac:spMkLst>
        </pc:spChg>
        <pc:spChg chg="add">
          <ac:chgData name="Smruti Ranjan Sarangi" userId="S::srsarangi@iitd.ac.in::e0ea421f-ad6a-4d5d-9997-e211934aa2e5" providerId="AD" clId="Web-{24A4A815-8E0F-CEE5-C9A8-135B50985FAF}" dt="2023-03-31T04:03:32.389" v="1"/>
          <ac:spMkLst>
            <pc:docMk/>
            <pc:sldMk cId="2788708430" sldId="269"/>
            <ac:spMk id="6" creationId="{D01095D1-DB2B-962F-AA20-CF2BBFCB95D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Sheet1!$A$2:$A$75</c:f>
              <c:numCache>
                <c:formatCode>General</c:formatCode>
                <c:ptCount val="74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</c:numCache>
            </c:numRef>
          </c:xVal>
          <c:yVal>
            <c:numRef>
              <c:f>Sheet1!$B$2:$B$75</c:f>
              <c:numCache>
                <c:formatCode>General</c:formatCode>
                <c:ptCount val="74"/>
                <c:pt idx="0">
                  <c:v>1.7079308311203585E-2</c:v>
                </c:pt>
                <c:pt idx="1">
                  <c:v>6.6265642406154915E-2</c:v>
                </c:pt>
                <c:pt idx="2">
                  <c:v>0.11721870800253097</c:v>
                </c:pt>
                <c:pt idx="3">
                  <c:v>0.15901879346336759</c:v>
                </c:pt>
                <c:pt idx="4">
                  <c:v>0.19029780481010561</c:v>
                </c:pt>
                <c:pt idx="5">
                  <c:v>0.21237324936556057</c:v>
                </c:pt>
                <c:pt idx="6">
                  <c:v>0.22705862361736481</c:v>
                </c:pt>
                <c:pt idx="7">
                  <c:v>0.23602086768978106</c:v>
                </c:pt>
                <c:pt idx="8">
                  <c:v>0.24063140590910867</c:v>
                </c:pt>
                <c:pt idx="9">
                  <c:v>0.24197072451914337</c:v>
                </c:pt>
                <c:pt idx="10">
                  <c:v>0.24087418195514709</c:v>
                </c:pt>
                <c:pt idx="11">
                  <c:v>0.23798226896319999</c:v>
                </c:pt>
                <c:pt idx="12">
                  <c:v>0.23378438106961372</c:v>
                </c:pt>
                <c:pt idx="13">
                  <c:v>0.22865400430590585</c:v>
                </c:pt>
                <c:pt idx="14">
                  <c:v>0.22287604587628271</c:v>
                </c:pt>
                <c:pt idx="15">
                  <c:v>0.21666774259349686</c:v>
                </c:pt>
                <c:pt idx="16">
                  <c:v>0.2101945594474065</c:v>
                </c:pt>
                <c:pt idx="17">
                  <c:v>0.20358226301496121</c:v>
                </c:pt>
                <c:pt idx="18">
                  <c:v>0.19692610171786992</c:v>
                </c:pt>
                <c:pt idx="19">
                  <c:v>0.19029780481010555</c:v>
                </c:pt>
                <c:pt idx="20">
                  <c:v>0.18375093637997883</c:v>
                </c:pt>
                <c:pt idx="21">
                  <c:v>0.17732500605263743</c:v>
                </c:pt>
                <c:pt idx="22">
                  <c:v>0.17104863687712218</c:v>
                </c:pt>
                <c:pt idx="23">
                  <c:v>0.16494201546864345</c:v>
                </c:pt>
                <c:pt idx="24">
                  <c:v>0.15901879346336759</c:v>
                </c:pt>
                <c:pt idx="25">
                  <c:v>0.15328756773777805</c:v>
                </c:pt>
                <c:pt idx="26">
                  <c:v>0.14775303587957869</c:v>
                </c:pt>
                <c:pt idx="27">
                  <c:v>0.14241690027742263</c:v>
                </c:pt>
                <c:pt idx="28">
                  <c:v>0.13727857686739528</c:v>
                </c:pt>
                <c:pt idx="29">
                  <c:v>0.13233575152902116</c:v>
                </c:pt>
                <c:pt idx="30">
                  <c:v>0.12758481725918647</c:v>
                </c:pt>
                <c:pt idx="31">
                  <c:v>0.1230212177590403</c:v>
                </c:pt>
                <c:pt idx="32">
                  <c:v>0.11863971735075536</c:v>
                </c:pt>
                <c:pt idx="33">
                  <c:v>0.11443461275790377</c:v>
                </c:pt>
                <c:pt idx="34">
                  <c:v>0.11039989890873209</c:v>
                </c:pt>
                <c:pt idx="35">
                  <c:v>0.10652939831272143</c:v>
                </c:pt>
                <c:pt idx="36">
                  <c:v>0.10281686153559151</c:v>
                </c:pt>
                <c:pt idx="37">
                  <c:v>9.9256044719666953E-2</c:v>
                </c:pt>
                <c:pt idx="38">
                  <c:v>9.5840768862031078E-2</c:v>
                </c:pt>
                <c:pt idx="39">
                  <c:v>9.2564964593886995E-2</c:v>
                </c:pt>
                <c:pt idx="40">
                  <c:v>8.9422705441381686E-2</c:v>
                </c:pt>
                <c:pt idx="41">
                  <c:v>8.6408231945206374E-2</c:v>
                </c:pt>
                <c:pt idx="42">
                  <c:v>8.3515968538524776E-2</c:v>
                </c:pt>
                <c:pt idx="43">
                  <c:v>8.0740534703150596E-2</c:v>
                </c:pt>
                <c:pt idx="44">
                  <c:v>7.8076751621473914E-2</c:v>
                </c:pt>
                <c:pt idx="45">
                  <c:v>7.5519645300138175E-2</c:v>
                </c:pt>
                <c:pt idx="46">
                  <c:v>7.3064446948203798E-2</c:v>
                </c:pt>
                <c:pt idx="47">
                  <c:v>7.0706591237562968E-2</c:v>
                </c:pt>
                <c:pt idx="48">
                  <c:v>6.8441712948877423E-2</c:v>
                </c:pt>
                <c:pt idx="49">
                  <c:v>6.6265642406154859E-2</c:v>
                </c:pt>
                <c:pt idx="50">
                  <c:v>6.4174400022383851E-2</c:v>
                </c:pt>
                <c:pt idx="51">
                  <c:v>6.2164190213568685E-2</c:v>
                </c:pt>
                <c:pt idx="52">
                  <c:v>6.0231394885966738E-2</c:v>
                </c:pt>
                <c:pt idx="53">
                  <c:v>5.8372566658897812E-2</c:v>
                </c:pt>
                <c:pt idx="54">
                  <c:v>5.6584421951205589E-2</c:v>
                </c:pt>
                <c:pt idx="55">
                  <c:v>5.4863834031750096E-2</c:v>
                </c:pt>
                <c:pt idx="56">
                  <c:v>5.3207826111931013E-2</c:v>
                </c:pt>
                <c:pt idx="57">
                  <c:v>5.1613564540182656E-2</c:v>
                </c:pt>
                <c:pt idx="58">
                  <c:v>5.0078352143819199E-2</c:v>
                </c:pt>
                <c:pt idx="59">
                  <c:v>4.8599621751891198E-2</c:v>
                </c:pt>
                <c:pt idx="60">
                  <c:v>4.7174929923303952E-2</c:v>
                </c:pt>
                <c:pt idx="61">
                  <c:v>4.5801950896915522E-2</c:v>
                </c:pt>
                <c:pt idx="62">
                  <c:v>4.4478470774323334E-2</c:v>
                </c:pt>
                <c:pt idx="63">
                  <c:v>4.3202381941282453E-2</c:v>
                </c:pt>
                <c:pt idx="64">
                  <c:v>4.197167772993942E-2</c:v>
                </c:pt>
                <c:pt idx="65">
                  <c:v>4.0784447321124892E-2</c:v>
                </c:pt>
                <c:pt idx="66">
                  <c:v>3.9638870883674189E-2</c:v>
                </c:pt>
                <c:pt idx="67">
                  <c:v>3.8533214946008046E-2</c:v>
                </c:pt>
                <c:pt idx="68">
                  <c:v>3.7465827993904972E-2</c:v>
                </c:pt>
                <c:pt idx="69">
                  <c:v>3.6435136287448572E-2</c:v>
                </c:pt>
                <c:pt idx="70">
                  <c:v>3.5439639889466031E-2</c:v>
                </c:pt>
                <c:pt idx="71">
                  <c:v>3.4477908897336408E-2</c:v>
                </c:pt>
                <c:pt idx="72">
                  <c:v>3.3548579869787605E-2</c:v>
                </c:pt>
                <c:pt idx="73">
                  <c:v>3.265035244018745E-2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ECD-406A-9CC1-9653868C9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327887"/>
        <c:axId val="1545371023"/>
      </c:scatterChart>
      <c:valAx>
        <c:axId val="1540327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800"/>
                  <a:t>Stack distance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371023"/>
        <c:crosses val="autoZero"/>
        <c:crossBetween val="midCat"/>
      </c:valAx>
      <c:valAx>
        <c:axId val="154537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800"/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3278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Traditional Heuristics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441132E2-F234-4052-9773-D9826219E3D3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Virtual and Physical Address Spaces</a:t>
          </a:r>
        </a:p>
      </dgm:t>
    </dgm:pt>
    <dgm:pt modelId="{C66448A7-826C-4E50-AD98-86AF6CA0C52A}" type="parTrans" cxnId="{6E571FE0-6567-4F96-8EBF-7D262AB0D343}">
      <dgm:prSet/>
      <dgm:spPr/>
      <dgm:t>
        <a:bodyPr/>
        <a:lstStyle/>
        <a:p>
          <a:endParaRPr lang="en-IN"/>
        </a:p>
      </dgm:t>
    </dgm:pt>
    <dgm:pt modelId="{87B0E568-22A3-45DE-A732-6CBFB7A6A5AA}" type="sibTrans" cxnId="{6E571FE0-6567-4F96-8EBF-7D262AB0D343}">
      <dgm:prSet/>
      <dgm:spPr/>
      <dgm:t>
        <a:bodyPr/>
        <a:lstStyle/>
        <a:p>
          <a:endParaRPr lang="en-IN"/>
        </a:p>
      </dgm:t>
    </dgm:pt>
    <dgm:pt modelId="{DDA4A0B1-82EB-46DF-8A0B-795E7E850EAC}">
      <dgm:prSet phldrT="[Text]" phldr="0" custT="1"/>
      <dgm:spPr/>
      <dgm:t>
        <a:bodyPr/>
        <a:lstStyle/>
        <a:p>
          <a:r>
            <a:rPr lang="en-US" sz="2800">
              <a:latin typeface="+mn-lt"/>
            </a:rPr>
            <a:t>Page </a:t>
          </a:r>
          <a:br>
            <a:rPr lang="en-US" sz="2800">
              <a:latin typeface="+mn-lt"/>
            </a:rPr>
          </a:br>
          <a:r>
            <a:rPr lang="en-US" sz="2800">
              <a:latin typeface="+mn-lt"/>
            </a:rPr>
            <a:t>Management</a:t>
          </a:r>
          <a:endParaRPr lang="en-US" sz="2800">
            <a:latin typeface="+mn-lt"/>
            <a:ea typeface="+mn-lt"/>
            <a:cs typeface="+mn-lt"/>
          </a:endParaRPr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Kernel Memory Allocation</a:t>
          </a:r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2463C782-C171-4347-A50E-866C422CC19E}" type="pres">
      <dgm:prSet presAssocID="{CF01289D-A2BB-4980-AC56-676D14CB6499}" presName="arrowDiagram4" presStyleCnt="0"/>
      <dgm:spPr/>
    </dgm:pt>
    <dgm:pt modelId="{46029B94-3F36-4228-BB50-2086BA3E7D85}" type="pres">
      <dgm:prSet presAssocID="{34A132CC-58F9-4D09-ACA5-EA96B14B9AA4}" presName="bullet4a" presStyleLbl="node1" presStyleIdx="0" presStyleCnt="4"/>
      <dgm:spPr/>
    </dgm:pt>
    <dgm:pt modelId="{BD0A924E-7394-402B-AE53-3627F84CBF77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210D0907-28BE-45FB-9CF1-3F917CD6D074}" type="pres">
      <dgm:prSet presAssocID="{441132E2-F234-4052-9773-D9826219E3D3}" presName="bullet4b" presStyleLbl="node1" presStyleIdx="1" presStyleCnt="4"/>
      <dgm:spPr/>
    </dgm:pt>
    <dgm:pt modelId="{BCE449D9-F1D9-4028-B0EF-BF1F4FC13571}" type="pres">
      <dgm:prSet presAssocID="{441132E2-F234-4052-9773-D9826219E3D3}" presName="textBox4b" presStyleLbl="revTx" presStyleIdx="1" presStyleCnt="4">
        <dgm:presLayoutVars>
          <dgm:bulletEnabled val="1"/>
        </dgm:presLayoutVars>
      </dgm:prSet>
      <dgm:spPr/>
    </dgm:pt>
    <dgm:pt modelId="{8ABF9233-2D1A-49D6-B483-98D33D00D73D}" type="pres">
      <dgm:prSet presAssocID="{DDA4A0B1-82EB-46DF-8A0B-795E7E850EAC}" presName="bullet4c" presStyleLbl="node1" presStyleIdx="2" presStyleCnt="4"/>
      <dgm:spPr/>
    </dgm:pt>
    <dgm:pt modelId="{A5DD0343-4AC3-4CD2-97B4-8C9F6B31AB97}" type="pres">
      <dgm:prSet presAssocID="{DDA4A0B1-82EB-46DF-8A0B-795E7E850EAC}" presName="textBox4c" presStyleLbl="revTx" presStyleIdx="2" presStyleCnt="4" custScaleX="168679" custScaleY="83121" custLinFactNeighborX="28846" custLinFactNeighborY="-3256">
        <dgm:presLayoutVars>
          <dgm:bulletEnabled val="1"/>
        </dgm:presLayoutVars>
      </dgm:prSet>
      <dgm:spPr/>
    </dgm:pt>
    <dgm:pt modelId="{B6A38330-9755-4F1F-AEA2-8AF8DEAAE763}" type="pres">
      <dgm:prSet presAssocID="{74F6EBC1-74AE-4F6B-8949-C0BC002EC417}" presName="bullet4d" presStyleLbl="node1" presStyleIdx="3" presStyleCnt="4"/>
      <dgm:spPr/>
    </dgm:pt>
    <dgm:pt modelId="{7B94E8A5-24C7-422C-9AC7-03F4B8D53DAA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36A821B-6DA4-4F28-826F-6D7F8D2F1AB6}" type="presOf" srcId="{441132E2-F234-4052-9773-D9826219E3D3}" destId="{BCE449D9-F1D9-4028-B0EF-BF1F4FC13571}" srcOrd="0" destOrd="0" presId="urn:microsoft.com/office/officeart/2005/8/layout/arrow2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2B6E7D9D-FCA5-4148-A82F-1EB26BAD5CA2}" type="presOf" srcId="{34A132CC-58F9-4D09-ACA5-EA96B14B9AA4}" destId="{BD0A924E-7394-402B-AE53-3627F84CBF77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0D956A8-1DD0-40B9-B5A5-C3856B46FEFC}" type="presOf" srcId="{74F6EBC1-74AE-4F6B-8949-C0BC002EC417}" destId="{7B94E8A5-24C7-422C-9AC7-03F4B8D53DAA}" srcOrd="0" destOrd="0" presId="urn:microsoft.com/office/officeart/2005/8/layout/arrow2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8C4B81DE-C57E-45FA-8BDF-4248F0B7E0FB}" type="presOf" srcId="{DDA4A0B1-82EB-46DF-8A0B-795E7E850EAC}" destId="{A5DD0343-4AC3-4CD2-97B4-8C9F6B31AB97}" srcOrd="0" destOrd="0" presId="urn:microsoft.com/office/officeart/2005/8/layout/arrow2"/>
    <dgm:cxn modelId="{6E571FE0-6567-4F96-8EBF-7D262AB0D343}" srcId="{CF01289D-A2BB-4980-AC56-676D14CB6499}" destId="{441132E2-F234-4052-9773-D9826219E3D3}" srcOrd="1" destOrd="0" parTransId="{C66448A7-826C-4E50-AD98-86AF6CA0C52A}" sibTransId="{87B0E568-22A3-45DE-A732-6CBFB7A6A5AA}"/>
    <dgm:cxn modelId="{76FE208E-229A-45C7-BAF9-0881274ACBB9}" type="presParOf" srcId="{89E25ED4-1445-4CDA-A29F-569870BFFE46}" destId="{F437B5E3-DE9C-47EF-82FE-05C5907D6100}" srcOrd="0" destOrd="0" presId="urn:microsoft.com/office/officeart/2005/8/layout/arrow2"/>
    <dgm:cxn modelId="{78D7697A-F764-4808-897D-9B19423E1F73}" type="presParOf" srcId="{89E25ED4-1445-4CDA-A29F-569870BFFE46}" destId="{2463C782-C171-4347-A50E-866C422CC19E}" srcOrd="1" destOrd="0" presId="urn:microsoft.com/office/officeart/2005/8/layout/arrow2"/>
    <dgm:cxn modelId="{1828D63D-FB04-492F-B87B-FB1FCECD745F}" type="presParOf" srcId="{2463C782-C171-4347-A50E-866C422CC19E}" destId="{46029B94-3F36-4228-BB50-2086BA3E7D85}" srcOrd="0" destOrd="0" presId="urn:microsoft.com/office/officeart/2005/8/layout/arrow2"/>
    <dgm:cxn modelId="{0E912BDA-D8DB-4C48-9192-6C32E15DE4FE}" type="presParOf" srcId="{2463C782-C171-4347-A50E-866C422CC19E}" destId="{BD0A924E-7394-402B-AE53-3627F84CBF77}" srcOrd="1" destOrd="0" presId="urn:microsoft.com/office/officeart/2005/8/layout/arrow2"/>
    <dgm:cxn modelId="{A79F1392-A164-430F-947A-65A36AB1BA33}" type="presParOf" srcId="{2463C782-C171-4347-A50E-866C422CC19E}" destId="{210D0907-28BE-45FB-9CF1-3F917CD6D074}" srcOrd="2" destOrd="0" presId="urn:microsoft.com/office/officeart/2005/8/layout/arrow2"/>
    <dgm:cxn modelId="{84E5C417-CE89-4AE6-AE82-146915FC046C}" type="presParOf" srcId="{2463C782-C171-4347-A50E-866C422CC19E}" destId="{BCE449D9-F1D9-4028-B0EF-BF1F4FC13571}" srcOrd="3" destOrd="0" presId="urn:microsoft.com/office/officeart/2005/8/layout/arrow2"/>
    <dgm:cxn modelId="{4CD01426-2539-485E-9D29-F2095F833DA8}" type="presParOf" srcId="{2463C782-C171-4347-A50E-866C422CC19E}" destId="{8ABF9233-2D1A-49D6-B483-98D33D00D73D}" srcOrd="4" destOrd="0" presId="urn:microsoft.com/office/officeart/2005/8/layout/arrow2"/>
    <dgm:cxn modelId="{FBCDA422-50CB-4077-92AD-0723A5CD4802}" type="presParOf" srcId="{2463C782-C171-4347-A50E-866C422CC19E}" destId="{A5DD0343-4AC3-4CD2-97B4-8C9F6B31AB97}" srcOrd="5" destOrd="0" presId="urn:microsoft.com/office/officeart/2005/8/layout/arrow2"/>
    <dgm:cxn modelId="{E9833BB4-9B00-4C1E-84AE-ADC3682907CE}" type="presParOf" srcId="{2463C782-C171-4347-A50E-866C422CC19E}" destId="{B6A38330-9755-4F1F-AEA2-8AF8DEAAE763}" srcOrd="6" destOrd="0" presId="urn:microsoft.com/office/officeart/2005/8/layout/arrow2"/>
    <dgm:cxn modelId="{A199B52C-37D0-41C3-8151-66D5AD1E2C43}" type="presParOf" srcId="{2463C782-C171-4347-A50E-866C422CC19E}" destId="{7B94E8A5-24C7-422C-9AC7-03F4B8D53D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8A64C5-7068-4CAE-927F-B7AB5B88576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2AC97E2-7AB8-45F1-ACD4-1301F80324EE}">
      <dgm:prSet phldrT="[Text]"/>
      <dgm:spPr/>
      <dgm:t>
        <a:bodyPr/>
        <a:lstStyle/>
        <a:p>
          <a:r>
            <a:rPr lang="en-IN"/>
            <a:t>Walk through all the </a:t>
          </a:r>
          <a:r>
            <a:rPr lang="en-IN" err="1"/>
            <a:t>mm_structs</a:t>
          </a:r>
          <a:endParaRPr lang="en-IN"/>
        </a:p>
      </dgm:t>
    </dgm:pt>
    <dgm:pt modelId="{836F0CCF-8D3E-4DD6-A148-0F08C4144E24}" type="parTrans" cxnId="{5A92270E-F609-4948-AA53-715450C68ECC}">
      <dgm:prSet/>
      <dgm:spPr/>
      <dgm:t>
        <a:bodyPr/>
        <a:lstStyle/>
        <a:p>
          <a:endParaRPr lang="en-IN"/>
        </a:p>
      </dgm:t>
    </dgm:pt>
    <dgm:pt modelId="{6FCA104D-61F3-46A4-BCFD-1DC07FF8D224}" type="sibTrans" cxnId="{5A92270E-F609-4948-AA53-715450C68ECC}">
      <dgm:prSet/>
      <dgm:spPr/>
      <dgm:t>
        <a:bodyPr/>
        <a:lstStyle/>
        <a:p>
          <a:endParaRPr lang="en-IN"/>
        </a:p>
      </dgm:t>
    </dgm:pt>
    <dgm:pt modelId="{BA4FB92C-0930-4320-B831-FB5744054C9D}">
      <dgm:prSet phldrT="[Text]"/>
      <dgm:spPr/>
      <dgm:t>
        <a:bodyPr/>
        <a:lstStyle/>
        <a:p>
          <a:r>
            <a:rPr lang="en-IN"/>
            <a:t>Walk through the individual page tables</a:t>
          </a:r>
        </a:p>
      </dgm:t>
    </dgm:pt>
    <dgm:pt modelId="{D48DBD45-9DBF-48DA-BB07-3A19A2BCF8BF}" type="parTrans" cxnId="{C5E4E893-8034-4C82-BDD5-0A0BFB85C468}">
      <dgm:prSet/>
      <dgm:spPr/>
      <dgm:t>
        <a:bodyPr/>
        <a:lstStyle/>
        <a:p>
          <a:endParaRPr lang="en-IN"/>
        </a:p>
      </dgm:t>
    </dgm:pt>
    <dgm:pt modelId="{51552250-844A-4845-935B-83BE0D6670C6}" type="sibTrans" cxnId="{C5E4E893-8034-4C82-BDD5-0A0BFB85C468}">
      <dgm:prSet/>
      <dgm:spPr/>
      <dgm:t>
        <a:bodyPr/>
        <a:lstStyle/>
        <a:p>
          <a:endParaRPr lang="en-IN"/>
        </a:p>
      </dgm:t>
    </dgm:pt>
    <dgm:pt modelId="{6E1CA7FC-A9D5-42D0-B49C-DFE1EF2B6521}">
      <dgm:prSet phldrT="[Text]"/>
      <dgm:spPr/>
      <dgm:t>
        <a:bodyPr/>
        <a:lstStyle/>
        <a:p>
          <a:r>
            <a:rPr lang="en-IN"/>
            <a:t>Skip a PMD’s pages if </a:t>
          </a:r>
        </a:p>
      </dgm:t>
    </dgm:pt>
    <dgm:pt modelId="{1E5F6ADC-587F-4BC1-A0C9-AE0C9962B800}" type="parTrans" cxnId="{411CCCC3-7B41-455E-8602-5228426FC6A6}">
      <dgm:prSet/>
      <dgm:spPr/>
      <dgm:t>
        <a:bodyPr/>
        <a:lstStyle/>
        <a:p>
          <a:endParaRPr lang="en-IN"/>
        </a:p>
      </dgm:t>
    </dgm:pt>
    <dgm:pt modelId="{332E7C41-1385-4740-B7E3-300630ABBBFC}" type="sibTrans" cxnId="{411CCCC3-7B41-455E-8602-5228426FC6A6}">
      <dgm:prSet/>
      <dgm:spPr/>
      <dgm:t>
        <a:bodyPr/>
        <a:lstStyle/>
        <a:p>
          <a:endParaRPr lang="en-IN"/>
        </a:p>
      </dgm:t>
    </dgm:pt>
    <dgm:pt modelId="{C9A2F6AD-743D-49DB-9B64-729319C410E2}">
      <dgm:prSet phldrT="[Text]"/>
      <dgm:spPr/>
      <dgm:t>
        <a:bodyPr/>
        <a:lstStyle/>
        <a:p>
          <a:r>
            <a:rPr lang="en-IN"/>
            <a:t>Its pages are </a:t>
          </a:r>
          <a:r>
            <a:rPr lang="en-IN">
              <a:solidFill>
                <a:srgbClr val="00B050"/>
              </a:solidFill>
            </a:rPr>
            <a:t>predominantly</a:t>
          </a:r>
          <a:r>
            <a:rPr lang="en-IN"/>
            <a:t> </a:t>
          </a:r>
          <a:r>
            <a:rPr lang="en-IN" err="1"/>
            <a:t>unaccessed</a:t>
          </a:r>
          <a:endParaRPr lang="en-IN"/>
        </a:p>
      </dgm:t>
    </dgm:pt>
    <dgm:pt modelId="{07BDCCC7-62EF-4E52-807B-C868770B989B}" type="parTrans" cxnId="{1942B241-DCA3-4AC4-A87A-7A615A50C05A}">
      <dgm:prSet/>
      <dgm:spPr/>
      <dgm:t>
        <a:bodyPr/>
        <a:lstStyle/>
        <a:p>
          <a:endParaRPr lang="en-IN"/>
        </a:p>
      </dgm:t>
    </dgm:pt>
    <dgm:pt modelId="{EDBA6A51-6F79-4775-8B48-A7C734ADFFF5}" type="sibTrans" cxnId="{1942B241-DCA3-4AC4-A87A-7A615A50C05A}">
      <dgm:prSet/>
      <dgm:spPr/>
      <dgm:t>
        <a:bodyPr/>
        <a:lstStyle/>
        <a:p>
          <a:endParaRPr lang="en-IN"/>
        </a:p>
      </dgm:t>
    </dgm:pt>
    <dgm:pt modelId="{046158FB-2D6A-44FA-AD0B-D43009460100}">
      <dgm:prSet phldrT="[Text]"/>
      <dgm:spPr/>
      <dgm:t>
        <a:bodyPr/>
        <a:lstStyle/>
        <a:p>
          <a:r>
            <a:rPr lang="en-IN"/>
            <a:t>Use a </a:t>
          </a:r>
          <a:r>
            <a:rPr lang="en-IN">
              <a:solidFill>
                <a:srgbClr val="0070C0"/>
              </a:solidFill>
            </a:rPr>
            <a:t>Bloom</a:t>
          </a:r>
          <a:r>
            <a:rPr lang="en-IN"/>
            <a:t> filter for this purpose</a:t>
          </a:r>
        </a:p>
      </dgm:t>
    </dgm:pt>
    <dgm:pt modelId="{682D4F27-CF6E-4A51-8F43-944E0FAE7456}" type="parTrans" cxnId="{026C4652-0083-499F-81A9-8F123714A091}">
      <dgm:prSet/>
      <dgm:spPr/>
      <dgm:t>
        <a:bodyPr/>
        <a:lstStyle/>
        <a:p>
          <a:endParaRPr lang="en-IN"/>
        </a:p>
      </dgm:t>
    </dgm:pt>
    <dgm:pt modelId="{47677E6C-8C36-4956-B63A-FEDA899384B7}" type="sibTrans" cxnId="{026C4652-0083-499F-81A9-8F123714A091}">
      <dgm:prSet/>
      <dgm:spPr/>
      <dgm:t>
        <a:bodyPr/>
        <a:lstStyle/>
        <a:p>
          <a:endParaRPr lang="en-IN"/>
        </a:p>
      </dgm:t>
    </dgm:pt>
    <dgm:pt modelId="{FCBCC1F0-701C-4A0F-88AF-8D846CB77510}">
      <dgm:prSet phldrT="[Text]"/>
      <dgm:spPr/>
      <dgm:t>
        <a:bodyPr/>
        <a:lstStyle/>
        <a:p>
          <a:r>
            <a:rPr lang="en-IN" i="1" err="1"/>
            <a:t>walk_pte_range</a:t>
          </a:r>
          <a:r>
            <a:rPr lang="en-IN" i="1"/>
            <a:t>  </a:t>
          </a:r>
          <a:r>
            <a:rPr lang="en-IN"/>
            <a:t>(walking the PTEs)</a:t>
          </a:r>
        </a:p>
      </dgm:t>
    </dgm:pt>
    <dgm:pt modelId="{4D802968-E77E-4445-8B5A-25332901CDF8}" type="parTrans" cxnId="{B7890249-AE52-4E80-BB74-7E226AA3732C}">
      <dgm:prSet/>
      <dgm:spPr/>
      <dgm:t>
        <a:bodyPr/>
        <a:lstStyle/>
        <a:p>
          <a:endParaRPr lang="en-IN"/>
        </a:p>
      </dgm:t>
    </dgm:pt>
    <dgm:pt modelId="{BB420A71-509E-45F3-9401-E009900B3D27}" type="sibTrans" cxnId="{B7890249-AE52-4E80-BB74-7E226AA3732C}">
      <dgm:prSet/>
      <dgm:spPr/>
      <dgm:t>
        <a:bodyPr/>
        <a:lstStyle/>
        <a:p>
          <a:endParaRPr lang="en-IN"/>
        </a:p>
      </dgm:t>
    </dgm:pt>
    <dgm:pt modelId="{6DA7BAB1-4395-4B99-A02D-7886C3C2813B}">
      <dgm:prSet phldrT="[Text]"/>
      <dgm:spPr/>
      <dgm:t>
        <a:bodyPr/>
        <a:lstStyle/>
        <a:p>
          <a:r>
            <a:rPr lang="en-IN"/>
            <a:t>Skip </a:t>
          </a:r>
          <a:r>
            <a:rPr lang="en-IN" err="1">
              <a:solidFill>
                <a:srgbClr val="FF0000"/>
              </a:solidFill>
            </a:rPr>
            <a:t>unaccessed</a:t>
          </a:r>
          <a:r>
            <a:rPr lang="en-IN"/>
            <a:t> pages</a:t>
          </a:r>
        </a:p>
      </dgm:t>
    </dgm:pt>
    <dgm:pt modelId="{CBF767AB-B196-4395-AFC5-7A722BE8B0F7}" type="parTrans" cxnId="{4AE1DA22-91CA-4284-8803-BEF6ACA53C8F}">
      <dgm:prSet/>
      <dgm:spPr/>
      <dgm:t>
        <a:bodyPr/>
        <a:lstStyle/>
        <a:p>
          <a:endParaRPr lang="en-IN"/>
        </a:p>
      </dgm:t>
    </dgm:pt>
    <dgm:pt modelId="{D2AFBCA2-A7EE-48E1-A8AD-24C6D3ACC0F6}" type="sibTrans" cxnId="{4AE1DA22-91CA-4284-8803-BEF6ACA53C8F}">
      <dgm:prSet/>
      <dgm:spPr/>
      <dgm:t>
        <a:bodyPr/>
        <a:lstStyle/>
        <a:p>
          <a:endParaRPr lang="en-IN"/>
        </a:p>
      </dgm:t>
    </dgm:pt>
    <dgm:pt modelId="{CAEA4308-6888-44B5-9CFB-3E816E70EA0F}">
      <dgm:prSet phldrT="[Text]"/>
      <dgm:spPr/>
      <dgm:t>
        <a:bodyPr/>
        <a:lstStyle/>
        <a:p>
          <a:r>
            <a:rPr lang="en-IN"/>
            <a:t>For the rest, clear the </a:t>
          </a:r>
          <a:r>
            <a:rPr lang="en-IN">
              <a:solidFill>
                <a:srgbClr val="0070C0"/>
              </a:solidFill>
            </a:rPr>
            <a:t>accessed</a:t>
          </a:r>
          <a:r>
            <a:rPr lang="en-IN"/>
            <a:t> bit and set the </a:t>
          </a:r>
          <a:r>
            <a:rPr lang="en-IN">
              <a:solidFill>
                <a:srgbClr val="C00000"/>
              </a:solidFill>
            </a:rPr>
            <a:t>generation</a:t>
          </a:r>
          <a:r>
            <a:rPr lang="en-IN"/>
            <a:t> of the </a:t>
          </a:r>
          <a:r>
            <a:rPr lang="en-IN">
              <a:solidFill>
                <a:srgbClr val="0070C0"/>
              </a:solidFill>
            </a:rPr>
            <a:t>folio</a:t>
          </a:r>
          <a:r>
            <a:rPr lang="en-IN"/>
            <a:t> to </a:t>
          </a:r>
          <a:r>
            <a:rPr lang="en-IN" i="1" err="1"/>
            <a:t>max_seq</a:t>
          </a:r>
          <a:endParaRPr lang="en-IN"/>
        </a:p>
      </dgm:t>
    </dgm:pt>
    <dgm:pt modelId="{BA6E94FD-56B1-4FD2-97F0-F7683C748DEC}" type="parTrans" cxnId="{C1B272B2-1BE4-4007-AA87-8EA329F80EA2}">
      <dgm:prSet/>
      <dgm:spPr/>
      <dgm:t>
        <a:bodyPr/>
        <a:lstStyle/>
        <a:p>
          <a:endParaRPr lang="en-IN"/>
        </a:p>
      </dgm:t>
    </dgm:pt>
    <dgm:pt modelId="{9F63DEF6-DB00-4882-A0EA-BA088ED1DB56}" type="sibTrans" cxnId="{C1B272B2-1BE4-4007-AA87-8EA329F80EA2}">
      <dgm:prSet/>
      <dgm:spPr/>
      <dgm:t>
        <a:bodyPr/>
        <a:lstStyle/>
        <a:p>
          <a:endParaRPr lang="en-IN"/>
        </a:p>
      </dgm:t>
    </dgm:pt>
    <dgm:pt modelId="{0B169873-E986-465B-ABA9-93EC59C15F54}" type="pres">
      <dgm:prSet presAssocID="{078A64C5-7068-4CAE-927F-B7AB5B88576A}" presName="linear" presStyleCnt="0">
        <dgm:presLayoutVars>
          <dgm:animLvl val="lvl"/>
          <dgm:resizeHandles val="exact"/>
        </dgm:presLayoutVars>
      </dgm:prSet>
      <dgm:spPr/>
    </dgm:pt>
    <dgm:pt modelId="{CBCD7CF0-4981-493D-B325-0812B9B55F90}" type="pres">
      <dgm:prSet presAssocID="{82AC97E2-7AB8-45F1-ACD4-1301F80324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B23DF8-8986-4172-9E63-216D4DB5BBC3}" type="pres">
      <dgm:prSet presAssocID="{82AC97E2-7AB8-45F1-ACD4-1301F80324EE}" presName="childText" presStyleLbl="revTx" presStyleIdx="0" presStyleCnt="3">
        <dgm:presLayoutVars>
          <dgm:bulletEnabled val="1"/>
        </dgm:presLayoutVars>
      </dgm:prSet>
      <dgm:spPr/>
    </dgm:pt>
    <dgm:pt modelId="{9F6CFAA0-DF1B-41DF-BEAE-CECCC1D40B03}" type="pres">
      <dgm:prSet presAssocID="{6E1CA7FC-A9D5-42D0-B49C-DFE1EF2B65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C091CA-5BAE-48BA-9A1C-91A21B88EFDB}" type="pres">
      <dgm:prSet presAssocID="{6E1CA7FC-A9D5-42D0-B49C-DFE1EF2B6521}" presName="childText" presStyleLbl="revTx" presStyleIdx="1" presStyleCnt="3">
        <dgm:presLayoutVars>
          <dgm:bulletEnabled val="1"/>
        </dgm:presLayoutVars>
      </dgm:prSet>
      <dgm:spPr/>
    </dgm:pt>
    <dgm:pt modelId="{918B46E9-DE32-4B86-89DB-31E19F8D41D8}" type="pres">
      <dgm:prSet presAssocID="{FCBCC1F0-701C-4A0F-88AF-8D846CB7751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00B9305-9E01-464E-8367-2705D1A71EE3}" type="pres">
      <dgm:prSet presAssocID="{FCBCC1F0-701C-4A0F-88AF-8D846CB7751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A92270E-F609-4948-AA53-715450C68ECC}" srcId="{078A64C5-7068-4CAE-927F-B7AB5B88576A}" destId="{82AC97E2-7AB8-45F1-ACD4-1301F80324EE}" srcOrd="0" destOrd="0" parTransId="{836F0CCF-8D3E-4DD6-A148-0F08C4144E24}" sibTransId="{6FCA104D-61F3-46A4-BCFD-1DC07FF8D224}"/>
    <dgm:cxn modelId="{21A5D414-403F-4EE6-A20E-65E2B9BBF3B0}" type="presOf" srcId="{CAEA4308-6888-44B5-9CFB-3E816E70EA0F}" destId="{900B9305-9E01-464E-8367-2705D1A71EE3}" srcOrd="0" destOrd="1" presId="urn:microsoft.com/office/officeart/2005/8/layout/vList2"/>
    <dgm:cxn modelId="{4AE1DA22-91CA-4284-8803-BEF6ACA53C8F}" srcId="{FCBCC1F0-701C-4A0F-88AF-8D846CB77510}" destId="{6DA7BAB1-4395-4B99-A02D-7886C3C2813B}" srcOrd="0" destOrd="0" parTransId="{CBF767AB-B196-4395-AFC5-7A722BE8B0F7}" sibTransId="{D2AFBCA2-A7EE-48E1-A8AD-24C6D3ACC0F6}"/>
    <dgm:cxn modelId="{0E79B330-5CA3-4F34-8C2B-F593C47B9476}" type="presOf" srcId="{6E1CA7FC-A9D5-42D0-B49C-DFE1EF2B6521}" destId="{9F6CFAA0-DF1B-41DF-BEAE-CECCC1D40B03}" srcOrd="0" destOrd="0" presId="urn:microsoft.com/office/officeart/2005/8/layout/vList2"/>
    <dgm:cxn modelId="{3A1BFC40-E5AD-452D-A0FE-F09358A32638}" type="presOf" srcId="{C9A2F6AD-743D-49DB-9B64-729319C410E2}" destId="{A1C091CA-5BAE-48BA-9A1C-91A21B88EFDB}" srcOrd="0" destOrd="0" presId="urn:microsoft.com/office/officeart/2005/8/layout/vList2"/>
    <dgm:cxn modelId="{6B43745F-BA99-4B65-8DA8-878E07A1C23B}" type="presOf" srcId="{046158FB-2D6A-44FA-AD0B-D43009460100}" destId="{A1C091CA-5BAE-48BA-9A1C-91A21B88EFDB}" srcOrd="0" destOrd="1" presId="urn:microsoft.com/office/officeart/2005/8/layout/vList2"/>
    <dgm:cxn modelId="{1942B241-DCA3-4AC4-A87A-7A615A50C05A}" srcId="{6E1CA7FC-A9D5-42D0-B49C-DFE1EF2B6521}" destId="{C9A2F6AD-743D-49DB-9B64-729319C410E2}" srcOrd="0" destOrd="0" parTransId="{07BDCCC7-62EF-4E52-807B-C868770B989B}" sibTransId="{EDBA6A51-6F79-4775-8B48-A7C734ADFFF5}"/>
    <dgm:cxn modelId="{B7890249-AE52-4E80-BB74-7E226AA3732C}" srcId="{078A64C5-7068-4CAE-927F-B7AB5B88576A}" destId="{FCBCC1F0-701C-4A0F-88AF-8D846CB77510}" srcOrd="2" destOrd="0" parTransId="{4D802968-E77E-4445-8B5A-25332901CDF8}" sibTransId="{BB420A71-509E-45F3-9401-E009900B3D27}"/>
    <dgm:cxn modelId="{026C4652-0083-499F-81A9-8F123714A091}" srcId="{6E1CA7FC-A9D5-42D0-B49C-DFE1EF2B6521}" destId="{046158FB-2D6A-44FA-AD0B-D43009460100}" srcOrd="1" destOrd="0" parTransId="{682D4F27-CF6E-4A51-8F43-944E0FAE7456}" sibTransId="{47677E6C-8C36-4956-B63A-FEDA899384B7}"/>
    <dgm:cxn modelId="{37A4F057-C48F-4EA6-BE9B-8BDEC9EF85A0}" type="presOf" srcId="{BA4FB92C-0930-4320-B831-FB5744054C9D}" destId="{15B23DF8-8986-4172-9E63-216D4DB5BBC3}" srcOrd="0" destOrd="0" presId="urn:microsoft.com/office/officeart/2005/8/layout/vList2"/>
    <dgm:cxn modelId="{C5E4E893-8034-4C82-BDD5-0A0BFB85C468}" srcId="{82AC97E2-7AB8-45F1-ACD4-1301F80324EE}" destId="{BA4FB92C-0930-4320-B831-FB5744054C9D}" srcOrd="0" destOrd="0" parTransId="{D48DBD45-9DBF-48DA-BB07-3A19A2BCF8BF}" sibTransId="{51552250-844A-4845-935B-83BE0D6670C6}"/>
    <dgm:cxn modelId="{C1B272B2-1BE4-4007-AA87-8EA329F80EA2}" srcId="{FCBCC1F0-701C-4A0F-88AF-8D846CB77510}" destId="{CAEA4308-6888-44B5-9CFB-3E816E70EA0F}" srcOrd="1" destOrd="0" parTransId="{BA6E94FD-56B1-4FD2-97F0-F7683C748DEC}" sibTransId="{9F63DEF6-DB00-4882-A0EA-BA088ED1DB56}"/>
    <dgm:cxn modelId="{CE81ADBE-7D37-4C7C-ACBB-D022E70DF80B}" type="presOf" srcId="{82AC97E2-7AB8-45F1-ACD4-1301F80324EE}" destId="{CBCD7CF0-4981-493D-B325-0812B9B55F90}" srcOrd="0" destOrd="0" presId="urn:microsoft.com/office/officeart/2005/8/layout/vList2"/>
    <dgm:cxn modelId="{61D8E4C0-1230-4BBE-AB5C-5898D5A4D0CD}" type="presOf" srcId="{6DA7BAB1-4395-4B99-A02D-7886C3C2813B}" destId="{900B9305-9E01-464E-8367-2705D1A71EE3}" srcOrd="0" destOrd="0" presId="urn:microsoft.com/office/officeart/2005/8/layout/vList2"/>
    <dgm:cxn modelId="{00BAA4C1-36B0-4FB8-90DA-35C7507D00CC}" type="presOf" srcId="{FCBCC1F0-701C-4A0F-88AF-8D846CB77510}" destId="{918B46E9-DE32-4B86-89DB-31E19F8D41D8}" srcOrd="0" destOrd="0" presId="urn:microsoft.com/office/officeart/2005/8/layout/vList2"/>
    <dgm:cxn modelId="{411CCCC3-7B41-455E-8602-5228426FC6A6}" srcId="{078A64C5-7068-4CAE-927F-B7AB5B88576A}" destId="{6E1CA7FC-A9D5-42D0-B49C-DFE1EF2B6521}" srcOrd="1" destOrd="0" parTransId="{1E5F6ADC-587F-4BC1-A0C9-AE0C9962B800}" sibTransId="{332E7C41-1385-4740-B7E3-300630ABBBFC}"/>
    <dgm:cxn modelId="{C5F927D7-6F23-4A6B-94F8-EB28B0BD6E8C}" type="presOf" srcId="{078A64C5-7068-4CAE-927F-B7AB5B88576A}" destId="{0B169873-E986-465B-ABA9-93EC59C15F54}" srcOrd="0" destOrd="0" presId="urn:microsoft.com/office/officeart/2005/8/layout/vList2"/>
    <dgm:cxn modelId="{CC81B693-EF05-411C-8456-FDB80C3CAF82}" type="presParOf" srcId="{0B169873-E986-465B-ABA9-93EC59C15F54}" destId="{CBCD7CF0-4981-493D-B325-0812B9B55F90}" srcOrd="0" destOrd="0" presId="urn:microsoft.com/office/officeart/2005/8/layout/vList2"/>
    <dgm:cxn modelId="{4BD0589D-CB71-4B4D-A265-091C9B2494EB}" type="presParOf" srcId="{0B169873-E986-465B-ABA9-93EC59C15F54}" destId="{15B23DF8-8986-4172-9E63-216D4DB5BBC3}" srcOrd="1" destOrd="0" presId="urn:microsoft.com/office/officeart/2005/8/layout/vList2"/>
    <dgm:cxn modelId="{59B46BF4-43B4-4316-9264-AAB0DED22FEB}" type="presParOf" srcId="{0B169873-E986-465B-ABA9-93EC59C15F54}" destId="{9F6CFAA0-DF1B-41DF-BEAE-CECCC1D40B03}" srcOrd="2" destOrd="0" presId="urn:microsoft.com/office/officeart/2005/8/layout/vList2"/>
    <dgm:cxn modelId="{D17DBDCC-F175-477C-B0FA-1268A0D93F73}" type="presParOf" srcId="{0B169873-E986-465B-ABA9-93EC59C15F54}" destId="{A1C091CA-5BAE-48BA-9A1C-91A21B88EFDB}" srcOrd="3" destOrd="0" presId="urn:microsoft.com/office/officeart/2005/8/layout/vList2"/>
    <dgm:cxn modelId="{CC0D253F-5899-47F3-95B3-A06FA91FDE48}" type="presParOf" srcId="{0B169873-E986-465B-ABA9-93EC59C15F54}" destId="{918B46E9-DE32-4B86-89DB-31E19F8D41D8}" srcOrd="4" destOrd="0" presId="urn:microsoft.com/office/officeart/2005/8/layout/vList2"/>
    <dgm:cxn modelId="{4F0CFBED-D634-4086-886D-78BFE13A69E4}" type="presParOf" srcId="{0B169873-E986-465B-ABA9-93EC59C15F54}" destId="{900B9305-9E01-464E-8367-2705D1A71EE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Traditional Heuristics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441132E2-F234-4052-9773-D9826219E3D3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Virtual and Physical Address Spaces</a:t>
          </a:r>
        </a:p>
      </dgm:t>
    </dgm:pt>
    <dgm:pt modelId="{C66448A7-826C-4E50-AD98-86AF6CA0C52A}" type="parTrans" cxnId="{6E571FE0-6567-4F96-8EBF-7D262AB0D343}">
      <dgm:prSet/>
      <dgm:spPr/>
      <dgm:t>
        <a:bodyPr/>
        <a:lstStyle/>
        <a:p>
          <a:endParaRPr lang="en-IN"/>
        </a:p>
      </dgm:t>
    </dgm:pt>
    <dgm:pt modelId="{87B0E568-22A3-45DE-A732-6CBFB7A6A5AA}" type="sibTrans" cxnId="{6E571FE0-6567-4F96-8EBF-7D262AB0D343}">
      <dgm:prSet/>
      <dgm:spPr/>
      <dgm:t>
        <a:bodyPr/>
        <a:lstStyle/>
        <a:p>
          <a:endParaRPr lang="en-IN"/>
        </a:p>
      </dgm:t>
    </dgm:pt>
    <dgm:pt modelId="{DDA4A0B1-82EB-46DF-8A0B-795E7E850EAC}">
      <dgm:prSet phldrT="[Text]" phldr="0" custT="1"/>
      <dgm:spPr/>
      <dgm:t>
        <a:bodyPr/>
        <a:lstStyle/>
        <a:p>
          <a:r>
            <a:rPr lang="en-US" sz="2800">
              <a:latin typeface="+mn-lt"/>
            </a:rPr>
            <a:t>Page </a:t>
          </a:r>
          <a:br>
            <a:rPr lang="en-US" sz="2800">
              <a:latin typeface="+mn-lt"/>
            </a:rPr>
          </a:br>
          <a:r>
            <a:rPr lang="en-US" sz="2800">
              <a:latin typeface="+mn-lt"/>
            </a:rPr>
            <a:t>Management</a:t>
          </a:r>
          <a:endParaRPr lang="en-US" sz="2800">
            <a:latin typeface="+mn-lt"/>
            <a:ea typeface="+mn-lt"/>
            <a:cs typeface="+mn-lt"/>
          </a:endParaRPr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Kernel Memory Allocation</a:t>
          </a:r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2463C782-C171-4347-A50E-866C422CC19E}" type="pres">
      <dgm:prSet presAssocID="{CF01289D-A2BB-4980-AC56-676D14CB6499}" presName="arrowDiagram4" presStyleCnt="0"/>
      <dgm:spPr/>
    </dgm:pt>
    <dgm:pt modelId="{46029B94-3F36-4228-BB50-2086BA3E7D85}" type="pres">
      <dgm:prSet presAssocID="{34A132CC-58F9-4D09-ACA5-EA96B14B9AA4}" presName="bullet4a" presStyleLbl="node1" presStyleIdx="0" presStyleCnt="4"/>
      <dgm:spPr/>
    </dgm:pt>
    <dgm:pt modelId="{BD0A924E-7394-402B-AE53-3627F84CBF77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210D0907-28BE-45FB-9CF1-3F917CD6D074}" type="pres">
      <dgm:prSet presAssocID="{441132E2-F234-4052-9773-D9826219E3D3}" presName="bullet4b" presStyleLbl="node1" presStyleIdx="1" presStyleCnt="4"/>
      <dgm:spPr/>
    </dgm:pt>
    <dgm:pt modelId="{BCE449D9-F1D9-4028-B0EF-BF1F4FC13571}" type="pres">
      <dgm:prSet presAssocID="{441132E2-F234-4052-9773-D9826219E3D3}" presName="textBox4b" presStyleLbl="revTx" presStyleIdx="1" presStyleCnt="4">
        <dgm:presLayoutVars>
          <dgm:bulletEnabled val="1"/>
        </dgm:presLayoutVars>
      </dgm:prSet>
      <dgm:spPr/>
    </dgm:pt>
    <dgm:pt modelId="{8ABF9233-2D1A-49D6-B483-98D33D00D73D}" type="pres">
      <dgm:prSet presAssocID="{DDA4A0B1-82EB-46DF-8A0B-795E7E850EAC}" presName="bullet4c" presStyleLbl="node1" presStyleIdx="2" presStyleCnt="4"/>
      <dgm:spPr/>
    </dgm:pt>
    <dgm:pt modelId="{A5DD0343-4AC3-4CD2-97B4-8C9F6B31AB97}" type="pres">
      <dgm:prSet presAssocID="{DDA4A0B1-82EB-46DF-8A0B-795E7E850EAC}" presName="textBox4c" presStyleLbl="revTx" presStyleIdx="2" presStyleCnt="4" custScaleX="168679" custScaleY="83121" custLinFactNeighborX="28846" custLinFactNeighborY="-3256">
        <dgm:presLayoutVars>
          <dgm:bulletEnabled val="1"/>
        </dgm:presLayoutVars>
      </dgm:prSet>
      <dgm:spPr/>
    </dgm:pt>
    <dgm:pt modelId="{B6A38330-9755-4F1F-AEA2-8AF8DEAAE763}" type="pres">
      <dgm:prSet presAssocID="{74F6EBC1-74AE-4F6B-8949-C0BC002EC417}" presName="bullet4d" presStyleLbl="node1" presStyleIdx="3" presStyleCnt="4"/>
      <dgm:spPr/>
    </dgm:pt>
    <dgm:pt modelId="{7B94E8A5-24C7-422C-9AC7-03F4B8D53DAA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36A821B-6DA4-4F28-826F-6D7F8D2F1AB6}" type="presOf" srcId="{441132E2-F234-4052-9773-D9826219E3D3}" destId="{BCE449D9-F1D9-4028-B0EF-BF1F4FC13571}" srcOrd="0" destOrd="0" presId="urn:microsoft.com/office/officeart/2005/8/layout/arrow2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2B6E7D9D-FCA5-4148-A82F-1EB26BAD5CA2}" type="presOf" srcId="{34A132CC-58F9-4D09-ACA5-EA96B14B9AA4}" destId="{BD0A924E-7394-402B-AE53-3627F84CBF77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0D956A8-1DD0-40B9-B5A5-C3856B46FEFC}" type="presOf" srcId="{74F6EBC1-74AE-4F6B-8949-C0BC002EC417}" destId="{7B94E8A5-24C7-422C-9AC7-03F4B8D53DAA}" srcOrd="0" destOrd="0" presId="urn:microsoft.com/office/officeart/2005/8/layout/arrow2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8C4B81DE-C57E-45FA-8BDF-4248F0B7E0FB}" type="presOf" srcId="{DDA4A0B1-82EB-46DF-8A0B-795E7E850EAC}" destId="{A5DD0343-4AC3-4CD2-97B4-8C9F6B31AB97}" srcOrd="0" destOrd="0" presId="urn:microsoft.com/office/officeart/2005/8/layout/arrow2"/>
    <dgm:cxn modelId="{6E571FE0-6567-4F96-8EBF-7D262AB0D343}" srcId="{CF01289D-A2BB-4980-AC56-676D14CB6499}" destId="{441132E2-F234-4052-9773-D9826219E3D3}" srcOrd="1" destOrd="0" parTransId="{C66448A7-826C-4E50-AD98-86AF6CA0C52A}" sibTransId="{87B0E568-22A3-45DE-A732-6CBFB7A6A5AA}"/>
    <dgm:cxn modelId="{76FE208E-229A-45C7-BAF9-0881274ACBB9}" type="presParOf" srcId="{89E25ED4-1445-4CDA-A29F-569870BFFE46}" destId="{F437B5E3-DE9C-47EF-82FE-05C5907D6100}" srcOrd="0" destOrd="0" presId="urn:microsoft.com/office/officeart/2005/8/layout/arrow2"/>
    <dgm:cxn modelId="{78D7697A-F764-4808-897D-9B19423E1F73}" type="presParOf" srcId="{89E25ED4-1445-4CDA-A29F-569870BFFE46}" destId="{2463C782-C171-4347-A50E-866C422CC19E}" srcOrd="1" destOrd="0" presId="urn:microsoft.com/office/officeart/2005/8/layout/arrow2"/>
    <dgm:cxn modelId="{1828D63D-FB04-492F-B87B-FB1FCECD745F}" type="presParOf" srcId="{2463C782-C171-4347-A50E-866C422CC19E}" destId="{46029B94-3F36-4228-BB50-2086BA3E7D85}" srcOrd="0" destOrd="0" presId="urn:microsoft.com/office/officeart/2005/8/layout/arrow2"/>
    <dgm:cxn modelId="{0E912BDA-D8DB-4C48-9192-6C32E15DE4FE}" type="presParOf" srcId="{2463C782-C171-4347-A50E-866C422CC19E}" destId="{BD0A924E-7394-402B-AE53-3627F84CBF77}" srcOrd="1" destOrd="0" presId="urn:microsoft.com/office/officeart/2005/8/layout/arrow2"/>
    <dgm:cxn modelId="{A79F1392-A164-430F-947A-65A36AB1BA33}" type="presParOf" srcId="{2463C782-C171-4347-A50E-866C422CC19E}" destId="{210D0907-28BE-45FB-9CF1-3F917CD6D074}" srcOrd="2" destOrd="0" presId="urn:microsoft.com/office/officeart/2005/8/layout/arrow2"/>
    <dgm:cxn modelId="{84E5C417-CE89-4AE6-AE82-146915FC046C}" type="presParOf" srcId="{2463C782-C171-4347-A50E-866C422CC19E}" destId="{BCE449D9-F1D9-4028-B0EF-BF1F4FC13571}" srcOrd="3" destOrd="0" presId="urn:microsoft.com/office/officeart/2005/8/layout/arrow2"/>
    <dgm:cxn modelId="{4CD01426-2539-485E-9D29-F2095F833DA8}" type="presParOf" srcId="{2463C782-C171-4347-A50E-866C422CC19E}" destId="{8ABF9233-2D1A-49D6-B483-98D33D00D73D}" srcOrd="4" destOrd="0" presId="urn:microsoft.com/office/officeart/2005/8/layout/arrow2"/>
    <dgm:cxn modelId="{FBCDA422-50CB-4077-92AD-0723A5CD4802}" type="presParOf" srcId="{2463C782-C171-4347-A50E-866C422CC19E}" destId="{A5DD0343-4AC3-4CD2-97B4-8C9F6B31AB97}" srcOrd="5" destOrd="0" presId="urn:microsoft.com/office/officeart/2005/8/layout/arrow2"/>
    <dgm:cxn modelId="{E9833BB4-9B00-4C1E-84AE-ADC3682907CE}" type="presParOf" srcId="{2463C782-C171-4347-A50E-866C422CC19E}" destId="{B6A38330-9755-4F1F-AEA2-8AF8DEAAE763}" srcOrd="6" destOrd="0" presId="urn:microsoft.com/office/officeart/2005/8/layout/arrow2"/>
    <dgm:cxn modelId="{A199B52C-37D0-41C3-8151-66D5AD1E2C43}" type="presParOf" srcId="{2463C782-C171-4347-A50E-866C422CC19E}" destId="{7B94E8A5-24C7-422C-9AC7-03F4B8D53D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3E12F0-DF03-4B8F-B4AE-DE4A4EBDEAE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E028DA6-D768-4B4F-BCD6-3CBA543DA6F7}">
      <dgm:prSet phldrT="[Text]"/>
      <dgm:spPr/>
      <dgm:t>
        <a:bodyPr/>
        <a:lstStyle/>
        <a:p>
          <a:r>
            <a:rPr lang="en-IN" dirty="0"/>
            <a:t>Slob Allocator</a:t>
          </a:r>
        </a:p>
      </dgm:t>
    </dgm:pt>
    <dgm:pt modelId="{64AA70AA-2A1A-417B-8538-B54E0E268BEC}" type="parTrans" cxnId="{BC380A58-8C0D-4A76-AAC2-73954C2D2BF3}">
      <dgm:prSet/>
      <dgm:spPr/>
      <dgm:t>
        <a:bodyPr/>
        <a:lstStyle/>
        <a:p>
          <a:endParaRPr lang="en-IN"/>
        </a:p>
      </dgm:t>
    </dgm:pt>
    <dgm:pt modelId="{97BB91E6-C1FF-4692-B4BE-56C4A00D5F20}" type="sibTrans" cxnId="{BC380A58-8C0D-4A76-AAC2-73954C2D2BF3}">
      <dgm:prSet/>
      <dgm:spPr/>
      <dgm:t>
        <a:bodyPr/>
        <a:lstStyle/>
        <a:p>
          <a:endParaRPr lang="en-IN"/>
        </a:p>
      </dgm:t>
    </dgm:pt>
    <dgm:pt modelId="{C46466C3-A62D-4D18-B7DB-9B7B9165E2DA}">
      <dgm:prSet phldrT="[Text]"/>
      <dgm:spPr/>
      <dgm:t>
        <a:bodyPr/>
        <a:lstStyle/>
        <a:p>
          <a:r>
            <a:rPr lang="en-IN"/>
            <a:t>Old Solaris-based allocator that uses the first-fit method.</a:t>
          </a:r>
        </a:p>
      </dgm:t>
    </dgm:pt>
    <dgm:pt modelId="{80DE4012-1A1B-4299-A3DF-E799D8D2F4F6}" type="parTrans" cxnId="{E99C9BE4-ABD0-4AE6-87CE-55AAE0A091EB}">
      <dgm:prSet/>
      <dgm:spPr/>
      <dgm:t>
        <a:bodyPr/>
        <a:lstStyle/>
        <a:p>
          <a:endParaRPr lang="en-IN"/>
        </a:p>
      </dgm:t>
    </dgm:pt>
    <dgm:pt modelId="{8849B1C6-A315-40F5-BF4A-DFB0E1A1DEF4}" type="sibTrans" cxnId="{E99C9BE4-ABD0-4AE6-87CE-55AAE0A091EB}">
      <dgm:prSet/>
      <dgm:spPr/>
      <dgm:t>
        <a:bodyPr/>
        <a:lstStyle/>
        <a:p>
          <a:endParaRPr lang="en-IN"/>
        </a:p>
      </dgm:t>
    </dgm:pt>
    <dgm:pt modelId="{0859F836-8447-4BDE-8F15-624DC136F657}">
      <dgm:prSet phldrT="[Text]"/>
      <dgm:spPr/>
      <dgm:t>
        <a:bodyPr/>
        <a:lstStyle/>
        <a:p>
          <a:r>
            <a:rPr lang="en-IN" dirty="0"/>
            <a:t>Slab Allocator</a:t>
          </a:r>
        </a:p>
      </dgm:t>
    </dgm:pt>
    <dgm:pt modelId="{DD3B7370-C007-47AF-981A-F5D1A3761C34}" type="parTrans" cxnId="{885F0A99-6B5D-46A8-8AFA-5051F1E3F16E}">
      <dgm:prSet/>
      <dgm:spPr/>
      <dgm:t>
        <a:bodyPr/>
        <a:lstStyle/>
        <a:p>
          <a:endParaRPr lang="en-IN"/>
        </a:p>
      </dgm:t>
    </dgm:pt>
    <dgm:pt modelId="{2E907E69-A068-4398-8F72-3C0E462B2A21}" type="sibTrans" cxnId="{885F0A99-6B5D-46A8-8AFA-5051F1E3F16E}">
      <dgm:prSet/>
      <dgm:spPr/>
      <dgm:t>
        <a:bodyPr/>
        <a:lstStyle/>
        <a:p>
          <a:endParaRPr lang="en-IN"/>
        </a:p>
      </dgm:t>
    </dgm:pt>
    <dgm:pt modelId="{9AF25F7E-BEFE-49C7-9052-3605176D7F1C}">
      <dgm:prSet phldrT="[Text]"/>
      <dgm:spPr/>
      <dgm:t>
        <a:bodyPr/>
        <a:lstStyle/>
        <a:p>
          <a:r>
            <a:rPr lang="en-IN"/>
            <a:t>Most popular allocator. </a:t>
          </a:r>
        </a:p>
      </dgm:t>
    </dgm:pt>
    <dgm:pt modelId="{C4A3F44A-33D9-4959-82D5-AC7D143F0D56}" type="parTrans" cxnId="{9A32A27E-F27C-4DA7-9356-F6E91A7612D4}">
      <dgm:prSet/>
      <dgm:spPr/>
      <dgm:t>
        <a:bodyPr/>
        <a:lstStyle/>
        <a:p>
          <a:endParaRPr lang="en-IN"/>
        </a:p>
      </dgm:t>
    </dgm:pt>
    <dgm:pt modelId="{237CC3CE-4CCE-4F53-971A-29842D01CAC2}" type="sibTrans" cxnId="{9A32A27E-F27C-4DA7-9356-F6E91A7612D4}">
      <dgm:prSet/>
      <dgm:spPr/>
      <dgm:t>
        <a:bodyPr/>
        <a:lstStyle/>
        <a:p>
          <a:endParaRPr lang="en-IN"/>
        </a:p>
      </dgm:t>
    </dgm:pt>
    <dgm:pt modelId="{918D9AC2-E08C-4652-ABCE-5F603F405EA7}">
      <dgm:prSet phldrT="[Text]"/>
      <dgm:spPr/>
      <dgm:t>
        <a:bodyPr/>
        <a:lstStyle/>
        <a:p>
          <a:r>
            <a:rPr lang="en-IN"/>
            <a:t>Better performance, scalability and simpler</a:t>
          </a:r>
        </a:p>
      </dgm:t>
    </dgm:pt>
    <dgm:pt modelId="{75FD9CFC-E1A3-4A30-BAA4-902ADA5BF834}" type="parTrans" cxnId="{A372696A-76EC-400B-B4B2-B48F12E3B5A6}">
      <dgm:prSet/>
      <dgm:spPr/>
      <dgm:t>
        <a:bodyPr/>
        <a:lstStyle/>
        <a:p>
          <a:endParaRPr lang="en-IN"/>
        </a:p>
      </dgm:t>
    </dgm:pt>
    <dgm:pt modelId="{4F102AC4-3A94-44CA-AB2F-AD592B0CF31C}" type="sibTrans" cxnId="{A372696A-76EC-400B-B4B2-B48F12E3B5A6}">
      <dgm:prSet/>
      <dgm:spPr/>
      <dgm:t>
        <a:bodyPr/>
        <a:lstStyle/>
        <a:p>
          <a:endParaRPr lang="en-IN"/>
        </a:p>
      </dgm:t>
    </dgm:pt>
    <dgm:pt modelId="{4711192B-6BBB-4A01-8F4B-C14BBCC28E39}">
      <dgm:prSet phldrT="[Text]"/>
      <dgm:spPr/>
      <dgm:t>
        <a:bodyPr/>
        <a:lstStyle/>
        <a:p>
          <a:r>
            <a:rPr lang="en-IN" dirty="0" err="1"/>
            <a:t>Slub</a:t>
          </a:r>
          <a:r>
            <a:rPr lang="en-IN" dirty="0"/>
            <a:t> Allocator</a:t>
          </a:r>
        </a:p>
      </dgm:t>
    </dgm:pt>
    <dgm:pt modelId="{F3D1F193-57EF-4E09-809B-031C10F392C0}" type="parTrans" cxnId="{AE176699-621E-4C9D-9D21-C47FC635AE08}">
      <dgm:prSet/>
      <dgm:spPr/>
      <dgm:t>
        <a:bodyPr/>
        <a:lstStyle/>
        <a:p>
          <a:endParaRPr lang="en-IN"/>
        </a:p>
      </dgm:t>
    </dgm:pt>
    <dgm:pt modelId="{36F2CDBF-8BCD-4094-B2F3-9E0CD135C9D3}" type="sibTrans" cxnId="{AE176699-621E-4C9D-9D21-C47FC635AE08}">
      <dgm:prSet/>
      <dgm:spPr/>
      <dgm:t>
        <a:bodyPr/>
        <a:lstStyle/>
        <a:p>
          <a:endParaRPr lang="en-IN"/>
        </a:p>
      </dgm:t>
    </dgm:pt>
    <dgm:pt modelId="{23F28873-03E7-451F-8E09-0CE7E09F9594}" type="pres">
      <dgm:prSet presAssocID="{C43E12F0-DF03-4B8F-B4AE-DE4A4EBDEAE4}" presName="linear" presStyleCnt="0">
        <dgm:presLayoutVars>
          <dgm:animLvl val="lvl"/>
          <dgm:resizeHandles val="exact"/>
        </dgm:presLayoutVars>
      </dgm:prSet>
      <dgm:spPr/>
    </dgm:pt>
    <dgm:pt modelId="{A56CF6B7-9007-4EA4-A790-198B649101D9}" type="pres">
      <dgm:prSet presAssocID="{FE028DA6-D768-4B4F-BCD6-3CBA543DA6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12A022-8C76-494A-B5D0-21DD967F0BA0}" type="pres">
      <dgm:prSet presAssocID="{FE028DA6-D768-4B4F-BCD6-3CBA543DA6F7}" presName="childText" presStyleLbl="revTx" presStyleIdx="0" presStyleCnt="3">
        <dgm:presLayoutVars>
          <dgm:bulletEnabled val="1"/>
        </dgm:presLayoutVars>
      </dgm:prSet>
      <dgm:spPr/>
    </dgm:pt>
    <dgm:pt modelId="{BC0A0AF3-AB61-43DD-8ABD-EA6F01E2F951}" type="pres">
      <dgm:prSet presAssocID="{0859F836-8447-4BDE-8F15-624DC136F6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99B1B7-B2E2-4525-9691-C3C0CDF2DFA4}" type="pres">
      <dgm:prSet presAssocID="{0859F836-8447-4BDE-8F15-624DC136F657}" presName="childText" presStyleLbl="revTx" presStyleIdx="1" presStyleCnt="3">
        <dgm:presLayoutVars>
          <dgm:bulletEnabled val="1"/>
        </dgm:presLayoutVars>
      </dgm:prSet>
      <dgm:spPr/>
    </dgm:pt>
    <dgm:pt modelId="{F198062E-2C11-4444-950E-E8EC4205BBA6}" type="pres">
      <dgm:prSet presAssocID="{4711192B-6BBB-4A01-8F4B-C14BBCC28E3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B47DF78-04D1-4832-9ED1-3546A9CB4584}" type="pres">
      <dgm:prSet presAssocID="{4711192B-6BBB-4A01-8F4B-C14BBCC28E3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E59C81E-17A8-4E98-8C08-30E14D786720}" type="presOf" srcId="{FE028DA6-D768-4B4F-BCD6-3CBA543DA6F7}" destId="{A56CF6B7-9007-4EA4-A790-198B649101D9}" srcOrd="0" destOrd="0" presId="urn:microsoft.com/office/officeart/2005/8/layout/vList2"/>
    <dgm:cxn modelId="{FE1A2122-7EC1-4D8C-8604-7947977C9D45}" type="presOf" srcId="{0859F836-8447-4BDE-8F15-624DC136F657}" destId="{BC0A0AF3-AB61-43DD-8ABD-EA6F01E2F951}" srcOrd="0" destOrd="0" presId="urn:microsoft.com/office/officeart/2005/8/layout/vList2"/>
    <dgm:cxn modelId="{ED2DCE26-BB84-4F91-9A77-CB45CA25FDB0}" type="presOf" srcId="{918D9AC2-E08C-4652-ABCE-5F603F405EA7}" destId="{DB47DF78-04D1-4832-9ED1-3546A9CB4584}" srcOrd="0" destOrd="0" presId="urn:microsoft.com/office/officeart/2005/8/layout/vList2"/>
    <dgm:cxn modelId="{1A359A3B-0895-497C-B672-3662CA193C5E}" type="presOf" srcId="{C43E12F0-DF03-4B8F-B4AE-DE4A4EBDEAE4}" destId="{23F28873-03E7-451F-8E09-0CE7E09F9594}" srcOrd="0" destOrd="0" presId="urn:microsoft.com/office/officeart/2005/8/layout/vList2"/>
    <dgm:cxn modelId="{A372696A-76EC-400B-B4B2-B48F12E3B5A6}" srcId="{4711192B-6BBB-4A01-8F4B-C14BBCC28E39}" destId="{918D9AC2-E08C-4652-ABCE-5F603F405EA7}" srcOrd="0" destOrd="0" parTransId="{75FD9CFC-E1A3-4A30-BAA4-902ADA5BF834}" sibTransId="{4F102AC4-3A94-44CA-AB2F-AD592B0CF31C}"/>
    <dgm:cxn modelId="{BC380A58-8C0D-4A76-AAC2-73954C2D2BF3}" srcId="{C43E12F0-DF03-4B8F-B4AE-DE4A4EBDEAE4}" destId="{FE028DA6-D768-4B4F-BCD6-3CBA543DA6F7}" srcOrd="0" destOrd="0" parTransId="{64AA70AA-2A1A-417B-8538-B54E0E268BEC}" sibTransId="{97BB91E6-C1FF-4692-B4BE-56C4A00D5F20}"/>
    <dgm:cxn modelId="{188CB45A-9035-4005-9B08-5B10101709A1}" type="presOf" srcId="{C46466C3-A62D-4D18-B7DB-9B7B9165E2DA}" destId="{1012A022-8C76-494A-B5D0-21DD967F0BA0}" srcOrd="0" destOrd="0" presId="urn:microsoft.com/office/officeart/2005/8/layout/vList2"/>
    <dgm:cxn modelId="{9A32A27E-F27C-4DA7-9356-F6E91A7612D4}" srcId="{0859F836-8447-4BDE-8F15-624DC136F657}" destId="{9AF25F7E-BEFE-49C7-9052-3605176D7F1C}" srcOrd="0" destOrd="0" parTransId="{C4A3F44A-33D9-4959-82D5-AC7D143F0D56}" sibTransId="{237CC3CE-4CCE-4F53-971A-29842D01CAC2}"/>
    <dgm:cxn modelId="{885F0A99-6B5D-46A8-8AFA-5051F1E3F16E}" srcId="{C43E12F0-DF03-4B8F-B4AE-DE4A4EBDEAE4}" destId="{0859F836-8447-4BDE-8F15-624DC136F657}" srcOrd="1" destOrd="0" parTransId="{DD3B7370-C007-47AF-981A-F5D1A3761C34}" sibTransId="{2E907E69-A068-4398-8F72-3C0E462B2A21}"/>
    <dgm:cxn modelId="{AE176699-621E-4C9D-9D21-C47FC635AE08}" srcId="{C43E12F0-DF03-4B8F-B4AE-DE4A4EBDEAE4}" destId="{4711192B-6BBB-4A01-8F4B-C14BBCC28E39}" srcOrd="2" destOrd="0" parTransId="{F3D1F193-57EF-4E09-809B-031C10F392C0}" sibTransId="{36F2CDBF-8BCD-4094-B2F3-9E0CD135C9D3}"/>
    <dgm:cxn modelId="{DDA20FC0-73D9-4311-BF99-97FBE2D05647}" type="presOf" srcId="{4711192B-6BBB-4A01-8F4B-C14BBCC28E39}" destId="{F198062E-2C11-4444-950E-E8EC4205BBA6}" srcOrd="0" destOrd="0" presId="urn:microsoft.com/office/officeart/2005/8/layout/vList2"/>
    <dgm:cxn modelId="{32DFE8E1-31F0-4ACF-BCF8-8FCCE95D431F}" type="presOf" srcId="{9AF25F7E-BEFE-49C7-9052-3605176D7F1C}" destId="{B199B1B7-B2E2-4525-9691-C3C0CDF2DFA4}" srcOrd="0" destOrd="0" presId="urn:microsoft.com/office/officeart/2005/8/layout/vList2"/>
    <dgm:cxn modelId="{E99C9BE4-ABD0-4AE6-87CE-55AAE0A091EB}" srcId="{FE028DA6-D768-4B4F-BCD6-3CBA543DA6F7}" destId="{C46466C3-A62D-4D18-B7DB-9B7B9165E2DA}" srcOrd="0" destOrd="0" parTransId="{80DE4012-1A1B-4299-A3DF-E799D8D2F4F6}" sibTransId="{8849B1C6-A315-40F5-BF4A-DFB0E1A1DEF4}"/>
    <dgm:cxn modelId="{E7A8DD6A-3D4D-4D23-8F39-C4E942169CDC}" type="presParOf" srcId="{23F28873-03E7-451F-8E09-0CE7E09F9594}" destId="{A56CF6B7-9007-4EA4-A790-198B649101D9}" srcOrd="0" destOrd="0" presId="urn:microsoft.com/office/officeart/2005/8/layout/vList2"/>
    <dgm:cxn modelId="{A30C72B3-B9C1-47B9-803C-F4733AC37029}" type="presParOf" srcId="{23F28873-03E7-451F-8E09-0CE7E09F9594}" destId="{1012A022-8C76-494A-B5D0-21DD967F0BA0}" srcOrd="1" destOrd="0" presId="urn:microsoft.com/office/officeart/2005/8/layout/vList2"/>
    <dgm:cxn modelId="{0AD99DD9-3C73-4F4F-BF96-2337444C948F}" type="presParOf" srcId="{23F28873-03E7-451F-8E09-0CE7E09F9594}" destId="{BC0A0AF3-AB61-43DD-8ABD-EA6F01E2F951}" srcOrd="2" destOrd="0" presId="urn:microsoft.com/office/officeart/2005/8/layout/vList2"/>
    <dgm:cxn modelId="{ED00D88C-9F31-4AAC-A42B-B9223829829C}" type="presParOf" srcId="{23F28873-03E7-451F-8E09-0CE7E09F9594}" destId="{B199B1B7-B2E2-4525-9691-C3C0CDF2DFA4}" srcOrd="3" destOrd="0" presId="urn:microsoft.com/office/officeart/2005/8/layout/vList2"/>
    <dgm:cxn modelId="{E1292D3D-F811-4489-B210-0E51F8166E4D}" type="presParOf" srcId="{23F28873-03E7-451F-8E09-0CE7E09F9594}" destId="{F198062E-2C11-4444-950E-E8EC4205BBA6}" srcOrd="4" destOrd="0" presId="urn:microsoft.com/office/officeart/2005/8/layout/vList2"/>
    <dgm:cxn modelId="{871D4D46-D8EC-4B6E-B1AA-988454E7AE1C}" type="presParOf" srcId="{23F28873-03E7-451F-8E09-0CE7E09F9594}" destId="{DB47DF78-04D1-4832-9ED1-3546A9CB4584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5147C-081D-4C31-BC9F-38887B8CD39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B089E93-F4C6-4096-A409-CF09C855A9C1}">
      <dgm:prSet phldrT="[Text]"/>
      <dgm:spPr/>
      <dgm:t>
        <a:bodyPr/>
        <a:lstStyle/>
        <a:p>
          <a:r>
            <a:rPr lang="en-IN"/>
            <a:t>Internal Fragmentation</a:t>
          </a:r>
        </a:p>
      </dgm:t>
    </dgm:pt>
    <dgm:pt modelId="{7FBFE6F4-7AA3-4A31-A60F-81151FB12F2C}" type="parTrans" cxnId="{6D265F28-EC79-43DE-BC8E-06C5474D859F}">
      <dgm:prSet/>
      <dgm:spPr/>
      <dgm:t>
        <a:bodyPr/>
        <a:lstStyle/>
        <a:p>
          <a:endParaRPr lang="en-IN"/>
        </a:p>
      </dgm:t>
    </dgm:pt>
    <dgm:pt modelId="{84DF4DB8-B501-4CF0-AC52-0D81BD6E4D10}" type="sibTrans" cxnId="{6D265F28-EC79-43DE-BC8E-06C5474D859F}">
      <dgm:prSet/>
      <dgm:spPr/>
      <dgm:t>
        <a:bodyPr/>
        <a:lstStyle/>
        <a:p>
          <a:endParaRPr lang="en-IN"/>
        </a:p>
      </dgm:t>
    </dgm:pt>
    <dgm:pt modelId="{685B4198-9471-4ECA-83FC-61BFEFD9B10F}">
      <dgm:prSet phldrT="[Text]"/>
      <dgm:spPr/>
      <dgm:t>
        <a:bodyPr/>
        <a:lstStyle/>
        <a:p>
          <a:r>
            <a:rPr lang="en-IN"/>
            <a:t>Space </a:t>
          </a:r>
          <a:r>
            <a:rPr lang="en-IN">
              <a:solidFill>
                <a:srgbClr val="0070C0"/>
              </a:solidFill>
            </a:rPr>
            <a:t>wasted</a:t>
          </a:r>
          <a:r>
            <a:rPr lang="en-IN"/>
            <a:t> within an allocated region. Let us say that we waste the last 4 KB in a region. </a:t>
          </a:r>
        </a:p>
      </dgm:t>
    </dgm:pt>
    <dgm:pt modelId="{70AD4A96-7354-4D22-9F17-C893D561D735}" type="parTrans" cxnId="{415B2812-D37C-4853-94D5-9ECFA2D469AE}">
      <dgm:prSet/>
      <dgm:spPr/>
      <dgm:t>
        <a:bodyPr/>
        <a:lstStyle/>
        <a:p>
          <a:endParaRPr lang="en-IN"/>
        </a:p>
      </dgm:t>
    </dgm:pt>
    <dgm:pt modelId="{EAD71240-6451-40A0-B8FE-E75E76F5D4E6}" type="sibTrans" cxnId="{415B2812-D37C-4853-94D5-9ECFA2D469AE}">
      <dgm:prSet/>
      <dgm:spPr/>
      <dgm:t>
        <a:bodyPr/>
        <a:lstStyle/>
        <a:p>
          <a:endParaRPr lang="en-IN"/>
        </a:p>
      </dgm:t>
    </dgm:pt>
    <dgm:pt modelId="{D7A2D432-BDE9-4D8C-BF6B-BE916FDEE829}">
      <dgm:prSet phldrT="[Text]"/>
      <dgm:spPr/>
      <dgm:t>
        <a:bodyPr/>
        <a:lstStyle/>
        <a:p>
          <a:r>
            <a:rPr lang="en-IN"/>
            <a:t>External Fragmentation</a:t>
          </a:r>
        </a:p>
      </dgm:t>
    </dgm:pt>
    <dgm:pt modelId="{256F4ADF-8498-4155-9C00-2447EAE4DF74}" type="parTrans" cxnId="{6E5FB8A3-D6AB-45EF-9810-9F3DCD2E5905}">
      <dgm:prSet/>
      <dgm:spPr/>
      <dgm:t>
        <a:bodyPr/>
        <a:lstStyle/>
        <a:p>
          <a:endParaRPr lang="en-IN"/>
        </a:p>
      </dgm:t>
    </dgm:pt>
    <dgm:pt modelId="{B788456E-9F7F-4504-A3DE-5BA1C215660F}" type="sibTrans" cxnId="{6E5FB8A3-D6AB-45EF-9810-9F3DCD2E5905}">
      <dgm:prSet/>
      <dgm:spPr/>
      <dgm:t>
        <a:bodyPr/>
        <a:lstStyle/>
        <a:p>
          <a:endParaRPr lang="en-IN"/>
        </a:p>
      </dgm:t>
    </dgm:pt>
    <dgm:pt modelId="{E3EA84DF-DFF1-4036-BC02-EAF15B61EC9F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Holes</a:t>
          </a:r>
          <a:r>
            <a:rPr lang="en-IN"/>
            <a:t> between </a:t>
          </a:r>
          <a:r>
            <a:rPr lang="en-IN">
              <a:solidFill>
                <a:srgbClr val="C00000"/>
              </a:solidFill>
            </a:rPr>
            <a:t>regions</a:t>
          </a:r>
          <a:r>
            <a:rPr lang="en-IN"/>
            <a:t>.</a:t>
          </a:r>
        </a:p>
      </dgm:t>
    </dgm:pt>
    <dgm:pt modelId="{BE80D887-2630-4ACA-A613-32658483859E}" type="parTrans" cxnId="{FFD5BE1F-A1F5-4292-9D29-C826115F7A4E}">
      <dgm:prSet/>
      <dgm:spPr/>
      <dgm:t>
        <a:bodyPr/>
        <a:lstStyle/>
        <a:p>
          <a:endParaRPr lang="en-IN"/>
        </a:p>
      </dgm:t>
    </dgm:pt>
    <dgm:pt modelId="{770E6926-AF31-4A0A-B702-7B9F2D8E4E78}" type="sibTrans" cxnId="{FFD5BE1F-A1F5-4292-9D29-C826115F7A4E}">
      <dgm:prSet/>
      <dgm:spPr/>
      <dgm:t>
        <a:bodyPr/>
        <a:lstStyle/>
        <a:p>
          <a:endParaRPr lang="en-IN"/>
        </a:p>
      </dgm:t>
    </dgm:pt>
    <dgm:pt modelId="{DF4D6A4C-8C74-4250-A4FB-2001307AEEB0}" type="pres">
      <dgm:prSet presAssocID="{4605147C-081D-4C31-BC9F-38887B8CD396}" presName="linear" presStyleCnt="0">
        <dgm:presLayoutVars>
          <dgm:animLvl val="lvl"/>
          <dgm:resizeHandles val="exact"/>
        </dgm:presLayoutVars>
      </dgm:prSet>
      <dgm:spPr/>
    </dgm:pt>
    <dgm:pt modelId="{2D12DAFC-6726-4145-B560-427A7353D58D}" type="pres">
      <dgm:prSet presAssocID="{8B089E93-F4C6-4096-A409-CF09C855A9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663EE7-2484-4280-9CA3-F657A7E859B4}" type="pres">
      <dgm:prSet presAssocID="{8B089E93-F4C6-4096-A409-CF09C855A9C1}" presName="childText" presStyleLbl="revTx" presStyleIdx="0" presStyleCnt="2">
        <dgm:presLayoutVars>
          <dgm:bulletEnabled val="1"/>
        </dgm:presLayoutVars>
      </dgm:prSet>
      <dgm:spPr/>
    </dgm:pt>
    <dgm:pt modelId="{9A0C50CD-6FA2-4DEE-90B7-164AD5285291}" type="pres">
      <dgm:prSet presAssocID="{D7A2D432-BDE9-4D8C-BF6B-BE916FDEE82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CDEFCB1-337C-4675-A39C-14E727258BAA}" type="pres">
      <dgm:prSet presAssocID="{D7A2D432-BDE9-4D8C-BF6B-BE916FDEE82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08BC60E-46F4-4092-861F-1C6429880B8D}" type="presOf" srcId="{E3EA84DF-DFF1-4036-BC02-EAF15B61EC9F}" destId="{7CDEFCB1-337C-4675-A39C-14E727258BAA}" srcOrd="0" destOrd="0" presId="urn:microsoft.com/office/officeart/2005/8/layout/vList2"/>
    <dgm:cxn modelId="{415B2812-D37C-4853-94D5-9ECFA2D469AE}" srcId="{8B089E93-F4C6-4096-A409-CF09C855A9C1}" destId="{685B4198-9471-4ECA-83FC-61BFEFD9B10F}" srcOrd="0" destOrd="0" parTransId="{70AD4A96-7354-4D22-9F17-C893D561D735}" sibTransId="{EAD71240-6451-40A0-B8FE-E75E76F5D4E6}"/>
    <dgm:cxn modelId="{FFD5BE1F-A1F5-4292-9D29-C826115F7A4E}" srcId="{D7A2D432-BDE9-4D8C-BF6B-BE916FDEE829}" destId="{E3EA84DF-DFF1-4036-BC02-EAF15B61EC9F}" srcOrd="0" destOrd="0" parTransId="{BE80D887-2630-4ACA-A613-32658483859E}" sibTransId="{770E6926-AF31-4A0A-B702-7B9F2D8E4E78}"/>
    <dgm:cxn modelId="{6D265F28-EC79-43DE-BC8E-06C5474D859F}" srcId="{4605147C-081D-4C31-BC9F-38887B8CD396}" destId="{8B089E93-F4C6-4096-A409-CF09C855A9C1}" srcOrd="0" destOrd="0" parTransId="{7FBFE6F4-7AA3-4A31-A60F-81151FB12F2C}" sibTransId="{84DF4DB8-B501-4CF0-AC52-0D81BD6E4D10}"/>
    <dgm:cxn modelId="{F2B29D2F-AE5C-4E91-B23A-3062D774C60A}" type="presOf" srcId="{D7A2D432-BDE9-4D8C-BF6B-BE916FDEE829}" destId="{9A0C50CD-6FA2-4DEE-90B7-164AD5285291}" srcOrd="0" destOrd="0" presId="urn:microsoft.com/office/officeart/2005/8/layout/vList2"/>
    <dgm:cxn modelId="{6E5FB8A3-D6AB-45EF-9810-9F3DCD2E5905}" srcId="{4605147C-081D-4C31-BC9F-38887B8CD396}" destId="{D7A2D432-BDE9-4D8C-BF6B-BE916FDEE829}" srcOrd="1" destOrd="0" parTransId="{256F4ADF-8498-4155-9C00-2447EAE4DF74}" sibTransId="{B788456E-9F7F-4504-A3DE-5BA1C215660F}"/>
    <dgm:cxn modelId="{34B221D6-C00F-46D8-9BE2-7F68B3F6CE6D}" type="presOf" srcId="{4605147C-081D-4C31-BC9F-38887B8CD396}" destId="{DF4D6A4C-8C74-4250-A4FB-2001307AEEB0}" srcOrd="0" destOrd="0" presId="urn:microsoft.com/office/officeart/2005/8/layout/vList2"/>
    <dgm:cxn modelId="{917D0EE8-3148-416E-8329-4B6A8C8CD213}" type="presOf" srcId="{685B4198-9471-4ECA-83FC-61BFEFD9B10F}" destId="{16663EE7-2484-4280-9CA3-F657A7E859B4}" srcOrd="0" destOrd="0" presId="urn:microsoft.com/office/officeart/2005/8/layout/vList2"/>
    <dgm:cxn modelId="{BA35F0FB-1AF9-41DE-A343-ADA4228B3DF5}" type="presOf" srcId="{8B089E93-F4C6-4096-A409-CF09C855A9C1}" destId="{2D12DAFC-6726-4145-B560-427A7353D58D}" srcOrd="0" destOrd="0" presId="urn:microsoft.com/office/officeart/2005/8/layout/vList2"/>
    <dgm:cxn modelId="{D06BF361-4ABB-45CA-8D72-F2ECE4E9C754}" type="presParOf" srcId="{DF4D6A4C-8C74-4250-A4FB-2001307AEEB0}" destId="{2D12DAFC-6726-4145-B560-427A7353D58D}" srcOrd="0" destOrd="0" presId="urn:microsoft.com/office/officeart/2005/8/layout/vList2"/>
    <dgm:cxn modelId="{B933AEA2-9098-40D2-8C91-C7E97E68F2C7}" type="presParOf" srcId="{DF4D6A4C-8C74-4250-A4FB-2001307AEEB0}" destId="{16663EE7-2484-4280-9CA3-F657A7E859B4}" srcOrd="1" destOrd="0" presId="urn:microsoft.com/office/officeart/2005/8/layout/vList2"/>
    <dgm:cxn modelId="{F0954B5A-3890-4F6C-AB83-EDE467FC045C}" type="presParOf" srcId="{DF4D6A4C-8C74-4250-A4FB-2001307AEEB0}" destId="{9A0C50CD-6FA2-4DEE-90B7-164AD5285291}" srcOrd="2" destOrd="0" presId="urn:microsoft.com/office/officeart/2005/8/layout/vList2"/>
    <dgm:cxn modelId="{53AEF477-3F15-4A72-A116-CB21DEE2DFB5}" type="presParOf" srcId="{DF4D6A4C-8C74-4250-A4FB-2001307AEEB0}" destId="{7CDEFCB1-337C-4675-A39C-14E727258B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15DE1D-B71E-471B-B12E-2731B8E53DB6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2ED757A-923B-402F-9551-9B71F4E5C874}">
      <dgm:prSet phldrT="[Text]"/>
      <dgm:spPr/>
      <dgm:t>
        <a:bodyPr/>
        <a:lstStyle/>
        <a:p>
          <a:r>
            <a:rPr lang="en-IN"/>
            <a:t>Best Fit</a:t>
          </a:r>
        </a:p>
      </dgm:t>
    </dgm:pt>
    <dgm:pt modelId="{55C0B014-2FDD-4B3D-913A-610737A685E0}" type="parTrans" cxnId="{48674140-863F-4F60-A19D-8AA0FC69DD4C}">
      <dgm:prSet/>
      <dgm:spPr/>
      <dgm:t>
        <a:bodyPr/>
        <a:lstStyle/>
        <a:p>
          <a:endParaRPr lang="en-IN"/>
        </a:p>
      </dgm:t>
    </dgm:pt>
    <dgm:pt modelId="{0825BE12-DED1-48FB-B668-55B438FC5424}" type="sibTrans" cxnId="{48674140-863F-4F60-A19D-8AA0FC69DD4C}">
      <dgm:prSet/>
      <dgm:spPr/>
      <dgm:t>
        <a:bodyPr/>
        <a:lstStyle/>
        <a:p>
          <a:endParaRPr lang="en-IN"/>
        </a:p>
      </dgm:t>
    </dgm:pt>
    <dgm:pt modelId="{DBCFD3C5-44EE-4870-BB9B-9254E50133E9}">
      <dgm:prSet phldrT="[Text]"/>
      <dgm:spPr/>
      <dgm:t>
        <a:bodyPr/>
        <a:lstStyle/>
        <a:p>
          <a:r>
            <a:rPr lang="en-IN"/>
            <a:t>Choose the smallest hole that is just about larger than </a:t>
          </a:r>
          <a:r>
            <a:rPr lang="en-IN" i="1"/>
            <a:t>R. </a:t>
          </a:r>
          <a:endParaRPr lang="en-IN"/>
        </a:p>
      </dgm:t>
    </dgm:pt>
    <dgm:pt modelId="{E75BFC0E-6703-44DF-A953-671D50653C87}" type="parTrans" cxnId="{872072C9-DBF6-43AF-9014-90FC180F63EC}">
      <dgm:prSet/>
      <dgm:spPr/>
      <dgm:t>
        <a:bodyPr/>
        <a:lstStyle/>
        <a:p>
          <a:endParaRPr lang="en-IN"/>
        </a:p>
      </dgm:t>
    </dgm:pt>
    <dgm:pt modelId="{8168F4E3-6C27-435E-AFA0-376A7AA1A6EC}" type="sibTrans" cxnId="{872072C9-DBF6-43AF-9014-90FC180F63EC}">
      <dgm:prSet/>
      <dgm:spPr/>
      <dgm:t>
        <a:bodyPr/>
        <a:lstStyle/>
        <a:p>
          <a:endParaRPr lang="en-IN"/>
        </a:p>
      </dgm:t>
    </dgm:pt>
    <dgm:pt modelId="{4059932C-C66B-4F8E-BA00-91F84C315C3B}">
      <dgm:prSet phldrT="[Text]"/>
      <dgm:spPr/>
      <dgm:t>
        <a:bodyPr/>
        <a:lstStyle/>
        <a:p>
          <a:r>
            <a:rPr lang="en-IN"/>
            <a:t>Worst Fit</a:t>
          </a:r>
        </a:p>
      </dgm:t>
    </dgm:pt>
    <dgm:pt modelId="{139BABEB-ABD9-435D-9DA6-75962530BF1D}" type="parTrans" cxnId="{64A387C6-F6DD-4ED5-BEB8-C97E705CE0EC}">
      <dgm:prSet/>
      <dgm:spPr/>
      <dgm:t>
        <a:bodyPr/>
        <a:lstStyle/>
        <a:p>
          <a:endParaRPr lang="en-IN"/>
        </a:p>
      </dgm:t>
    </dgm:pt>
    <dgm:pt modelId="{590E4CAF-F43B-42CC-A21F-B3455B65B7D9}" type="sibTrans" cxnId="{64A387C6-F6DD-4ED5-BEB8-C97E705CE0EC}">
      <dgm:prSet/>
      <dgm:spPr/>
      <dgm:t>
        <a:bodyPr/>
        <a:lstStyle/>
        <a:p>
          <a:endParaRPr lang="en-IN"/>
        </a:p>
      </dgm:t>
    </dgm:pt>
    <dgm:pt modelId="{0FBF97B1-3369-4C3F-818B-84A119C5BA35}">
      <dgm:prSet phldrT="[Text]"/>
      <dgm:spPr/>
      <dgm:t>
        <a:bodyPr/>
        <a:lstStyle/>
        <a:p>
          <a:r>
            <a:rPr lang="en-IN"/>
            <a:t>Choose the largest hole.</a:t>
          </a:r>
        </a:p>
      </dgm:t>
    </dgm:pt>
    <dgm:pt modelId="{F6080D2F-5033-46DB-81D7-80A118AF1076}" type="parTrans" cxnId="{3867D362-D90E-4F96-9F02-B0729C840DED}">
      <dgm:prSet/>
      <dgm:spPr/>
      <dgm:t>
        <a:bodyPr/>
        <a:lstStyle/>
        <a:p>
          <a:endParaRPr lang="en-IN"/>
        </a:p>
      </dgm:t>
    </dgm:pt>
    <dgm:pt modelId="{E1A2A29B-81FA-41E9-9ECE-962AEA12FE18}" type="sibTrans" cxnId="{3867D362-D90E-4F96-9F02-B0729C840DED}">
      <dgm:prSet/>
      <dgm:spPr/>
      <dgm:t>
        <a:bodyPr/>
        <a:lstStyle/>
        <a:p>
          <a:endParaRPr lang="en-IN"/>
        </a:p>
      </dgm:t>
    </dgm:pt>
    <dgm:pt modelId="{AC23C1AF-99DD-4001-9FAB-20EC0365A762}">
      <dgm:prSet phldrT="[Text]"/>
      <dgm:spPr/>
      <dgm:t>
        <a:bodyPr/>
        <a:lstStyle/>
        <a:p>
          <a:r>
            <a:rPr lang="en-IN"/>
            <a:t>Next Fit</a:t>
          </a:r>
        </a:p>
      </dgm:t>
    </dgm:pt>
    <dgm:pt modelId="{498436C1-989B-497A-9041-37696BB4A198}" type="parTrans" cxnId="{0523439D-57A2-4225-B50D-307EC77C73E8}">
      <dgm:prSet/>
      <dgm:spPr/>
      <dgm:t>
        <a:bodyPr/>
        <a:lstStyle/>
        <a:p>
          <a:endParaRPr lang="en-IN"/>
        </a:p>
      </dgm:t>
    </dgm:pt>
    <dgm:pt modelId="{81C8893F-4799-4288-94D0-9665F516F6A4}" type="sibTrans" cxnId="{0523439D-57A2-4225-B50D-307EC77C73E8}">
      <dgm:prSet/>
      <dgm:spPr/>
      <dgm:t>
        <a:bodyPr/>
        <a:lstStyle/>
        <a:p>
          <a:endParaRPr lang="en-IN"/>
        </a:p>
      </dgm:t>
    </dgm:pt>
    <dgm:pt modelId="{1D0832B2-6835-42D5-A8AE-41C3332117AE}">
      <dgm:prSet phldrT="[Text]"/>
      <dgm:spPr/>
      <dgm:t>
        <a:bodyPr/>
        <a:lstStyle/>
        <a:p>
          <a:r>
            <a:rPr lang="en-IN"/>
            <a:t>First Fit</a:t>
          </a:r>
        </a:p>
      </dgm:t>
    </dgm:pt>
    <dgm:pt modelId="{039DA5B5-936C-46B7-8C4C-79C35FA2A61D}" type="parTrans" cxnId="{BA2ADDF6-C411-415A-A3BE-0D102B62602A}">
      <dgm:prSet/>
      <dgm:spPr/>
      <dgm:t>
        <a:bodyPr/>
        <a:lstStyle/>
        <a:p>
          <a:endParaRPr lang="en-IN"/>
        </a:p>
      </dgm:t>
    </dgm:pt>
    <dgm:pt modelId="{A9F56B19-AEE1-44CB-8B88-BB99CF37B6B0}" type="sibTrans" cxnId="{BA2ADDF6-C411-415A-A3BE-0D102B62602A}">
      <dgm:prSet/>
      <dgm:spPr/>
      <dgm:t>
        <a:bodyPr/>
        <a:lstStyle/>
        <a:p>
          <a:endParaRPr lang="en-IN"/>
        </a:p>
      </dgm:t>
    </dgm:pt>
    <dgm:pt modelId="{566A14D0-A7EA-452B-8811-828978ECEE42}">
      <dgm:prSet phldrT="[Text]"/>
      <dgm:spPr/>
      <dgm:t>
        <a:bodyPr/>
        <a:lstStyle/>
        <a:p>
          <a:r>
            <a:rPr lang="en-IN"/>
            <a:t>Start searching from the last allocation that was made and move towards higher addresses (with wraparounds).</a:t>
          </a:r>
          <a:endParaRPr lang="en-IN" dirty="0"/>
        </a:p>
      </dgm:t>
    </dgm:pt>
    <dgm:pt modelId="{4A8EA5F4-7071-48C1-B7B6-69A149F71652}" type="parTrans" cxnId="{25F079D6-AB11-4BD6-8E2A-4B4BE227EE99}">
      <dgm:prSet/>
      <dgm:spPr/>
      <dgm:t>
        <a:bodyPr/>
        <a:lstStyle/>
        <a:p>
          <a:endParaRPr lang="en-IN"/>
        </a:p>
      </dgm:t>
    </dgm:pt>
    <dgm:pt modelId="{0024E94E-8B80-4F6B-AEA1-A2350FA65AD4}" type="sibTrans" cxnId="{25F079D6-AB11-4BD6-8E2A-4B4BE227EE99}">
      <dgm:prSet/>
      <dgm:spPr/>
      <dgm:t>
        <a:bodyPr/>
        <a:lstStyle/>
        <a:p>
          <a:endParaRPr lang="en-IN"/>
        </a:p>
      </dgm:t>
    </dgm:pt>
    <dgm:pt modelId="{FAC08273-9CB4-46A6-862A-6C3C2159096D}">
      <dgm:prSet phldrT="[Text]"/>
      <dgm:spPr/>
      <dgm:t>
        <a:bodyPr/>
        <a:lstStyle/>
        <a:p>
          <a:r>
            <a:rPr lang="en-IN"/>
            <a:t>Choose the first available hole</a:t>
          </a:r>
        </a:p>
      </dgm:t>
    </dgm:pt>
    <dgm:pt modelId="{14B7E15B-F2EF-4F51-A91E-707ADC49AD8E}" type="parTrans" cxnId="{B393A6B1-B378-44F9-BBFE-C346A514CA5B}">
      <dgm:prSet/>
      <dgm:spPr/>
      <dgm:t>
        <a:bodyPr/>
        <a:lstStyle/>
        <a:p>
          <a:endParaRPr lang="en-IN"/>
        </a:p>
      </dgm:t>
    </dgm:pt>
    <dgm:pt modelId="{E3804439-F50B-4BD4-B096-012067422B80}" type="sibTrans" cxnId="{B393A6B1-B378-44F9-BBFE-C346A514CA5B}">
      <dgm:prSet/>
      <dgm:spPr/>
      <dgm:t>
        <a:bodyPr/>
        <a:lstStyle/>
        <a:p>
          <a:endParaRPr lang="en-IN"/>
        </a:p>
      </dgm:t>
    </dgm:pt>
    <dgm:pt modelId="{C20A9B92-9976-41D0-AF54-315C7F263AC6}" type="pres">
      <dgm:prSet presAssocID="{5D15DE1D-B71E-471B-B12E-2731B8E53DB6}" presName="Name0" presStyleCnt="0">
        <dgm:presLayoutVars>
          <dgm:dir/>
          <dgm:animLvl val="lvl"/>
          <dgm:resizeHandles val="exact"/>
        </dgm:presLayoutVars>
      </dgm:prSet>
      <dgm:spPr/>
    </dgm:pt>
    <dgm:pt modelId="{11891F26-0FE6-49F5-B519-B45DF37F9F99}" type="pres">
      <dgm:prSet presAssocID="{52ED757A-923B-402F-9551-9B71F4E5C874}" presName="linNode" presStyleCnt="0"/>
      <dgm:spPr/>
    </dgm:pt>
    <dgm:pt modelId="{B7C36CB4-2A87-43CE-AE82-8BD908DF3E16}" type="pres">
      <dgm:prSet presAssocID="{52ED757A-923B-402F-9551-9B71F4E5C874}" presName="parTx" presStyleLbl="revTx" presStyleIdx="0" presStyleCnt="4">
        <dgm:presLayoutVars>
          <dgm:chMax val="1"/>
          <dgm:bulletEnabled val="1"/>
        </dgm:presLayoutVars>
      </dgm:prSet>
      <dgm:spPr/>
    </dgm:pt>
    <dgm:pt modelId="{A2D7BE50-63C3-4E78-90DB-52B0FA7FA1F4}" type="pres">
      <dgm:prSet presAssocID="{52ED757A-923B-402F-9551-9B71F4E5C874}" presName="bracket" presStyleLbl="parChTrans1D1" presStyleIdx="0" presStyleCnt="4"/>
      <dgm:spPr/>
    </dgm:pt>
    <dgm:pt modelId="{1368EF98-3E9F-4ED8-9375-9C1F11401B61}" type="pres">
      <dgm:prSet presAssocID="{52ED757A-923B-402F-9551-9B71F4E5C874}" presName="spH" presStyleCnt="0"/>
      <dgm:spPr/>
    </dgm:pt>
    <dgm:pt modelId="{810EDE9A-5A18-4144-8192-912ADCA44263}" type="pres">
      <dgm:prSet presAssocID="{52ED757A-923B-402F-9551-9B71F4E5C874}" presName="desTx" presStyleLbl="node1" presStyleIdx="0" presStyleCnt="4">
        <dgm:presLayoutVars>
          <dgm:bulletEnabled val="1"/>
        </dgm:presLayoutVars>
      </dgm:prSet>
      <dgm:spPr/>
    </dgm:pt>
    <dgm:pt modelId="{8EDA9C86-8B48-4C66-B576-3168DD82E687}" type="pres">
      <dgm:prSet presAssocID="{0825BE12-DED1-48FB-B668-55B438FC5424}" presName="spV" presStyleCnt="0"/>
      <dgm:spPr/>
    </dgm:pt>
    <dgm:pt modelId="{CA1680B9-C8F3-4196-9604-CDE1BBEE4C99}" type="pres">
      <dgm:prSet presAssocID="{4059932C-C66B-4F8E-BA00-91F84C315C3B}" presName="linNode" presStyleCnt="0"/>
      <dgm:spPr/>
    </dgm:pt>
    <dgm:pt modelId="{AB58093C-C73B-41EE-B71C-3353688BDECF}" type="pres">
      <dgm:prSet presAssocID="{4059932C-C66B-4F8E-BA00-91F84C315C3B}" presName="parTx" presStyleLbl="revTx" presStyleIdx="1" presStyleCnt="4">
        <dgm:presLayoutVars>
          <dgm:chMax val="1"/>
          <dgm:bulletEnabled val="1"/>
        </dgm:presLayoutVars>
      </dgm:prSet>
      <dgm:spPr/>
    </dgm:pt>
    <dgm:pt modelId="{0EA48F85-0243-407C-AD38-062DA3EECDFD}" type="pres">
      <dgm:prSet presAssocID="{4059932C-C66B-4F8E-BA00-91F84C315C3B}" presName="bracket" presStyleLbl="parChTrans1D1" presStyleIdx="1" presStyleCnt="4"/>
      <dgm:spPr/>
    </dgm:pt>
    <dgm:pt modelId="{C3F66849-D8DF-4467-AF36-E7362623DD88}" type="pres">
      <dgm:prSet presAssocID="{4059932C-C66B-4F8E-BA00-91F84C315C3B}" presName="spH" presStyleCnt="0"/>
      <dgm:spPr/>
    </dgm:pt>
    <dgm:pt modelId="{CEEDD4EF-B81D-4930-A427-440DACE8AAD8}" type="pres">
      <dgm:prSet presAssocID="{4059932C-C66B-4F8E-BA00-91F84C315C3B}" presName="desTx" presStyleLbl="node1" presStyleIdx="1" presStyleCnt="4">
        <dgm:presLayoutVars>
          <dgm:bulletEnabled val="1"/>
        </dgm:presLayoutVars>
      </dgm:prSet>
      <dgm:spPr/>
    </dgm:pt>
    <dgm:pt modelId="{77434532-0065-47A5-8BBB-B347A24DA1A7}" type="pres">
      <dgm:prSet presAssocID="{590E4CAF-F43B-42CC-A21F-B3455B65B7D9}" presName="spV" presStyleCnt="0"/>
      <dgm:spPr/>
    </dgm:pt>
    <dgm:pt modelId="{A7328156-32A0-4AB5-81A6-996BB7ECCB02}" type="pres">
      <dgm:prSet presAssocID="{AC23C1AF-99DD-4001-9FAB-20EC0365A762}" presName="linNode" presStyleCnt="0"/>
      <dgm:spPr/>
    </dgm:pt>
    <dgm:pt modelId="{7A7645D5-AD2A-4AD3-AFF5-7CE326D6C1B2}" type="pres">
      <dgm:prSet presAssocID="{AC23C1AF-99DD-4001-9FAB-20EC0365A762}" presName="parTx" presStyleLbl="revTx" presStyleIdx="2" presStyleCnt="4">
        <dgm:presLayoutVars>
          <dgm:chMax val="1"/>
          <dgm:bulletEnabled val="1"/>
        </dgm:presLayoutVars>
      </dgm:prSet>
      <dgm:spPr/>
    </dgm:pt>
    <dgm:pt modelId="{2B9D0F4F-A4C2-4134-B373-63B02D6C191A}" type="pres">
      <dgm:prSet presAssocID="{AC23C1AF-99DD-4001-9FAB-20EC0365A762}" presName="bracket" presStyleLbl="parChTrans1D1" presStyleIdx="2" presStyleCnt="4"/>
      <dgm:spPr/>
    </dgm:pt>
    <dgm:pt modelId="{B6145B4A-F71F-4673-B4A9-20530403D34B}" type="pres">
      <dgm:prSet presAssocID="{AC23C1AF-99DD-4001-9FAB-20EC0365A762}" presName="spH" presStyleCnt="0"/>
      <dgm:spPr/>
    </dgm:pt>
    <dgm:pt modelId="{DF40EB3A-DCB1-4257-AA82-3B5936255854}" type="pres">
      <dgm:prSet presAssocID="{AC23C1AF-99DD-4001-9FAB-20EC0365A762}" presName="desTx" presStyleLbl="node1" presStyleIdx="2" presStyleCnt="4">
        <dgm:presLayoutVars>
          <dgm:bulletEnabled val="1"/>
        </dgm:presLayoutVars>
      </dgm:prSet>
      <dgm:spPr/>
    </dgm:pt>
    <dgm:pt modelId="{8AC8E657-8F18-427D-AD43-5A36E6213707}" type="pres">
      <dgm:prSet presAssocID="{81C8893F-4799-4288-94D0-9665F516F6A4}" presName="spV" presStyleCnt="0"/>
      <dgm:spPr/>
    </dgm:pt>
    <dgm:pt modelId="{CA69A619-F091-487E-AB4F-F324C866C184}" type="pres">
      <dgm:prSet presAssocID="{1D0832B2-6835-42D5-A8AE-41C3332117AE}" presName="linNode" presStyleCnt="0"/>
      <dgm:spPr/>
    </dgm:pt>
    <dgm:pt modelId="{476A2225-0C95-449E-97A5-BCEBE12A86C5}" type="pres">
      <dgm:prSet presAssocID="{1D0832B2-6835-42D5-A8AE-41C3332117AE}" presName="parTx" presStyleLbl="revTx" presStyleIdx="3" presStyleCnt="4">
        <dgm:presLayoutVars>
          <dgm:chMax val="1"/>
          <dgm:bulletEnabled val="1"/>
        </dgm:presLayoutVars>
      </dgm:prSet>
      <dgm:spPr/>
    </dgm:pt>
    <dgm:pt modelId="{33E9BED6-2A07-4B32-B313-DF54B6C8B6F2}" type="pres">
      <dgm:prSet presAssocID="{1D0832B2-6835-42D5-A8AE-41C3332117AE}" presName="bracket" presStyleLbl="parChTrans1D1" presStyleIdx="3" presStyleCnt="4"/>
      <dgm:spPr/>
    </dgm:pt>
    <dgm:pt modelId="{4BB5490C-6579-4967-96D6-32A8156F7B5E}" type="pres">
      <dgm:prSet presAssocID="{1D0832B2-6835-42D5-A8AE-41C3332117AE}" presName="spH" presStyleCnt="0"/>
      <dgm:spPr/>
    </dgm:pt>
    <dgm:pt modelId="{3DFFB169-A6DB-4D40-9FF6-C6A866F5C300}" type="pres">
      <dgm:prSet presAssocID="{1D0832B2-6835-42D5-A8AE-41C3332117AE}" presName="desTx" presStyleLbl="node1" presStyleIdx="3" presStyleCnt="4">
        <dgm:presLayoutVars>
          <dgm:bulletEnabled val="1"/>
        </dgm:presLayoutVars>
      </dgm:prSet>
      <dgm:spPr/>
    </dgm:pt>
  </dgm:ptLst>
  <dgm:cxnLst>
    <dgm:cxn modelId="{E2C05F02-4D65-4A4C-B890-54A7DEBB42ED}" type="presOf" srcId="{52ED757A-923B-402F-9551-9B71F4E5C874}" destId="{B7C36CB4-2A87-43CE-AE82-8BD908DF3E16}" srcOrd="0" destOrd="0" presId="urn:diagrams.loki3.com/BracketList"/>
    <dgm:cxn modelId="{4EA0BB2F-86DE-4858-950B-1E7A33BE68B8}" type="presOf" srcId="{5D15DE1D-B71E-471B-B12E-2731B8E53DB6}" destId="{C20A9B92-9976-41D0-AF54-315C7F263AC6}" srcOrd="0" destOrd="0" presId="urn:diagrams.loki3.com/BracketList"/>
    <dgm:cxn modelId="{48674140-863F-4F60-A19D-8AA0FC69DD4C}" srcId="{5D15DE1D-B71E-471B-B12E-2731B8E53DB6}" destId="{52ED757A-923B-402F-9551-9B71F4E5C874}" srcOrd="0" destOrd="0" parTransId="{55C0B014-2FDD-4B3D-913A-610737A685E0}" sibTransId="{0825BE12-DED1-48FB-B668-55B438FC5424}"/>
    <dgm:cxn modelId="{3867D362-D90E-4F96-9F02-B0729C840DED}" srcId="{4059932C-C66B-4F8E-BA00-91F84C315C3B}" destId="{0FBF97B1-3369-4C3F-818B-84A119C5BA35}" srcOrd="0" destOrd="0" parTransId="{F6080D2F-5033-46DB-81D7-80A118AF1076}" sibTransId="{E1A2A29B-81FA-41E9-9ECE-962AEA12FE18}"/>
    <dgm:cxn modelId="{DD4B764A-2498-4505-AFBC-B7DB2AF5ABF6}" type="presOf" srcId="{FAC08273-9CB4-46A6-862A-6C3C2159096D}" destId="{3DFFB169-A6DB-4D40-9FF6-C6A866F5C300}" srcOrd="0" destOrd="0" presId="urn:diagrams.loki3.com/BracketList"/>
    <dgm:cxn modelId="{3B057953-6B7B-4443-8EB1-5685C8EC7976}" type="presOf" srcId="{4059932C-C66B-4F8E-BA00-91F84C315C3B}" destId="{AB58093C-C73B-41EE-B71C-3353688BDECF}" srcOrd="0" destOrd="0" presId="urn:diagrams.loki3.com/BracketList"/>
    <dgm:cxn modelId="{0523439D-57A2-4225-B50D-307EC77C73E8}" srcId="{5D15DE1D-B71E-471B-B12E-2731B8E53DB6}" destId="{AC23C1AF-99DD-4001-9FAB-20EC0365A762}" srcOrd="2" destOrd="0" parTransId="{498436C1-989B-497A-9041-37696BB4A198}" sibTransId="{81C8893F-4799-4288-94D0-9665F516F6A4}"/>
    <dgm:cxn modelId="{7847D8B0-3A7F-4D02-89EB-95ED4DCFCEBE}" type="presOf" srcId="{AC23C1AF-99DD-4001-9FAB-20EC0365A762}" destId="{7A7645D5-AD2A-4AD3-AFF5-7CE326D6C1B2}" srcOrd="0" destOrd="0" presId="urn:diagrams.loki3.com/BracketList"/>
    <dgm:cxn modelId="{B393A6B1-B378-44F9-BBFE-C346A514CA5B}" srcId="{1D0832B2-6835-42D5-A8AE-41C3332117AE}" destId="{FAC08273-9CB4-46A6-862A-6C3C2159096D}" srcOrd="0" destOrd="0" parTransId="{14B7E15B-F2EF-4F51-A91E-707ADC49AD8E}" sibTransId="{E3804439-F50B-4BD4-B096-012067422B80}"/>
    <dgm:cxn modelId="{800F25C3-6C6C-46A9-8B36-D3A3C8739592}" type="presOf" srcId="{1D0832B2-6835-42D5-A8AE-41C3332117AE}" destId="{476A2225-0C95-449E-97A5-BCEBE12A86C5}" srcOrd="0" destOrd="0" presId="urn:diagrams.loki3.com/BracketList"/>
    <dgm:cxn modelId="{64A387C6-F6DD-4ED5-BEB8-C97E705CE0EC}" srcId="{5D15DE1D-B71E-471B-B12E-2731B8E53DB6}" destId="{4059932C-C66B-4F8E-BA00-91F84C315C3B}" srcOrd="1" destOrd="0" parTransId="{139BABEB-ABD9-435D-9DA6-75962530BF1D}" sibTransId="{590E4CAF-F43B-42CC-A21F-B3455B65B7D9}"/>
    <dgm:cxn modelId="{872072C9-DBF6-43AF-9014-90FC180F63EC}" srcId="{52ED757A-923B-402F-9551-9B71F4E5C874}" destId="{DBCFD3C5-44EE-4870-BB9B-9254E50133E9}" srcOrd="0" destOrd="0" parTransId="{E75BFC0E-6703-44DF-A953-671D50653C87}" sibTransId="{8168F4E3-6C27-435E-AFA0-376A7AA1A6EC}"/>
    <dgm:cxn modelId="{25F079D6-AB11-4BD6-8E2A-4B4BE227EE99}" srcId="{AC23C1AF-99DD-4001-9FAB-20EC0365A762}" destId="{566A14D0-A7EA-452B-8811-828978ECEE42}" srcOrd="0" destOrd="0" parTransId="{4A8EA5F4-7071-48C1-B7B6-69A149F71652}" sibTransId="{0024E94E-8B80-4F6B-AEA1-A2350FA65AD4}"/>
    <dgm:cxn modelId="{A5D0BCE8-0FCA-4360-9BC7-90CDCE763A1E}" type="presOf" srcId="{DBCFD3C5-44EE-4870-BB9B-9254E50133E9}" destId="{810EDE9A-5A18-4144-8192-912ADCA44263}" srcOrd="0" destOrd="0" presId="urn:diagrams.loki3.com/BracketList"/>
    <dgm:cxn modelId="{C2CD84EF-E0DB-42DA-9134-87930C389F8E}" type="presOf" srcId="{566A14D0-A7EA-452B-8811-828978ECEE42}" destId="{DF40EB3A-DCB1-4257-AA82-3B5936255854}" srcOrd="0" destOrd="0" presId="urn:diagrams.loki3.com/BracketList"/>
    <dgm:cxn modelId="{BA2ADDF6-C411-415A-A3BE-0D102B62602A}" srcId="{5D15DE1D-B71E-471B-B12E-2731B8E53DB6}" destId="{1D0832B2-6835-42D5-A8AE-41C3332117AE}" srcOrd="3" destOrd="0" parTransId="{039DA5B5-936C-46B7-8C4C-79C35FA2A61D}" sibTransId="{A9F56B19-AEE1-44CB-8B88-BB99CF37B6B0}"/>
    <dgm:cxn modelId="{802469FD-0675-4DC8-8AA4-775E47EAA565}" type="presOf" srcId="{0FBF97B1-3369-4C3F-818B-84A119C5BA35}" destId="{CEEDD4EF-B81D-4930-A427-440DACE8AAD8}" srcOrd="0" destOrd="0" presId="urn:diagrams.loki3.com/BracketList"/>
    <dgm:cxn modelId="{C9705F60-6F71-456E-997F-F4BD2688A59B}" type="presParOf" srcId="{C20A9B92-9976-41D0-AF54-315C7F263AC6}" destId="{11891F26-0FE6-49F5-B519-B45DF37F9F99}" srcOrd="0" destOrd="0" presId="urn:diagrams.loki3.com/BracketList"/>
    <dgm:cxn modelId="{59A5519F-3F12-43CE-A9AC-EC5EFAA4DE5F}" type="presParOf" srcId="{11891F26-0FE6-49F5-B519-B45DF37F9F99}" destId="{B7C36CB4-2A87-43CE-AE82-8BD908DF3E16}" srcOrd="0" destOrd="0" presId="urn:diagrams.loki3.com/BracketList"/>
    <dgm:cxn modelId="{6AE294A5-40B8-45A6-97E7-7C57440034AB}" type="presParOf" srcId="{11891F26-0FE6-49F5-B519-B45DF37F9F99}" destId="{A2D7BE50-63C3-4E78-90DB-52B0FA7FA1F4}" srcOrd="1" destOrd="0" presId="urn:diagrams.loki3.com/BracketList"/>
    <dgm:cxn modelId="{667EE9D5-2874-46D7-B727-2407976F7561}" type="presParOf" srcId="{11891F26-0FE6-49F5-B519-B45DF37F9F99}" destId="{1368EF98-3E9F-4ED8-9375-9C1F11401B61}" srcOrd="2" destOrd="0" presId="urn:diagrams.loki3.com/BracketList"/>
    <dgm:cxn modelId="{0C346EC1-C979-4AB8-BBF6-7984D6FE842B}" type="presParOf" srcId="{11891F26-0FE6-49F5-B519-B45DF37F9F99}" destId="{810EDE9A-5A18-4144-8192-912ADCA44263}" srcOrd="3" destOrd="0" presId="urn:diagrams.loki3.com/BracketList"/>
    <dgm:cxn modelId="{E00D69C4-D388-49FC-95DF-FA2FCB0024F7}" type="presParOf" srcId="{C20A9B92-9976-41D0-AF54-315C7F263AC6}" destId="{8EDA9C86-8B48-4C66-B576-3168DD82E687}" srcOrd="1" destOrd="0" presId="urn:diagrams.loki3.com/BracketList"/>
    <dgm:cxn modelId="{74FEDDC8-3F50-4507-8FFD-FCF639F3F4DA}" type="presParOf" srcId="{C20A9B92-9976-41D0-AF54-315C7F263AC6}" destId="{CA1680B9-C8F3-4196-9604-CDE1BBEE4C99}" srcOrd="2" destOrd="0" presId="urn:diagrams.loki3.com/BracketList"/>
    <dgm:cxn modelId="{CBA96E9D-094E-4D7F-BC11-F1DDC40D1E96}" type="presParOf" srcId="{CA1680B9-C8F3-4196-9604-CDE1BBEE4C99}" destId="{AB58093C-C73B-41EE-B71C-3353688BDECF}" srcOrd="0" destOrd="0" presId="urn:diagrams.loki3.com/BracketList"/>
    <dgm:cxn modelId="{93DC8939-7C9A-41DB-B487-7EBE50C7387E}" type="presParOf" srcId="{CA1680B9-C8F3-4196-9604-CDE1BBEE4C99}" destId="{0EA48F85-0243-407C-AD38-062DA3EECDFD}" srcOrd="1" destOrd="0" presId="urn:diagrams.loki3.com/BracketList"/>
    <dgm:cxn modelId="{128545F2-2F5C-4E18-87DE-0B57CEDDF4A5}" type="presParOf" srcId="{CA1680B9-C8F3-4196-9604-CDE1BBEE4C99}" destId="{C3F66849-D8DF-4467-AF36-E7362623DD88}" srcOrd="2" destOrd="0" presId="urn:diagrams.loki3.com/BracketList"/>
    <dgm:cxn modelId="{DAA06618-9378-40A3-9354-3BE0D84F6B82}" type="presParOf" srcId="{CA1680B9-C8F3-4196-9604-CDE1BBEE4C99}" destId="{CEEDD4EF-B81D-4930-A427-440DACE8AAD8}" srcOrd="3" destOrd="0" presId="urn:diagrams.loki3.com/BracketList"/>
    <dgm:cxn modelId="{F63E6828-FCC8-42CD-94BA-A1085972CDAF}" type="presParOf" srcId="{C20A9B92-9976-41D0-AF54-315C7F263AC6}" destId="{77434532-0065-47A5-8BBB-B347A24DA1A7}" srcOrd="3" destOrd="0" presId="urn:diagrams.loki3.com/BracketList"/>
    <dgm:cxn modelId="{82BEE659-88C0-4174-88B3-264766C05F27}" type="presParOf" srcId="{C20A9B92-9976-41D0-AF54-315C7F263AC6}" destId="{A7328156-32A0-4AB5-81A6-996BB7ECCB02}" srcOrd="4" destOrd="0" presId="urn:diagrams.loki3.com/BracketList"/>
    <dgm:cxn modelId="{164B2AF5-15D9-4B04-B780-6A3C52D802E9}" type="presParOf" srcId="{A7328156-32A0-4AB5-81A6-996BB7ECCB02}" destId="{7A7645D5-AD2A-4AD3-AFF5-7CE326D6C1B2}" srcOrd="0" destOrd="0" presId="urn:diagrams.loki3.com/BracketList"/>
    <dgm:cxn modelId="{9735F385-0F2E-4585-9E0A-4EB22AC10E7A}" type="presParOf" srcId="{A7328156-32A0-4AB5-81A6-996BB7ECCB02}" destId="{2B9D0F4F-A4C2-4134-B373-63B02D6C191A}" srcOrd="1" destOrd="0" presId="urn:diagrams.loki3.com/BracketList"/>
    <dgm:cxn modelId="{D6267774-2272-4DDC-9FB7-26102DB5B7DE}" type="presParOf" srcId="{A7328156-32A0-4AB5-81A6-996BB7ECCB02}" destId="{B6145B4A-F71F-4673-B4A9-20530403D34B}" srcOrd="2" destOrd="0" presId="urn:diagrams.loki3.com/BracketList"/>
    <dgm:cxn modelId="{1B4E50D1-E9CB-4ECC-97E0-2A6C11BA8395}" type="presParOf" srcId="{A7328156-32A0-4AB5-81A6-996BB7ECCB02}" destId="{DF40EB3A-DCB1-4257-AA82-3B5936255854}" srcOrd="3" destOrd="0" presId="urn:diagrams.loki3.com/BracketList"/>
    <dgm:cxn modelId="{730A79EF-2DBC-4BE9-9707-A84F6BA77CF3}" type="presParOf" srcId="{C20A9B92-9976-41D0-AF54-315C7F263AC6}" destId="{8AC8E657-8F18-427D-AD43-5A36E6213707}" srcOrd="5" destOrd="0" presId="urn:diagrams.loki3.com/BracketList"/>
    <dgm:cxn modelId="{B9AF90A4-02EE-4BA5-86DB-3903EB8754B6}" type="presParOf" srcId="{C20A9B92-9976-41D0-AF54-315C7F263AC6}" destId="{CA69A619-F091-487E-AB4F-F324C866C184}" srcOrd="6" destOrd="0" presId="urn:diagrams.loki3.com/BracketList"/>
    <dgm:cxn modelId="{618ECD3A-2D4E-4886-A7B8-53A145E0893C}" type="presParOf" srcId="{CA69A619-F091-487E-AB4F-F324C866C184}" destId="{476A2225-0C95-449E-97A5-BCEBE12A86C5}" srcOrd="0" destOrd="0" presId="urn:diagrams.loki3.com/BracketList"/>
    <dgm:cxn modelId="{7264F080-50AA-4EDE-92A5-0EBB72A9E10F}" type="presParOf" srcId="{CA69A619-F091-487E-AB4F-F324C866C184}" destId="{33E9BED6-2A07-4B32-B313-DF54B6C8B6F2}" srcOrd="1" destOrd="0" presId="urn:diagrams.loki3.com/BracketList"/>
    <dgm:cxn modelId="{DDF21BEB-3C53-43F0-AA35-ABB07F84CAF6}" type="presParOf" srcId="{CA69A619-F091-487E-AB4F-F324C866C184}" destId="{4BB5490C-6579-4967-96D6-32A8156F7B5E}" srcOrd="2" destOrd="0" presId="urn:diagrams.loki3.com/BracketList"/>
    <dgm:cxn modelId="{F6127816-3F90-473B-9B06-60DE535DD8DC}" type="presParOf" srcId="{CA69A619-F091-487E-AB4F-F324C866C184}" destId="{3DFFB169-A6DB-4D40-9FF6-C6A866F5C30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9E325B-88E0-4AC3-BFB8-FE8530DBE4C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76BF44A-8962-4E07-959B-EC5101E9C315}">
      <dgm:prSet phldrT="[Text]"/>
      <dgm:spPr/>
      <dgm:t>
        <a:bodyPr/>
        <a:lstStyle/>
        <a:p>
          <a:endParaRPr lang="en-IN"/>
        </a:p>
      </dgm:t>
    </dgm:pt>
    <dgm:pt modelId="{C7F9A494-3F84-4297-85C3-24C502ED9893}" type="parTrans" cxnId="{DAE1BFF6-E440-4732-9134-EA03E9DE034B}">
      <dgm:prSet/>
      <dgm:spPr/>
      <dgm:t>
        <a:bodyPr/>
        <a:lstStyle/>
        <a:p>
          <a:endParaRPr lang="en-IN"/>
        </a:p>
      </dgm:t>
    </dgm:pt>
    <dgm:pt modelId="{0B3631B3-B217-4E5F-AEC8-73CE8DD12C31}" type="sibTrans" cxnId="{DAE1BFF6-E440-4732-9134-EA03E9DE034B}">
      <dgm:prSet/>
      <dgm:spPr/>
      <dgm:t>
        <a:bodyPr/>
        <a:lstStyle/>
        <a:p>
          <a:endParaRPr lang="en-IN"/>
        </a:p>
      </dgm:t>
    </dgm:pt>
    <dgm:pt modelId="{8479703F-CCF3-4E40-99D7-28AEEA0AE2B3}" type="pres">
      <dgm:prSet presAssocID="{AA9E325B-88E0-4AC3-BFB8-FE8530DBE4C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323F44C7-85BC-49CE-A482-9D615BA0E3A9}" type="pres">
      <dgm:prSet presAssocID="{AA9E325B-88E0-4AC3-BFB8-FE8530DBE4CA}" presName="Background" presStyleLbl="bgImgPlace1" presStyleIdx="0" presStyleCnt="1" custScaleX="174279" custLinFactNeighborX="1130" custLinFactNeighborY="4469"/>
      <dgm:spPr/>
    </dgm:pt>
    <dgm:pt modelId="{285F0C6B-B73A-4B60-8113-AE59D20EC0B1}" type="pres">
      <dgm:prSet presAssocID="{AA9E325B-88E0-4AC3-BFB8-FE8530DBE4CA}" presName="ParentText1" presStyleLbl="revTx" presStyleIdx="0" presStyleCnt="2" custScaleX="151811" custLinFactNeighborX="0" custLinFactNeighborY="-1504">
        <dgm:presLayoutVars>
          <dgm:chMax val="0"/>
          <dgm:chPref val="0"/>
          <dgm:bulletEnabled val="1"/>
        </dgm:presLayoutVars>
      </dgm:prSet>
      <dgm:spPr/>
    </dgm:pt>
    <dgm:pt modelId="{9CC02EE2-3CA7-4DF4-A95C-EDEA058227A5}" type="pres">
      <dgm:prSet presAssocID="{AA9E325B-88E0-4AC3-BFB8-FE8530DBE4C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875FC1E-6228-40E3-B63E-F6A4A084BE5C}" type="pres">
      <dgm:prSet presAssocID="{AA9E325B-88E0-4AC3-BFB8-FE8530DBE4CA}" presName="Plus" presStyleLbl="alignNode1" presStyleIdx="0" presStyleCnt="2" custLinFactX="-86676" custLinFactNeighborX="-100000" custLinFactNeighborY="5823"/>
      <dgm:spPr/>
    </dgm:pt>
    <dgm:pt modelId="{6F72C911-52C9-4143-85BC-A441BBA4DCAD}" type="pres">
      <dgm:prSet presAssocID="{AA9E325B-88E0-4AC3-BFB8-FE8530DBE4CA}" presName="Minus" presStyleLbl="alignNode1" presStyleIdx="1" presStyleCnt="2" custLinFactX="100000" custLinFactNeighborX="133091" custLinFactNeighborY="1767"/>
      <dgm:spPr/>
    </dgm:pt>
    <dgm:pt modelId="{338A6FB8-363A-4708-80D7-D31A6595BA41}" type="pres">
      <dgm:prSet presAssocID="{AA9E325B-88E0-4AC3-BFB8-FE8530DBE4CA}" presName="Divider" presStyleLbl="parChTrans1D1" presStyleIdx="0" presStyleCnt="1"/>
      <dgm:spPr/>
    </dgm:pt>
  </dgm:ptLst>
  <dgm:cxnLst>
    <dgm:cxn modelId="{BCFC994E-DB9A-404C-A2BA-C0601596F065}" type="presOf" srcId="{AA9E325B-88E0-4AC3-BFB8-FE8530DBE4CA}" destId="{8479703F-CCF3-4E40-99D7-28AEEA0AE2B3}" srcOrd="0" destOrd="0" presId="urn:microsoft.com/office/officeart/2009/3/layout/PlusandMinus"/>
    <dgm:cxn modelId="{BB1B83A9-D3D3-4168-8A4D-6E57141D50C0}" type="presOf" srcId="{776BF44A-8962-4E07-959B-EC5101E9C315}" destId="{285F0C6B-B73A-4B60-8113-AE59D20EC0B1}" srcOrd="0" destOrd="0" presId="urn:microsoft.com/office/officeart/2009/3/layout/PlusandMinus"/>
    <dgm:cxn modelId="{DAE1BFF6-E440-4732-9134-EA03E9DE034B}" srcId="{AA9E325B-88E0-4AC3-BFB8-FE8530DBE4CA}" destId="{776BF44A-8962-4E07-959B-EC5101E9C315}" srcOrd="0" destOrd="0" parTransId="{C7F9A494-3F84-4297-85C3-24C502ED9893}" sibTransId="{0B3631B3-B217-4E5F-AEC8-73CE8DD12C31}"/>
    <dgm:cxn modelId="{E225228B-B0B3-4301-BC0C-7FD606EA3395}" type="presParOf" srcId="{8479703F-CCF3-4E40-99D7-28AEEA0AE2B3}" destId="{323F44C7-85BC-49CE-A482-9D615BA0E3A9}" srcOrd="0" destOrd="0" presId="urn:microsoft.com/office/officeart/2009/3/layout/PlusandMinus"/>
    <dgm:cxn modelId="{90013D7C-985F-497E-9B28-B66B8BC9431E}" type="presParOf" srcId="{8479703F-CCF3-4E40-99D7-28AEEA0AE2B3}" destId="{285F0C6B-B73A-4B60-8113-AE59D20EC0B1}" srcOrd="1" destOrd="0" presId="urn:microsoft.com/office/officeart/2009/3/layout/PlusandMinus"/>
    <dgm:cxn modelId="{BFF4A23C-9058-43EF-9D11-AE960650660A}" type="presParOf" srcId="{8479703F-CCF3-4E40-99D7-28AEEA0AE2B3}" destId="{9CC02EE2-3CA7-4DF4-A95C-EDEA058227A5}" srcOrd="2" destOrd="0" presId="urn:microsoft.com/office/officeart/2009/3/layout/PlusandMinus"/>
    <dgm:cxn modelId="{61989D8D-7035-4683-9BE2-BACE4AF87666}" type="presParOf" srcId="{8479703F-CCF3-4E40-99D7-28AEEA0AE2B3}" destId="{8875FC1E-6228-40E3-B63E-F6A4A084BE5C}" srcOrd="3" destOrd="0" presId="urn:microsoft.com/office/officeart/2009/3/layout/PlusandMinus"/>
    <dgm:cxn modelId="{E6522B8C-360F-4C5E-9450-C80026D92F8F}" type="presParOf" srcId="{8479703F-CCF3-4E40-99D7-28AEEA0AE2B3}" destId="{6F72C911-52C9-4143-85BC-A441BBA4DCAD}" srcOrd="4" destOrd="0" presId="urn:microsoft.com/office/officeart/2009/3/layout/PlusandMinus"/>
    <dgm:cxn modelId="{9FA17B60-B993-4D6D-9017-CBEDCD53A711}" type="presParOf" srcId="{8479703F-CCF3-4E40-99D7-28AEEA0AE2B3}" destId="{338A6FB8-363A-4708-80D7-D31A6595BA4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Traditional Heuristics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441132E2-F234-4052-9773-D9826219E3D3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Virtual and Physical Address Spaces</a:t>
          </a:r>
        </a:p>
      </dgm:t>
    </dgm:pt>
    <dgm:pt modelId="{C66448A7-826C-4E50-AD98-86AF6CA0C52A}" type="parTrans" cxnId="{6E571FE0-6567-4F96-8EBF-7D262AB0D343}">
      <dgm:prSet/>
      <dgm:spPr/>
      <dgm:t>
        <a:bodyPr/>
        <a:lstStyle/>
        <a:p>
          <a:endParaRPr lang="en-IN"/>
        </a:p>
      </dgm:t>
    </dgm:pt>
    <dgm:pt modelId="{87B0E568-22A3-45DE-A732-6CBFB7A6A5AA}" type="sibTrans" cxnId="{6E571FE0-6567-4F96-8EBF-7D262AB0D343}">
      <dgm:prSet/>
      <dgm:spPr/>
      <dgm:t>
        <a:bodyPr/>
        <a:lstStyle/>
        <a:p>
          <a:endParaRPr lang="en-IN"/>
        </a:p>
      </dgm:t>
    </dgm:pt>
    <dgm:pt modelId="{DDA4A0B1-82EB-46DF-8A0B-795E7E850EAC}">
      <dgm:prSet phldrT="[Text]" phldr="0" custT="1"/>
      <dgm:spPr/>
      <dgm:t>
        <a:bodyPr/>
        <a:lstStyle/>
        <a:p>
          <a:r>
            <a:rPr lang="en-US" sz="2800">
              <a:latin typeface="+mn-lt"/>
            </a:rPr>
            <a:t>Page </a:t>
          </a:r>
          <a:br>
            <a:rPr lang="en-US" sz="2800">
              <a:latin typeface="+mn-lt"/>
            </a:rPr>
          </a:br>
          <a:r>
            <a:rPr lang="en-US" sz="2800">
              <a:latin typeface="+mn-lt"/>
            </a:rPr>
            <a:t>Management</a:t>
          </a:r>
          <a:endParaRPr lang="en-US" sz="2800">
            <a:latin typeface="+mn-lt"/>
            <a:ea typeface="+mn-lt"/>
            <a:cs typeface="+mn-lt"/>
          </a:endParaRPr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Kernel Memory Allocation</a:t>
          </a:r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2463C782-C171-4347-A50E-866C422CC19E}" type="pres">
      <dgm:prSet presAssocID="{CF01289D-A2BB-4980-AC56-676D14CB6499}" presName="arrowDiagram4" presStyleCnt="0"/>
      <dgm:spPr/>
    </dgm:pt>
    <dgm:pt modelId="{46029B94-3F36-4228-BB50-2086BA3E7D85}" type="pres">
      <dgm:prSet presAssocID="{34A132CC-58F9-4D09-ACA5-EA96B14B9AA4}" presName="bullet4a" presStyleLbl="node1" presStyleIdx="0" presStyleCnt="4"/>
      <dgm:spPr/>
    </dgm:pt>
    <dgm:pt modelId="{BD0A924E-7394-402B-AE53-3627F84CBF77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210D0907-28BE-45FB-9CF1-3F917CD6D074}" type="pres">
      <dgm:prSet presAssocID="{441132E2-F234-4052-9773-D9826219E3D3}" presName="bullet4b" presStyleLbl="node1" presStyleIdx="1" presStyleCnt="4"/>
      <dgm:spPr/>
    </dgm:pt>
    <dgm:pt modelId="{BCE449D9-F1D9-4028-B0EF-BF1F4FC13571}" type="pres">
      <dgm:prSet presAssocID="{441132E2-F234-4052-9773-D9826219E3D3}" presName="textBox4b" presStyleLbl="revTx" presStyleIdx="1" presStyleCnt="4">
        <dgm:presLayoutVars>
          <dgm:bulletEnabled val="1"/>
        </dgm:presLayoutVars>
      </dgm:prSet>
      <dgm:spPr/>
    </dgm:pt>
    <dgm:pt modelId="{8ABF9233-2D1A-49D6-B483-98D33D00D73D}" type="pres">
      <dgm:prSet presAssocID="{DDA4A0B1-82EB-46DF-8A0B-795E7E850EAC}" presName="bullet4c" presStyleLbl="node1" presStyleIdx="2" presStyleCnt="4"/>
      <dgm:spPr/>
    </dgm:pt>
    <dgm:pt modelId="{A5DD0343-4AC3-4CD2-97B4-8C9F6B31AB97}" type="pres">
      <dgm:prSet presAssocID="{DDA4A0B1-82EB-46DF-8A0B-795E7E850EAC}" presName="textBox4c" presStyleLbl="revTx" presStyleIdx="2" presStyleCnt="4" custScaleX="168679" custScaleY="83121" custLinFactNeighborX="28846" custLinFactNeighborY="-3256">
        <dgm:presLayoutVars>
          <dgm:bulletEnabled val="1"/>
        </dgm:presLayoutVars>
      </dgm:prSet>
      <dgm:spPr/>
    </dgm:pt>
    <dgm:pt modelId="{B6A38330-9755-4F1F-AEA2-8AF8DEAAE763}" type="pres">
      <dgm:prSet presAssocID="{74F6EBC1-74AE-4F6B-8949-C0BC002EC417}" presName="bullet4d" presStyleLbl="node1" presStyleIdx="3" presStyleCnt="4"/>
      <dgm:spPr/>
    </dgm:pt>
    <dgm:pt modelId="{7B94E8A5-24C7-422C-9AC7-03F4B8D53DAA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36A821B-6DA4-4F28-826F-6D7F8D2F1AB6}" type="presOf" srcId="{441132E2-F234-4052-9773-D9826219E3D3}" destId="{BCE449D9-F1D9-4028-B0EF-BF1F4FC13571}" srcOrd="0" destOrd="0" presId="urn:microsoft.com/office/officeart/2005/8/layout/arrow2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2B6E7D9D-FCA5-4148-A82F-1EB26BAD5CA2}" type="presOf" srcId="{34A132CC-58F9-4D09-ACA5-EA96B14B9AA4}" destId="{BD0A924E-7394-402B-AE53-3627F84CBF77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0D956A8-1DD0-40B9-B5A5-C3856B46FEFC}" type="presOf" srcId="{74F6EBC1-74AE-4F6B-8949-C0BC002EC417}" destId="{7B94E8A5-24C7-422C-9AC7-03F4B8D53DAA}" srcOrd="0" destOrd="0" presId="urn:microsoft.com/office/officeart/2005/8/layout/arrow2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8C4B81DE-C57E-45FA-8BDF-4248F0B7E0FB}" type="presOf" srcId="{DDA4A0B1-82EB-46DF-8A0B-795E7E850EAC}" destId="{A5DD0343-4AC3-4CD2-97B4-8C9F6B31AB97}" srcOrd="0" destOrd="0" presId="urn:microsoft.com/office/officeart/2005/8/layout/arrow2"/>
    <dgm:cxn modelId="{6E571FE0-6567-4F96-8EBF-7D262AB0D343}" srcId="{CF01289D-A2BB-4980-AC56-676D14CB6499}" destId="{441132E2-F234-4052-9773-D9826219E3D3}" srcOrd="1" destOrd="0" parTransId="{C66448A7-826C-4E50-AD98-86AF6CA0C52A}" sibTransId="{87B0E568-22A3-45DE-A732-6CBFB7A6A5AA}"/>
    <dgm:cxn modelId="{76FE208E-229A-45C7-BAF9-0881274ACBB9}" type="presParOf" srcId="{89E25ED4-1445-4CDA-A29F-569870BFFE46}" destId="{F437B5E3-DE9C-47EF-82FE-05C5907D6100}" srcOrd="0" destOrd="0" presId="urn:microsoft.com/office/officeart/2005/8/layout/arrow2"/>
    <dgm:cxn modelId="{78D7697A-F764-4808-897D-9B19423E1F73}" type="presParOf" srcId="{89E25ED4-1445-4CDA-A29F-569870BFFE46}" destId="{2463C782-C171-4347-A50E-866C422CC19E}" srcOrd="1" destOrd="0" presId="urn:microsoft.com/office/officeart/2005/8/layout/arrow2"/>
    <dgm:cxn modelId="{1828D63D-FB04-492F-B87B-FB1FCECD745F}" type="presParOf" srcId="{2463C782-C171-4347-A50E-866C422CC19E}" destId="{46029B94-3F36-4228-BB50-2086BA3E7D85}" srcOrd="0" destOrd="0" presId="urn:microsoft.com/office/officeart/2005/8/layout/arrow2"/>
    <dgm:cxn modelId="{0E912BDA-D8DB-4C48-9192-6C32E15DE4FE}" type="presParOf" srcId="{2463C782-C171-4347-A50E-866C422CC19E}" destId="{BD0A924E-7394-402B-AE53-3627F84CBF77}" srcOrd="1" destOrd="0" presId="urn:microsoft.com/office/officeart/2005/8/layout/arrow2"/>
    <dgm:cxn modelId="{A79F1392-A164-430F-947A-65A36AB1BA33}" type="presParOf" srcId="{2463C782-C171-4347-A50E-866C422CC19E}" destId="{210D0907-28BE-45FB-9CF1-3F917CD6D074}" srcOrd="2" destOrd="0" presId="urn:microsoft.com/office/officeart/2005/8/layout/arrow2"/>
    <dgm:cxn modelId="{84E5C417-CE89-4AE6-AE82-146915FC046C}" type="presParOf" srcId="{2463C782-C171-4347-A50E-866C422CC19E}" destId="{BCE449D9-F1D9-4028-B0EF-BF1F4FC13571}" srcOrd="3" destOrd="0" presId="urn:microsoft.com/office/officeart/2005/8/layout/arrow2"/>
    <dgm:cxn modelId="{4CD01426-2539-485E-9D29-F2095F833DA8}" type="presParOf" srcId="{2463C782-C171-4347-A50E-866C422CC19E}" destId="{8ABF9233-2D1A-49D6-B483-98D33D00D73D}" srcOrd="4" destOrd="0" presId="urn:microsoft.com/office/officeart/2005/8/layout/arrow2"/>
    <dgm:cxn modelId="{FBCDA422-50CB-4077-92AD-0723A5CD4802}" type="presParOf" srcId="{2463C782-C171-4347-A50E-866C422CC19E}" destId="{A5DD0343-4AC3-4CD2-97B4-8C9F6B31AB97}" srcOrd="5" destOrd="0" presId="urn:microsoft.com/office/officeart/2005/8/layout/arrow2"/>
    <dgm:cxn modelId="{E9833BB4-9B00-4C1E-84AE-ADC3682907CE}" type="presParOf" srcId="{2463C782-C171-4347-A50E-866C422CC19E}" destId="{B6A38330-9755-4F1F-AEA2-8AF8DEAAE763}" srcOrd="6" destOrd="0" presId="urn:microsoft.com/office/officeart/2005/8/layout/arrow2"/>
    <dgm:cxn modelId="{A199B52C-37D0-41C3-8151-66D5AD1E2C43}" type="presParOf" srcId="{2463C782-C171-4347-A50E-866C422CC19E}" destId="{7B94E8A5-24C7-422C-9AC7-03F4B8D53D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Traditional Heuristics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441132E2-F234-4052-9773-D9826219E3D3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Virtual and Physical Address Spaces</a:t>
          </a:r>
        </a:p>
      </dgm:t>
    </dgm:pt>
    <dgm:pt modelId="{C66448A7-826C-4E50-AD98-86AF6CA0C52A}" type="parTrans" cxnId="{6E571FE0-6567-4F96-8EBF-7D262AB0D343}">
      <dgm:prSet/>
      <dgm:spPr/>
      <dgm:t>
        <a:bodyPr/>
        <a:lstStyle/>
        <a:p>
          <a:endParaRPr lang="en-IN"/>
        </a:p>
      </dgm:t>
    </dgm:pt>
    <dgm:pt modelId="{87B0E568-22A3-45DE-A732-6CBFB7A6A5AA}" type="sibTrans" cxnId="{6E571FE0-6567-4F96-8EBF-7D262AB0D343}">
      <dgm:prSet/>
      <dgm:spPr/>
      <dgm:t>
        <a:bodyPr/>
        <a:lstStyle/>
        <a:p>
          <a:endParaRPr lang="en-IN"/>
        </a:p>
      </dgm:t>
    </dgm:pt>
    <dgm:pt modelId="{DDA4A0B1-82EB-46DF-8A0B-795E7E850EAC}">
      <dgm:prSet phldrT="[Text]" phldr="0" custT="1"/>
      <dgm:spPr/>
      <dgm:t>
        <a:bodyPr/>
        <a:lstStyle/>
        <a:p>
          <a:r>
            <a:rPr lang="en-US" sz="2800">
              <a:latin typeface="+mn-lt"/>
            </a:rPr>
            <a:t>Page </a:t>
          </a:r>
          <a:br>
            <a:rPr lang="en-US" sz="2800">
              <a:latin typeface="+mn-lt"/>
            </a:rPr>
          </a:br>
          <a:r>
            <a:rPr lang="en-US" sz="2800">
              <a:latin typeface="+mn-lt"/>
            </a:rPr>
            <a:t>Management</a:t>
          </a:r>
          <a:endParaRPr lang="en-US" sz="2800">
            <a:latin typeface="+mn-lt"/>
            <a:ea typeface="+mn-lt"/>
            <a:cs typeface="+mn-lt"/>
          </a:endParaRPr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Kernel Memory Allocation</a:t>
          </a:r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2463C782-C171-4347-A50E-866C422CC19E}" type="pres">
      <dgm:prSet presAssocID="{CF01289D-A2BB-4980-AC56-676D14CB6499}" presName="arrowDiagram4" presStyleCnt="0"/>
      <dgm:spPr/>
    </dgm:pt>
    <dgm:pt modelId="{46029B94-3F36-4228-BB50-2086BA3E7D85}" type="pres">
      <dgm:prSet presAssocID="{34A132CC-58F9-4D09-ACA5-EA96B14B9AA4}" presName="bullet4a" presStyleLbl="node1" presStyleIdx="0" presStyleCnt="4"/>
      <dgm:spPr/>
    </dgm:pt>
    <dgm:pt modelId="{BD0A924E-7394-402B-AE53-3627F84CBF77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210D0907-28BE-45FB-9CF1-3F917CD6D074}" type="pres">
      <dgm:prSet presAssocID="{441132E2-F234-4052-9773-D9826219E3D3}" presName="bullet4b" presStyleLbl="node1" presStyleIdx="1" presStyleCnt="4"/>
      <dgm:spPr/>
    </dgm:pt>
    <dgm:pt modelId="{BCE449D9-F1D9-4028-B0EF-BF1F4FC13571}" type="pres">
      <dgm:prSet presAssocID="{441132E2-F234-4052-9773-D9826219E3D3}" presName="textBox4b" presStyleLbl="revTx" presStyleIdx="1" presStyleCnt="4">
        <dgm:presLayoutVars>
          <dgm:bulletEnabled val="1"/>
        </dgm:presLayoutVars>
      </dgm:prSet>
      <dgm:spPr/>
    </dgm:pt>
    <dgm:pt modelId="{8ABF9233-2D1A-49D6-B483-98D33D00D73D}" type="pres">
      <dgm:prSet presAssocID="{DDA4A0B1-82EB-46DF-8A0B-795E7E850EAC}" presName="bullet4c" presStyleLbl="node1" presStyleIdx="2" presStyleCnt="4"/>
      <dgm:spPr/>
    </dgm:pt>
    <dgm:pt modelId="{A5DD0343-4AC3-4CD2-97B4-8C9F6B31AB97}" type="pres">
      <dgm:prSet presAssocID="{DDA4A0B1-82EB-46DF-8A0B-795E7E850EAC}" presName="textBox4c" presStyleLbl="revTx" presStyleIdx="2" presStyleCnt="4" custScaleX="168679" custScaleY="83121" custLinFactNeighborX="28846" custLinFactNeighborY="-3256">
        <dgm:presLayoutVars>
          <dgm:bulletEnabled val="1"/>
        </dgm:presLayoutVars>
      </dgm:prSet>
      <dgm:spPr/>
    </dgm:pt>
    <dgm:pt modelId="{B6A38330-9755-4F1F-AEA2-8AF8DEAAE763}" type="pres">
      <dgm:prSet presAssocID="{74F6EBC1-74AE-4F6B-8949-C0BC002EC417}" presName="bullet4d" presStyleLbl="node1" presStyleIdx="3" presStyleCnt="4"/>
      <dgm:spPr/>
    </dgm:pt>
    <dgm:pt modelId="{7B94E8A5-24C7-422C-9AC7-03F4B8D53DAA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36A821B-6DA4-4F28-826F-6D7F8D2F1AB6}" type="presOf" srcId="{441132E2-F234-4052-9773-D9826219E3D3}" destId="{BCE449D9-F1D9-4028-B0EF-BF1F4FC13571}" srcOrd="0" destOrd="0" presId="urn:microsoft.com/office/officeart/2005/8/layout/arrow2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2B6E7D9D-FCA5-4148-A82F-1EB26BAD5CA2}" type="presOf" srcId="{34A132CC-58F9-4D09-ACA5-EA96B14B9AA4}" destId="{BD0A924E-7394-402B-AE53-3627F84CBF77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0D956A8-1DD0-40B9-B5A5-C3856B46FEFC}" type="presOf" srcId="{74F6EBC1-74AE-4F6B-8949-C0BC002EC417}" destId="{7B94E8A5-24C7-422C-9AC7-03F4B8D53DAA}" srcOrd="0" destOrd="0" presId="urn:microsoft.com/office/officeart/2005/8/layout/arrow2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8C4B81DE-C57E-45FA-8BDF-4248F0B7E0FB}" type="presOf" srcId="{DDA4A0B1-82EB-46DF-8A0B-795E7E850EAC}" destId="{A5DD0343-4AC3-4CD2-97B4-8C9F6B31AB97}" srcOrd="0" destOrd="0" presId="urn:microsoft.com/office/officeart/2005/8/layout/arrow2"/>
    <dgm:cxn modelId="{6E571FE0-6567-4F96-8EBF-7D262AB0D343}" srcId="{CF01289D-A2BB-4980-AC56-676D14CB6499}" destId="{441132E2-F234-4052-9773-D9826219E3D3}" srcOrd="1" destOrd="0" parTransId="{C66448A7-826C-4E50-AD98-86AF6CA0C52A}" sibTransId="{87B0E568-22A3-45DE-A732-6CBFB7A6A5AA}"/>
    <dgm:cxn modelId="{76FE208E-229A-45C7-BAF9-0881274ACBB9}" type="presParOf" srcId="{89E25ED4-1445-4CDA-A29F-569870BFFE46}" destId="{F437B5E3-DE9C-47EF-82FE-05C5907D6100}" srcOrd="0" destOrd="0" presId="urn:microsoft.com/office/officeart/2005/8/layout/arrow2"/>
    <dgm:cxn modelId="{78D7697A-F764-4808-897D-9B19423E1F73}" type="presParOf" srcId="{89E25ED4-1445-4CDA-A29F-569870BFFE46}" destId="{2463C782-C171-4347-A50E-866C422CC19E}" srcOrd="1" destOrd="0" presId="urn:microsoft.com/office/officeart/2005/8/layout/arrow2"/>
    <dgm:cxn modelId="{1828D63D-FB04-492F-B87B-FB1FCECD745F}" type="presParOf" srcId="{2463C782-C171-4347-A50E-866C422CC19E}" destId="{46029B94-3F36-4228-BB50-2086BA3E7D85}" srcOrd="0" destOrd="0" presId="urn:microsoft.com/office/officeart/2005/8/layout/arrow2"/>
    <dgm:cxn modelId="{0E912BDA-D8DB-4C48-9192-6C32E15DE4FE}" type="presParOf" srcId="{2463C782-C171-4347-A50E-866C422CC19E}" destId="{BD0A924E-7394-402B-AE53-3627F84CBF77}" srcOrd="1" destOrd="0" presId="urn:microsoft.com/office/officeart/2005/8/layout/arrow2"/>
    <dgm:cxn modelId="{A79F1392-A164-430F-947A-65A36AB1BA33}" type="presParOf" srcId="{2463C782-C171-4347-A50E-866C422CC19E}" destId="{210D0907-28BE-45FB-9CF1-3F917CD6D074}" srcOrd="2" destOrd="0" presId="urn:microsoft.com/office/officeart/2005/8/layout/arrow2"/>
    <dgm:cxn modelId="{84E5C417-CE89-4AE6-AE82-146915FC046C}" type="presParOf" srcId="{2463C782-C171-4347-A50E-866C422CC19E}" destId="{BCE449D9-F1D9-4028-B0EF-BF1F4FC13571}" srcOrd="3" destOrd="0" presId="urn:microsoft.com/office/officeart/2005/8/layout/arrow2"/>
    <dgm:cxn modelId="{4CD01426-2539-485E-9D29-F2095F833DA8}" type="presParOf" srcId="{2463C782-C171-4347-A50E-866C422CC19E}" destId="{8ABF9233-2D1A-49D6-B483-98D33D00D73D}" srcOrd="4" destOrd="0" presId="urn:microsoft.com/office/officeart/2005/8/layout/arrow2"/>
    <dgm:cxn modelId="{FBCDA422-50CB-4077-92AD-0723A5CD4802}" type="presParOf" srcId="{2463C782-C171-4347-A50E-866C422CC19E}" destId="{A5DD0343-4AC3-4CD2-97B4-8C9F6B31AB97}" srcOrd="5" destOrd="0" presId="urn:microsoft.com/office/officeart/2005/8/layout/arrow2"/>
    <dgm:cxn modelId="{E9833BB4-9B00-4C1E-84AE-ADC3682907CE}" type="presParOf" srcId="{2463C782-C171-4347-A50E-866C422CC19E}" destId="{B6A38330-9755-4F1F-AEA2-8AF8DEAAE763}" srcOrd="6" destOrd="0" presId="urn:microsoft.com/office/officeart/2005/8/layout/arrow2"/>
    <dgm:cxn modelId="{A199B52C-37D0-41C3-8151-66D5AD1E2C43}" type="presParOf" srcId="{2463C782-C171-4347-A50E-866C422CC19E}" destId="{7B94E8A5-24C7-422C-9AC7-03F4B8D53D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9D3271-E624-47E0-9EFD-FA3A24025C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6CCB84A-C79C-4F7E-8371-2BCA028936DA}">
      <dgm:prSet phldrT="[Text]"/>
      <dgm:spPr/>
      <dgm:t>
        <a:bodyPr/>
        <a:lstStyle/>
        <a:p>
          <a:r>
            <a:rPr lang="en-IN"/>
            <a:t>Bloom Filters</a:t>
          </a:r>
        </a:p>
      </dgm:t>
    </dgm:pt>
    <dgm:pt modelId="{6639C07D-609B-40C1-9479-253C6651E2B6}" type="parTrans" cxnId="{3907CC43-CFFA-4D65-977A-010BB21235FC}">
      <dgm:prSet/>
      <dgm:spPr/>
      <dgm:t>
        <a:bodyPr/>
        <a:lstStyle/>
        <a:p>
          <a:endParaRPr lang="en-IN"/>
        </a:p>
      </dgm:t>
    </dgm:pt>
    <dgm:pt modelId="{45645B74-3B03-4B2A-A1EC-2BC943BA1E82}" type="sibTrans" cxnId="{3907CC43-CFFA-4D65-977A-010BB21235FC}">
      <dgm:prSet/>
      <dgm:spPr/>
      <dgm:t>
        <a:bodyPr/>
        <a:lstStyle/>
        <a:p>
          <a:endParaRPr lang="en-IN"/>
        </a:p>
      </dgm:t>
    </dgm:pt>
    <dgm:pt modelId="{AC038F0B-E5C6-48E5-9F85-294A05BC054C}">
      <dgm:prSet phldrT="[Text]"/>
      <dgm:spPr/>
      <dgm:t>
        <a:bodyPr/>
        <a:lstStyle/>
        <a:p>
          <a:r>
            <a:rPr lang="en-IN"/>
            <a:t>PI Controller</a:t>
          </a:r>
        </a:p>
      </dgm:t>
    </dgm:pt>
    <dgm:pt modelId="{6F371C3A-307E-49A8-8B26-03688D2AC59B}" type="parTrans" cxnId="{6BA51B45-0B83-4F83-AE01-16B1D8C9C605}">
      <dgm:prSet/>
      <dgm:spPr/>
      <dgm:t>
        <a:bodyPr/>
        <a:lstStyle/>
        <a:p>
          <a:endParaRPr lang="en-IN"/>
        </a:p>
      </dgm:t>
    </dgm:pt>
    <dgm:pt modelId="{1BD0E05B-C720-41CD-9392-DF1D0450FD12}" type="sibTrans" cxnId="{6BA51B45-0B83-4F83-AE01-16B1D8C9C605}">
      <dgm:prSet/>
      <dgm:spPr/>
      <dgm:t>
        <a:bodyPr/>
        <a:lstStyle/>
        <a:p>
          <a:endParaRPr lang="en-IN"/>
        </a:p>
      </dgm:t>
    </dgm:pt>
    <dgm:pt modelId="{F6046550-47DC-428D-A9BF-FA8AA596629D}">
      <dgm:prSet phldrT="[Text]"/>
      <dgm:spPr/>
      <dgm:t>
        <a:bodyPr/>
        <a:lstStyle/>
        <a:p>
          <a:r>
            <a:rPr lang="en-IN"/>
            <a:t>Reverse Maps</a:t>
          </a:r>
        </a:p>
      </dgm:t>
    </dgm:pt>
    <dgm:pt modelId="{4BAB8450-E8B0-4708-A43C-7C200CE4BBC2}" type="parTrans" cxnId="{3A92A422-D645-40E6-A3B5-B20CC7B4439B}">
      <dgm:prSet/>
      <dgm:spPr/>
      <dgm:t>
        <a:bodyPr/>
        <a:lstStyle/>
        <a:p>
          <a:endParaRPr lang="en-IN"/>
        </a:p>
      </dgm:t>
    </dgm:pt>
    <dgm:pt modelId="{80AC90E4-4F64-4AED-84DF-34D9EC0BCD0B}" type="sibTrans" cxnId="{3A92A422-D645-40E6-A3B5-B20CC7B4439B}">
      <dgm:prSet/>
      <dgm:spPr/>
      <dgm:t>
        <a:bodyPr/>
        <a:lstStyle/>
        <a:p>
          <a:endParaRPr lang="en-IN"/>
        </a:p>
      </dgm:t>
    </dgm:pt>
    <dgm:pt modelId="{86823287-7D17-42BF-8B61-E5268E92674C}" type="pres">
      <dgm:prSet presAssocID="{7C9D3271-E624-47E0-9EFD-FA3A24025C1E}" presName="linear" presStyleCnt="0">
        <dgm:presLayoutVars>
          <dgm:dir/>
          <dgm:animLvl val="lvl"/>
          <dgm:resizeHandles val="exact"/>
        </dgm:presLayoutVars>
      </dgm:prSet>
      <dgm:spPr/>
    </dgm:pt>
    <dgm:pt modelId="{3FE50344-D570-4809-A0B1-CA6DAE8033DA}" type="pres">
      <dgm:prSet presAssocID="{96CCB84A-C79C-4F7E-8371-2BCA028936DA}" presName="parentLin" presStyleCnt="0"/>
      <dgm:spPr/>
    </dgm:pt>
    <dgm:pt modelId="{EAF6C3B2-8A2B-45E5-98F5-5926D26CD2A0}" type="pres">
      <dgm:prSet presAssocID="{96CCB84A-C79C-4F7E-8371-2BCA028936DA}" presName="parentLeftMargin" presStyleLbl="node1" presStyleIdx="0" presStyleCnt="3"/>
      <dgm:spPr/>
    </dgm:pt>
    <dgm:pt modelId="{1A039807-A5ED-4B60-9381-E63CC097E846}" type="pres">
      <dgm:prSet presAssocID="{96CCB84A-C79C-4F7E-8371-2BCA028936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639637-3159-4B6D-A101-5D2339CEAC4F}" type="pres">
      <dgm:prSet presAssocID="{96CCB84A-C79C-4F7E-8371-2BCA028936DA}" presName="negativeSpace" presStyleCnt="0"/>
      <dgm:spPr/>
    </dgm:pt>
    <dgm:pt modelId="{AECC0E90-0F57-4B9B-9854-3F978FBA3E2F}" type="pres">
      <dgm:prSet presAssocID="{96CCB84A-C79C-4F7E-8371-2BCA028936DA}" presName="childText" presStyleLbl="conFgAcc1" presStyleIdx="0" presStyleCnt="3">
        <dgm:presLayoutVars>
          <dgm:bulletEnabled val="1"/>
        </dgm:presLayoutVars>
      </dgm:prSet>
      <dgm:spPr/>
    </dgm:pt>
    <dgm:pt modelId="{58465083-91CF-4710-9E4C-36D9F7464A6B}" type="pres">
      <dgm:prSet presAssocID="{45645B74-3B03-4B2A-A1EC-2BC943BA1E82}" presName="spaceBetweenRectangles" presStyleCnt="0"/>
      <dgm:spPr/>
    </dgm:pt>
    <dgm:pt modelId="{0734CB73-1AD5-4C4C-BE29-1C64BC6D7AE1}" type="pres">
      <dgm:prSet presAssocID="{AC038F0B-E5C6-48E5-9F85-294A05BC054C}" presName="parentLin" presStyleCnt="0"/>
      <dgm:spPr/>
    </dgm:pt>
    <dgm:pt modelId="{ECFB1829-9FAB-49FF-8397-62070C39A3AC}" type="pres">
      <dgm:prSet presAssocID="{AC038F0B-E5C6-48E5-9F85-294A05BC054C}" presName="parentLeftMargin" presStyleLbl="node1" presStyleIdx="0" presStyleCnt="3"/>
      <dgm:spPr/>
    </dgm:pt>
    <dgm:pt modelId="{44D048C1-82E4-401E-9E4F-77ABE9C33C41}" type="pres">
      <dgm:prSet presAssocID="{AC038F0B-E5C6-48E5-9F85-294A05BC05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360203-7730-4A82-BF90-C27D32194EBD}" type="pres">
      <dgm:prSet presAssocID="{AC038F0B-E5C6-48E5-9F85-294A05BC054C}" presName="negativeSpace" presStyleCnt="0"/>
      <dgm:spPr/>
    </dgm:pt>
    <dgm:pt modelId="{20F22C62-FD32-4702-A03E-3FDA34BFD63B}" type="pres">
      <dgm:prSet presAssocID="{AC038F0B-E5C6-48E5-9F85-294A05BC054C}" presName="childText" presStyleLbl="conFgAcc1" presStyleIdx="1" presStyleCnt="3">
        <dgm:presLayoutVars>
          <dgm:bulletEnabled val="1"/>
        </dgm:presLayoutVars>
      </dgm:prSet>
      <dgm:spPr/>
    </dgm:pt>
    <dgm:pt modelId="{08EAB535-8410-4CF6-A3CC-27151297F74B}" type="pres">
      <dgm:prSet presAssocID="{1BD0E05B-C720-41CD-9392-DF1D0450FD12}" presName="spaceBetweenRectangles" presStyleCnt="0"/>
      <dgm:spPr/>
    </dgm:pt>
    <dgm:pt modelId="{D2CD73AC-D788-449F-ABA8-C085BD8639A0}" type="pres">
      <dgm:prSet presAssocID="{F6046550-47DC-428D-A9BF-FA8AA596629D}" presName="parentLin" presStyleCnt="0"/>
      <dgm:spPr/>
    </dgm:pt>
    <dgm:pt modelId="{10D10C2E-768E-47A7-8C09-7F786FFBA79E}" type="pres">
      <dgm:prSet presAssocID="{F6046550-47DC-428D-A9BF-FA8AA596629D}" presName="parentLeftMargin" presStyleLbl="node1" presStyleIdx="1" presStyleCnt="3"/>
      <dgm:spPr/>
    </dgm:pt>
    <dgm:pt modelId="{7B49F336-925B-442A-B99D-7B61ED3BC907}" type="pres">
      <dgm:prSet presAssocID="{F6046550-47DC-428D-A9BF-FA8AA596629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4A590FC-A0C5-44B2-B026-8CA2E4878BEE}" type="pres">
      <dgm:prSet presAssocID="{F6046550-47DC-428D-A9BF-FA8AA596629D}" presName="negativeSpace" presStyleCnt="0"/>
      <dgm:spPr/>
    </dgm:pt>
    <dgm:pt modelId="{8A16561E-5AA5-4C55-AE07-6BF9A0829C76}" type="pres">
      <dgm:prSet presAssocID="{F6046550-47DC-428D-A9BF-FA8AA59662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92A422-D645-40E6-A3B5-B20CC7B4439B}" srcId="{7C9D3271-E624-47E0-9EFD-FA3A24025C1E}" destId="{F6046550-47DC-428D-A9BF-FA8AA596629D}" srcOrd="2" destOrd="0" parTransId="{4BAB8450-E8B0-4708-A43C-7C200CE4BBC2}" sibTransId="{80AC90E4-4F64-4AED-84DF-34D9EC0BCD0B}"/>
    <dgm:cxn modelId="{E7EBE622-9447-4690-AB69-FF9892EAD3CB}" type="presOf" srcId="{AC038F0B-E5C6-48E5-9F85-294A05BC054C}" destId="{44D048C1-82E4-401E-9E4F-77ABE9C33C41}" srcOrd="1" destOrd="0" presId="urn:microsoft.com/office/officeart/2005/8/layout/list1"/>
    <dgm:cxn modelId="{3907CC43-CFFA-4D65-977A-010BB21235FC}" srcId="{7C9D3271-E624-47E0-9EFD-FA3A24025C1E}" destId="{96CCB84A-C79C-4F7E-8371-2BCA028936DA}" srcOrd="0" destOrd="0" parTransId="{6639C07D-609B-40C1-9479-253C6651E2B6}" sibTransId="{45645B74-3B03-4B2A-A1EC-2BC943BA1E82}"/>
    <dgm:cxn modelId="{6BA51B45-0B83-4F83-AE01-16B1D8C9C605}" srcId="{7C9D3271-E624-47E0-9EFD-FA3A24025C1E}" destId="{AC038F0B-E5C6-48E5-9F85-294A05BC054C}" srcOrd="1" destOrd="0" parTransId="{6F371C3A-307E-49A8-8B26-03688D2AC59B}" sibTransId="{1BD0E05B-C720-41CD-9392-DF1D0450FD12}"/>
    <dgm:cxn modelId="{A1045E4F-5FE6-4820-8C3E-51B4A32F540D}" type="presOf" srcId="{F6046550-47DC-428D-A9BF-FA8AA596629D}" destId="{7B49F336-925B-442A-B99D-7B61ED3BC907}" srcOrd="1" destOrd="0" presId="urn:microsoft.com/office/officeart/2005/8/layout/list1"/>
    <dgm:cxn modelId="{7F2B5F72-2630-42A8-AAD4-BB51EF5727E2}" type="presOf" srcId="{AC038F0B-E5C6-48E5-9F85-294A05BC054C}" destId="{ECFB1829-9FAB-49FF-8397-62070C39A3AC}" srcOrd="0" destOrd="0" presId="urn:microsoft.com/office/officeart/2005/8/layout/list1"/>
    <dgm:cxn modelId="{515B599F-328B-40D4-9474-80B58B52ACAC}" type="presOf" srcId="{7C9D3271-E624-47E0-9EFD-FA3A24025C1E}" destId="{86823287-7D17-42BF-8B61-E5268E92674C}" srcOrd="0" destOrd="0" presId="urn:microsoft.com/office/officeart/2005/8/layout/list1"/>
    <dgm:cxn modelId="{99CD0AB7-2BE7-4680-88CA-FDCCE66A1000}" type="presOf" srcId="{96CCB84A-C79C-4F7E-8371-2BCA028936DA}" destId="{EAF6C3B2-8A2B-45E5-98F5-5926D26CD2A0}" srcOrd="0" destOrd="0" presId="urn:microsoft.com/office/officeart/2005/8/layout/list1"/>
    <dgm:cxn modelId="{CE84C6BF-2A2E-49F4-BCCA-3168369781F0}" type="presOf" srcId="{96CCB84A-C79C-4F7E-8371-2BCA028936DA}" destId="{1A039807-A5ED-4B60-9381-E63CC097E846}" srcOrd="1" destOrd="0" presId="urn:microsoft.com/office/officeart/2005/8/layout/list1"/>
    <dgm:cxn modelId="{A9EFEDC7-3174-42A3-AD86-CC65773B2979}" type="presOf" srcId="{F6046550-47DC-428D-A9BF-FA8AA596629D}" destId="{10D10C2E-768E-47A7-8C09-7F786FFBA79E}" srcOrd="0" destOrd="0" presId="urn:microsoft.com/office/officeart/2005/8/layout/list1"/>
    <dgm:cxn modelId="{15070175-7752-4C69-8E2E-C2F5906EE072}" type="presParOf" srcId="{86823287-7D17-42BF-8B61-E5268E92674C}" destId="{3FE50344-D570-4809-A0B1-CA6DAE8033DA}" srcOrd="0" destOrd="0" presId="urn:microsoft.com/office/officeart/2005/8/layout/list1"/>
    <dgm:cxn modelId="{3EFE5B58-430B-40BF-B1B8-2F6465E249F9}" type="presParOf" srcId="{3FE50344-D570-4809-A0B1-CA6DAE8033DA}" destId="{EAF6C3B2-8A2B-45E5-98F5-5926D26CD2A0}" srcOrd="0" destOrd="0" presId="urn:microsoft.com/office/officeart/2005/8/layout/list1"/>
    <dgm:cxn modelId="{A2CDA0DD-30A3-4801-BDDE-F4DCC7E55585}" type="presParOf" srcId="{3FE50344-D570-4809-A0B1-CA6DAE8033DA}" destId="{1A039807-A5ED-4B60-9381-E63CC097E846}" srcOrd="1" destOrd="0" presId="urn:microsoft.com/office/officeart/2005/8/layout/list1"/>
    <dgm:cxn modelId="{78206635-6F4E-4EC2-B39C-7CC65355C9F6}" type="presParOf" srcId="{86823287-7D17-42BF-8B61-E5268E92674C}" destId="{6E639637-3159-4B6D-A101-5D2339CEAC4F}" srcOrd="1" destOrd="0" presId="urn:microsoft.com/office/officeart/2005/8/layout/list1"/>
    <dgm:cxn modelId="{1182D25A-3F3E-43C3-839B-6901040F62DD}" type="presParOf" srcId="{86823287-7D17-42BF-8B61-E5268E92674C}" destId="{AECC0E90-0F57-4B9B-9854-3F978FBA3E2F}" srcOrd="2" destOrd="0" presId="urn:microsoft.com/office/officeart/2005/8/layout/list1"/>
    <dgm:cxn modelId="{DEC5E435-7FBC-4AF3-90E4-EF68591DAC2E}" type="presParOf" srcId="{86823287-7D17-42BF-8B61-E5268E92674C}" destId="{58465083-91CF-4710-9E4C-36D9F7464A6B}" srcOrd="3" destOrd="0" presId="urn:microsoft.com/office/officeart/2005/8/layout/list1"/>
    <dgm:cxn modelId="{5DC7DA20-08F5-4366-8255-55E0045D82D7}" type="presParOf" srcId="{86823287-7D17-42BF-8B61-E5268E92674C}" destId="{0734CB73-1AD5-4C4C-BE29-1C64BC6D7AE1}" srcOrd="4" destOrd="0" presId="urn:microsoft.com/office/officeart/2005/8/layout/list1"/>
    <dgm:cxn modelId="{8BB5809C-E876-4201-AF08-EE31DD3CBBED}" type="presParOf" srcId="{0734CB73-1AD5-4C4C-BE29-1C64BC6D7AE1}" destId="{ECFB1829-9FAB-49FF-8397-62070C39A3AC}" srcOrd="0" destOrd="0" presId="urn:microsoft.com/office/officeart/2005/8/layout/list1"/>
    <dgm:cxn modelId="{368CC972-9B46-4AEF-8971-173E8A676B55}" type="presParOf" srcId="{0734CB73-1AD5-4C4C-BE29-1C64BC6D7AE1}" destId="{44D048C1-82E4-401E-9E4F-77ABE9C33C41}" srcOrd="1" destOrd="0" presId="urn:microsoft.com/office/officeart/2005/8/layout/list1"/>
    <dgm:cxn modelId="{6335C709-EEFA-4F6E-8403-7AC54992C21C}" type="presParOf" srcId="{86823287-7D17-42BF-8B61-E5268E92674C}" destId="{45360203-7730-4A82-BF90-C27D32194EBD}" srcOrd="5" destOrd="0" presId="urn:microsoft.com/office/officeart/2005/8/layout/list1"/>
    <dgm:cxn modelId="{28FE5970-B265-41A4-AE79-613A7608923A}" type="presParOf" srcId="{86823287-7D17-42BF-8B61-E5268E92674C}" destId="{20F22C62-FD32-4702-A03E-3FDA34BFD63B}" srcOrd="6" destOrd="0" presId="urn:microsoft.com/office/officeart/2005/8/layout/list1"/>
    <dgm:cxn modelId="{0063635E-F41E-4159-9AAF-745E078B12FD}" type="presParOf" srcId="{86823287-7D17-42BF-8B61-E5268E92674C}" destId="{08EAB535-8410-4CF6-A3CC-27151297F74B}" srcOrd="7" destOrd="0" presId="urn:microsoft.com/office/officeart/2005/8/layout/list1"/>
    <dgm:cxn modelId="{422651E8-81D7-43EB-87D3-2A8CB720B2FA}" type="presParOf" srcId="{86823287-7D17-42BF-8B61-E5268E92674C}" destId="{D2CD73AC-D788-449F-ABA8-C085BD8639A0}" srcOrd="8" destOrd="0" presId="urn:microsoft.com/office/officeart/2005/8/layout/list1"/>
    <dgm:cxn modelId="{94863DD5-D4B5-4536-B3C1-5A180C140E18}" type="presParOf" srcId="{D2CD73AC-D788-449F-ABA8-C085BD8639A0}" destId="{10D10C2E-768E-47A7-8C09-7F786FFBA79E}" srcOrd="0" destOrd="0" presId="urn:microsoft.com/office/officeart/2005/8/layout/list1"/>
    <dgm:cxn modelId="{BBDC0763-816D-43A9-970D-2480F0EF3000}" type="presParOf" srcId="{D2CD73AC-D788-449F-ABA8-C085BD8639A0}" destId="{7B49F336-925B-442A-B99D-7B61ED3BC907}" srcOrd="1" destOrd="0" presId="urn:microsoft.com/office/officeart/2005/8/layout/list1"/>
    <dgm:cxn modelId="{2B8549E6-13DC-4A00-B963-26D6EC7FCA93}" type="presParOf" srcId="{86823287-7D17-42BF-8B61-E5268E92674C}" destId="{74A590FC-A0C5-44B2-B026-8CA2E4878BEE}" srcOrd="9" destOrd="0" presId="urn:microsoft.com/office/officeart/2005/8/layout/list1"/>
    <dgm:cxn modelId="{3E59F2EA-BC74-44FA-8619-CC6822F1A318}" type="presParOf" srcId="{86823287-7D17-42BF-8B61-E5268E92674C}" destId="{8A16561E-5AA5-4C55-AE07-6BF9A0829C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FF99C4-8569-4A91-BE7F-D92E1FA90E0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1E11AB1-0B08-41AE-9C60-349A042A941C}">
      <dgm:prSet phldrT="[Text]"/>
      <dgm:spPr/>
      <dgm:t>
        <a:bodyPr/>
        <a:lstStyle/>
        <a:p>
          <a:r>
            <a:rPr lang="en-IN"/>
            <a:t>Leverage temporal locality</a:t>
          </a:r>
        </a:p>
      </dgm:t>
    </dgm:pt>
    <dgm:pt modelId="{D9A0255D-A684-41F9-A9FD-FC95FC769C3D}" type="parTrans" cxnId="{49780B2D-8C10-4CA1-8C1D-98FD625E1587}">
      <dgm:prSet/>
      <dgm:spPr/>
      <dgm:t>
        <a:bodyPr/>
        <a:lstStyle/>
        <a:p>
          <a:endParaRPr lang="en-IN"/>
        </a:p>
      </dgm:t>
    </dgm:pt>
    <dgm:pt modelId="{A4338ED4-2CD7-4EC5-94F1-6BC78A5F7046}" type="sibTrans" cxnId="{49780B2D-8C10-4CA1-8C1D-98FD625E1587}">
      <dgm:prSet/>
      <dgm:spPr/>
      <dgm:t>
        <a:bodyPr/>
        <a:lstStyle/>
        <a:p>
          <a:endParaRPr lang="en-IN"/>
        </a:p>
      </dgm:t>
    </dgm:pt>
    <dgm:pt modelId="{D109485E-ABEA-4508-9534-C44F09A0177C}">
      <dgm:prSet phldrT="[Text]"/>
      <dgm:spPr/>
      <dgm:t>
        <a:bodyPr/>
        <a:lstStyle/>
        <a:p>
          <a:r>
            <a:rPr lang="en-IN"/>
            <a:t>Take advantage of spatial locality</a:t>
          </a:r>
        </a:p>
      </dgm:t>
    </dgm:pt>
    <dgm:pt modelId="{F095C0F5-FBF7-495A-BD38-F550D0720256}" type="parTrans" cxnId="{50EFADCD-AF74-46F2-99CC-5C6A942442D2}">
      <dgm:prSet/>
      <dgm:spPr/>
      <dgm:t>
        <a:bodyPr/>
        <a:lstStyle/>
        <a:p>
          <a:endParaRPr lang="en-IN"/>
        </a:p>
      </dgm:t>
    </dgm:pt>
    <dgm:pt modelId="{ECF8EF91-DB14-4642-884C-E1E9EBDC205D}" type="sibTrans" cxnId="{50EFADCD-AF74-46F2-99CC-5C6A942442D2}">
      <dgm:prSet/>
      <dgm:spPr/>
      <dgm:t>
        <a:bodyPr/>
        <a:lstStyle/>
        <a:p>
          <a:endParaRPr lang="en-IN"/>
        </a:p>
      </dgm:t>
    </dgm:pt>
    <dgm:pt modelId="{FAFE6B37-A2A6-4FE6-8531-8F9D9850C45A}">
      <dgm:prSet phldrT="[Text]"/>
      <dgm:spPr/>
      <dgm:t>
        <a:bodyPr/>
        <a:lstStyle/>
        <a:p>
          <a:r>
            <a:rPr lang="en-IN"/>
            <a:t>Use the slow path-fast path approach</a:t>
          </a:r>
        </a:p>
      </dgm:t>
    </dgm:pt>
    <dgm:pt modelId="{76755A1B-81FA-4F02-B46B-D6653EBAAD6D}" type="parTrans" cxnId="{E5F096CF-877D-4780-9143-58291B8C28A7}">
      <dgm:prSet/>
      <dgm:spPr/>
      <dgm:t>
        <a:bodyPr/>
        <a:lstStyle/>
        <a:p>
          <a:endParaRPr lang="en-IN"/>
        </a:p>
      </dgm:t>
    </dgm:pt>
    <dgm:pt modelId="{E205431C-80A5-4D35-8B89-357990248D21}" type="sibTrans" cxnId="{E5F096CF-877D-4780-9143-58291B8C28A7}">
      <dgm:prSet/>
      <dgm:spPr/>
      <dgm:t>
        <a:bodyPr/>
        <a:lstStyle/>
        <a:p>
          <a:endParaRPr lang="en-IN"/>
        </a:p>
      </dgm:t>
    </dgm:pt>
    <dgm:pt modelId="{6A408988-4C65-4D04-B5DD-36244AD2116A}">
      <dgm:prSet phldrT="[Text]"/>
      <dgm:spPr/>
      <dgm:t>
        <a:bodyPr/>
        <a:lstStyle/>
        <a:p>
          <a:r>
            <a:rPr lang="en-IN"/>
            <a:t>Simple heuristics that are well-suited to all kinds of workloads</a:t>
          </a:r>
        </a:p>
      </dgm:t>
    </dgm:pt>
    <dgm:pt modelId="{8F6F801A-617B-4DFD-9AB1-673B7D5CBB21}" type="parTrans" cxnId="{C41A639C-A166-40CF-AF2F-4C793CA823CC}">
      <dgm:prSet/>
      <dgm:spPr/>
      <dgm:t>
        <a:bodyPr/>
        <a:lstStyle/>
        <a:p>
          <a:endParaRPr lang="en-IN"/>
        </a:p>
      </dgm:t>
    </dgm:pt>
    <dgm:pt modelId="{838A0FE4-B948-4E72-837E-FE2DE983C02A}" type="sibTrans" cxnId="{C41A639C-A166-40CF-AF2F-4C793CA823CC}">
      <dgm:prSet/>
      <dgm:spPr/>
      <dgm:t>
        <a:bodyPr/>
        <a:lstStyle/>
        <a:p>
          <a:endParaRPr lang="en-IN"/>
        </a:p>
      </dgm:t>
    </dgm:pt>
    <dgm:pt modelId="{7A3E377F-C03E-4073-8D62-F288D773C011}" type="pres">
      <dgm:prSet presAssocID="{C5FF99C4-8569-4A91-BE7F-D92E1FA90E00}" presName="Name0" presStyleCnt="0">
        <dgm:presLayoutVars>
          <dgm:chMax val="7"/>
          <dgm:chPref val="7"/>
          <dgm:dir/>
        </dgm:presLayoutVars>
      </dgm:prSet>
      <dgm:spPr/>
    </dgm:pt>
    <dgm:pt modelId="{636DD645-255D-423D-8D68-C8A3A1EBE1F1}" type="pres">
      <dgm:prSet presAssocID="{C5FF99C4-8569-4A91-BE7F-D92E1FA90E00}" presName="Name1" presStyleCnt="0"/>
      <dgm:spPr/>
    </dgm:pt>
    <dgm:pt modelId="{A2F8D223-C372-40D9-A5E0-F1369EF81FED}" type="pres">
      <dgm:prSet presAssocID="{C5FF99C4-8569-4A91-BE7F-D92E1FA90E00}" presName="cycle" presStyleCnt="0"/>
      <dgm:spPr/>
    </dgm:pt>
    <dgm:pt modelId="{B2026870-B2AD-430C-8D6D-98FC77051762}" type="pres">
      <dgm:prSet presAssocID="{C5FF99C4-8569-4A91-BE7F-D92E1FA90E00}" presName="srcNode" presStyleLbl="node1" presStyleIdx="0" presStyleCnt="4"/>
      <dgm:spPr/>
    </dgm:pt>
    <dgm:pt modelId="{4F21726E-D651-40AC-9A99-AC3599EB9FC9}" type="pres">
      <dgm:prSet presAssocID="{C5FF99C4-8569-4A91-BE7F-D92E1FA90E00}" presName="conn" presStyleLbl="parChTrans1D2" presStyleIdx="0" presStyleCnt="1"/>
      <dgm:spPr/>
    </dgm:pt>
    <dgm:pt modelId="{E314A06A-93A2-46D8-87F1-EEA1B2905C55}" type="pres">
      <dgm:prSet presAssocID="{C5FF99C4-8569-4A91-BE7F-D92E1FA90E00}" presName="extraNode" presStyleLbl="node1" presStyleIdx="0" presStyleCnt="4"/>
      <dgm:spPr/>
    </dgm:pt>
    <dgm:pt modelId="{8C95ED83-5353-4125-88E5-2C5AA0E1A825}" type="pres">
      <dgm:prSet presAssocID="{C5FF99C4-8569-4A91-BE7F-D92E1FA90E00}" presName="dstNode" presStyleLbl="node1" presStyleIdx="0" presStyleCnt="4"/>
      <dgm:spPr/>
    </dgm:pt>
    <dgm:pt modelId="{96C08598-41DB-4763-9649-841F0946500D}" type="pres">
      <dgm:prSet presAssocID="{C1E11AB1-0B08-41AE-9C60-349A042A941C}" presName="text_1" presStyleLbl="node1" presStyleIdx="0" presStyleCnt="4">
        <dgm:presLayoutVars>
          <dgm:bulletEnabled val="1"/>
        </dgm:presLayoutVars>
      </dgm:prSet>
      <dgm:spPr/>
    </dgm:pt>
    <dgm:pt modelId="{75CE63C1-CA57-481B-83B6-A3125AC3F742}" type="pres">
      <dgm:prSet presAssocID="{C1E11AB1-0B08-41AE-9C60-349A042A941C}" presName="accent_1" presStyleCnt="0"/>
      <dgm:spPr/>
    </dgm:pt>
    <dgm:pt modelId="{EBE6303D-FDAD-426B-83B2-9BEDE12AB0B4}" type="pres">
      <dgm:prSet presAssocID="{C1E11AB1-0B08-41AE-9C60-349A042A941C}" presName="accentRepeatNode" presStyleLbl="solidFgAcc1" presStyleIdx="0" presStyleCnt="4"/>
      <dgm:spPr/>
    </dgm:pt>
    <dgm:pt modelId="{7149D37A-6B8C-43EC-8CBA-11BAFEEFB4B0}" type="pres">
      <dgm:prSet presAssocID="{D109485E-ABEA-4508-9534-C44F09A0177C}" presName="text_2" presStyleLbl="node1" presStyleIdx="1" presStyleCnt="4">
        <dgm:presLayoutVars>
          <dgm:bulletEnabled val="1"/>
        </dgm:presLayoutVars>
      </dgm:prSet>
      <dgm:spPr/>
    </dgm:pt>
    <dgm:pt modelId="{4ED4A095-C5CD-4281-B17B-3CCEFA7C86EC}" type="pres">
      <dgm:prSet presAssocID="{D109485E-ABEA-4508-9534-C44F09A0177C}" presName="accent_2" presStyleCnt="0"/>
      <dgm:spPr/>
    </dgm:pt>
    <dgm:pt modelId="{B26AAEB2-5C60-48D8-B9A3-8913606C1F78}" type="pres">
      <dgm:prSet presAssocID="{D109485E-ABEA-4508-9534-C44F09A0177C}" presName="accentRepeatNode" presStyleLbl="solidFgAcc1" presStyleIdx="1" presStyleCnt="4"/>
      <dgm:spPr/>
    </dgm:pt>
    <dgm:pt modelId="{828881C4-5A27-4592-836A-8CE99E99C470}" type="pres">
      <dgm:prSet presAssocID="{FAFE6B37-A2A6-4FE6-8531-8F9D9850C45A}" presName="text_3" presStyleLbl="node1" presStyleIdx="2" presStyleCnt="4">
        <dgm:presLayoutVars>
          <dgm:bulletEnabled val="1"/>
        </dgm:presLayoutVars>
      </dgm:prSet>
      <dgm:spPr/>
    </dgm:pt>
    <dgm:pt modelId="{68826C17-B9CE-470C-B4AA-E779DC67468E}" type="pres">
      <dgm:prSet presAssocID="{FAFE6B37-A2A6-4FE6-8531-8F9D9850C45A}" presName="accent_3" presStyleCnt="0"/>
      <dgm:spPr/>
    </dgm:pt>
    <dgm:pt modelId="{D1FC2093-42AA-4A83-A58D-A9C61545A0D7}" type="pres">
      <dgm:prSet presAssocID="{FAFE6B37-A2A6-4FE6-8531-8F9D9850C45A}" presName="accentRepeatNode" presStyleLbl="solidFgAcc1" presStyleIdx="2" presStyleCnt="4"/>
      <dgm:spPr/>
    </dgm:pt>
    <dgm:pt modelId="{C72808A6-139D-46B6-9011-450D41DD3290}" type="pres">
      <dgm:prSet presAssocID="{6A408988-4C65-4D04-B5DD-36244AD2116A}" presName="text_4" presStyleLbl="node1" presStyleIdx="3" presStyleCnt="4">
        <dgm:presLayoutVars>
          <dgm:bulletEnabled val="1"/>
        </dgm:presLayoutVars>
      </dgm:prSet>
      <dgm:spPr/>
    </dgm:pt>
    <dgm:pt modelId="{B23B6F01-6C69-4E3C-9DB5-DEC3D0F80EF7}" type="pres">
      <dgm:prSet presAssocID="{6A408988-4C65-4D04-B5DD-36244AD2116A}" presName="accent_4" presStyleCnt="0"/>
      <dgm:spPr/>
    </dgm:pt>
    <dgm:pt modelId="{3EF30837-1381-437D-98C4-ABB8C21F7E43}" type="pres">
      <dgm:prSet presAssocID="{6A408988-4C65-4D04-B5DD-36244AD2116A}" presName="accentRepeatNode" presStyleLbl="solidFgAcc1" presStyleIdx="3" presStyleCnt="4"/>
      <dgm:spPr/>
    </dgm:pt>
  </dgm:ptLst>
  <dgm:cxnLst>
    <dgm:cxn modelId="{7634150C-6C83-4F39-A260-79D3DF6A1C77}" type="presOf" srcId="{D109485E-ABEA-4508-9534-C44F09A0177C}" destId="{7149D37A-6B8C-43EC-8CBA-11BAFEEFB4B0}" srcOrd="0" destOrd="0" presId="urn:microsoft.com/office/officeart/2008/layout/VerticalCurvedList"/>
    <dgm:cxn modelId="{5785AB11-F5D7-4A8A-B63F-F727285464DE}" type="presOf" srcId="{A4338ED4-2CD7-4EC5-94F1-6BC78A5F7046}" destId="{4F21726E-D651-40AC-9A99-AC3599EB9FC9}" srcOrd="0" destOrd="0" presId="urn:microsoft.com/office/officeart/2008/layout/VerticalCurvedList"/>
    <dgm:cxn modelId="{49780B2D-8C10-4CA1-8C1D-98FD625E1587}" srcId="{C5FF99C4-8569-4A91-BE7F-D92E1FA90E00}" destId="{C1E11AB1-0B08-41AE-9C60-349A042A941C}" srcOrd="0" destOrd="0" parTransId="{D9A0255D-A684-41F9-A9FD-FC95FC769C3D}" sibTransId="{A4338ED4-2CD7-4EC5-94F1-6BC78A5F7046}"/>
    <dgm:cxn modelId="{07588262-FAEA-41BD-A11D-842D474AF562}" type="presOf" srcId="{C1E11AB1-0B08-41AE-9C60-349A042A941C}" destId="{96C08598-41DB-4763-9649-841F0946500D}" srcOrd="0" destOrd="0" presId="urn:microsoft.com/office/officeart/2008/layout/VerticalCurvedList"/>
    <dgm:cxn modelId="{1814208C-11FF-4E12-87EE-2FD94E5E5F03}" type="presOf" srcId="{FAFE6B37-A2A6-4FE6-8531-8F9D9850C45A}" destId="{828881C4-5A27-4592-836A-8CE99E99C470}" srcOrd="0" destOrd="0" presId="urn:microsoft.com/office/officeart/2008/layout/VerticalCurvedList"/>
    <dgm:cxn modelId="{C41A639C-A166-40CF-AF2F-4C793CA823CC}" srcId="{C5FF99C4-8569-4A91-BE7F-D92E1FA90E00}" destId="{6A408988-4C65-4D04-B5DD-36244AD2116A}" srcOrd="3" destOrd="0" parTransId="{8F6F801A-617B-4DFD-9AB1-673B7D5CBB21}" sibTransId="{838A0FE4-B948-4E72-837E-FE2DE983C02A}"/>
    <dgm:cxn modelId="{50EFADCD-AF74-46F2-99CC-5C6A942442D2}" srcId="{C5FF99C4-8569-4A91-BE7F-D92E1FA90E00}" destId="{D109485E-ABEA-4508-9534-C44F09A0177C}" srcOrd="1" destOrd="0" parTransId="{F095C0F5-FBF7-495A-BD38-F550D0720256}" sibTransId="{ECF8EF91-DB14-4642-884C-E1E9EBDC205D}"/>
    <dgm:cxn modelId="{E5F096CF-877D-4780-9143-58291B8C28A7}" srcId="{C5FF99C4-8569-4A91-BE7F-D92E1FA90E00}" destId="{FAFE6B37-A2A6-4FE6-8531-8F9D9850C45A}" srcOrd="2" destOrd="0" parTransId="{76755A1B-81FA-4F02-B46B-D6653EBAAD6D}" sibTransId="{E205431C-80A5-4D35-8B89-357990248D21}"/>
    <dgm:cxn modelId="{44F2FAE7-E4F7-4736-B5B8-95BC49B9A5E7}" type="presOf" srcId="{6A408988-4C65-4D04-B5DD-36244AD2116A}" destId="{C72808A6-139D-46B6-9011-450D41DD3290}" srcOrd="0" destOrd="0" presId="urn:microsoft.com/office/officeart/2008/layout/VerticalCurvedList"/>
    <dgm:cxn modelId="{C2C47AFE-A6F3-4F66-90FF-CCAD636C3B09}" type="presOf" srcId="{C5FF99C4-8569-4A91-BE7F-D92E1FA90E00}" destId="{7A3E377F-C03E-4073-8D62-F288D773C011}" srcOrd="0" destOrd="0" presId="urn:microsoft.com/office/officeart/2008/layout/VerticalCurvedList"/>
    <dgm:cxn modelId="{E733D525-4FF6-43FB-B3B4-3486A77B1BE5}" type="presParOf" srcId="{7A3E377F-C03E-4073-8D62-F288D773C011}" destId="{636DD645-255D-423D-8D68-C8A3A1EBE1F1}" srcOrd="0" destOrd="0" presId="urn:microsoft.com/office/officeart/2008/layout/VerticalCurvedList"/>
    <dgm:cxn modelId="{373800FD-E04D-44E9-B6AF-F39C4514F793}" type="presParOf" srcId="{636DD645-255D-423D-8D68-C8A3A1EBE1F1}" destId="{A2F8D223-C372-40D9-A5E0-F1369EF81FED}" srcOrd="0" destOrd="0" presId="urn:microsoft.com/office/officeart/2008/layout/VerticalCurvedList"/>
    <dgm:cxn modelId="{353C20E3-C2FB-4A35-9724-000C7857D286}" type="presParOf" srcId="{A2F8D223-C372-40D9-A5E0-F1369EF81FED}" destId="{B2026870-B2AD-430C-8D6D-98FC77051762}" srcOrd="0" destOrd="0" presId="urn:microsoft.com/office/officeart/2008/layout/VerticalCurvedList"/>
    <dgm:cxn modelId="{4AC11263-4A67-4379-9E29-B0CE0DAABFEF}" type="presParOf" srcId="{A2F8D223-C372-40D9-A5E0-F1369EF81FED}" destId="{4F21726E-D651-40AC-9A99-AC3599EB9FC9}" srcOrd="1" destOrd="0" presId="urn:microsoft.com/office/officeart/2008/layout/VerticalCurvedList"/>
    <dgm:cxn modelId="{C87A4943-8620-42E8-B7B6-415A2639D750}" type="presParOf" srcId="{A2F8D223-C372-40D9-A5E0-F1369EF81FED}" destId="{E314A06A-93A2-46D8-87F1-EEA1B2905C55}" srcOrd="2" destOrd="0" presId="urn:microsoft.com/office/officeart/2008/layout/VerticalCurvedList"/>
    <dgm:cxn modelId="{838A6446-6B35-4E4D-AE77-36DFB6728DAE}" type="presParOf" srcId="{A2F8D223-C372-40D9-A5E0-F1369EF81FED}" destId="{8C95ED83-5353-4125-88E5-2C5AA0E1A825}" srcOrd="3" destOrd="0" presId="urn:microsoft.com/office/officeart/2008/layout/VerticalCurvedList"/>
    <dgm:cxn modelId="{5E55C3FC-0E51-4433-9CFC-B2210A54AD19}" type="presParOf" srcId="{636DD645-255D-423D-8D68-C8A3A1EBE1F1}" destId="{96C08598-41DB-4763-9649-841F0946500D}" srcOrd="1" destOrd="0" presId="urn:microsoft.com/office/officeart/2008/layout/VerticalCurvedList"/>
    <dgm:cxn modelId="{648B0CC2-8830-49EA-AD9D-CEF32A56A24F}" type="presParOf" srcId="{636DD645-255D-423D-8D68-C8A3A1EBE1F1}" destId="{75CE63C1-CA57-481B-83B6-A3125AC3F742}" srcOrd="2" destOrd="0" presId="urn:microsoft.com/office/officeart/2008/layout/VerticalCurvedList"/>
    <dgm:cxn modelId="{94C747BC-377A-4062-9556-A4E2B1900603}" type="presParOf" srcId="{75CE63C1-CA57-481B-83B6-A3125AC3F742}" destId="{EBE6303D-FDAD-426B-83B2-9BEDE12AB0B4}" srcOrd="0" destOrd="0" presId="urn:microsoft.com/office/officeart/2008/layout/VerticalCurvedList"/>
    <dgm:cxn modelId="{0197FB6F-B409-4728-B4FC-B04B7E96A27E}" type="presParOf" srcId="{636DD645-255D-423D-8D68-C8A3A1EBE1F1}" destId="{7149D37A-6B8C-43EC-8CBA-11BAFEEFB4B0}" srcOrd="3" destOrd="0" presId="urn:microsoft.com/office/officeart/2008/layout/VerticalCurvedList"/>
    <dgm:cxn modelId="{93249FBC-3E93-4737-831E-A01A3449778D}" type="presParOf" srcId="{636DD645-255D-423D-8D68-C8A3A1EBE1F1}" destId="{4ED4A095-C5CD-4281-B17B-3CCEFA7C86EC}" srcOrd="4" destOrd="0" presId="urn:microsoft.com/office/officeart/2008/layout/VerticalCurvedList"/>
    <dgm:cxn modelId="{EDBF813D-43C3-4735-A70A-C0FDD558AA5E}" type="presParOf" srcId="{4ED4A095-C5CD-4281-B17B-3CCEFA7C86EC}" destId="{B26AAEB2-5C60-48D8-B9A3-8913606C1F78}" srcOrd="0" destOrd="0" presId="urn:microsoft.com/office/officeart/2008/layout/VerticalCurvedList"/>
    <dgm:cxn modelId="{3649BA37-81C4-49B4-9E36-081CE70363EE}" type="presParOf" srcId="{636DD645-255D-423D-8D68-C8A3A1EBE1F1}" destId="{828881C4-5A27-4592-836A-8CE99E99C470}" srcOrd="5" destOrd="0" presId="urn:microsoft.com/office/officeart/2008/layout/VerticalCurvedList"/>
    <dgm:cxn modelId="{E93E02AE-5544-4386-A664-0F102A01C3AB}" type="presParOf" srcId="{636DD645-255D-423D-8D68-C8A3A1EBE1F1}" destId="{68826C17-B9CE-470C-B4AA-E779DC67468E}" srcOrd="6" destOrd="0" presId="urn:microsoft.com/office/officeart/2008/layout/VerticalCurvedList"/>
    <dgm:cxn modelId="{73D70705-7EA7-4E1E-87C1-0E61811E2060}" type="presParOf" srcId="{68826C17-B9CE-470C-B4AA-E779DC67468E}" destId="{D1FC2093-42AA-4A83-A58D-A9C61545A0D7}" srcOrd="0" destOrd="0" presId="urn:microsoft.com/office/officeart/2008/layout/VerticalCurvedList"/>
    <dgm:cxn modelId="{51C44268-51C3-4E73-AC3E-A21D322DB4CB}" type="presParOf" srcId="{636DD645-255D-423D-8D68-C8A3A1EBE1F1}" destId="{C72808A6-139D-46B6-9011-450D41DD3290}" srcOrd="7" destOrd="0" presId="urn:microsoft.com/office/officeart/2008/layout/VerticalCurvedList"/>
    <dgm:cxn modelId="{3F981C17-9441-4A88-8178-DD064BFC6EF6}" type="presParOf" srcId="{636DD645-255D-423D-8D68-C8A3A1EBE1F1}" destId="{B23B6F01-6C69-4E3C-9DB5-DEC3D0F80EF7}" srcOrd="8" destOrd="0" presId="urn:microsoft.com/office/officeart/2008/layout/VerticalCurvedList"/>
    <dgm:cxn modelId="{C2AE68EC-6E0E-4DA0-AD9B-D4F46390397B}" type="presParOf" srcId="{B23B6F01-6C69-4E3C-9DB5-DEC3D0F80EF7}" destId="{3EF30837-1381-437D-98C4-ABB8C21F7E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5910E7-351E-4A45-9ABC-D0312AC7A2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0322A3EF-7330-44C5-B537-780AEF1CA4B6}">
      <dgm:prSet phldrT="[Text]" custT="1"/>
      <dgm:spPr/>
      <dgm:t>
        <a:bodyPr/>
        <a:lstStyle/>
        <a:p>
          <a:r>
            <a:rPr lang="en-IN" sz="2400" err="1"/>
            <a:t>kswapd</a:t>
          </a:r>
          <a:endParaRPr lang="en-IN" sz="2400"/>
        </a:p>
      </dgm:t>
    </dgm:pt>
    <dgm:pt modelId="{612DED69-3272-4769-BA28-F5D487394859}" type="parTrans" cxnId="{A2E6E236-4EFB-4910-8A04-BC97AEEEE8C6}">
      <dgm:prSet/>
      <dgm:spPr/>
      <dgm:t>
        <a:bodyPr/>
        <a:lstStyle/>
        <a:p>
          <a:endParaRPr lang="en-IN" sz="2400"/>
        </a:p>
      </dgm:t>
    </dgm:pt>
    <dgm:pt modelId="{418B27C6-F603-4974-97EF-42BA7C67171F}" type="sibTrans" cxnId="{A2E6E236-4EFB-4910-8A04-BC97AEEEE8C6}">
      <dgm:prSet/>
      <dgm:spPr/>
      <dgm:t>
        <a:bodyPr/>
        <a:lstStyle/>
        <a:p>
          <a:endParaRPr lang="en-IN" sz="2400"/>
        </a:p>
      </dgm:t>
    </dgm:pt>
    <dgm:pt modelId="{8B8D6461-AE1E-4447-ABB5-612566585664}">
      <dgm:prSet phldrT="[Text]" custT="1"/>
      <dgm:spPr/>
      <dgm:t>
        <a:bodyPr/>
        <a:lstStyle/>
        <a:p>
          <a:r>
            <a:rPr lang="en-IN" sz="2400"/>
            <a:t>This is a </a:t>
          </a:r>
          <a:r>
            <a:rPr lang="en-IN" sz="2400">
              <a:solidFill>
                <a:srgbClr val="7030A0"/>
              </a:solidFill>
            </a:rPr>
            <a:t>daemon</a:t>
          </a:r>
          <a:r>
            <a:rPr lang="en-IN" sz="2400"/>
            <a:t> that runs </a:t>
          </a:r>
          <a:r>
            <a:rPr lang="en-IN" sz="2400">
              <a:solidFill>
                <a:srgbClr val="0070C0"/>
              </a:solidFill>
            </a:rPr>
            <a:t>periodically</a:t>
          </a:r>
          <a:r>
            <a:rPr lang="en-IN" sz="2400"/>
            <a:t>: ages and reclaims pages </a:t>
          </a:r>
        </a:p>
      </dgm:t>
    </dgm:pt>
    <dgm:pt modelId="{891A650A-E3EA-44F5-8DBF-B97C2137BC61}" type="parTrans" cxnId="{CA92D518-AC69-48C7-A4AA-16172832EBE1}">
      <dgm:prSet/>
      <dgm:spPr/>
      <dgm:t>
        <a:bodyPr/>
        <a:lstStyle/>
        <a:p>
          <a:endParaRPr lang="en-IN" sz="2400"/>
        </a:p>
      </dgm:t>
    </dgm:pt>
    <dgm:pt modelId="{9ADD1A46-3EDB-4943-815D-D74F0CFB6885}" type="sibTrans" cxnId="{CA92D518-AC69-48C7-A4AA-16172832EBE1}">
      <dgm:prSet/>
      <dgm:spPr/>
      <dgm:t>
        <a:bodyPr/>
        <a:lstStyle/>
        <a:p>
          <a:endParaRPr lang="en-IN" sz="2400"/>
        </a:p>
      </dgm:t>
    </dgm:pt>
    <dgm:pt modelId="{79FC46D9-4981-4959-9987-AEA52764CBE6}">
      <dgm:prSet phldrT="[Text]" custT="1"/>
      <dgm:spPr/>
      <dgm:t>
        <a:bodyPr/>
        <a:lstStyle/>
        <a:p>
          <a:r>
            <a:rPr lang="en-IN" sz="2400"/>
            <a:t>Call to page allocation routines</a:t>
          </a:r>
        </a:p>
      </dgm:t>
    </dgm:pt>
    <dgm:pt modelId="{5BEB304A-952C-4A31-AA45-C2781CE232C1}" type="parTrans" cxnId="{DE540B3A-4A14-4871-AFA1-3DB0E3DC8679}">
      <dgm:prSet/>
      <dgm:spPr/>
      <dgm:t>
        <a:bodyPr/>
        <a:lstStyle/>
        <a:p>
          <a:endParaRPr lang="en-IN" sz="2400"/>
        </a:p>
      </dgm:t>
    </dgm:pt>
    <dgm:pt modelId="{C3B16A98-0985-4484-9047-8C9119577224}" type="sibTrans" cxnId="{DE540B3A-4A14-4871-AFA1-3DB0E3DC8679}">
      <dgm:prSet/>
      <dgm:spPr/>
      <dgm:t>
        <a:bodyPr/>
        <a:lstStyle/>
        <a:p>
          <a:endParaRPr lang="en-IN" sz="2400"/>
        </a:p>
      </dgm:t>
    </dgm:pt>
    <dgm:pt modelId="{49F42453-34D8-48D7-A906-FA6D149C30B7}">
      <dgm:prSet phldrT="[Text]" custT="1"/>
      <dgm:spPr/>
      <dgm:t>
        <a:bodyPr/>
        <a:lstStyle/>
        <a:p>
          <a:r>
            <a:rPr lang="en-IN" sz="2400"/>
            <a:t>If there are not enough </a:t>
          </a:r>
          <a:r>
            <a:rPr lang="en-IN" sz="2400">
              <a:solidFill>
                <a:srgbClr val="00B050"/>
              </a:solidFill>
            </a:rPr>
            <a:t>free</a:t>
          </a:r>
          <a:r>
            <a:rPr lang="en-IN" sz="2400"/>
            <a:t> pages, then attempt is made at </a:t>
          </a:r>
          <a:r>
            <a:rPr lang="en-IN" sz="2400">
              <a:solidFill>
                <a:srgbClr val="FF0000"/>
              </a:solidFill>
            </a:rPr>
            <a:t>compaction</a:t>
          </a:r>
          <a:r>
            <a:rPr lang="en-IN" sz="2400"/>
            <a:t>.</a:t>
          </a:r>
        </a:p>
      </dgm:t>
    </dgm:pt>
    <dgm:pt modelId="{2827B170-C1F4-403E-B10A-FEC9A827BCCA}" type="parTrans" cxnId="{2DCFBA21-68DD-44F2-B631-A89963E57F35}">
      <dgm:prSet/>
      <dgm:spPr/>
      <dgm:t>
        <a:bodyPr/>
        <a:lstStyle/>
        <a:p>
          <a:endParaRPr lang="en-IN" sz="2400"/>
        </a:p>
      </dgm:t>
    </dgm:pt>
    <dgm:pt modelId="{F8E9F241-BA32-4278-A0C6-2D31ED52DB3C}" type="sibTrans" cxnId="{2DCFBA21-68DD-44F2-B631-A89963E57F35}">
      <dgm:prSet/>
      <dgm:spPr/>
      <dgm:t>
        <a:bodyPr/>
        <a:lstStyle/>
        <a:p>
          <a:endParaRPr lang="en-IN" sz="2400"/>
        </a:p>
      </dgm:t>
    </dgm:pt>
    <dgm:pt modelId="{DFE12154-4DDF-4C50-9BAD-243AC758E32E}">
      <dgm:prSet phldrT="[Text]" custT="1"/>
      <dgm:spPr/>
      <dgm:t>
        <a:bodyPr/>
        <a:lstStyle/>
        <a:p>
          <a:r>
            <a:rPr lang="en-IN" sz="2400"/>
            <a:t>All the </a:t>
          </a:r>
          <a:r>
            <a:rPr lang="en-IN" sz="2400">
              <a:solidFill>
                <a:srgbClr val="C00000"/>
              </a:solidFill>
            </a:rPr>
            <a:t>zones</a:t>
          </a:r>
          <a:r>
            <a:rPr lang="en-IN" sz="2400"/>
            <a:t> are shrunk by </a:t>
          </a:r>
          <a:r>
            <a:rPr lang="en-IN" sz="2400">
              <a:solidFill>
                <a:schemeClr val="accent6">
                  <a:lumMod val="75000"/>
                </a:schemeClr>
              </a:solidFill>
            </a:rPr>
            <a:t>aging</a:t>
          </a:r>
          <a:r>
            <a:rPr lang="en-IN" sz="2400"/>
            <a:t> and </a:t>
          </a:r>
          <a:r>
            <a:rPr lang="en-IN" sz="2400">
              <a:solidFill>
                <a:schemeClr val="accent5">
                  <a:lumMod val="75000"/>
                </a:schemeClr>
              </a:solidFill>
            </a:rPr>
            <a:t>reclaiming</a:t>
          </a:r>
          <a:r>
            <a:rPr lang="en-IN" sz="2400"/>
            <a:t> pages</a:t>
          </a:r>
        </a:p>
      </dgm:t>
    </dgm:pt>
    <dgm:pt modelId="{1659589B-4714-4DC2-9360-B8767326E4D4}" type="parTrans" cxnId="{0ACE31D7-6329-4110-950C-BFBEE2323877}">
      <dgm:prSet/>
      <dgm:spPr/>
      <dgm:t>
        <a:bodyPr/>
        <a:lstStyle/>
        <a:p>
          <a:endParaRPr lang="en-IN" sz="2400"/>
        </a:p>
      </dgm:t>
    </dgm:pt>
    <dgm:pt modelId="{88769CAE-4556-458A-9BF8-302CAFD3CBB5}" type="sibTrans" cxnId="{0ACE31D7-6329-4110-950C-BFBEE2323877}">
      <dgm:prSet/>
      <dgm:spPr/>
      <dgm:t>
        <a:bodyPr/>
        <a:lstStyle/>
        <a:p>
          <a:endParaRPr lang="en-IN" sz="2400"/>
        </a:p>
      </dgm:t>
    </dgm:pt>
    <dgm:pt modelId="{D3EDB7E8-8D9B-4F69-A6C7-FF333B462B48}">
      <dgm:prSet phldrT="[Text]" custT="1"/>
      <dgm:spPr/>
      <dgm:t>
        <a:bodyPr/>
        <a:lstStyle/>
        <a:p>
          <a:r>
            <a:rPr lang="en-IN" sz="2400"/>
            <a:t>A call is made to the function </a:t>
          </a:r>
          <a:r>
            <a:rPr lang="en-IN" sz="2400" i="1" err="1">
              <a:solidFill>
                <a:srgbClr val="7030A0"/>
              </a:solidFill>
            </a:rPr>
            <a:t>evict_folios</a:t>
          </a:r>
          <a:endParaRPr lang="en-IN" sz="2400" i="1">
            <a:solidFill>
              <a:srgbClr val="7030A0"/>
            </a:solidFill>
          </a:endParaRPr>
        </a:p>
      </dgm:t>
    </dgm:pt>
    <dgm:pt modelId="{01EF3AED-58BE-449F-8CC2-0DF84A416847}" type="parTrans" cxnId="{92664866-C4D6-48D7-A660-D3DCCF61D611}">
      <dgm:prSet/>
      <dgm:spPr/>
      <dgm:t>
        <a:bodyPr/>
        <a:lstStyle/>
        <a:p>
          <a:endParaRPr lang="en-US"/>
        </a:p>
      </dgm:t>
    </dgm:pt>
    <dgm:pt modelId="{15A0C04E-8362-4BEB-BF69-33EA70305700}" type="sibTrans" cxnId="{92664866-C4D6-48D7-A660-D3DCCF61D611}">
      <dgm:prSet/>
      <dgm:spPr/>
      <dgm:t>
        <a:bodyPr/>
        <a:lstStyle/>
        <a:p>
          <a:endParaRPr lang="en-US"/>
        </a:p>
      </dgm:t>
    </dgm:pt>
    <dgm:pt modelId="{52975DCC-50C7-42EB-9C84-3CD58C8E8125}">
      <dgm:prSet phldrT="[Text]" custT="1"/>
      <dgm:spPr/>
      <dgm:t>
        <a:bodyPr/>
        <a:lstStyle/>
        <a:p>
          <a:r>
            <a:rPr lang="en-IN" sz="2400" i="0">
              <a:solidFill>
                <a:schemeClr val="bg1"/>
              </a:solidFill>
            </a:rPr>
            <a:t>Reclaim pages after file-based memory operations finish  </a:t>
          </a:r>
        </a:p>
      </dgm:t>
    </dgm:pt>
    <dgm:pt modelId="{205C26D3-C9C1-4EC8-BFB3-EEE068918DDF}" type="parTrans" cxnId="{8ED5946F-932B-43F6-9379-B711E5D69208}">
      <dgm:prSet/>
      <dgm:spPr/>
      <dgm:t>
        <a:bodyPr/>
        <a:lstStyle/>
        <a:p>
          <a:endParaRPr lang="en-US"/>
        </a:p>
      </dgm:t>
    </dgm:pt>
    <dgm:pt modelId="{D8A4DCCD-FD0D-4EFC-9505-AE3587E2333E}" type="sibTrans" cxnId="{8ED5946F-932B-43F6-9379-B711E5D69208}">
      <dgm:prSet/>
      <dgm:spPr/>
      <dgm:t>
        <a:bodyPr/>
        <a:lstStyle/>
        <a:p>
          <a:endParaRPr lang="en-US"/>
        </a:p>
      </dgm:t>
    </dgm:pt>
    <dgm:pt modelId="{75718AE3-C69A-4323-9607-593743BAF697}">
      <dgm:prSet phldrT="[Text]" custT="1"/>
      <dgm:spPr/>
      <dgm:t>
        <a:bodyPr/>
        <a:lstStyle/>
        <a:p>
          <a:r>
            <a:rPr lang="en-IN" sz="2400" i="0">
              <a:solidFill>
                <a:srgbClr val="0070C0"/>
              </a:solidFill>
            </a:rPr>
            <a:t>Transfer</a:t>
          </a:r>
          <a:r>
            <a:rPr lang="en-IN" sz="2400" i="0">
              <a:solidFill>
                <a:schemeClr val="tx1"/>
              </a:solidFill>
            </a:rPr>
            <a:t> the </a:t>
          </a:r>
          <a:r>
            <a:rPr lang="en-IN" sz="2400" i="0">
              <a:solidFill>
                <a:srgbClr val="C00000"/>
              </a:solidFill>
            </a:rPr>
            <a:t>contents</a:t>
          </a:r>
          <a:r>
            <a:rPr lang="en-IN" sz="2400" i="0">
              <a:solidFill>
                <a:schemeClr val="tx1"/>
              </a:solidFill>
            </a:rPr>
            <a:t> of buffers</a:t>
          </a:r>
        </a:p>
      </dgm:t>
    </dgm:pt>
    <dgm:pt modelId="{35BB41B0-82ED-455D-B628-CBBA674D8AC1}" type="parTrans" cxnId="{F920AE1C-AA1E-46BC-B427-A082ECE963C4}">
      <dgm:prSet/>
      <dgm:spPr/>
      <dgm:t>
        <a:bodyPr/>
        <a:lstStyle/>
        <a:p>
          <a:endParaRPr lang="en-US"/>
        </a:p>
      </dgm:t>
    </dgm:pt>
    <dgm:pt modelId="{19BE77BE-C49A-4D49-9FFC-FC080DBFF307}" type="sibTrans" cxnId="{F920AE1C-AA1E-46BC-B427-A082ECE963C4}">
      <dgm:prSet/>
      <dgm:spPr/>
      <dgm:t>
        <a:bodyPr/>
        <a:lstStyle/>
        <a:p>
          <a:endParaRPr lang="en-US"/>
        </a:p>
      </dgm:t>
    </dgm:pt>
    <dgm:pt modelId="{064EDDB0-12BA-42CA-943E-3138FC763D86}">
      <dgm:prSet phldrT="[Text]" custT="1"/>
      <dgm:spPr/>
      <dgm:t>
        <a:bodyPr/>
        <a:lstStyle/>
        <a:p>
          <a:r>
            <a:rPr lang="en-IN" sz="2400" i="0">
              <a:solidFill>
                <a:srgbClr val="FF0000"/>
              </a:solidFill>
            </a:rPr>
            <a:t>Read</a:t>
          </a:r>
          <a:r>
            <a:rPr lang="en-IN" sz="2400" i="0">
              <a:solidFill>
                <a:schemeClr val="tx1"/>
              </a:solidFill>
            </a:rPr>
            <a:t>/write files</a:t>
          </a:r>
        </a:p>
      </dgm:t>
    </dgm:pt>
    <dgm:pt modelId="{AFBD85FF-52E8-466A-8930-9D821EBAEF23}" type="parTrans" cxnId="{AAA44294-C30C-4019-84A5-E2A9B53ADEAB}">
      <dgm:prSet/>
      <dgm:spPr/>
      <dgm:t>
        <a:bodyPr/>
        <a:lstStyle/>
        <a:p>
          <a:endParaRPr lang="en-US"/>
        </a:p>
      </dgm:t>
    </dgm:pt>
    <dgm:pt modelId="{C7033812-1A60-4240-860E-D9B0EA9D3E4D}" type="sibTrans" cxnId="{AAA44294-C30C-4019-84A5-E2A9B53ADEAB}">
      <dgm:prSet/>
      <dgm:spPr/>
      <dgm:t>
        <a:bodyPr/>
        <a:lstStyle/>
        <a:p>
          <a:endParaRPr lang="en-US"/>
        </a:p>
      </dgm:t>
    </dgm:pt>
    <dgm:pt modelId="{AB6AA68B-B519-492D-A033-7E63D640FA2B}" type="pres">
      <dgm:prSet presAssocID="{BF5910E7-351E-4A45-9ABC-D0312AC7A256}" presName="linear" presStyleCnt="0">
        <dgm:presLayoutVars>
          <dgm:animLvl val="lvl"/>
          <dgm:resizeHandles val="exact"/>
        </dgm:presLayoutVars>
      </dgm:prSet>
      <dgm:spPr/>
    </dgm:pt>
    <dgm:pt modelId="{155853E8-65BE-4AD3-86F2-63937164C43C}" type="pres">
      <dgm:prSet presAssocID="{0322A3EF-7330-44C5-B537-780AEF1CA4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D5030D-52F6-43D9-8E82-3E181ABFCCAD}" type="pres">
      <dgm:prSet presAssocID="{0322A3EF-7330-44C5-B537-780AEF1CA4B6}" presName="childText" presStyleLbl="revTx" presStyleIdx="0" presStyleCnt="3">
        <dgm:presLayoutVars>
          <dgm:bulletEnabled val="1"/>
        </dgm:presLayoutVars>
      </dgm:prSet>
      <dgm:spPr/>
    </dgm:pt>
    <dgm:pt modelId="{F6E7C554-1B5E-4F40-8FE5-8EAD7EE2BA71}" type="pres">
      <dgm:prSet presAssocID="{79FC46D9-4981-4959-9987-AEA52764CBE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19D16A-E3BE-48D0-A915-C522C0B8DD14}" type="pres">
      <dgm:prSet presAssocID="{79FC46D9-4981-4959-9987-AEA52764CBE6}" presName="childText" presStyleLbl="revTx" presStyleIdx="1" presStyleCnt="3">
        <dgm:presLayoutVars>
          <dgm:bulletEnabled val="1"/>
        </dgm:presLayoutVars>
      </dgm:prSet>
      <dgm:spPr/>
    </dgm:pt>
    <dgm:pt modelId="{3890AA64-867A-4BAE-97CE-460AF40EACA5}" type="pres">
      <dgm:prSet presAssocID="{52975DCC-50C7-42EB-9C84-3CD58C8E812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C85ABA6-F42B-46E5-A330-B3CE1D8ABE4B}" type="pres">
      <dgm:prSet presAssocID="{52975DCC-50C7-42EB-9C84-3CD58C8E812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F096403-BCAD-4F08-B3BE-2D1F91FFC45F}" type="presOf" srcId="{0322A3EF-7330-44C5-B537-780AEF1CA4B6}" destId="{155853E8-65BE-4AD3-86F2-63937164C43C}" srcOrd="0" destOrd="0" presId="urn:microsoft.com/office/officeart/2005/8/layout/vList2"/>
    <dgm:cxn modelId="{21BD9607-6E3F-4B70-9C4A-0A35086E9351}" type="presOf" srcId="{064EDDB0-12BA-42CA-943E-3138FC763D86}" destId="{DC85ABA6-F42B-46E5-A330-B3CE1D8ABE4B}" srcOrd="0" destOrd="1" presId="urn:microsoft.com/office/officeart/2005/8/layout/vList2"/>
    <dgm:cxn modelId="{21A92108-0FB2-4888-8A48-71B6129B5F40}" type="presOf" srcId="{D3EDB7E8-8D9B-4F69-A6C7-FF333B462B48}" destId="{BA19D16A-E3BE-48D0-A915-C522C0B8DD14}" srcOrd="0" destOrd="2" presId="urn:microsoft.com/office/officeart/2005/8/layout/vList2"/>
    <dgm:cxn modelId="{8524A115-82F0-4994-8187-EAD028E22998}" type="presOf" srcId="{DFE12154-4DDF-4C50-9BAD-243AC758E32E}" destId="{BA19D16A-E3BE-48D0-A915-C522C0B8DD14}" srcOrd="0" destOrd="1" presId="urn:microsoft.com/office/officeart/2005/8/layout/vList2"/>
    <dgm:cxn modelId="{CA92D518-AC69-48C7-A4AA-16172832EBE1}" srcId="{0322A3EF-7330-44C5-B537-780AEF1CA4B6}" destId="{8B8D6461-AE1E-4447-ABB5-612566585664}" srcOrd="0" destOrd="0" parTransId="{891A650A-E3EA-44F5-8DBF-B97C2137BC61}" sibTransId="{9ADD1A46-3EDB-4943-815D-D74F0CFB6885}"/>
    <dgm:cxn modelId="{7F8DEB18-A0DF-4FCF-8D62-68310D071AE8}" type="presOf" srcId="{8B8D6461-AE1E-4447-ABB5-612566585664}" destId="{32D5030D-52F6-43D9-8E82-3E181ABFCCAD}" srcOrd="0" destOrd="0" presId="urn:microsoft.com/office/officeart/2005/8/layout/vList2"/>
    <dgm:cxn modelId="{F920AE1C-AA1E-46BC-B427-A082ECE963C4}" srcId="{52975DCC-50C7-42EB-9C84-3CD58C8E8125}" destId="{75718AE3-C69A-4323-9607-593743BAF697}" srcOrd="0" destOrd="0" parTransId="{35BB41B0-82ED-455D-B628-CBBA674D8AC1}" sibTransId="{19BE77BE-C49A-4D49-9FFC-FC080DBFF307}"/>
    <dgm:cxn modelId="{2DCFBA21-68DD-44F2-B631-A89963E57F35}" srcId="{79FC46D9-4981-4959-9987-AEA52764CBE6}" destId="{49F42453-34D8-48D7-A906-FA6D149C30B7}" srcOrd="0" destOrd="0" parTransId="{2827B170-C1F4-403E-B10A-FEC9A827BCCA}" sibTransId="{F8E9F241-BA32-4278-A0C6-2D31ED52DB3C}"/>
    <dgm:cxn modelId="{A2E6E236-4EFB-4910-8A04-BC97AEEEE8C6}" srcId="{BF5910E7-351E-4A45-9ABC-D0312AC7A256}" destId="{0322A3EF-7330-44C5-B537-780AEF1CA4B6}" srcOrd="0" destOrd="0" parTransId="{612DED69-3272-4769-BA28-F5D487394859}" sibTransId="{418B27C6-F603-4974-97EF-42BA7C67171F}"/>
    <dgm:cxn modelId="{DE540B3A-4A14-4871-AFA1-3DB0E3DC8679}" srcId="{BF5910E7-351E-4A45-9ABC-D0312AC7A256}" destId="{79FC46D9-4981-4959-9987-AEA52764CBE6}" srcOrd="1" destOrd="0" parTransId="{5BEB304A-952C-4A31-AA45-C2781CE232C1}" sibTransId="{C3B16A98-0985-4484-9047-8C9119577224}"/>
    <dgm:cxn modelId="{92664866-C4D6-48D7-A660-D3DCCF61D611}" srcId="{79FC46D9-4981-4959-9987-AEA52764CBE6}" destId="{D3EDB7E8-8D9B-4F69-A6C7-FF333B462B48}" srcOrd="2" destOrd="0" parTransId="{01EF3AED-58BE-449F-8CC2-0DF84A416847}" sibTransId="{15A0C04E-8362-4BEB-BF69-33EA70305700}"/>
    <dgm:cxn modelId="{8D05E16D-B7E4-44E0-A897-87139ED19B17}" type="presOf" srcId="{75718AE3-C69A-4323-9607-593743BAF697}" destId="{DC85ABA6-F42B-46E5-A330-B3CE1D8ABE4B}" srcOrd="0" destOrd="0" presId="urn:microsoft.com/office/officeart/2005/8/layout/vList2"/>
    <dgm:cxn modelId="{8ED5946F-932B-43F6-9379-B711E5D69208}" srcId="{BF5910E7-351E-4A45-9ABC-D0312AC7A256}" destId="{52975DCC-50C7-42EB-9C84-3CD58C8E8125}" srcOrd="2" destOrd="0" parTransId="{205C26D3-C9C1-4EC8-BFB3-EEE068918DDF}" sibTransId="{D8A4DCCD-FD0D-4EFC-9505-AE3587E2333E}"/>
    <dgm:cxn modelId="{BF0E6D53-A932-4BF8-B834-9C969EC97658}" type="presOf" srcId="{BF5910E7-351E-4A45-9ABC-D0312AC7A256}" destId="{AB6AA68B-B519-492D-A033-7E63D640FA2B}" srcOrd="0" destOrd="0" presId="urn:microsoft.com/office/officeart/2005/8/layout/vList2"/>
    <dgm:cxn modelId="{15B87476-1213-4B3A-8DA1-068034342E95}" type="presOf" srcId="{49F42453-34D8-48D7-A906-FA6D149C30B7}" destId="{BA19D16A-E3BE-48D0-A915-C522C0B8DD14}" srcOrd="0" destOrd="0" presId="urn:microsoft.com/office/officeart/2005/8/layout/vList2"/>
    <dgm:cxn modelId="{AAA44294-C30C-4019-84A5-E2A9B53ADEAB}" srcId="{52975DCC-50C7-42EB-9C84-3CD58C8E8125}" destId="{064EDDB0-12BA-42CA-943E-3138FC763D86}" srcOrd="1" destOrd="0" parTransId="{AFBD85FF-52E8-466A-8930-9D821EBAEF23}" sibTransId="{C7033812-1A60-4240-860E-D9B0EA9D3E4D}"/>
    <dgm:cxn modelId="{6FD3F499-DFEB-41A9-975B-6D9AC8921DA7}" type="presOf" srcId="{52975DCC-50C7-42EB-9C84-3CD58C8E8125}" destId="{3890AA64-867A-4BAE-97CE-460AF40EACA5}" srcOrd="0" destOrd="0" presId="urn:microsoft.com/office/officeart/2005/8/layout/vList2"/>
    <dgm:cxn modelId="{3F098CC8-9AD3-40E5-9E8A-C072CF743ABC}" type="presOf" srcId="{79FC46D9-4981-4959-9987-AEA52764CBE6}" destId="{F6E7C554-1B5E-4F40-8FE5-8EAD7EE2BA71}" srcOrd="0" destOrd="0" presId="urn:microsoft.com/office/officeart/2005/8/layout/vList2"/>
    <dgm:cxn modelId="{0ACE31D7-6329-4110-950C-BFBEE2323877}" srcId="{79FC46D9-4981-4959-9987-AEA52764CBE6}" destId="{DFE12154-4DDF-4C50-9BAD-243AC758E32E}" srcOrd="1" destOrd="0" parTransId="{1659589B-4714-4DC2-9360-B8767326E4D4}" sibTransId="{88769CAE-4556-458A-9BF8-302CAFD3CBB5}"/>
    <dgm:cxn modelId="{8931E468-22DF-4888-98C8-2AB67EF442C0}" type="presParOf" srcId="{AB6AA68B-B519-492D-A033-7E63D640FA2B}" destId="{155853E8-65BE-4AD3-86F2-63937164C43C}" srcOrd="0" destOrd="0" presId="urn:microsoft.com/office/officeart/2005/8/layout/vList2"/>
    <dgm:cxn modelId="{DC14D741-004B-47C3-902B-EE87FEFC9D7D}" type="presParOf" srcId="{AB6AA68B-B519-492D-A033-7E63D640FA2B}" destId="{32D5030D-52F6-43D9-8E82-3E181ABFCCAD}" srcOrd="1" destOrd="0" presId="urn:microsoft.com/office/officeart/2005/8/layout/vList2"/>
    <dgm:cxn modelId="{14F70DB5-8907-46D6-BC43-3DE4CE19053E}" type="presParOf" srcId="{AB6AA68B-B519-492D-A033-7E63D640FA2B}" destId="{F6E7C554-1B5E-4F40-8FE5-8EAD7EE2BA71}" srcOrd="2" destOrd="0" presId="urn:microsoft.com/office/officeart/2005/8/layout/vList2"/>
    <dgm:cxn modelId="{48F6E6BC-699E-4C56-8874-8E1B7C556966}" type="presParOf" srcId="{AB6AA68B-B519-492D-A033-7E63D640FA2B}" destId="{BA19D16A-E3BE-48D0-A915-C522C0B8DD14}" srcOrd="3" destOrd="0" presId="urn:microsoft.com/office/officeart/2005/8/layout/vList2"/>
    <dgm:cxn modelId="{F5132804-A659-410B-9332-9BD31CA873DF}" type="presParOf" srcId="{AB6AA68B-B519-492D-A033-7E63D640FA2B}" destId="{3890AA64-867A-4BAE-97CE-460AF40EACA5}" srcOrd="4" destOrd="0" presId="urn:microsoft.com/office/officeart/2005/8/layout/vList2"/>
    <dgm:cxn modelId="{8E70A121-38B8-4EEA-944D-CBC21B89F235}" type="presParOf" srcId="{AB6AA68B-B519-492D-A033-7E63D640FA2B}" destId="{DC85ABA6-F42B-46E5-A330-B3CE1D8ABE4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9B94-3F36-4228-BB50-2086BA3E7D85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A924E-7394-402B-AE53-3627F84CBF77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Traditional Heuristics</a:t>
          </a:r>
        </a:p>
      </dsp:txBody>
      <dsp:txXfrm>
        <a:off x="1064514" y="4696174"/>
        <a:ext cx="1654835" cy="1439513"/>
      </dsp:txXfrm>
    </dsp:sp>
    <dsp:sp modelId="{210D0907-28BE-45FB-9CF1-3F917CD6D07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49D9-F1D9-4028-B0EF-BF1F4FC13571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Virtual and Physical Address Spaces</a:t>
          </a:r>
        </a:p>
      </dsp:txBody>
      <dsp:txXfrm>
        <a:off x="2719349" y="3371580"/>
        <a:ext cx="2032254" cy="2764107"/>
      </dsp:txXfrm>
    </dsp:sp>
    <dsp:sp modelId="{8ABF9233-2D1A-49D6-B483-98D33D00D73D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D0343-4AC3-4CD2-97B4-8C9F6B31AB97}">
      <dsp:nvSpPr>
        <dsp:cNvPr id="0" name=""/>
        <dsp:cNvSpPr/>
      </dsp:nvSpPr>
      <dsp:spPr>
        <a:xfrm>
          <a:off x="4678671" y="2591545"/>
          <a:ext cx="3427985" cy="310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Page </a:t>
          </a:r>
          <a:br>
            <a:rPr lang="en-US" sz="2800" kern="1200">
              <a:latin typeface="+mn-lt"/>
            </a:rPr>
          </a:br>
          <a:r>
            <a:rPr lang="en-US" sz="2800" kern="1200">
              <a:latin typeface="+mn-lt"/>
            </a:rPr>
            <a:t>Management</a:t>
          </a:r>
          <a:endParaRPr lang="en-US" sz="2800" kern="1200">
            <a:latin typeface="+mn-lt"/>
            <a:ea typeface="+mn-lt"/>
            <a:cs typeface="+mn-lt"/>
          </a:endParaRPr>
        </a:p>
      </dsp:txBody>
      <dsp:txXfrm>
        <a:off x="4678671" y="2591545"/>
        <a:ext cx="3427985" cy="3106976"/>
      </dsp:txXfrm>
    </dsp:sp>
    <dsp:sp modelId="{B6A38330-9755-4F1F-AEA2-8AF8DEAAE763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E8A5-24C7-422C-9AC7-03F4B8D53DAA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Kernel Memory Allocation</a:t>
          </a:r>
        </a:p>
      </dsp:txBody>
      <dsp:txXfrm>
        <a:off x="7064502" y="1799002"/>
        <a:ext cx="2032254" cy="43366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D7CF0-4981-493D-B325-0812B9B55F90}">
      <dsp:nvSpPr>
        <dsp:cNvPr id="0" name=""/>
        <dsp:cNvSpPr/>
      </dsp:nvSpPr>
      <dsp:spPr>
        <a:xfrm>
          <a:off x="0" y="166182"/>
          <a:ext cx="10515599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Walk through all the </a:t>
          </a:r>
          <a:r>
            <a:rPr lang="en-IN" sz="3000" kern="1200" err="1"/>
            <a:t>mm_structs</a:t>
          </a:r>
          <a:endParaRPr lang="en-IN" sz="3000" kern="1200"/>
        </a:p>
      </dsp:txBody>
      <dsp:txXfrm>
        <a:off x="35125" y="201307"/>
        <a:ext cx="10445349" cy="649299"/>
      </dsp:txXfrm>
    </dsp:sp>
    <dsp:sp modelId="{15B23DF8-8986-4172-9E63-216D4DB5BBC3}">
      <dsp:nvSpPr>
        <dsp:cNvPr id="0" name=""/>
        <dsp:cNvSpPr/>
      </dsp:nvSpPr>
      <dsp:spPr>
        <a:xfrm>
          <a:off x="0" y="885732"/>
          <a:ext cx="1051559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Walk through the individual page tables</a:t>
          </a:r>
        </a:p>
      </dsp:txBody>
      <dsp:txXfrm>
        <a:off x="0" y="885732"/>
        <a:ext cx="10515599" cy="496800"/>
      </dsp:txXfrm>
    </dsp:sp>
    <dsp:sp modelId="{9F6CFAA0-DF1B-41DF-BEAE-CECCC1D40B03}">
      <dsp:nvSpPr>
        <dsp:cNvPr id="0" name=""/>
        <dsp:cNvSpPr/>
      </dsp:nvSpPr>
      <dsp:spPr>
        <a:xfrm>
          <a:off x="0" y="1382532"/>
          <a:ext cx="10515599" cy="71954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Skip a PMD’s pages if </a:t>
          </a:r>
        </a:p>
      </dsp:txBody>
      <dsp:txXfrm>
        <a:off x="35125" y="1417657"/>
        <a:ext cx="10445349" cy="649299"/>
      </dsp:txXfrm>
    </dsp:sp>
    <dsp:sp modelId="{A1C091CA-5BAE-48BA-9A1C-91A21B88EFDB}">
      <dsp:nvSpPr>
        <dsp:cNvPr id="0" name=""/>
        <dsp:cNvSpPr/>
      </dsp:nvSpPr>
      <dsp:spPr>
        <a:xfrm>
          <a:off x="0" y="2102082"/>
          <a:ext cx="105155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Its pages are </a:t>
          </a:r>
          <a:r>
            <a:rPr lang="en-IN" sz="2300" kern="1200">
              <a:solidFill>
                <a:srgbClr val="00B050"/>
              </a:solidFill>
            </a:rPr>
            <a:t>predominantly</a:t>
          </a:r>
          <a:r>
            <a:rPr lang="en-IN" sz="2300" kern="1200"/>
            <a:t> </a:t>
          </a:r>
          <a:r>
            <a:rPr lang="en-IN" sz="2300" kern="1200" err="1"/>
            <a:t>unaccessed</a:t>
          </a:r>
          <a:endParaRPr lang="en-IN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Use a </a:t>
          </a:r>
          <a:r>
            <a:rPr lang="en-IN" sz="2300" kern="1200">
              <a:solidFill>
                <a:srgbClr val="0070C0"/>
              </a:solidFill>
            </a:rPr>
            <a:t>Bloom</a:t>
          </a:r>
          <a:r>
            <a:rPr lang="en-IN" sz="2300" kern="1200"/>
            <a:t> filter for this purpose</a:t>
          </a:r>
        </a:p>
      </dsp:txBody>
      <dsp:txXfrm>
        <a:off x="0" y="2102082"/>
        <a:ext cx="10515599" cy="791774"/>
      </dsp:txXfrm>
    </dsp:sp>
    <dsp:sp modelId="{918B46E9-DE32-4B86-89DB-31E19F8D41D8}">
      <dsp:nvSpPr>
        <dsp:cNvPr id="0" name=""/>
        <dsp:cNvSpPr/>
      </dsp:nvSpPr>
      <dsp:spPr>
        <a:xfrm>
          <a:off x="0" y="2893857"/>
          <a:ext cx="10515599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i="1" kern="1200" err="1"/>
            <a:t>walk_pte_range</a:t>
          </a:r>
          <a:r>
            <a:rPr lang="en-IN" sz="3000" i="1" kern="1200"/>
            <a:t>  </a:t>
          </a:r>
          <a:r>
            <a:rPr lang="en-IN" sz="3000" kern="1200"/>
            <a:t>(walking the PTEs)</a:t>
          </a:r>
        </a:p>
      </dsp:txBody>
      <dsp:txXfrm>
        <a:off x="35125" y="2928982"/>
        <a:ext cx="10445349" cy="649299"/>
      </dsp:txXfrm>
    </dsp:sp>
    <dsp:sp modelId="{900B9305-9E01-464E-8367-2705D1A71EE3}">
      <dsp:nvSpPr>
        <dsp:cNvPr id="0" name=""/>
        <dsp:cNvSpPr/>
      </dsp:nvSpPr>
      <dsp:spPr>
        <a:xfrm>
          <a:off x="0" y="3613407"/>
          <a:ext cx="105155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Skip </a:t>
          </a:r>
          <a:r>
            <a:rPr lang="en-IN" sz="2300" kern="1200" err="1">
              <a:solidFill>
                <a:srgbClr val="FF0000"/>
              </a:solidFill>
            </a:rPr>
            <a:t>unaccessed</a:t>
          </a:r>
          <a:r>
            <a:rPr lang="en-IN" sz="2300" kern="1200"/>
            <a:t> pages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For the rest, clear the </a:t>
          </a:r>
          <a:r>
            <a:rPr lang="en-IN" sz="2300" kern="1200">
              <a:solidFill>
                <a:srgbClr val="0070C0"/>
              </a:solidFill>
            </a:rPr>
            <a:t>accessed</a:t>
          </a:r>
          <a:r>
            <a:rPr lang="en-IN" sz="2300" kern="1200"/>
            <a:t> bit and set the </a:t>
          </a:r>
          <a:r>
            <a:rPr lang="en-IN" sz="2300" kern="1200">
              <a:solidFill>
                <a:srgbClr val="C00000"/>
              </a:solidFill>
            </a:rPr>
            <a:t>generation</a:t>
          </a:r>
          <a:r>
            <a:rPr lang="en-IN" sz="2300" kern="1200"/>
            <a:t> of the </a:t>
          </a:r>
          <a:r>
            <a:rPr lang="en-IN" sz="2300" kern="1200">
              <a:solidFill>
                <a:srgbClr val="0070C0"/>
              </a:solidFill>
            </a:rPr>
            <a:t>folio</a:t>
          </a:r>
          <a:r>
            <a:rPr lang="en-IN" sz="2300" kern="1200"/>
            <a:t> to </a:t>
          </a:r>
          <a:r>
            <a:rPr lang="en-IN" sz="2300" i="1" kern="1200" err="1"/>
            <a:t>max_seq</a:t>
          </a:r>
          <a:endParaRPr lang="en-IN" sz="2300" kern="1200"/>
        </a:p>
      </dsp:txBody>
      <dsp:txXfrm>
        <a:off x="0" y="3613407"/>
        <a:ext cx="10515599" cy="7917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9B94-3F36-4228-BB50-2086BA3E7D85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A924E-7394-402B-AE53-3627F84CBF77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Traditional Heuristics</a:t>
          </a:r>
        </a:p>
      </dsp:txBody>
      <dsp:txXfrm>
        <a:off x="1064514" y="4696174"/>
        <a:ext cx="1654835" cy="1439513"/>
      </dsp:txXfrm>
    </dsp:sp>
    <dsp:sp modelId="{210D0907-28BE-45FB-9CF1-3F917CD6D07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49D9-F1D9-4028-B0EF-BF1F4FC13571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Virtual and Physical Address Spaces</a:t>
          </a:r>
        </a:p>
      </dsp:txBody>
      <dsp:txXfrm>
        <a:off x="2719349" y="3371580"/>
        <a:ext cx="2032254" cy="2764107"/>
      </dsp:txXfrm>
    </dsp:sp>
    <dsp:sp modelId="{8ABF9233-2D1A-49D6-B483-98D33D00D73D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D0343-4AC3-4CD2-97B4-8C9F6B31AB97}">
      <dsp:nvSpPr>
        <dsp:cNvPr id="0" name=""/>
        <dsp:cNvSpPr/>
      </dsp:nvSpPr>
      <dsp:spPr>
        <a:xfrm>
          <a:off x="4678671" y="2591545"/>
          <a:ext cx="3427985" cy="310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Page </a:t>
          </a:r>
          <a:br>
            <a:rPr lang="en-US" sz="2800" kern="1200">
              <a:latin typeface="+mn-lt"/>
            </a:rPr>
          </a:br>
          <a:r>
            <a:rPr lang="en-US" sz="2800" kern="1200">
              <a:latin typeface="+mn-lt"/>
            </a:rPr>
            <a:t>Management</a:t>
          </a:r>
          <a:endParaRPr lang="en-US" sz="2800" kern="1200">
            <a:latin typeface="+mn-lt"/>
            <a:ea typeface="+mn-lt"/>
            <a:cs typeface="+mn-lt"/>
          </a:endParaRPr>
        </a:p>
      </dsp:txBody>
      <dsp:txXfrm>
        <a:off x="4678671" y="2591545"/>
        <a:ext cx="3427985" cy="3106976"/>
      </dsp:txXfrm>
    </dsp:sp>
    <dsp:sp modelId="{B6A38330-9755-4F1F-AEA2-8AF8DEAAE763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E8A5-24C7-422C-9AC7-03F4B8D53DAA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Kernel Memory Allocation</a:t>
          </a:r>
        </a:p>
      </dsp:txBody>
      <dsp:txXfrm>
        <a:off x="7064502" y="1799002"/>
        <a:ext cx="2032254" cy="43366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CF6B7-9007-4EA4-A790-198B649101D9}">
      <dsp:nvSpPr>
        <dsp:cNvPr id="0" name=""/>
        <dsp:cNvSpPr/>
      </dsp:nvSpPr>
      <dsp:spPr>
        <a:xfrm>
          <a:off x="0" y="19345"/>
          <a:ext cx="8501888" cy="7195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Slob Allocator</a:t>
          </a:r>
        </a:p>
      </dsp:txBody>
      <dsp:txXfrm>
        <a:off x="35125" y="54470"/>
        <a:ext cx="8431638" cy="649299"/>
      </dsp:txXfrm>
    </dsp:sp>
    <dsp:sp modelId="{1012A022-8C76-494A-B5D0-21DD967F0BA0}">
      <dsp:nvSpPr>
        <dsp:cNvPr id="0" name=""/>
        <dsp:cNvSpPr/>
      </dsp:nvSpPr>
      <dsp:spPr>
        <a:xfrm>
          <a:off x="0" y="738895"/>
          <a:ext cx="850188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3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Old Solaris-based allocator that uses the first-fit method.</a:t>
          </a:r>
        </a:p>
      </dsp:txBody>
      <dsp:txXfrm>
        <a:off x="0" y="738895"/>
        <a:ext cx="8501888" cy="496800"/>
      </dsp:txXfrm>
    </dsp:sp>
    <dsp:sp modelId="{BC0A0AF3-AB61-43DD-8ABD-EA6F01E2F951}">
      <dsp:nvSpPr>
        <dsp:cNvPr id="0" name=""/>
        <dsp:cNvSpPr/>
      </dsp:nvSpPr>
      <dsp:spPr>
        <a:xfrm>
          <a:off x="0" y="1235695"/>
          <a:ext cx="8501888" cy="719549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Slab Allocator</a:t>
          </a:r>
        </a:p>
      </dsp:txBody>
      <dsp:txXfrm>
        <a:off x="35125" y="1270820"/>
        <a:ext cx="8431638" cy="649299"/>
      </dsp:txXfrm>
    </dsp:sp>
    <dsp:sp modelId="{B199B1B7-B2E2-4525-9691-C3C0CDF2DFA4}">
      <dsp:nvSpPr>
        <dsp:cNvPr id="0" name=""/>
        <dsp:cNvSpPr/>
      </dsp:nvSpPr>
      <dsp:spPr>
        <a:xfrm>
          <a:off x="0" y="1955245"/>
          <a:ext cx="850188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3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Most popular allocator. </a:t>
          </a:r>
        </a:p>
      </dsp:txBody>
      <dsp:txXfrm>
        <a:off x="0" y="1955245"/>
        <a:ext cx="8501888" cy="496800"/>
      </dsp:txXfrm>
    </dsp:sp>
    <dsp:sp modelId="{F198062E-2C11-4444-950E-E8EC4205BBA6}">
      <dsp:nvSpPr>
        <dsp:cNvPr id="0" name=""/>
        <dsp:cNvSpPr/>
      </dsp:nvSpPr>
      <dsp:spPr>
        <a:xfrm>
          <a:off x="0" y="2452045"/>
          <a:ext cx="8501888" cy="71954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 err="1"/>
            <a:t>Slub</a:t>
          </a:r>
          <a:r>
            <a:rPr lang="en-IN" sz="3000" kern="1200" dirty="0"/>
            <a:t> Allocator</a:t>
          </a:r>
        </a:p>
      </dsp:txBody>
      <dsp:txXfrm>
        <a:off x="35125" y="2487170"/>
        <a:ext cx="8431638" cy="649299"/>
      </dsp:txXfrm>
    </dsp:sp>
    <dsp:sp modelId="{DB47DF78-04D1-4832-9ED1-3546A9CB4584}">
      <dsp:nvSpPr>
        <dsp:cNvPr id="0" name=""/>
        <dsp:cNvSpPr/>
      </dsp:nvSpPr>
      <dsp:spPr>
        <a:xfrm>
          <a:off x="0" y="3171595"/>
          <a:ext cx="850188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3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Better performance, scalability and simpler</a:t>
          </a:r>
        </a:p>
      </dsp:txBody>
      <dsp:txXfrm>
        <a:off x="0" y="3171595"/>
        <a:ext cx="8501888" cy="49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2DAFC-6726-4145-B560-427A7353D58D}">
      <dsp:nvSpPr>
        <dsp:cNvPr id="0" name=""/>
        <dsp:cNvSpPr/>
      </dsp:nvSpPr>
      <dsp:spPr>
        <a:xfrm>
          <a:off x="0" y="23322"/>
          <a:ext cx="9104086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/>
            <a:t>Internal Fragmentation</a:t>
          </a:r>
        </a:p>
      </dsp:txBody>
      <dsp:txXfrm>
        <a:off x="37467" y="60789"/>
        <a:ext cx="9029152" cy="692586"/>
      </dsp:txXfrm>
    </dsp:sp>
    <dsp:sp modelId="{16663EE7-2484-4280-9CA3-F657A7E859B4}">
      <dsp:nvSpPr>
        <dsp:cNvPr id="0" name=""/>
        <dsp:cNvSpPr/>
      </dsp:nvSpPr>
      <dsp:spPr>
        <a:xfrm>
          <a:off x="0" y="790842"/>
          <a:ext cx="910408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05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500" kern="1200"/>
            <a:t>Space </a:t>
          </a:r>
          <a:r>
            <a:rPr lang="en-IN" sz="2500" kern="1200">
              <a:solidFill>
                <a:srgbClr val="0070C0"/>
              </a:solidFill>
            </a:rPr>
            <a:t>wasted</a:t>
          </a:r>
          <a:r>
            <a:rPr lang="en-IN" sz="2500" kern="1200"/>
            <a:t> within an allocated region. Let us say that we waste the last 4 KB in a region. </a:t>
          </a:r>
        </a:p>
      </dsp:txBody>
      <dsp:txXfrm>
        <a:off x="0" y="790842"/>
        <a:ext cx="9104086" cy="794880"/>
      </dsp:txXfrm>
    </dsp:sp>
    <dsp:sp modelId="{9A0C50CD-6FA2-4DEE-90B7-164AD5285291}">
      <dsp:nvSpPr>
        <dsp:cNvPr id="0" name=""/>
        <dsp:cNvSpPr/>
      </dsp:nvSpPr>
      <dsp:spPr>
        <a:xfrm>
          <a:off x="0" y="1585722"/>
          <a:ext cx="9104086" cy="7675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/>
            <a:t>External Fragmentation</a:t>
          </a:r>
        </a:p>
      </dsp:txBody>
      <dsp:txXfrm>
        <a:off x="37467" y="1623189"/>
        <a:ext cx="9029152" cy="692586"/>
      </dsp:txXfrm>
    </dsp:sp>
    <dsp:sp modelId="{7CDEFCB1-337C-4675-A39C-14E727258BAA}">
      <dsp:nvSpPr>
        <dsp:cNvPr id="0" name=""/>
        <dsp:cNvSpPr/>
      </dsp:nvSpPr>
      <dsp:spPr>
        <a:xfrm>
          <a:off x="0" y="2353242"/>
          <a:ext cx="9104086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05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500" kern="1200">
              <a:solidFill>
                <a:srgbClr val="00B050"/>
              </a:solidFill>
            </a:rPr>
            <a:t>Holes</a:t>
          </a:r>
          <a:r>
            <a:rPr lang="en-IN" sz="2500" kern="1200"/>
            <a:t> between </a:t>
          </a:r>
          <a:r>
            <a:rPr lang="en-IN" sz="2500" kern="1200">
              <a:solidFill>
                <a:srgbClr val="C00000"/>
              </a:solidFill>
            </a:rPr>
            <a:t>regions</a:t>
          </a:r>
          <a:r>
            <a:rPr lang="en-IN" sz="2500" kern="1200"/>
            <a:t>.</a:t>
          </a:r>
        </a:p>
      </dsp:txBody>
      <dsp:txXfrm>
        <a:off x="0" y="2353242"/>
        <a:ext cx="9104086" cy="529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36CB4-2A87-43CE-AE82-8BD908DF3E16}">
      <dsp:nvSpPr>
        <dsp:cNvPr id="0" name=""/>
        <dsp:cNvSpPr/>
      </dsp:nvSpPr>
      <dsp:spPr>
        <a:xfrm>
          <a:off x="0" y="276303"/>
          <a:ext cx="272233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Best Fit</a:t>
          </a:r>
        </a:p>
      </dsp:txBody>
      <dsp:txXfrm>
        <a:off x="0" y="276303"/>
        <a:ext cx="2722335" cy="653400"/>
      </dsp:txXfrm>
    </dsp:sp>
    <dsp:sp modelId="{A2D7BE50-63C3-4E78-90DB-52B0FA7FA1F4}">
      <dsp:nvSpPr>
        <dsp:cNvPr id="0" name=""/>
        <dsp:cNvSpPr/>
      </dsp:nvSpPr>
      <dsp:spPr>
        <a:xfrm>
          <a:off x="2722335" y="10859"/>
          <a:ext cx="544467" cy="11842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EDE9A-5A18-4144-8192-912ADCA44263}">
      <dsp:nvSpPr>
        <dsp:cNvPr id="0" name=""/>
        <dsp:cNvSpPr/>
      </dsp:nvSpPr>
      <dsp:spPr>
        <a:xfrm>
          <a:off x="3484589" y="10859"/>
          <a:ext cx="7404753" cy="11842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/>
            <a:t>Choose the smallest hole that is just about larger than </a:t>
          </a:r>
          <a:r>
            <a:rPr lang="en-IN" sz="3300" i="1" kern="1200"/>
            <a:t>R. </a:t>
          </a:r>
          <a:endParaRPr lang="en-IN" sz="3300" kern="1200"/>
        </a:p>
      </dsp:txBody>
      <dsp:txXfrm>
        <a:off x="3484589" y="10859"/>
        <a:ext cx="7404753" cy="1184287"/>
      </dsp:txXfrm>
    </dsp:sp>
    <dsp:sp modelId="{AB58093C-C73B-41EE-B71C-3353688BDECF}">
      <dsp:nvSpPr>
        <dsp:cNvPr id="0" name=""/>
        <dsp:cNvSpPr/>
      </dsp:nvSpPr>
      <dsp:spPr>
        <a:xfrm>
          <a:off x="0" y="1344575"/>
          <a:ext cx="272233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Worst Fit</a:t>
          </a:r>
        </a:p>
      </dsp:txBody>
      <dsp:txXfrm>
        <a:off x="0" y="1344575"/>
        <a:ext cx="2722335" cy="653400"/>
      </dsp:txXfrm>
    </dsp:sp>
    <dsp:sp modelId="{0EA48F85-0243-407C-AD38-062DA3EECDFD}">
      <dsp:nvSpPr>
        <dsp:cNvPr id="0" name=""/>
        <dsp:cNvSpPr/>
      </dsp:nvSpPr>
      <dsp:spPr>
        <a:xfrm>
          <a:off x="2722335" y="1313947"/>
          <a:ext cx="544467" cy="7146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DD4EF-B81D-4930-A427-440DACE8AAD8}">
      <dsp:nvSpPr>
        <dsp:cNvPr id="0" name=""/>
        <dsp:cNvSpPr/>
      </dsp:nvSpPr>
      <dsp:spPr>
        <a:xfrm>
          <a:off x="3484589" y="1313947"/>
          <a:ext cx="7404753" cy="71465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/>
            <a:t>Choose the largest hole.</a:t>
          </a:r>
        </a:p>
      </dsp:txBody>
      <dsp:txXfrm>
        <a:off x="3484589" y="1313947"/>
        <a:ext cx="7404753" cy="714656"/>
      </dsp:txXfrm>
    </dsp:sp>
    <dsp:sp modelId="{7A7645D5-AD2A-4AD3-AFF5-7CE326D6C1B2}">
      <dsp:nvSpPr>
        <dsp:cNvPr id="0" name=""/>
        <dsp:cNvSpPr/>
      </dsp:nvSpPr>
      <dsp:spPr>
        <a:xfrm>
          <a:off x="0" y="2637453"/>
          <a:ext cx="2719677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Next Fit</a:t>
          </a:r>
        </a:p>
      </dsp:txBody>
      <dsp:txXfrm>
        <a:off x="0" y="2637453"/>
        <a:ext cx="2719677" cy="653400"/>
      </dsp:txXfrm>
    </dsp:sp>
    <dsp:sp modelId="{2B9D0F4F-A4C2-4134-B373-63B02D6C191A}">
      <dsp:nvSpPr>
        <dsp:cNvPr id="0" name=""/>
        <dsp:cNvSpPr/>
      </dsp:nvSpPr>
      <dsp:spPr>
        <a:xfrm>
          <a:off x="2719677" y="2147403"/>
          <a:ext cx="543935" cy="1633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0EB3A-DCB1-4257-AA82-3B5936255854}">
      <dsp:nvSpPr>
        <dsp:cNvPr id="0" name=""/>
        <dsp:cNvSpPr/>
      </dsp:nvSpPr>
      <dsp:spPr>
        <a:xfrm>
          <a:off x="3481186" y="2147403"/>
          <a:ext cx="7397522" cy="1633500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/>
            <a:t>Start searching from the last allocation that was made and move towards higher addresses (with wraparounds).</a:t>
          </a:r>
          <a:endParaRPr lang="en-IN" sz="3300" kern="1200" dirty="0"/>
        </a:p>
      </dsp:txBody>
      <dsp:txXfrm>
        <a:off x="3481186" y="2147403"/>
        <a:ext cx="7397522" cy="1633500"/>
      </dsp:txXfrm>
    </dsp:sp>
    <dsp:sp modelId="{476A2225-0C95-449E-97A5-BCEBE12A86C5}">
      <dsp:nvSpPr>
        <dsp:cNvPr id="0" name=""/>
        <dsp:cNvSpPr/>
      </dsp:nvSpPr>
      <dsp:spPr>
        <a:xfrm>
          <a:off x="0" y="3930331"/>
          <a:ext cx="272233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First Fit</a:t>
          </a:r>
        </a:p>
      </dsp:txBody>
      <dsp:txXfrm>
        <a:off x="0" y="3930331"/>
        <a:ext cx="2722335" cy="653400"/>
      </dsp:txXfrm>
    </dsp:sp>
    <dsp:sp modelId="{33E9BED6-2A07-4B32-B313-DF54B6C8B6F2}">
      <dsp:nvSpPr>
        <dsp:cNvPr id="0" name=""/>
        <dsp:cNvSpPr/>
      </dsp:nvSpPr>
      <dsp:spPr>
        <a:xfrm>
          <a:off x="2722335" y="3899703"/>
          <a:ext cx="544467" cy="7146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FB169-A6DB-4D40-9FF6-C6A866F5C300}">
      <dsp:nvSpPr>
        <dsp:cNvPr id="0" name=""/>
        <dsp:cNvSpPr/>
      </dsp:nvSpPr>
      <dsp:spPr>
        <a:xfrm>
          <a:off x="3484589" y="3899703"/>
          <a:ext cx="7404753" cy="7146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/>
            <a:t>Choose the first available hole</a:t>
          </a:r>
        </a:p>
      </dsp:txBody>
      <dsp:txXfrm>
        <a:off x="3484589" y="3899703"/>
        <a:ext cx="7404753" cy="714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F44C7-85BC-49CE-A482-9D615BA0E3A9}">
      <dsp:nvSpPr>
        <dsp:cNvPr id="0" name=""/>
        <dsp:cNvSpPr/>
      </dsp:nvSpPr>
      <dsp:spPr>
        <a:xfrm>
          <a:off x="1692119" y="352084"/>
          <a:ext cx="5408989" cy="160394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F0C6B-B73A-4B60-8113-AE59D20EC0B1}">
      <dsp:nvSpPr>
        <dsp:cNvPr id="0" name=""/>
        <dsp:cNvSpPr/>
      </dsp:nvSpPr>
      <dsp:spPr>
        <a:xfrm>
          <a:off x="2529118" y="503479"/>
          <a:ext cx="2187945" cy="137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/>
        </a:p>
      </dsp:txBody>
      <dsp:txXfrm>
        <a:off x="2529118" y="503479"/>
        <a:ext cx="2187945" cy="1372152"/>
      </dsp:txXfrm>
    </dsp:sp>
    <dsp:sp modelId="{9CC02EE2-3CA7-4DF4-A95C-EDEA058227A5}">
      <dsp:nvSpPr>
        <dsp:cNvPr id="0" name=""/>
        <dsp:cNvSpPr/>
      </dsp:nvSpPr>
      <dsp:spPr>
        <a:xfrm>
          <a:off x="4375812" y="524117"/>
          <a:ext cx="1441229" cy="137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5FC1E-6228-40E3-B63E-F6A4A084BE5C}">
      <dsp:nvSpPr>
        <dsp:cNvPr id="0" name=""/>
        <dsp:cNvSpPr/>
      </dsp:nvSpPr>
      <dsp:spPr>
        <a:xfrm>
          <a:off x="1356546" y="50864"/>
          <a:ext cx="606458" cy="606458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2C911-52C9-4143-85BC-A441BBA4DCAD}">
      <dsp:nvSpPr>
        <dsp:cNvPr id="0" name=""/>
        <dsp:cNvSpPr/>
      </dsp:nvSpPr>
      <dsp:spPr>
        <a:xfrm>
          <a:off x="6815720" y="237103"/>
          <a:ext cx="570784" cy="195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A6FB8-363A-4708-80D7-D31A6595BA41}">
      <dsp:nvSpPr>
        <dsp:cNvPr id="0" name=""/>
        <dsp:cNvSpPr/>
      </dsp:nvSpPr>
      <dsp:spPr>
        <a:xfrm>
          <a:off x="4361543" y="527051"/>
          <a:ext cx="356" cy="1310537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9B94-3F36-4228-BB50-2086BA3E7D85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A924E-7394-402B-AE53-3627F84CBF77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Traditional Heuristics</a:t>
          </a:r>
        </a:p>
      </dsp:txBody>
      <dsp:txXfrm>
        <a:off x="1064514" y="4696174"/>
        <a:ext cx="1654835" cy="1439513"/>
      </dsp:txXfrm>
    </dsp:sp>
    <dsp:sp modelId="{210D0907-28BE-45FB-9CF1-3F917CD6D07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49D9-F1D9-4028-B0EF-BF1F4FC13571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Virtual and Physical Address Spaces</a:t>
          </a:r>
        </a:p>
      </dsp:txBody>
      <dsp:txXfrm>
        <a:off x="2719349" y="3371580"/>
        <a:ext cx="2032254" cy="2764107"/>
      </dsp:txXfrm>
    </dsp:sp>
    <dsp:sp modelId="{8ABF9233-2D1A-49D6-B483-98D33D00D73D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D0343-4AC3-4CD2-97B4-8C9F6B31AB97}">
      <dsp:nvSpPr>
        <dsp:cNvPr id="0" name=""/>
        <dsp:cNvSpPr/>
      </dsp:nvSpPr>
      <dsp:spPr>
        <a:xfrm>
          <a:off x="4678671" y="2591545"/>
          <a:ext cx="3427985" cy="310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Page </a:t>
          </a:r>
          <a:br>
            <a:rPr lang="en-US" sz="2800" kern="1200">
              <a:latin typeface="+mn-lt"/>
            </a:rPr>
          </a:br>
          <a:r>
            <a:rPr lang="en-US" sz="2800" kern="1200">
              <a:latin typeface="+mn-lt"/>
            </a:rPr>
            <a:t>Management</a:t>
          </a:r>
          <a:endParaRPr lang="en-US" sz="2800" kern="1200">
            <a:latin typeface="+mn-lt"/>
            <a:ea typeface="+mn-lt"/>
            <a:cs typeface="+mn-lt"/>
          </a:endParaRPr>
        </a:p>
      </dsp:txBody>
      <dsp:txXfrm>
        <a:off x="4678671" y="2591545"/>
        <a:ext cx="3427985" cy="3106976"/>
      </dsp:txXfrm>
    </dsp:sp>
    <dsp:sp modelId="{B6A38330-9755-4F1F-AEA2-8AF8DEAAE763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E8A5-24C7-422C-9AC7-03F4B8D53DAA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Kernel Memory Allocation</a:t>
          </a:r>
        </a:p>
      </dsp:txBody>
      <dsp:txXfrm>
        <a:off x="7064502" y="1799002"/>
        <a:ext cx="2032254" cy="43366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9B94-3F36-4228-BB50-2086BA3E7D85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A924E-7394-402B-AE53-3627F84CBF77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Traditional Heuristics</a:t>
          </a:r>
        </a:p>
      </dsp:txBody>
      <dsp:txXfrm>
        <a:off x="1064514" y="4696174"/>
        <a:ext cx="1654835" cy="1439513"/>
      </dsp:txXfrm>
    </dsp:sp>
    <dsp:sp modelId="{210D0907-28BE-45FB-9CF1-3F917CD6D07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49D9-F1D9-4028-B0EF-BF1F4FC13571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Virtual and Physical Address Spaces</a:t>
          </a:r>
        </a:p>
      </dsp:txBody>
      <dsp:txXfrm>
        <a:off x="2719349" y="3371580"/>
        <a:ext cx="2032254" cy="2764107"/>
      </dsp:txXfrm>
    </dsp:sp>
    <dsp:sp modelId="{8ABF9233-2D1A-49D6-B483-98D33D00D73D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D0343-4AC3-4CD2-97B4-8C9F6B31AB97}">
      <dsp:nvSpPr>
        <dsp:cNvPr id="0" name=""/>
        <dsp:cNvSpPr/>
      </dsp:nvSpPr>
      <dsp:spPr>
        <a:xfrm>
          <a:off x="4678671" y="2591545"/>
          <a:ext cx="3427985" cy="310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Page </a:t>
          </a:r>
          <a:br>
            <a:rPr lang="en-US" sz="2800" kern="1200">
              <a:latin typeface="+mn-lt"/>
            </a:rPr>
          </a:br>
          <a:r>
            <a:rPr lang="en-US" sz="2800" kern="1200">
              <a:latin typeface="+mn-lt"/>
            </a:rPr>
            <a:t>Management</a:t>
          </a:r>
          <a:endParaRPr lang="en-US" sz="2800" kern="1200">
            <a:latin typeface="+mn-lt"/>
            <a:ea typeface="+mn-lt"/>
            <a:cs typeface="+mn-lt"/>
          </a:endParaRPr>
        </a:p>
      </dsp:txBody>
      <dsp:txXfrm>
        <a:off x="4678671" y="2591545"/>
        <a:ext cx="3427985" cy="3106976"/>
      </dsp:txXfrm>
    </dsp:sp>
    <dsp:sp modelId="{B6A38330-9755-4F1F-AEA2-8AF8DEAAE763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E8A5-24C7-422C-9AC7-03F4B8D53DAA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Kernel Memory Allocation</a:t>
          </a:r>
        </a:p>
      </dsp:txBody>
      <dsp:txXfrm>
        <a:off x="7064502" y="1799002"/>
        <a:ext cx="2032254" cy="43366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C0E90-0F57-4B9B-9854-3F978FBA3E2F}">
      <dsp:nvSpPr>
        <dsp:cNvPr id="0" name=""/>
        <dsp:cNvSpPr/>
      </dsp:nvSpPr>
      <dsp:spPr>
        <a:xfrm>
          <a:off x="0" y="332190"/>
          <a:ext cx="58414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39807-A5ED-4B60-9381-E63CC097E846}">
      <dsp:nvSpPr>
        <dsp:cNvPr id="0" name=""/>
        <dsp:cNvSpPr/>
      </dsp:nvSpPr>
      <dsp:spPr>
        <a:xfrm>
          <a:off x="292073" y="22230"/>
          <a:ext cx="4089025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55" tIns="0" rIns="1545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Bloom Filters</a:t>
          </a:r>
        </a:p>
      </dsp:txBody>
      <dsp:txXfrm>
        <a:off x="322335" y="52492"/>
        <a:ext cx="4028501" cy="559396"/>
      </dsp:txXfrm>
    </dsp:sp>
    <dsp:sp modelId="{20F22C62-FD32-4702-A03E-3FDA34BFD63B}">
      <dsp:nvSpPr>
        <dsp:cNvPr id="0" name=""/>
        <dsp:cNvSpPr/>
      </dsp:nvSpPr>
      <dsp:spPr>
        <a:xfrm>
          <a:off x="0" y="1284750"/>
          <a:ext cx="58414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048C1-82E4-401E-9E4F-77ABE9C33C41}">
      <dsp:nvSpPr>
        <dsp:cNvPr id="0" name=""/>
        <dsp:cNvSpPr/>
      </dsp:nvSpPr>
      <dsp:spPr>
        <a:xfrm>
          <a:off x="292073" y="974790"/>
          <a:ext cx="4089025" cy="6199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55" tIns="0" rIns="1545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PI Controller</a:t>
          </a:r>
        </a:p>
      </dsp:txBody>
      <dsp:txXfrm>
        <a:off x="322335" y="1005052"/>
        <a:ext cx="4028501" cy="559396"/>
      </dsp:txXfrm>
    </dsp:sp>
    <dsp:sp modelId="{8A16561E-5AA5-4C55-AE07-6BF9A0829C76}">
      <dsp:nvSpPr>
        <dsp:cNvPr id="0" name=""/>
        <dsp:cNvSpPr/>
      </dsp:nvSpPr>
      <dsp:spPr>
        <a:xfrm>
          <a:off x="0" y="2237310"/>
          <a:ext cx="58414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9F336-925B-442A-B99D-7B61ED3BC907}">
      <dsp:nvSpPr>
        <dsp:cNvPr id="0" name=""/>
        <dsp:cNvSpPr/>
      </dsp:nvSpPr>
      <dsp:spPr>
        <a:xfrm>
          <a:off x="292073" y="1927350"/>
          <a:ext cx="4089025" cy="619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55" tIns="0" rIns="1545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Reverse Maps</a:t>
          </a:r>
        </a:p>
      </dsp:txBody>
      <dsp:txXfrm>
        <a:off x="322335" y="1957612"/>
        <a:ext cx="4028501" cy="559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1726E-D651-40AC-9A99-AC3599EB9FC9}">
      <dsp:nvSpPr>
        <dsp:cNvPr id="0" name=""/>
        <dsp:cNvSpPr/>
      </dsp:nvSpPr>
      <dsp:spPr>
        <a:xfrm>
          <a:off x="-4447741" y="-682121"/>
          <a:ext cx="5298672" cy="5298672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08598-41DB-4763-9649-841F0946500D}">
      <dsp:nvSpPr>
        <dsp:cNvPr id="0" name=""/>
        <dsp:cNvSpPr/>
      </dsp:nvSpPr>
      <dsp:spPr>
        <a:xfrm>
          <a:off x="445745" y="302478"/>
          <a:ext cx="8507229" cy="6052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43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Leverage temporal locality</a:t>
          </a:r>
        </a:p>
      </dsp:txBody>
      <dsp:txXfrm>
        <a:off x="445745" y="302478"/>
        <a:ext cx="8507229" cy="605272"/>
      </dsp:txXfrm>
    </dsp:sp>
    <dsp:sp modelId="{EBE6303D-FDAD-426B-83B2-9BEDE12AB0B4}">
      <dsp:nvSpPr>
        <dsp:cNvPr id="0" name=""/>
        <dsp:cNvSpPr/>
      </dsp:nvSpPr>
      <dsp:spPr>
        <a:xfrm>
          <a:off x="67450" y="226819"/>
          <a:ext cx="756590" cy="756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9D37A-6B8C-43EC-8CBA-11BAFEEFB4B0}">
      <dsp:nvSpPr>
        <dsp:cNvPr id="0" name=""/>
        <dsp:cNvSpPr/>
      </dsp:nvSpPr>
      <dsp:spPr>
        <a:xfrm>
          <a:off x="792762" y="1210545"/>
          <a:ext cx="8160212" cy="605272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43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Take advantage of spatial locality</a:t>
          </a:r>
        </a:p>
      </dsp:txBody>
      <dsp:txXfrm>
        <a:off x="792762" y="1210545"/>
        <a:ext cx="8160212" cy="605272"/>
      </dsp:txXfrm>
    </dsp:sp>
    <dsp:sp modelId="{B26AAEB2-5C60-48D8-B9A3-8913606C1F78}">
      <dsp:nvSpPr>
        <dsp:cNvPr id="0" name=""/>
        <dsp:cNvSpPr/>
      </dsp:nvSpPr>
      <dsp:spPr>
        <a:xfrm>
          <a:off x="414466" y="1134886"/>
          <a:ext cx="756590" cy="756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881C4-5A27-4592-836A-8CE99E99C470}">
      <dsp:nvSpPr>
        <dsp:cNvPr id="0" name=""/>
        <dsp:cNvSpPr/>
      </dsp:nvSpPr>
      <dsp:spPr>
        <a:xfrm>
          <a:off x="792762" y="2118611"/>
          <a:ext cx="8160212" cy="605272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43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Use the slow path-fast path approach</a:t>
          </a:r>
        </a:p>
      </dsp:txBody>
      <dsp:txXfrm>
        <a:off x="792762" y="2118611"/>
        <a:ext cx="8160212" cy="605272"/>
      </dsp:txXfrm>
    </dsp:sp>
    <dsp:sp modelId="{D1FC2093-42AA-4A83-A58D-A9C61545A0D7}">
      <dsp:nvSpPr>
        <dsp:cNvPr id="0" name=""/>
        <dsp:cNvSpPr/>
      </dsp:nvSpPr>
      <dsp:spPr>
        <a:xfrm>
          <a:off x="414466" y="2042952"/>
          <a:ext cx="756590" cy="756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808A6-139D-46B6-9011-450D41DD3290}">
      <dsp:nvSpPr>
        <dsp:cNvPr id="0" name=""/>
        <dsp:cNvSpPr/>
      </dsp:nvSpPr>
      <dsp:spPr>
        <a:xfrm>
          <a:off x="445745" y="3026677"/>
          <a:ext cx="8507229" cy="6052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43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Simple heuristics that are well-suited to all kinds of workloads</a:t>
          </a:r>
        </a:p>
      </dsp:txBody>
      <dsp:txXfrm>
        <a:off x="445745" y="3026677"/>
        <a:ext cx="8507229" cy="605272"/>
      </dsp:txXfrm>
    </dsp:sp>
    <dsp:sp modelId="{3EF30837-1381-437D-98C4-ABB8C21F7E43}">
      <dsp:nvSpPr>
        <dsp:cNvPr id="0" name=""/>
        <dsp:cNvSpPr/>
      </dsp:nvSpPr>
      <dsp:spPr>
        <a:xfrm>
          <a:off x="67450" y="2951018"/>
          <a:ext cx="756590" cy="756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853E8-65BE-4AD3-86F2-63937164C43C}">
      <dsp:nvSpPr>
        <dsp:cNvPr id="0" name=""/>
        <dsp:cNvSpPr/>
      </dsp:nvSpPr>
      <dsp:spPr>
        <a:xfrm>
          <a:off x="0" y="31409"/>
          <a:ext cx="10341429" cy="617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err="1"/>
            <a:t>kswapd</a:t>
          </a:r>
          <a:endParaRPr lang="en-IN" sz="2400" kern="1200"/>
        </a:p>
      </dsp:txBody>
      <dsp:txXfrm>
        <a:off x="30157" y="61566"/>
        <a:ext cx="10281115" cy="557446"/>
      </dsp:txXfrm>
    </dsp:sp>
    <dsp:sp modelId="{32D5030D-52F6-43D9-8E82-3E181ABFCCAD}">
      <dsp:nvSpPr>
        <dsp:cNvPr id="0" name=""/>
        <dsp:cNvSpPr/>
      </dsp:nvSpPr>
      <dsp:spPr>
        <a:xfrm>
          <a:off x="0" y="649169"/>
          <a:ext cx="10341429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34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kern="1200"/>
            <a:t>This is a </a:t>
          </a:r>
          <a:r>
            <a:rPr lang="en-IN" sz="2400" kern="1200">
              <a:solidFill>
                <a:srgbClr val="7030A0"/>
              </a:solidFill>
            </a:rPr>
            <a:t>daemon</a:t>
          </a:r>
          <a:r>
            <a:rPr lang="en-IN" sz="2400" kern="1200"/>
            <a:t> that runs </a:t>
          </a:r>
          <a:r>
            <a:rPr lang="en-IN" sz="2400" kern="1200">
              <a:solidFill>
                <a:srgbClr val="0070C0"/>
              </a:solidFill>
            </a:rPr>
            <a:t>periodically</a:t>
          </a:r>
          <a:r>
            <a:rPr lang="en-IN" sz="2400" kern="1200"/>
            <a:t>: ages and reclaims pages </a:t>
          </a:r>
        </a:p>
      </dsp:txBody>
      <dsp:txXfrm>
        <a:off x="0" y="649169"/>
        <a:ext cx="10341429" cy="546480"/>
      </dsp:txXfrm>
    </dsp:sp>
    <dsp:sp modelId="{F6E7C554-1B5E-4F40-8FE5-8EAD7EE2BA71}">
      <dsp:nvSpPr>
        <dsp:cNvPr id="0" name=""/>
        <dsp:cNvSpPr/>
      </dsp:nvSpPr>
      <dsp:spPr>
        <a:xfrm>
          <a:off x="0" y="1195650"/>
          <a:ext cx="10341429" cy="6177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Call to page allocation routines</a:t>
          </a:r>
        </a:p>
      </dsp:txBody>
      <dsp:txXfrm>
        <a:off x="30157" y="1225807"/>
        <a:ext cx="10281115" cy="557446"/>
      </dsp:txXfrm>
    </dsp:sp>
    <dsp:sp modelId="{BA19D16A-E3BE-48D0-A915-C522C0B8DD14}">
      <dsp:nvSpPr>
        <dsp:cNvPr id="0" name=""/>
        <dsp:cNvSpPr/>
      </dsp:nvSpPr>
      <dsp:spPr>
        <a:xfrm>
          <a:off x="0" y="1813410"/>
          <a:ext cx="10341429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34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kern="1200"/>
            <a:t>If there are not enough </a:t>
          </a:r>
          <a:r>
            <a:rPr lang="en-IN" sz="2400" kern="1200">
              <a:solidFill>
                <a:srgbClr val="00B050"/>
              </a:solidFill>
            </a:rPr>
            <a:t>free</a:t>
          </a:r>
          <a:r>
            <a:rPr lang="en-IN" sz="2400" kern="1200"/>
            <a:t> pages, then attempt is made at </a:t>
          </a:r>
          <a:r>
            <a:rPr lang="en-IN" sz="2400" kern="1200">
              <a:solidFill>
                <a:srgbClr val="FF0000"/>
              </a:solidFill>
            </a:rPr>
            <a:t>compaction</a:t>
          </a:r>
          <a:r>
            <a:rPr lang="en-IN" sz="2400" kern="1200"/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kern="1200"/>
            <a:t>All the </a:t>
          </a:r>
          <a:r>
            <a:rPr lang="en-IN" sz="2400" kern="1200">
              <a:solidFill>
                <a:srgbClr val="C00000"/>
              </a:solidFill>
            </a:rPr>
            <a:t>zones</a:t>
          </a:r>
          <a:r>
            <a:rPr lang="en-IN" sz="2400" kern="1200"/>
            <a:t> are shrunk by </a:t>
          </a:r>
          <a:r>
            <a:rPr lang="en-IN" sz="2400" kern="1200">
              <a:solidFill>
                <a:schemeClr val="accent6">
                  <a:lumMod val="75000"/>
                </a:schemeClr>
              </a:solidFill>
            </a:rPr>
            <a:t>aging</a:t>
          </a:r>
          <a:r>
            <a:rPr lang="en-IN" sz="2400" kern="1200"/>
            <a:t> and </a:t>
          </a:r>
          <a:r>
            <a:rPr lang="en-IN" sz="2400" kern="1200">
              <a:solidFill>
                <a:schemeClr val="accent5">
                  <a:lumMod val="75000"/>
                </a:schemeClr>
              </a:solidFill>
            </a:rPr>
            <a:t>reclaiming</a:t>
          </a:r>
          <a:r>
            <a:rPr lang="en-IN" sz="2400" kern="1200"/>
            <a:t> pages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kern="1200"/>
            <a:t>A call is made to the function </a:t>
          </a:r>
          <a:r>
            <a:rPr lang="en-IN" sz="2400" i="1" kern="1200" err="1">
              <a:solidFill>
                <a:srgbClr val="7030A0"/>
              </a:solidFill>
            </a:rPr>
            <a:t>evict_folios</a:t>
          </a:r>
          <a:endParaRPr lang="en-IN" sz="2400" i="1" kern="1200">
            <a:solidFill>
              <a:srgbClr val="7030A0"/>
            </a:solidFill>
          </a:endParaRPr>
        </a:p>
      </dsp:txBody>
      <dsp:txXfrm>
        <a:off x="0" y="1813410"/>
        <a:ext cx="10341429" cy="1229580"/>
      </dsp:txXfrm>
    </dsp:sp>
    <dsp:sp modelId="{3890AA64-867A-4BAE-97CE-460AF40EACA5}">
      <dsp:nvSpPr>
        <dsp:cNvPr id="0" name=""/>
        <dsp:cNvSpPr/>
      </dsp:nvSpPr>
      <dsp:spPr>
        <a:xfrm>
          <a:off x="0" y="3042990"/>
          <a:ext cx="10341429" cy="6177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i="0" kern="1200">
              <a:solidFill>
                <a:schemeClr val="bg1"/>
              </a:solidFill>
            </a:rPr>
            <a:t>Reclaim pages after file-based memory operations finish  </a:t>
          </a:r>
        </a:p>
      </dsp:txBody>
      <dsp:txXfrm>
        <a:off x="30157" y="3073147"/>
        <a:ext cx="10281115" cy="557446"/>
      </dsp:txXfrm>
    </dsp:sp>
    <dsp:sp modelId="{DC85ABA6-F42B-46E5-A330-B3CE1D8ABE4B}">
      <dsp:nvSpPr>
        <dsp:cNvPr id="0" name=""/>
        <dsp:cNvSpPr/>
      </dsp:nvSpPr>
      <dsp:spPr>
        <a:xfrm>
          <a:off x="0" y="3660750"/>
          <a:ext cx="10341429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34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i="0" kern="1200">
              <a:solidFill>
                <a:srgbClr val="0070C0"/>
              </a:solidFill>
            </a:rPr>
            <a:t>Transfer</a:t>
          </a:r>
          <a:r>
            <a:rPr lang="en-IN" sz="2400" i="0" kern="1200">
              <a:solidFill>
                <a:schemeClr val="tx1"/>
              </a:solidFill>
            </a:rPr>
            <a:t> the </a:t>
          </a:r>
          <a:r>
            <a:rPr lang="en-IN" sz="2400" i="0" kern="1200">
              <a:solidFill>
                <a:srgbClr val="C00000"/>
              </a:solidFill>
            </a:rPr>
            <a:t>contents</a:t>
          </a:r>
          <a:r>
            <a:rPr lang="en-IN" sz="2400" i="0" kern="1200">
              <a:solidFill>
                <a:schemeClr val="tx1"/>
              </a:solidFill>
            </a:rPr>
            <a:t> of buffers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i="0" kern="1200">
              <a:solidFill>
                <a:srgbClr val="FF0000"/>
              </a:solidFill>
            </a:rPr>
            <a:t>Read</a:t>
          </a:r>
          <a:r>
            <a:rPr lang="en-IN" sz="2400" i="0" kern="1200">
              <a:solidFill>
                <a:schemeClr val="tx1"/>
              </a:solidFill>
            </a:rPr>
            <a:t>/write files</a:t>
          </a:r>
        </a:p>
      </dsp:txBody>
      <dsp:txXfrm>
        <a:off x="0" y="3660750"/>
        <a:ext cx="10341429" cy="819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8C9AA-707B-4201-A572-BEA3BE0B85C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9EECD-22CF-4973-9402-83B845A7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6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FC8-4329-476C-9EC8-A9F14DD733E4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9B22-7A3F-45E4-91FA-9471A26E6A6C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04C-642A-4A4D-BD1E-EB918A850C7A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E783-E296-4D3D-B732-077FE8127C2B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E92-B51B-4759-ADB1-82FCBBD8E90E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8861-EA73-4180-A80C-12512474FC62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8EF-0ECA-4A11-9D29-6BD8F93B7DE7}" type="datetime1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707-E09C-470D-B15B-695E13907694}" type="datetime1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D9F5-351E-452D-B226-E0CB664AF1FE}" type="datetime1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85A7-67E1-423A-BB66-8B60554AB564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21BC-0525-49F5-818A-580AA1D41131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E5C7-3E2C-41FD-8791-F7235151C5F8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openclipart.org/detail/121249/puzzle-by-jaberna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s://freepngimg.com/png/49920-construction-picture-free-photo-png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irection-arrow-away-note-right-1014056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row-down-blue-direction-symbol-35170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CF2-E5F3-E2C5-A69D-FD2384EE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b="211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866" y="832203"/>
            <a:ext cx="3508565" cy="2584848"/>
          </a:xfrm>
        </p:spPr>
        <p:txBody>
          <a:bodyPr>
            <a:normAutofit/>
          </a:bodyPr>
          <a:lstStyle/>
          <a:p>
            <a:r>
              <a:rPr lang="en-IN" sz="4000"/>
              <a:t>Chapter 6:</a:t>
            </a:r>
            <a:br>
              <a:rPr lang="en-IN" sz="4000"/>
            </a:br>
            <a:r>
              <a:rPr lang="en-IN" sz="4000"/>
              <a:t>Memory Systems</a:t>
            </a:r>
            <a:endParaRPr lang="en-US" sz="40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76" y="3895344"/>
            <a:ext cx="3511296" cy="1773936"/>
          </a:xfrm>
        </p:spPr>
        <p:txBody>
          <a:bodyPr>
            <a:normAutofit/>
          </a:bodyPr>
          <a:lstStyle/>
          <a:p>
            <a:r>
              <a:rPr lang="en-IN" sz="3200"/>
              <a:t>Smruti R Sarangi </a:t>
            </a:r>
          </a:p>
          <a:p>
            <a:r>
              <a:rPr lang="en-IN" sz="3200"/>
              <a:t>IIT Delhi</a:t>
            </a:r>
            <a:endParaRPr lang="en-US" sz="3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EBB29-423F-EC79-6DB0-98E2AE1F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D5FD-53E0-D4B1-C01E-35BB844C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B347-3909-8E1B-1947-E715BB88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IN"/>
              <a:t>General Stack-based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7B70-ECF8-3316-FC39-BC7DF0BA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634546"/>
          </a:xfrm>
        </p:spPr>
        <p:txBody>
          <a:bodyPr/>
          <a:lstStyle/>
          <a:p>
            <a:pPr marL="0" indent="0">
              <a:buNone/>
            </a:pPr>
            <a:r>
              <a:rPr lang="en-IN"/>
              <a:t>The </a:t>
            </a:r>
            <a:r>
              <a:rPr lang="en-IN">
                <a:solidFill>
                  <a:srgbClr val="00B050"/>
                </a:solidFill>
              </a:rPr>
              <a:t>notion</a:t>
            </a:r>
            <a:r>
              <a:rPr lang="en-IN"/>
              <a:t> of the stack distance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848C3-85ED-4ED1-9500-BCEF7DD2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C6086-6A74-1E2D-55B3-D42D6A0B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6F79E7-4A11-9801-0AB5-427A4A69F76D}"/>
              </a:ext>
            </a:extLst>
          </p:cNvPr>
          <p:cNvCxnSpPr>
            <a:cxnSpLocks/>
          </p:cNvCxnSpPr>
          <p:nvPr/>
        </p:nvCxnSpPr>
        <p:spPr>
          <a:xfrm>
            <a:off x="9437914" y="4996543"/>
            <a:ext cx="10014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5D0BAA2-8112-4092-CAA0-C0D9115DA7A3}"/>
              </a:ext>
            </a:extLst>
          </p:cNvPr>
          <p:cNvSpPr/>
          <p:nvPr/>
        </p:nvSpPr>
        <p:spPr>
          <a:xfrm>
            <a:off x="9448800" y="4495800"/>
            <a:ext cx="957943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31544-1CA8-1033-FC1A-A5CA845409B1}"/>
              </a:ext>
            </a:extLst>
          </p:cNvPr>
          <p:cNvSpPr/>
          <p:nvPr/>
        </p:nvSpPr>
        <p:spPr>
          <a:xfrm>
            <a:off x="9459687" y="4027715"/>
            <a:ext cx="936170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D1FA16-772A-8650-221C-B03C7766A9B1}"/>
              </a:ext>
            </a:extLst>
          </p:cNvPr>
          <p:cNvSpPr/>
          <p:nvPr/>
        </p:nvSpPr>
        <p:spPr>
          <a:xfrm>
            <a:off x="9448801" y="3543301"/>
            <a:ext cx="957943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6B927E-095C-5ABF-D583-23F103C504A8}"/>
              </a:ext>
            </a:extLst>
          </p:cNvPr>
          <p:cNvSpPr/>
          <p:nvPr/>
        </p:nvSpPr>
        <p:spPr>
          <a:xfrm>
            <a:off x="9459688" y="3075216"/>
            <a:ext cx="936170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977C1-1834-F895-A5C3-DB5011FF5D69}"/>
              </a:ext>
            </a:extLst>
          </p:cNvPr>
          <p:cNvSpPr/>
          <p:nvPr/>
        </p:nvSpPr>
        <p:spPr>
          <a:xfrm>
            <a:off x="9459685" y="2582638"/>
            <a:ext cx="957943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9130D9-A943-F7AA-434E-E2059E3471A3}"/>
              </a:ext>
            </a:extLst>
          </p:cNvPr>
          <p:cNvSpPr/>
          <p:nvPr/>
        </p:nvSpPr>
        <p:spPr>
          <a:xfrm>
            <a:off x="9470572" y="2114553"/>
            <a:ext cx="925285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E838BC-CD00-1EC5-5256-C02C873530FC}"/>
              </a:ext>
            </a:extLst>
          </p:cNvPr>
          <p:cNvCxnSpPr>
            <a:cxnSpLocks/>
          </p:cNvCxnSpPr>
          <p:nvPr/>
        </p:nvCxnSpPr>
        <p:spPr>
          <a:xfrm>
            <a:off x="10395857" y="1233889"/>
            <a:ext cx="10886" cy="37626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060980-4AB3-CE3F-786D-50A2A7CE877A}"/>
              </a:ext>
            </a:extLst>
          </p:cNvPr>
          <p:cNvSpPr txBox="1"/>
          <p:nvPr/>
        </p:nvSpPr>
        <p:spPr>
          <a:xfrm>
            <a:off x="925417" y="3543301"/>
            <a:ext cx="754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N" sz="2400">
                <a:solidFill>
                  <a:srgbClr val="7030A0"/>
                </a:solidFill>
              </a:rPr>
              <a:t>Maintain</a:t>
            </a:r>
            <a:r>
              <a:rPr lang="en-IN" sz="2400"/>
              <a:t> a stack of all pages</a:t>
            </a:r>
          </a:p>
          <a:p>
            <a:pPr marL="457200" indent="-457200">
              <a:buAutoNum type="arabicPeriod"/>
            </a:pPr>
            <a:r>
              <a:rPr lang="en-IN" sz="2400"/>
              <a:t>Whenever there is a page access, </a:t>
            </a:r>
            <a:r>
              <a:rPr lang="en-IN" sz="2400">
                <a:solidFill>
                  <a:srgbClr val="C00000"/>
                </a:solidFill>
              </a:rPr>
              <a:t>locate</a:t>
            </a:r>
            <a:r>
              <a:rPr lang="en-IN" sz="2400"/>
              <a:t> the</a:t>
            </a:r>
            <a:br>
              <a:rPr lang="en-IN" sz="2400"/>
            </a:br>
            <a:r>
              <a:rPr lang="en-IN" sz="2400">
                <a:solidFill>
                  <a:schemeClr val="accent6">
                    <a:lumMod val="75000"/>
                  </a:schemeClr>
                </a:solidFill>
              </a:rPr>
              <a:t>entry</a:t>
            </a:r>
            <a:r>
              <a:rPr lang="en-IN" sz="2400"/>
              <a:t> in the stack.</a:t>
            </a:r>
          </a:p>
          <a:p>
            <a:pPr marL="457200" indent="-457200">
              <a:buAutoNum type="arabicPeriod"/>
            </a:pPr>
            <a:r>
              <a:rPr lang="en-IN" sz="2400">
                <a:solidFill>
                  <a:srgbClr val="FF0000"/>
                </a:solidFill>
              </a:rPr>
              <a:t>Record</a:t>
            </a:r>
            <a:r>
              <a:rPr lang="en-IN" sz="2400"/>
              <a:t> the distance from the top of the stack </a:t>
            </a:r>
            <a:r>
              <a:rPr lang="en-IN" sz="2400">
                <a:sym typeface="Wingdings" panose="05000000000000000000" pitchFamily="2" charset="2"/>
              </a:rPr>
              <a:t> the </a:t>
            </a:r>
            <a:r>
              <a:rPr lang="en-IN" sz="2400">
                <a:solidFill>
                  <a:srgbClr val="0070C0"/>
                </a:solidFill>
                <a:sym typeface="Wingdings" panose="05000000000000000000" pitchFamily="2" charset="2"/>
              </a:rPr>
              <a:t>stack distance</a:t>
            </a:r>
            <a:r>
              <a:rPr lang="en-IN" sz="2400">
                <a:sym typeface="Wingdings" panose="05000000000000000000" pitchFamily="2" charset="2"/>
              </a:rPr>
              <a:t>.</a:t>
            </a:r>
            <a:endParaRPr lang="en-IN" sz="2400"/>
          </a:p>
          <a:p>
            <a:pPr marL="457200" indent="-457200">
              <a:buAutoNum type="arabicPeriod"/>
            </a:pPr>
            <a:r>
              <a:rPr lang="en-IN" sz="2400"/>
              <a:t>Bring it to the </a:t>
            </a:r>
            <a:r>
              <a:rPr lang="en-IN" sz="2400">
                <a:solidFill>
                  <a:srgbClr val="C00000"/>
                </a:solidFill>
              </a:rPr>
              <a:t>top</a:t>
            </a:r>
            <a:r>
              <a:rPr lang="en-IN" sz="2400"/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DA474D-2609-45E8-F982-0EDF67D68D4A}"/>
              </a:ext>
            </a:extLst>
          </p:cNvPr>
          <p:cNvCxnSpPr>
            <a:cxnSpLocks/>
          </p:cNvCxnSpPr>
          <p:nvPr/>
        </p:nvCxnSpPr>
        <p:spPr>
          <a:xfrm flipH="1">
            <a:off x="9437914" y="1233889"/>
            <a:ext cx="32658" cy="37626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8873A8-8637-0485-1817-458321D5F6CE}"/>
              </a:ext>
            </a:extLst>
          </p:cNvPr>
          <p:cNvSpPr/>
          <p:nvPr/>
        </p:nvSpPr>
        <p:spPr>
          <a:xfrm>
            <a:off x="925417" y="2593524"/>
            <a:ext cx="2875395" cy="6345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Hypothetically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C59A0E6-C0A9-2939-EAFE-D002DF0AE8F0}"/>
              </a:ext>
            </a:extLst>
          </p:cNvPr>
          <p:cNvSpPr/>
          <p:nvPr/>
        </p:nvSpPr>
        <p:spPr>
          <a:xfrm>
            <a:off x="8756385" y="3670487"/>
            <a:ext cx="947445" cy="23548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9E5D3D-30B5-71C2-676E-98AD45A02F43}"/>
              </a:ext>
            </a:extLst>
          </p:cNvPr>
          <p:cNvCxnSpPr>
            <a:stCxn id="14" idx="3"/>
          </p:cNvCxnSpPr>
          <p:nvPr/>
        </p:nvCxnSpPr>
        <p:spPr>
          <a:xfrm flipV="1">
            <a:off x="10406744" y="3782786"/>
            <a:ext cx="533005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1ADAF8-4FBE-26BD-7BB9-EFA2265FBBA9}"/>
              </a:ext>
            </a:extLst>
          </p:cNvPr>
          <p:cNvCxnSpPr>
            <a:cxnSpLocks/>
          </p:cNvCxnSpPr>
          <p:nvPr/>
        </p:nvCxnSpPr>
        <p:spPr>
          <a:xfrm flipV="1">
            <a:off x="10939749" y="1912119"/>
            <a:ext cx="0" cy="1883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6E1430-BF13-7655-38FF-E18B929E2033}"/>
              </a:ext>
            </a:extLst>
          </p:cNvPr>
          <p:cNvCxnSpPr>
            <a:cxnSpLocks/>
          </p:cNvCxnSpPr>
          <p:nvPr/>
        </p:nvCxnSpPr>
        <p:spPr>
          <a:xfrm>
            <a:off x="9959248" y="1914537"/>
            <a:ext cx="969614" cy="0"/>
          </a:xfrm>
          <a:prstGeom prst="line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6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181D-368C-DFA6-94C3-576C9E5C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Typical Stack Distance Plot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6C285-18F5-17DE-BA0F-836C3123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545F-E4B3-4B87-A50A-07A22C13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20" name="Chart 119">
            <a:extLst>
              <a:ext uri="{FF2B5EF4-FFF2-40B4-BE49-F238E27FC236}">
                <a16:creationId xmlns:a16="http://schemas.microsoft.com/office/drawing/2014/main" id="{78A10A11-2F5C-470B-FC96-54FFC1513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294653"/>
              </p:ext>
            </p:extLst>
          </p:nvPr>
        </p:nvGraphicFramePr>
        <p:xfrm>
          <a:off x="1707615" y="1756598"/>
          <a:ext cx="7987229" cy="4533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C354DECF-1787-C1C8-FFE4-92351073965C}"/>
              </a:ext>
            </a:extLst>
          </p:cNvPr>
          <p:cNvSpPr/>
          <p:nvPr/>
        </p:nvSpPr>
        <p:spPr>
          <a:xfrm>
            <a:off x="7788925" y="275422"/>
            <a:ext cx="4186410" cy="1325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 heavy tailed curve. Matches a log-normal distribution (most of the time)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C07261F-1D21-B1B8-5683-79104232D5A6}"/>
              </a:ext>
            </a:extLst>
          </p:cNvPr>
          <p:cNvSpPr/>
          <p:nvPr/>
        </p:nvSpPr>
        <p:spPr>
          <a:xfrm rot="18851234">
            <a:off x="-111220" y="2127421"/>
            <a:ext cx="2324559" cy="67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Example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2135FD-C153-5205-875C-39771EA31F1A}"/>
              </a:ext>
            </a:extLst>
          </p:cNvPr>
          <p:cNvSpPr/>
          <p:nvPr/>
        </p:nvSpPr>
        <p:spPr>
          <a:xfrm flipV="1">
            <a:off x="1480457" y="5660571"/>
            <a:ext cx="8752113" cy="14650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86317-7CC5-5581-997D-B2F20365F2C8}"/>
              </a:ext>
            </a:extLst>
          </p:cNvPr>
          <p:cNvSpPr/>
          <p:nvPr/>
        </p:nvSpPr>
        <p:spPr>
          <a:xfrm>
            <a:off x="2185729" y="1666895"/>
            <a:ext cx="227158" cy="4689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A43512-73B9-0E7A-834C-F52FFB349F0F}"/>
              </a:ext>
            </a:extLst>
          </p:cNvPr>
          <p:cNvSpPr/>
          <p:nvPr/>
        </p:nvSpPr>
        <p:spPr>
          <a:xfrm>
            <a:off x="6096000" y="2329543"/>
            <a:ext cx="31242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Representative plot</a:t>
            </a:r>
          </a:p>
        </p:txBody>
      </p:sp>
    </p:spTree>
    <p:extLst>
      <p:ext uri="{BB962C8B-B14F-4D97-AF65-F5344CB8AC3E}">
        <p14:creationId xmlns:p14="http://schemas.microsoft.com/office/powerpoint/2010/main" val="278870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1449-B866-76CC-7F6B-D14E0BEC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Significance of the Stack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50AEE-F691-FF9C-CB8D-5EF69FE6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57261"/>
          </a:xfrm>
        </p:spPr>
        <p:txBody>
          <a:bodyPr/>
          <a:lstStyle/>
          <a:p>
            <a:r>
              <a:rPr lang="en-IN"/>
              <a:t>It is a </a:t>
            </a:r>
            <a:r>
              <a:rPr lang="en-IN">
                <a:solidFill>
                  <a:srgbClr val="7030A0"/>
                </a:solidFill>
              </a:rPr>
              <a:t>measure</a:t>
            </a:r>
            <a:r>
              <a:rPr lang="en-IN"/>
              <a:t> of temporal locality</a:t>
            </a:r>
          </a:p>
          <a:p>
            <a:r>
              <a:rPr lang="en-IN">
                <a:solidFill>
                  <a:srgbClr val="FF0000"/>
                </a:solidFill>
              </a:rPr>
              <a:t>Higher</a:t>
            </a:r>
            <a:r>
              <a:rPr lang="en-IN"/>
              <a:t> is the stack distance, </a:t>
            </a:r>
            <a:r>
              <a:rPr lang="en-IN">
                <a:solidFill>
                  <a:srgbClr val="0070C0"/>
                </a:solidFill>
              </a:rPr>
              <a:t>lower</a:t>
            </a:r>
            <a:r>
              <a:rPr lang="en-IN"/>
              <a:t> is the temporal locality and vice versa</a:t>
            </a:r>
          </a:p>
          <a:p>
            <a:r>
              <a:rPr lang="en-IN"/>
              <a:t>The log-normal curve </a:t>
            </a:r>
            <a:r>
              <a:rPr lang="en-IN">
                <a:solidFill>
                  <a:srgbClr val="00B050"/>
                </a:solidFill>
              </a:rPr>
              <a:t>implies</a:t>
            </a:r>
            <a:r>
              <a:rPr lang="en-IN"/>
              <a:t> the following: </a:t>
            </a:r>
          </a:p>
          <a:p>
            <a:pPr lvl="1"/>
            <a:r>
              <a:rPr lang="en-IN"/>
              <a:t>There are very few </a:t>
            </a:r>
            <a:r>
              <a:rPr lang="en-IN">
                <a:solidFill>
                  <a:srgbClr val="0070C0"/>
                </a:solidFill>
              </a:rPr>
              <a:t>accesses</a:t>
            </a:r>
            <a:r>
              <a:rPr lang="en-IN"/>
              <a:t> with ultra-small stack </a:t>
            </a:r>
            <a:r>
              <a:rPr lang="en-IN">
                <a:solidFill>
                  <a:srgbClr val="7030A0"/>
                </a:solidFill>
              </a:rPr>
              <a:t>distances</a:t>
            </a:r>
          </a:p>
          <a:p>
            <a:pPr lvl="1"/>
            <a:r>
              <a:rPr lang="en-IN"/>
              <a:t>There is a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distinct</a:t>
            </a:r>
            <a:r>
              <a:rPr lang="en-IN"/>
              <a:t> peak and a </a:t>
            </a:r>
            <a:r>
              <a:rPr lang="en-IN">
                <a:solidFill>
                  <a:srgbClr val="C00000"/>
                </a:solidFill>
              </a:rPr>
              <a:t>long</a:t>
            </a:r>
            <a:r>
              <a:rPr lang="en-IN"/>
              <a:t> tail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B498B-608F-FDB6-BDDE-3D18EF93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D752E-EEAB-FEE9-DBDE-D33C5AD5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AAEB36-6BBA-ECB7-2A58-DE671439C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633127"/>
              </p:ext>
            </p:extLst>
          </p:nvPr>
        </p:nvGraphicFramePr>
        <p:xfrm>
          <a:off x="1509485" y="4480720"/>
          <a:ext cx="8723086" cy="195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B4FBCC-900F-68DE-A2BD-E5061EFF4002}"/>
              </a:ext>
            </a:extLst>
          </p:cNvPr>
          <p:cNvSpPr txBox="1"/>
          <p:nvPr/>
        </p:nvSpPr>
        <p:spPr>
          <a:xfrm>
            <a:off x="3505200" y="5332615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Easy to interpret theoretical tool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F1B62F-18EA-BCD8-5F38-0ED163A7286C}"/>
              </a:ext>
            </a:extLst>
          </p:cNvPr>
          <p:cNvSpPr txBox="1"/>
          <p:nvPr/>
        </p:nvSpPr>
        <p:spPr>
          <a:xfrm>
            <a:off x="5998029" y="5332614"/>
            <a:ext cx="273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Practical algorithms are hard to realize</a:t>
            </a:r>
          </a:p>
        </p:txBody>
      </p:sp>
    </p:spTree>
    <p:extLst>
      <p:ext uri="{BB962C8B-B14F-4D97-AF65-F5344CB8AC3E}">
        <p14:creationId xmlns:p14="http://schemas.microsoft.com/office/powerpoint/2010/main" val="381010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8EA2-07FB-80CB-30C7-7FD80F17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Optimal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D29AB-5052-5AEA-357F-70439D9ED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5432"/>
          </a:xfrm>
        </p:spPr>
        <p:txBody>
          <a:bodyPr/>
          <a:lstStyle/>
          <a:p>
            <a:r>
              <a:rPr lang="en-IN"/>
              <a:t>Cost of a </a:t>
            </a:r>
            <a:r>
              <a:rPr lang="en-IN">
                <a:solidFill>
                  <a:srgbClr val="00B050"/>
                </a:solidFill>
              </a:rPr>
              <a:t>page</a:t>
            </a:r>
            <a:r>
              <a:rPr lang="en-IN"/>
              <a:t> </a:t>
            </a:r>
            <a:r>
              <a:rPr lang="en-IN">
                <a:solidFill>
                  <a:srgbClr val="C00000"/>
                </a:solidFill>
              </a:rPr>
              <a:t>replacement</a:t>
            </a:r>
            <a:r>
              <a:rPr lang="en-IN"/>
              <a:t> algorithm = Number of </a:t>
            </a:r>
            <a:r>
              <a:rPr lang="en-IN">
                <a:solidFill>
                  <a:srgbClr val="0070C0"/>
                </a:solidFill>
              </a:rPr>
              <a:t>page</a:t>
            </a:r>
            <a:r>
              <a:rPr lang="en-IN"/>
              <a:t> faults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98B17-B7F3-CDF1-EC5A-5F44F65A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1979-F644-C534-E393-3852B6FF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E4E6A-AF07-0617-4790-4A6CE4AAAFD1}"/>
              </a:ext>
            </a:extLst>
          </p:cNvPr>
          <p:cNvSpPr/>
          <p:nvPr/>
        </p:nvSpPr>
        <p:spPr>
          <a:xfrm>
            <a:off x="1480456" y="2775857"/>
            <a:ext cx="9100457" cy="16110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IN" sz="2400"/>
              <a:t>Order all the </a:t>
            </a:r>
            <a:r>
              <a:rPr lang="en-IN" sz="2400">
                <a:solidFill>
                  <a:srgbClr val="00B050"/>
                </a:solidFill>
              </a:rPr>
              <a:t>pages</a:t>
            </a:r>
            <a:r>
              <a:rPr lang="en-IN" sz="2400"/>
              <a:t> in increasing order of “next use” time. Assume you can </a:t>
            </a:r>
            <a:r>
              <a:rPr lang="en-IN" sz="2400">
                <a:solidFill>
                  <a:srgbClr val="7030A0"/>
                </a:solidFill>
              </a:rPr>
              <a:t>predict</a:t>
            </a:r>
            <a:r>
              <a:rPr lang="en-IN" sz="2400"/>
              <a:t> the future.</a:t>
            </a:r>
          </a:p>
          <a:p>
            <a:pPr marL="457200" indent="-457200">
              <a:buAutoNum type="arabicPeriod"/>
            </a:pPr>
            <a:r>
              <a:rPr lang="en-IN" sz="2400">
                <a:solidFill>
                  <a:schemeClr val="accent6">
                    <a:lumMod val="75000"/>
                  </a:schemeClr>
                </a:solidFill>
              </a:rPr>
              <a:t>Replace</a:t>
            </a:r>
            <a:r>
              <a:rPr lang="en-IN" sz="2400"/>
              <a:t> the page that will be accessed the </a:t>
            </a:r>
            <a:r>
              <a:rPr lang="en-IN" sz="2400">
                <a:solidFill>
                  <a:srgbClr val="FF0000"/>
                </a:solidFill>
              </a:rPr>
              <a:t>last</a:t>
            </a:r>
            <a:r>
              <a:rPr lang="en-IN" sz="2400"/>
              <a:t>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BD5D8C-6F5F-B7E3-57A6-24319D984044}"/>
              </a:ext>
            </a:extLst>
          </p:cNvPr>
          <p:cNvSpPr/>
          <p:nvPr/>
        </p:nvSpPr>
        <p:spPr>
          <a:xfrm>
            <a:off x="3548743" y="2516754"/>
            <a:ext cx="4419599" cy="518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Hypothetical Optimal Algorithm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BD02A2-545F-170F-A61C-1B215C27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108" y="4691744"/>
            <a:ext cx="836695" cy="836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2EB1BD-1359-CED9-2E35-0FFAA3775193}"/>
              </a:ext>
            </a:extLst>
          </p:cNvPr>
          <p:cNvSpPr txBox="1"/>
          <p:nvPr/>
        </p:nvSpPr>
        <p:spPr>
          <a:xfrm>
            <a:off x="2002971" y="4881987"/>
            <a:ext cx="935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Use the same </a:t>
            </a:r>
            <a:r>
              <a:rPr lang="en-IN" sz="2400">
                <a:solidFill>
                  <a:srgbClr val="7030A0"/>
                </a:solidFill>
              </a:rPr>
              <a:t>contradiction-based</a:t>
            </a:r>
            <a:r>
              <a:rPr lang="en-IN" sz="2400"/>
              <a:t> technique to prove </a:t>
            </a:r>
            <a:r>
              <a:rPr lang="en-IN" sz="2400">
                <a:solidFill>
                  <a:srgbClr val="00B050"/>
                </a:solidFill>
              </a:rPr>
              <a:t>optimality</a:t>
            </a:r>
            <a:r>
              <a:rPr lang="en-IN" sz="2400"/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37D081-75FA-D9AC-02A1-13A0393132EE}"/>
              </a:ext>
            </a:extLst>
          </p:cNvPr>
          <p:cNvSpPr/>
          <p:nvPr/>
        </p:nvSpPr>
        <p:spPr>
          <a:xfrm>
            <a:off x="2471057" y="5528439"/>
            <a:ext cx="6945086" cy="82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This is a stack-based algorithm. The replacement is done based on the stack distance.</a:t>
            </a:r>
          </a:p>
        </p:txBody>
      </p:sp>
    </p:spTree>
    <p:extLst>
      <p:ext uri="{BB962C8B-B14F-4D97-AF65-F5344CB8AC3E}">
        <p14:creationId xmlns:p14="http://schemas.microsoft.com/office/powerpoint/2010/main" val="145887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EA4C-2668-CD63-6B3F-123B2FB3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IN"/>
              <a:t>The LRU (Least Recently Used)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B9CA-3B27-9DD1-9F3D-08FF5E9DD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1907"/>
            <a:ext cx="10515600" cy="2906485"/>
          </a:xfrm>
        </p:spPr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Tag</a:t>
            </a:r>
            <a:r>
              <a:rPr lang="en-IN"/>
              <a:t> each </a:t>
            </a:r>
            <a:r>
              <a:rPr lang="en-IN">
                <a:solidFill>
                  <a:srgbClr val="00B050"/>
                </a:solidFill>
              </a:rPr>
              <a:t>page</a:t>
            </a:r>
            <a:r>
              <a:rPr lang="en-IN"/>
              <a:t> (in the memory) with the last time that it was accessed.</a:t>
            </a:r>
          </a:p>
          <a:p>
            <a:r>
              <a:rPr lang="en-IN"/>
              <a:t>Augment each </a:t>
            </a:r>
            <a:r>
              <a:rPr lang="en-IN">
                <a:solidFill>
                  <a:srgbClr val="FF0000"/>
                </a:solidFill>
              </a:rPr>
              <a:t>entry</a:t>
            </a:r>
            <a:r>
              <a:rPr lang="en-IN"/>
              <a:t> in the page table with a timestamp.</a:t>
            </a:r>
          </a:p>
          <a:p>
            <a:r>
              <a:rPr lang="en-IN"/>
              <a:t>Choose the </a:t>
            </a:r>
            <a:r>
              <a:rPr lang="en-IN">
                <a:solidFill>
                  <a:srgbClr val="00B050"/>
                </a:solidFill>
              </a:rPr>
              <a:t>page</a:t>
            </a:r>
            <a:r>
              <a:rPr lang="en-IN"/>
              <a:t> whose last access time is the </a:t>
            </a:r>
            <a:r>
              <a:rPr lang="en-IN">
                <a:solidFill>
                  <a:srgbClr val="0070C0"/>
                </a:solidFill>
              </a:rPr>
              <a:t>earliest</a:t>
            </a:r>
          </a:p>
          <a:p>
            <a:r>
              <a:rPr lang="en-IN"/>
              <a:t>Let us assume that the past is a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good predictor </a:t>
            </a:r>
            <a:r>
              <a:rPr lang="en-IN"/>
              <a:t>of the future.</a:t>
            </a:r>
          </a:p>
          <a:p>
            <a:r>
              <a:rPr lang="en-IN"/>
              <a:t>These algorithms come with many </a:t>
            </a:r>
            <a:r>
              <a:rPr lang="en-IN">
                <a:solidFill>
                  <a:srgbClr val="FF0000"/>
                </a:solidFill>
              </a:rPr>
              <a:t>theoretical</a:t>
            </a:r>
            <a:r>
              <a:rPr lang="en-IN"/>
              <a:t> guarantees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403D1-69D7-7B7F-82C6-E81D9D688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8F724-451D-35CC-6E08-99ABA3E0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EA2252-0664-1809-0CF4-C6DE34364BE0}"/>
              </a:ext>
            </a:extLst>
          </p:cNvPr>
          <p:cNvSpPr/>
          <p:nvPr/>
        </p:nvSpPr>
        <p:spPr>
          <a:xfrm>
            <a:off x="8153400" y="1513114"/>
            <a:ext cx="3733800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/>
              <a:t>Impractical !!!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E8343-8323-3DDC-3A69-0AA04A119B87}"/>
              </a:ext>
            </a:extLst>
          </p:cNvPr>
          <p:cNvSpPr/>
          <p:nvPr/>
        </p:nvSpPr>
        <p:spPr>
          <a:xfrm>
            <a:off x="2775857" y="5551714"/>
            <a:ext cx="6106886" cy="80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Every memory access cannot increment a counter. The overheads are prohibitive.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D62F469-4ABE-4373-7F9B-9591806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433050" y="5409179"/>
            <a:ext cx="1384522" cy="13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5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29FD-2B7C-B663-AF50-48D38FE6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Such Stack-based Algorithms can be made Practical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AC1B-8442-4CEC-8352-13302A23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91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7030A0"/>
                </a:solidFill>
                <a:cs typeface="Calibri"/>
              </a:rPr>
              <a:t>Order</a:t>
            </a:r>
            <a:r>
              <a:rPr lang="en-US">
                <a:cs typeface="Calibri"/>
              </a:rPr>
              <a:t> all the physical pages (frames) in memory in some order (maybe </a:t>
            </a:r>
            <a:r>
              <a:rPr lang="en-US">
                <a:solidFill>
                  <a:srgbClr val="00B050"/>
                </a:solidFill>
                <a:cs typeface="Calibri"/>
              </a:rPr>
              <a:t>FIFO</a:t>
            </a:r>
            <a:r>
              <a:rPr lang="en-US">
                <a:cs typeface="Calibri"/>
              </a:rPr>
              <a:t> order)</a:t>
            </a:r>
          </a:p>
          <a:p>
            <a:r>
              <a:rPr lang="en-US">
                <a:solidFill>
                  <a:srgbClr val="00B050"/>
                </a:solidFill>
                <a:cs typeface="Calibri"/>
              </a:rPr>
              <a:t>Leverage</a:t>
            </a:r>
            <a:r>
              <a:rPr lang="en-US">
                <a:cs typeface="Calibri"/>
              </a:rPr>
              <a:t> their protection bits. Mark them “no access”. </a:t>
            </a:r>
            <a:r>
              <a:rPr lang="en-US">
                <a:solidFill>
                  <a:srgbClr val="0070C0"/>
                </a:solidFill>
                <a:cs typeface="Calibri"/>
              </a:rPr>
              <a:t>Access bit = 0</a:t>
            </a:r>
          </a:p>
          <a:p>
            <a:r>
              <a:rPr lang="en-US">
                <a:cs typeface="Calibri"/>
              </a:rPr>
              <a:t>When we </a:t>
            </a:r>
            <a:r>
              <a:rPr lang="en-US">
                <a:solidFill>
                  <a:srgbClr val="FF0000"/>
                </a:solidFill>
                <a:cs typeface="Calibri"/>
              </a:rPr>
              <a:t>access</a:t>
            </a:r>
            <a:r>
              <a:rPr lang="en-US">
                <a:cs typeface="Calibri"/>
              </a:rPr>
              <a:t> a page with its </a:t>
            </a:r>
            <a:r>
              <a:rPr lang="en-US">
                <a:solidFill>
                  <a:srgbClr val="0070C0"/>
                </a:solidFill>
                <a:cs typeface="Calibri"/>
              </a:rPr>
              <a:t>access</a:t>
            </a:r>
            <a:r>
              <a:rPr lang="en-US">
                <a:cs typeface="Calibri"/>
              </a:rPr>
              <a:t> bit set to 0, there is a fault</a:t>
            </a:r>
          </a:p>
          <a:p>
            <a:pPr lvl="1"/>
            <a:r>
              <a:rPr lang="en-US">
                <a:solidFill>
                  <a:srgbClr val="C00000"/>
                </a:solidFill>
                <a:cs typeface="Calibri"/>
              </a:rPr>
              <a:t>Set</a:t>
            </a:r>
            <a:r>
              <a:rPr lang="en-US">
                <a:cs typeface="Calibri"/>
              </a:rPr>
              <a:t> it to 1</a:t>
            </a:r>
          </a:p>
          <a:p>
            <a:r>
              <a:rPr lang="en-US">
                <a:solidFill>
                  <a:srgbClr val="0070C0"/>
                </a:solidFill>
                <a:cs typeface="Calibri"/>
              </a:rPr>
              <a:t>Periodically</a:t>
            </a:r>
            <a:r>
              <a:rPr lang="en-US">
                <a:cs typeface="Calibri"/>
              </a:rPr>
              <a:t>, set all access bits to 0 </a:t>
            </a:r>
          </a:p>
          <a:p>
            <a:r>
              <a:rPr lang="en-US">
                <a:cs typeface="Calibri"/>
              </a:rPr>
              <a:t>OR, </a:t>
            </a:r>
            <a:r>
              <a:rPr lang="en-US">
                <a:solidFill>
                  <a:srgbClr val="C00000"/>
                </a:solidFill>
                <a:cs typeface="Calibri"/>
              </a:rPr>
              <a:t>alternatively</a:t>
            </a:r>
            <a:r>
              <a:rPr lang="en-US">
                <a:cs typeface="Calibri"/>
              </a:rPr>
              <a:t> record the time that it was set from 0 </a:t>
            </a:r>
            <a:r>
              <a:rPr lang="en-US">
                <a:cs typeface="Calibri"/>
                <a:sym typeface="Wingdings" panose="05000000000000000000" pitchFamily="2" charset="2"/>
              </a:rPr>
              <a:t> 1. Reset it to 0 only if a certain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cs typeface="Calibri"/>
                <a:sym typeface="Wingdings" panose="05000000000000000000" pitchFamily="2" charset="2"/>
              </a:rPr>
              <a:t>duration</a:t>
            </a:r>
            <a:r>
              <a:rPr lang="en-US">
                <a:cs typeface="Calibri"/>
                <a:sym typeface="Wingdings" panose="05000000000000000000" pitchFamily="2" charset="2"/>
              </a:rPr>
              <a:t> has been exceeded.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4F498-DD3F-7A28-53EB-0456F668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0FA63-70B5-BB03-3AC0-004CFE76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6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5E93-D382-8F72-8342-207C1429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89411"/>
            <a:ext cx="10515600" cy="1325563"/>
          </a:xfrm>
        </p:spPr>
        <p:txBody>
          <a:bodyPr/>
          <a:lstStyle/>
          <a:p>
            <a:r>
              <a:rPr lang="en-IN" err="1"/>
              <a:t>WS_Clock</a:t>
            </a:r>
            <a:r>
              <a:rPr lang="en-IN"/>
              <a:t> Page Replacement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15510-3B98-18DF-897D-8BE7BD988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29" y="4274165"/>
            <a:ext cx="11004931" cy="2013864"/>
          </a:xfrm>
        </p:spPr>
        <p:txBody>
          <a:bodyPr>
            <a:normAutofit fontScale="92500"/>
          </a:bodyPr>
          <a:lstStyle/>
          <a:p>
            <a:r>
              <a:rPr lang="en-IN"/>
              <a:t>A </a:t>
            </a:r>
            <a:r>
              <a:rPr lang="en-IN">
                <a:solidFill>
                  <a:srgbClr val="0070C0"/>
                </a:solidFill>
              </a:rPr>
              <a:t>pointer</a:t>
            </a:r>
            <a:r>
              <a:rPr lang="en-IN"/>
              <a:t> (like the </a:t>
            </a:r>
            <a:r>
              <a:rPr lang="en-IN">
                <a:solidFill>
                  <a:srgbClr val="C00000"/>
                </a:solidFill>
              </a:rPr>
              <a:t>minute</a:t>
            </a:r>
            <a:r>
              <a:rPr lang="en-IN"/>
              <a:t> hand of a clock) </a:t>
            </a:r>
            <a:r>
              <a:rPr lang="en-IN">
                <a:solidFill>
                  <a:srgbClr val="00B050"/>
                </a:solidFill>
              </a:rPr>
              <a:t>points</a:t>
            </a:r>
            <a:r>
              <a:rPr lang="en-IN"/>
              <a:t> to a physical page</a:t>
            </a:r>
          </a:p>
          <a:p>
            <a:r>
              <a:rPr lang="en-IN">
                <a:solidFill>
                  <a:srgbClr val="00B050"/>
                </a:solidFill>
              </a:rPr>
              <a:t>If</a:t>
            </a:r>
            <a:r>
              <a:rPr lang="en-IN"/>
              <a:t> its (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access bit = 1</a:t>
            </a:r>
            <a:r>
              <a:rPr lang="en-IN"/>
              <a:t>) set it to 0</a:t>
            </a:r>
          </a:p>
          <a:p>
            <a:r>
              <a:rPr lang="en-IN"/>
              <a:t>Otherwise, </a:t>
            </a:r>
            <a:r>
              <a:rPr lang="en-IN">
                <a:solidFill>
                  <a:srgbClr val="FF0000"/>
                </a:solidFill>
              </a:rPr>
              <a:t>replace</a:t>
            </a:r>
            <a:r>
              <a:rPr lang="en-IN"/>
              <a:t> it</a:t>
            </a:r>
          </a:p>
          <a:p>
            <a:r>
              <a:rPr lang="en-IN"/>
              <a:t>Next time, start the </a:t>
            </a:r>
            <a:r>
              <a:rPr lang="en-IN">
                <a:solidFill>
                  <a:srgbClr val="00B050"/>
                </a:solidFill>
              </a:rPr>
              <a:t>pointer</a:t>
            </a:r>
            <a:r>
              <a:rPr lang="en-IN"/>
              <a:t> from the </a:t>
            </a:r>
            <a:r>
              <a:rPr lang="en-IN">
                <a:solidFill>
                  <a:srgbClr val="7030A0"/>
                </a:solidFill>
              </a:rPr>
              <a:t>same</a:t>
            </a:r>
            <a:r>
              <a:rPr lang="en-IN"/>
              <a:t> point and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wraparound</a:t>
            </a:r>
            <a:r>
              <a:rPr lang="en-IN"/>
              <a:t> at the end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B8F9B-600A-D1D8-6F6B-1AA2F00A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6B51D-3DE1-B7EE-EDB2-348227BD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685734-8FA3-B788-8962-D2AE0A0C30F3}"/>
              </a:ext>
            </a:extLst>
          </p:cNvPr>
          <p:cNvGrpSpPr/>
          <p:nvPr/>
        </p:nvGrpSpPr>
        <p:grpSpPr>
          <a:xfrm>
            <a:off x="941613" y="1205626"/>
            <a:ext cx="10308773" cy="3321697"/>
            <a:chOff x="1850571" y="974271"/>
            <a:chExt cx="10308773" cy="33216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0917DE-0517-E591-E474-F824E0195E4E}"/>
                </a:ext>
              </a:extLst>
            </p:cNvPr>
            <p:cNvSpPr/>
            <p:nvPr/>
          </p:nvSpPr>
          <p:spPr>
            <a:xfrm>
              <a:off x="2362200" y="1690688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BE11D4-B54D-6077-000A-BE97FC92BB0A}"/>
                </a:ext>
              </a:extLst>
            </p:cNvPr>
            <p:cNvSpPr/>
            <p:nvPr/>
          </p:nvSpPr>
          <p:spPr>
            <a:xfrm>
              <a:off x="3946071" y="1690688"/>
              <a:ext cx="859971" cy="6966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1E0F3E-7A85-0DBD-2668-7FD058A6743F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3222171" y="203903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35FCC9F-506E-B33C-5C96-7BD5C2E2BB5C}"/>
                </a:ext>
              </a:extLst>
            </p:cNvPr>
            <p:cNvCxnSpPr>
              <a:cxnSpLocks/>
            </p:cNvCxnSpPr>
            <p:nvPr/>
          </p:nvCxnSpPr>
          <p:spPr>
            <a:xfrm>
              <a:off x="4806042" y="2039030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8A6F43-C050-EBCA-FADC-230A6BD7DD9A}"/>
                </a:ext>
              </a:extLst>
            </p:cNvPr>
            <p:cNvSpPr/>
            <p:nvPr/>
          </p:nvSpPr>
          <p:spPr>
            <a:xfrm>
              <a:off x="5529942" y="1700668"/>
              <a:ext cx="859971" cy="6966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025171-D0C3-D35C-0FAD-5F51B39A5769}"/>
                </a:ext>
              </a:extLst>
            </p:cNvPr>
            <p:cNvCxnSpPr>
              <a:cxnSpLocks/>
            </p:cNvCxnSpPr>
            <p:nvPr/>
          </p:nvCxnSpPr>
          <p:spPr>
            <a:xfrm>
              <a:off x="6389913" y="202474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D69F2D-BE7F-21CA-9E1C-2829DA6E4BDB}"/>
                </a:ext>
              </a:extLst>
            </p:cNvPr>
            <p:cNvSpPr/>
            <p:nvPr/>
          </p:nvSpPr>
          <p:spPr>
            <a:xfrm>
              <a:off x="7113813" y="1686379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0A58DA-9258-E307-DCA3-C6330B4EDEE1}"/>
                </a:ext>
              </a:extLst>
            </p:cNvPr>
            <p:cNvCxnSpPr>
              <a:cxnSpLocks/>
            </p:cNvCxnSpPr>
            <p:nvPr/>
          </p:nvCxnSpPr>
          <p:spPr>
            <a:xfrm>
              <a:off x="7973784" y="202474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CBABCD-BA77-A8B2-811A-4C149E1913DE}"/>
                </a:ext>
              </a:extLst>
            </p:cNvPr>
            <p:cNvSpPr/>
            <p:nvPr/>
          </p:nvSpPr>
          <p:spPr>
            <a:xfrm>
              <a:off x="8697684" y="1686379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288E43-C656-AE04-86E8-D6F958B74DDD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9557655" y="2034722"/>
              <a:ext cx="391888" cy="92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981BCC-0199-10DE-FB94-5B36CF5CE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9543" y="2049010"/>
              <a:ext cx="0" cy="16131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6DE8BB-62BE-0EA9-BED4-896D31C4C661}"/>
                </a:ext>
              </a:extLst>
            </p:cNvPr>
            <p:cNvCxnSpPr>
              <a:cxnSpLocks/>
            </p:cNvCxnSpPr>
            <p:nvPr/>
          </p:nvCxnSpPr>
          <p:spPr>
            <a:xfrm>
              <a:off x="1850571" y="3662138"/>
              <a:ext cx="8098972" cy="226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7B8DDE-9DA7-A534-338F-F101BDE10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0571" y="2007055"/>
              <a:ext cx="0" cy="16550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EDA3AA6-AED0-864E-3CDB-6EEEACCB970B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V="1">
              <a:off x="1850571" y="2039031"/>
              <a:ext cx="511629" cy="499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B4E38CB5-9369-C0A1-F2B0-2AB8792CAAED}"/>
                </a:ext>
              </a:extLst>
            </p:cNvPr>
            <p:cNvSpPr/>
            <p:nvPr/>
          </p:nvSpPr>
          <p:spPr>
            <a:xfrm>
              <a:off x="10417630" y="1072243"/>
              <a:ext cx="1741714" cy="696685"/>
            </a:xfrm>
            <a:prstGeom prst="wedgeRoundRectCallout">
              <a:avLst>
                <a:gd name="adj1" fmla="val -101238"/>
                <a:gd name="adj2" fmla="val 65625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/>
                <a:t>Access bit = 0</a:t>
              </a:r>
            </a:p>
          </p:txBody>
        </p:sp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2F5816F7-C93B-AECF-87C9-D704543ED0AD}"/>
                </a:ext>
              </a:extLst>
            </p:cNvPr>
            <p:cNvSpPr/>
            <p:nvPr/>
          </p:nvSpPr>
          <p:spPr>
            <a:xfrm>
              <a:off x="6901541" y="974271"/>
              <a:ext cx="1741714" cy="696685"/>
            </a:xfrm>
            <a:prstGeom prst="wedgeRoundRectCallout">
              <a:avLst>
                <a:gd name="adj1" fmla="val -101238"/>
                <a:gd name="adj2" fmla="val 65625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/>
                <a:t>Access bit = 1</a:t>
              </a:r>
            </a:p>
          </p:txBody>
        </p:sp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9FAF1816-9E56-9A47-329F-F130AD061C36}"/>
                </a:ext>
              </a:extLst>
            </p:cNvPr>
            <p:cNvSpPr/>
            <p:nvPr/>
          </p:nvSpPr>
          <p:spPr>
            <a:xfrm rot="5400000">
              <a:off x="5460861" y="2982967"/>
              <a:ext cx="998130" cy="1352157"/>
            </a:xfrm>
            <a:prstGeom prst="pie">
              <a:avLst>
                <a:gd name="adj1" fmla="val 5361818"/>
                <a:gd name="adj2" fmla="val 1619987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E8A283-0192-15EB-02F6-2FC0E91A2A36}"/>
                </a:ext>
              </a:extLst>
            </p:cNvPr>
            <p:cNvGrpSpPr/>
            <p:nvPr/>
          </p:nvGrpSpPr>
          <p:grpSpPr>
            <a:xfrm rot="18372949">
              <a:off x="4976937" y="2106383"/>
              <a:ext cx="382112" cy="1538508"/>
              <a:chOff x="3826331" y="2898314"/>
              <a:chExt cx="382112" cy="1538508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6B3DBDE4-80E3-D587-7B20-A1510CF9E27F}"/>
                  </a:ext>
                </a:extLst>
              </p:cNvPr>
              <p:cNvSpPr/>
              <p:nvPr/>
            </p:nvSpPr>
            <p:spPr>
              <a:xfrm>
                <a:off x="3826331" y="2898314"/>
                <a:ext cx="382112" cy="360149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000" err="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F6B34A8-F247-58B9-BF6C-09288A51651B}"/>
                  </a:ext>
                </a:extLst>
              </p:cNvPr>
              <p:cNvSpPr/>
              <p:nvPr/>
            </p:nvSpPr>
            <p:spPr>
              <a:xfrm>
                <a:off x="3946071" y="3258463"/>
                <a:ext cx="137973" cy="117835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000" err="1"/>
              </a:p>
            </p:txBody>
          </p:sp>
        </p:grp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3758D3C-1E22-CF04-206F-AA9D237F97E5}"/>
                </a:ext>
              </a:extLst>
            </p:cNvPr>
            <p:cNvSpPr/>
            <p:nvPr/>
          </p:nvSpPr>
          <p:spPr>
            <a:xfrm rot="14768183">
              <a:off x="4953773" y="3171784"/>
              <a:ext cx="1166062" cy="1082305"/>
            </a:xfrm>
            <a:prstGeom prst="arc">
              <a:avLst>
                <a:gd name="adj1" fmla="val 18643389"/>
                <a:gd name="adj2" fmla="val 21245154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EA5E282B-D7E5-F47B-F7A6-66681FB3107B}"/>
                </a:ext>
              </a:extLst>
            </p:cNvPr>
            <p:cNvSpPr/>
            <p:nvPr/>
          </p:nvSpPr>
          <p:spPr>
            <a:xfrm rot="19284065">
              <a:off x="5286433" y="2887848"/>
              <a:ext cx="1166062" cy="1082305"/>
            </a:xfrm>
            <a:prstGeom prst="arc">
              <a:avLst>
                <a:gd name="adj1" fmla="val 16566883"/>
                <a:gd name="adj2" fmla="val 21245154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93830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5E93-D382-8F72-8342-207C1429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1275"/>
            <a:ext cx="10515600" cy="1325563"/>
          </a:xfrm>
        </p:spPr>
        <p:txBody>
          <a:bodyPr/>
          <a:lstStyle/>
          <a:p>
            <a:r>
              <a:rPr lang="en-IN" err="1"/>
              <a:t>WS_Clock</a:t>
            </a:r>
            <a:r>
              <a:rPr lang="en-IN"/>
              <a:t> based Second Chance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B8F9B-600A-D1D8-6F6B-1AA2F00A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6B51D-3DE1-B7EE-EDB2-348227BD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685734-8FA3-B788-8962-D2AE0A0C30F3}"/>
              </a:ext>
            </a:extLst>
          </p:cNvPr>
          <p:cNvGrpSpPr/>
          <p:nvPr/>
        </p:nvGrpSpPr>
        <p:grpSpPr>
          <a:xfrm>
            <a:off x="871844" y="1031426"/>
            <a:ext cx="10308773" cy="3321697"/>
            <a:chOff x="1850571" y="974271"/>
            <a:chExt cx="10308773" cy="33216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0917DE-0517-E591-E474-F824E0195E4E}"/>
                </a:ext>
              </a:extLst>
            </p:cNvPr>
            <p:cNvSpPr/>
            <p:nvPr/>
          </p:nvSpPr>
          <p:spPr>
            <a:xfrm>
              <a:off x="2362200" y="1690688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BE11D4-B54D-6077-000A-BE97FC92BB0A}"/>
                </a:ext>
              </a:extLst>
            </p:cNvPr>
            <p:cNvSpPr/>
            <p:nvPr/>
          </p:nvSpPr>
          <p:spPr>
            <a:xfrm>
              <a:off x="3946071" y="1690688"/>
              <a:ext cx="859971" cy="6966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1E0F3E-7A85-0DBD-2668-7FD058A6743F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3222171" y="203903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35FCC9F-506E-B33C-5C96-7BD5C2E2BB5C}"/>
                </a:ext>
              </a:extLst>
            </p:cNvPr>
            <p:cNvCxnSpPr>
              <a:cxnSpLocks/>
            </p:cNvCxnSpPr>
            <p:nvPr/>
          </p:nvCxnSpPr>
          <p:spPr>
            <a:xfrm>
              <a:off x="4806042" y="2039030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8A6F43-C050-EBCA-FADC-230A6BD7DD9A}"/>
                </a:ext>
              </a:extLst>
            </p:cNvPr>
            <p:cNvSpPr/>
            <p:nvPr/>
          </p:nvSpPr>
          <p:spPr>
            <a:xfrm>
              <a:off x="5529942" y="1700668"/>
              <a:ext cx="859971" cy="6966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025171-D0C3-D35C-0FAD-5F51B39A5769}"/>
                </a:ext>
              </a:extLst>
            </p:cNvPr>
            <p:cNvCxnSpPr>
              <a:cxnSpLocks/>
            </p:cNvCxnSpPr>
            <p:nvPr/>
          </p:nvCxnSpPr>
          <p:spPr>
            <a:xfrm>
              <a:off x="6389913" y="202474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D69F2D-BE7F-21CA-9E1C-2829DA6E4BDB}"/>
                </a:ext>
              </a:extLst>
            </p:cNvPr>
            <p:cNvSpPr/>
            <p:nvPr/>
          </p:nvSpPr>
          <p:spPr>
            <a:xfrm>
              <a:off x="7113813" y="1686379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0A58DA-9258-E307-DCA3-C6330B4EDEE1}"/>
                </a:ext>
              </a:extLst>
            </p:cNvPr>
            <p:cNvCxnSpPr>
              <a:cxnSpLocks/>
            </p:cNvCxnSpPr>
            <p:nvPr/>
          </p:nvCxnSpPr>
          <p:spPr>
            <a:xfrm>
              <a:off x="7973784" y="202474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CBABCD-BA77-A8B2-811A-4C149E1913DE}"/>
                </a:ext>
              </a:extLst>
            </p:cNvPr>
            <p:cNvSpPr/>
            <p:nvPr/>
          </p:nvSpPr>
          <p:spPr>
            <a:xfrm>
              <a:off x="8697684" y="1686379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288E43-C656-AE04-86E8-D6F958B74DDD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9557655" y="2034722"/>
              <a:ext cx="391888" cy="92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981BCC-0199-10DE-FB94-5B36CF5CE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9543" y="2049010"/>
              <a:ext cx="0" cy="16131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6DE8BB-62BE-0EA9-BED4-896D31C4C661}"/>
                </a:ext>
              </a:extLst>
            </p:cNvPr>
            <p:cNvCxnSpPr>
              <a:cxnSpLocks/>
            </p:cNvCxnSpPr>
            <p:nvPr/>
          </p:nvCxnSpPr>
          <p:spPr>
            <a:xfrm>
              <a:off x="1850571" y="3662138"/>
              <a:ext cx="8098972" cy="226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7B8DDE-9DA7-A534-338F-F101BDE10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0571" y="2007055"/>
              <a:ext cx="0" cy="16550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EDA3AA6-AED0-864E-3CDB-6EEEACCB970B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V="1">
              <a:off x="1850571" y="2039031"/>
              <a:ext cx="511629" cy="499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B4E38CB5-9369-C0A1-F2B0-2AB8792CAAED}"/>
                </a:ext>
              </a:extLst>
            </p:cNvPr>
            <p:cNvSpPr/>
            <p:nvPr/>
          </p:nvSpPr>
          <p:spPr>
            <a:xfrm>
              <a:off x="10417630" y="1072243"/>
              <a:ext cx="1741714" cy="696685"/>
            </a:xfrm>
            <a:prstGeom prst="wedgeRoundRectCallout">
              <a:avLst>
                <a:gd name="adj1" fmla="val -101238"/>
                <a:gd name="adj2" fmla="val 65625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/>
                <a:t>Access bit = 0</a:t>
              </a:r>
            </a:p>
          </p:txBody>
        </p:sp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2F5816F7-C93B-AECF-87C9-D704543ED0AD}"/>
                </a:ext>
              </a:extLst>
            </p:cNvPr>
            <p:cNvSpPr/>
            <p:nvPr/>
          </p:nvSpPr>
          <p:spPr>
            <a:xfrm>
              <a:off x="6901541" y="974271"/>
              <a:ext cx="1741714" cy="696685"/>
            </a:xfrm>
            <a:prstGeom prst="wedgeRoundRectCallout">
              <a:avLst>
                <a:gd name="adj1" fmla="val -101238"/>
                <a:gd name="adj2" fmla="val 65625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/>
                <a:t>Access bit = 1</a:t>
              </a:r>
            </a:p>
          </p:txBody>
        </p:sp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9FAF1816-9E56-9A47-329F-F130AD061C36}"/>
                </a:ext>
              </a:extLst>
            </p:cNvPr>
            <p:cNvSpPr/>
            <p:nvPr/>
          </p:nvSpPr>
          <p:spPr>
            <a:xfrm rot="5400000">
              <a:off x="5460861" y="2982967"/>
              <a:ext cx="998130" cy="1352157"/>
            </a:xfrm>
            <a:prstGeom prst="pie">
              <a:avLst>
                <a:gd name="adj1" fmla="val 5361818"/>
                <a:gd name="adj2" fmla="val 1619987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E8A283-0192-15EB-02F6-2FC0E91A2A36}"/>
                </a:ext>
              </a:extLst>
            </p:cNvPr>
            <p:cNvGrpSpPr/>
            <p:nvPr/>
          </p:nvGrpSpPr>
          <p:grpSpPr>
            <a:xfrm rot="18372949">
              <a:off x="4976937" y="2106383"/>
              <a:ext cx="382112" cy="1538508"/>
              <a:chOff x="3826331" y="2898314"/>
              <a:chExt cx="382112" cy="1538508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6B3DBDE4-80E3-D587-7B20-A1510CF9E27F}"/>
                  </a:ext>
                </a:extLst>
              </p:cNvPr>
              <p:cNvSpPr/>
              <p:nvPr/>
            </p:nvSpPr>
            <p:spPr>
              <a:xfrm>
                <a:off x="3826331" y="2898314"/>
                <a:ext cx="382112" cy="360149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000" err="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F6B34A8-F247-58B9-BF6C-09288A51651B}"/>
                  </a:ext>
                </a:extLst>
              </p:cNvPr>
              <p:cNvSpPr/>
              <p:nvPr/>
            </p:nvSpPr>
            <p:spPr>
              <a:xfrm>
                <a:off x="3946071" y="3258463"/>
                <a:ext cx="137973" cy="117835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000" err="1"/>
              </a:p>
            </p:txBody>
          </p:sp>
        </p:grp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3758D3C-1E22-CF04-206F-AA9D237F97E5}"/>
                </a:ext>
              </a:extLst>
            </p:cNvPr>
            <p:cNvSpPr/>
            <p:nvPr/>
          </p:nvSpPr>
          <p:spPr>
            <a:xfrm rot="14768183">
              <a:off x="4953773" y="3171784"/>
              <a:ext cx="1166062" cy="1082305"/>
            </a:xfrm>
            <a:prstGeom prst="arc">
              <a:avLst>
                <a:gd name="adj1" fmla="val 18643389"/>
                <a:gd name="adj2" fmla="val 21245154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EA5E282B-D7E5-F47B-F7A6-66681FB3107B}"/>
                </a:ext>
              </a:extLst>
            </p:cNvPr>
            <p:cNvSpPr/>
            <p:nvPr/>
          </p:nvSpPr>
          <p:spPr>
            <a:xfrm rot="19284065">
              <a:off x="5286433" y="2887848"/>
              <a:ext cx="1166062" cy="1082305"/>
            </a:xfrm>
            <a:prstGeom prst="arc">
              <a:avLst>
                <a:gd name="adj1" fmla="val 16566883"/>
                <a:gd name="adj2" fmla="val 21245154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7D6BB8B5-AFF4-A67F-34F1-451B6E91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47128"/>
              </p:ext>
            </p:extLst>
          </p:nvPr>
        </p:nvGraphicFramePr>
        <p:xfrm>
          <a:off x="503944" y="3792823"/>
          <a:ext cx="10360113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2547">
                  <a:extLst>
                    <a:ext uri="{9D8B030D-6E8A-4147-A177-3AD203B41FA5}">
                      <a16:colId xmlns:a16="http://schemas.microsoft.com/office/drawing/2014/main" val="239044460"/>
                    </a:ext>
                  </a:extLst>
                </a:gridCol>
                <a:gridCol w="1531344">
                  <a:extLst>
                    <a:ext uri="{9D8B030D-6E8A-4147-A177-3AD203B41FA5}">
                      <a16:colId xmlns:a16="http://schemas.microsoft.com/office/drawing/2014/main" val="3448127494"/>
                    </a:ext>
                  </a:extLst>
                </a:gridCol>
                <a:gridCol w="6676222">
                  <a:extLst>
                    <a:ext uri="{9D8B030D-6E8A-4147-A177-3AD203B41FA5}">
                      <a16:colId xmlns:a16="http://schemas.microsoft.com/office/drawing/2014/main" val="165314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&lt;Access bit,</a:t>
                      </a:r>
                      <a:br>
                        <a:rPr lang="en-IN" sz="2400"/>
                      </a:br>
                      <a:r>
                        <a:rPr lang="en-IN" sz="2400"/>
                        <a:t> Modified bit&gt;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New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3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&lt;0,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&lt;0,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Go ahead and replace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61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&lt;0, 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&lt;0,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Schedule a write-back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3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&lt;1,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&lt;0,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Move 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18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&lt;1, 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&lt;1,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Frequently used frame; move forward. Schedule a write-back.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32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7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8201-4A4F-81C9-7DB7-787B200A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FIFO and the </a:t>
            </a:r>
            <a:r>
              <a:rPr lang="en-IN" err="1"/>
              <a:t>Belady’s</a:t>
            </a:r>
            <a:r>
              <a:rPr lang="en-IN"/>
              <a:t> Anomaly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4A15E-FC19-8597-1EED-2C27ADC8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E7606-6662-795F-D442-D07B2E40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4D5B7A-D19B-9C34-63B3-316730DD89F0}"/>
              </a:ext>
            </a:extLst>
          </p:cNvPr>
          <p:cNvSpPr/>
          <p:nvPr/>
        </p:nvSpPr>
        <p:spPr>
          <a:xfrm>
            <a:off x="1002536" y="1690688"/>
            <a:ext cx="4263528" cy="8652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Consider the FIFO page replacement algorithm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BD8990-BF51-7204-4B51-EB1BA02F11C2}"/>
              </a:ext>
            </a:extLst>
          </p:cNvPr>
          <p:cNvSpPr/>
          <p:nvPr/>
        </p:nvSpPr>
        <p:spPr>
          <a:xfrm>
            <a:off x="44063" y="2944271"/>
            <a:ext cx="1534105" cy="969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Access sequence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F3123-FD41-D856-4A89-19EB912C4636}"/>
              </a:ext>
            </a:extLst>
          </p:cNvPr>
          <p:cNvSpPr/>
          <p:nvPr/>
        </p:nvSpPr>
        <p:spPr>
          <a:xfrm>
            <a:off x="1689254" y="3002111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DFAAB-9A6B-6486-46EF-DB10E28780F9}"/>
              </a:ext>
            </a:extLst>
          </p:cNvPr>
          <p:cNvSpPr/>
          <p:nvPr/>
        </p:nvSpPr>
        <p:spPr>
          <a:xfrm>
            <a:off x="2552243" y="3002110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B69B-232F-E5FA-769A-3B246E935EA3}"/>
              </a:ext>
            </a:extLst>
          </p:cNvPr>
          <p:cNvSpPr/>
          <p:nvPr/>
        </p:nvSpPr>
        <p:spPr>
          <a:xfrm>
            <a:off x="3378509" y="3002109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0F53EF-750C-FBAB-C077-414DE62AA64E}"/>
              </a:ext>
            </a:extLst>
          </p:cNvPr>
          <p:cNvSpPr/>
          <p:nvPr/>
        </p:nvSpPr>
        <p:spPr>
          <a:xfrm>
            <a:off x="4241498" y="3002108"/>
            <a:ext cx="951120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B30B6-2A9D-A76C-488F-B322EFE8AF53}"/>
              </a:ext>
            </a:extLst>
          </p:cNvPr>
          <p:cNvSpPr/>
          <p:nvPr/>
        </p:nvSpPr>
        <p:spPr>
          <a:xfrm>
            <a:off x="5056747" y="3002108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1F84F-653B-4BB1-4331-8296DF47DD58}"/>
              </a:ext>
            </a:extLst>
          </p:cNvPr>
          <p:cNvSpPr/>
          <p:nvPr/>
        </p:nvSpPr>
        <p:spPr>
          <a:xfrm>
            <a:off x="5919736" y="3002107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0BC5B1-06A6-30F8-6E74-66D8EA567B4D}"/>
              </a:ext>
            </a:extLst>
          </p:cNvPr>
          <p:cNvSpPr/>
          <p:nvPr/>
        </p:nvSpPr>
        <p:spPr>
          <a:xfrm>
            <a:off x="6746002" y="3002106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3954AE-583B-A135-ACC2-56FC1CC0658C}"/>
              </a:ext>
            </a:extLst>
          </p:cNvPr>
          <p:cNvSpPr/>
          <p:nvPr/>
        </p:nvSpPr>
        <p:spPr>
          <a:xfrm>
            <a:off x="7608991" y="3002105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894624-ECC2-6FD8-FD56-A419DCCBA879}"/>
              </a:ext>
            </a:extLst>
          </p:cNvPr>
          <p:cNvSpPr/>
          <p:nvPr/>
        </p:nvSpPr>
        <p:spPr>
          <a:xfrm>
            <a:off x="8450858" y="3002104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2A99DD-4955-9EB3-0339-35B795E7C25C}"/>
              </a:ext>
            </a:extLst>
          </p:cNvPr>
          <p:cNvSpPr/>
          <p:nvPr/>
        </p:nvSpPr>
        <p:spPr>
          <a:xfrm>
            <a:off x="9277124" y="3002103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DAB215-064A-2E17-546F-2EE2F3A36FF7}"/>
              </a:ext>
            </a:extLst>
          </p:cNvPr>
          <p:cNvSpPr/>
          <p:nvPr/>
        </p:nvSpPr>
        <p:spPr>
          <a:xfrm>
            <a:off x="10103390" y="3002102"/>
            <a:ext cx="951120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06A410-B853-E780-4DDA-7B53991D9E89}"/>
              </a:ext>
            </a:extLst>
          </p:cNvPr>
          <p:cNvSpPr/>
          <p:nvPr/>
        </p:nvSpPr>
        <p:spPr>
          <a:xfrm>
            <a:off x="10955364" y="3002102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1D7A1-3300-C763-F3CB-68CBF95F93DE}"/>
              </a:ext>
            </a:extLst>
          </p:cNvPr>
          <p:cNvSpPr txBox="1"/>
          <p:nvPr/>
        </p:nvSpPr>
        <p:spPr>
          <a:xfrm>
            <a:off x="7909767" y="704740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/>
              <a:t>[1]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E62C7E-7099-EDAC-10DF-00ACF2A873D1}"/>
              </a:ext>
            </a:extLst>
          </p:cNvPr>
          <p:cNvSpPr txBox="1"/>
          <p:nvPr/>
        </p:nvSpPr>
        <p:spPr>
          <a:xfrm>
            <a:off x="1951367" y="3635035"/>
            <a:ext cx="353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  <a:r>
              <a:rPr lang="en-IN" sz="2400"/>
              <a:t>1</a:t>
            </a:r>
            <a:endParaRPr lang="en-I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77D759-1B0E-6BD4-045A-5E031623A493}"/>
              </a:ext>
            </a:extLst>
          </p:cNvPr>
          <p:cNvSpPr txBox="1"/>
          <p:nvPr/>
        </p:nvSpPr>
        <p:spPr>
          <a:xfrm>
            <a:off x="2854512" y="3646187"/>
            <a:ext cx="353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274446-1A45-C1A3-7911-5CDDA54C514B}"/>
              </a:ext>
            </a:extLst>
          </p:cNvPr>
          <p:cNvSpPr txBox="1"/>
          <p:nvPr/>
        </p:nvSpPr>
        <p:spPr>
          <a:xfrm>
            <a:off x="3689964" y="3651321"/>
            <a:ext cx="35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F57642-D9B1-1935-4BE2-B0303A00A13D}"/>
              </a:ext>
            </a:extLst>
          </p:cNvPr>
          <p:cNvSpPr txBox="1"/>
          <p:nvPr/>
        </p:nvSpPr>
        <p:spPr>
          <a:xfrm>
            <a:off x="4567987" y="363503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8E4E54-8B3A-0112-EBD7-2B3CC3C35DFF}"/>
              </a:ext>
            </a:extLst>
          </p:cNvPr>
          <p:cNvSpPr txBox="1"/>
          <p:nvPr/>
        </p:nvSpPr>
        <p:spPr>
          <a:xfrm>
            <a:off x="5360856" y="364894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2240BD-74B5-6E1E-C336-E4071465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99" y="2518900"/>
            <a:ext cx="909256" cy="9100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265780-5F86-48DC-A836-67A7D0C89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63" y="2561201"/>
            <a:ext cx="909256" cy="9100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878A954-46BE-8C29-5FCB-559E1B30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10" y="2537407"/>
            <a:ext cx="909256" cy="9100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E07D5AD-3365-83D1-7FF4-5C5D0BC5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848" y="2561200"/>
            <a:ext cx="909256" cy="9100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F0DCDE-15B6-EE2C-1451-0811A361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048" y="2537407"/>
            <a:ext cx="715979" cy="6812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054C777-B520-F89B-4895-5DFEE0911801}"/>
              </a:ext>
            </a:extLst>
          </p:cNvPr>
          <p:cNvSpPr txBox="1"/>
          <p:nvPr/>
        </p:nvSpPr>
        <p:spPr>
          <a:xfrm>
            <a:off x="6187122" y="364894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6023FA8-2CBE-5C7E-02B1-00F7AA95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958" y="2547819"/>
            <a:ext cx="715979" cy="6812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00E37A9-D467-237D-F162-0012D67F1D77}"/>
              </a:ext>
            </a:extLst>
          </p:cNvPr>
          <p:cNvSpPr txBox="1"/>
          <p:nvPr/>
        </p:nvSpPr>
        <p:spPr>
          <a:xfrm>
            <a:off x="7069174" y="363503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6C2D4E-BD87-FDF3-7A2D-893405FF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051" y="2537406"/>
            <a:ext cx="909256" cy="91009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F87D4B4-57A7-93E8-659E-BFE21E5ECCE9}"/>
              </a:ext>
            </a:extLst>
          </p:cNvPr>
          <p:cNvSpPr txBox="1"/>
          <p:nvPr/>
        </p:nvSpPr>
        <p:spPr>
          <a:xfrm>
            <a:off x="7886369" y="3635034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endParaRPr lang="en-IN" sz="240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8CDE079-894E-5A0F-BA80-E1B353FC6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252" y="2565344"/>
            <a:ext cx="909256" cy="91009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C57828F-B618-85BF-7D5C-74B532DF5AE1}"/>
              </a:ext>
            </a:extLst>
          </p:cNvPr>
          <p:cNvSpPr txBox="1"/>
          <p:nvPr/>
        </p:nvSpPr>
        <p:spPr>
          <a:xfrm>
            <a:off x="8712279" y="3627947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4</a:t>
            </a:r>
          </a:p>
          <a:p>
            <a:endParaRPr lang="en-IN" sz="240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9EAD442-54D3-C337-C4DD-6A811349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63" y="2538325"/>
            <a:ext cx="909256" cy="91009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3B9E628-806F-F085-0858-CA23A116D2B7}"/>
              </a:ext>
            </a:extLst>
          </p:cNvPr>
          <p:cNvSpPr txBox="1"/>
          <p:nvPr/>
        </p:nvSpPr>
        <p:spPr>
          <a:xfrm>
            <a:off x="9554146" y="3646187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5</a:t>
            </a:r>
          </a:p>
          <a:p>
            <a:endParaRPr lang="en-IN" sz="2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81965A-33C4-BBED-0D73-3DBD94E132A4}"/>
              </a:ext>
            </a:extLst>
          </p:cNvPr>
          <p:cNvSpPr txBox="1"/>
          <p:nvPr/>
        </p:nvSpPr>
        <p:spPr>
          <a:xfrm>
            <a:off x="10368733" y="3627946"/>
            <a:ext cx="3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0887D3-7DE1-1A7C-7819-4A8E0A7D0BBE}"/>
              </a:ext>
            </a:extLst>
          </p:cNvPr>
          <p:cNvSpPr txBox="1"/>
          <p:nvPr/>
        </p:nvSpPr>
        <p:spPr>
          <a:xfrm>
            <a:off x="11183320" y="3627945"/>
            <a:ext cx="3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endParaRPr lang="en-IN" sz="2400"/>
          </a:p>
          <a:p>
            <a:endParaRPr lang="en-IN" sz="240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2F370BD-385F-0C35-3754-D4D3A3DA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993" y="2547052"/>
            <a:ext cx="909256" cy="9100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0F62E51-215C-F13E-B71C-FDB0B48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660" y="2547052"/>
            <a:ext cx="909256" cy="91009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27168F0-E9F0-C6D7-4235-46C496389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309" y="2518899"/>
            <a:ext cx="909256" cy="91009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F992C869-3ACC-7E97-0F2D-D2C800B20FE2}"/>
              </a:ext>
            </a:extLst>
          </p:cNvPr>
          <p:cNvSpPr/>
          <p:nvPr/>
        </p:nvSpPr>
        <p:spPr>
          <a:xfrm>
            <a:off x="179459" y="5465771"/>
            <a:ext cx="2912607" cy="65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4 frames</a:t>
            </a:r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C01221E9-8253-2283-7A53-ED505497FC88}"/>
              </a:ext>
            </a:extLst>
          </p:cNvPr>
          <p:cNvSpPr/>
          <p:nvPr/>
        </p:nvSpPr>
        <p:spPr>
          <a:xfrm>
            <a:off x="9042664" y="1254923"/>
            <a:ext cx="2678258" cy="146524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10 faults</a:t>
            </a:r>
          </a:p>
        </p:txBody>
      </p:sp>
    </p:spTree>
    <p:extLst>
      <p:ext uri="{BB962C8B-B14F-4D97-AF65-F5344CB8AC3E}">
        <p14:creationId xmlns:p14="http://schemas.microsoft.com/office/powerpoint/2010/main" val="542136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8201-4A4F-81C9-7DB7-787B200A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3"/>
            <a:ext cx="10515600" cy="1325563"/>
          </a:xfrm>
        </p:spPr>
        <p:txBody>
          <a:bodyPr/>
          <a:lstStyle/>
          <a:p>
            <a:r>
              <a:rPr lang="en-IN"/>
              <a:t>FIFO and the </a:t>
            </a:r>
            <a:r>
              <a:rPr lang="en-IN" err="1"/>
              <a:t>Belady’s</a:t>
            </a:r>
            <a:r>
              <a:rPr lang="en-IN"/>
              <a:t> Anomaly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4A15E-FC19-8597-1EED-2C27ADC8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E7606-6662-795F-D442-D07B2E40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4D5B7A-D19B-9C34-63B3-316730DD89F0}"/>
              </a:ext>
            </a:extLst>
          </p:cNvPr>
          <p:cNvSpPr/>
          <p:nvPr/>
        </p:nvSpPr>
        <p:spPr>
          <a:xfrm>
            <a:off x="1002536" y="1690688"/>
            <a:ext cx="4263528" cy="8652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Consider the FIFO page replacement algorithm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BD8990-BF51-7204-4B51-EB1BA02F11C2}"/>
              </a:ext>
            </a:extLst>
          </p:cNvPr>
          <p:cNvSpPr/>
          <p:nvPr/>
        </p:nvSpPr>
        <p:spPr>
          <a:xfrm>
            <a:off x="44063" y="2944271"/>
            <a:ext cx="1534105" cy="969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Access sequence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F3123-FD41-D856-4A89-19EB912C4636}"/>
              </a:ext>
            </a:extLst>
          </p:cNvPr>
          <p:cNvSpPr/>
          <p:nvPr/>
        </p:nvSpPr>
        <p:spPr>
          <a:xfrm>
            <a:off x="1689254" y="3002111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DFAAB-9A6B-6486-46EF-DB10E28780F9}"/>
              </a:ext>
            </a:extLst>
          </p:cNvPr>
          <p:cNvSpPr/>
          <p:nvPr/>
        </p:nvSpPr>
        <p:spPr>
          <a:xfrm>
            <a:off x="2552243" y="3002110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B69B-232F-E5FA-769A-3B246E935EA3}"/>
              </a:ext>
            </a:extLst>
          </p:cNvPr>
          <p:cNvSpPr/>
          <p:nvPr/>
        </p:nvSpPr>
        <p:spPr>
          <a:xfrm>
            <a:off x="3378509" y="3002109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0F53EF-750C-FBAB-C077-414DE62AA64E}"/>
              </a:ext>
            </a:extLst>
          </p:cNvPr>
          <p:cNvSpPr/>
          <p:nvPr/>
        </p:nvSpPr>
        <p:spPr>
          <a:xfrm>
            <a:off x="4241498" y="3002108"/>
            <a:ext cx="951120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B30B6-2A9D-A76C-488F-B322EFE8AF53}"/>
              </a:ext>
            </a:extLst>
          </p:cNvPr>
          <p:cNvSpPr/>
          <p:nvPr/>
        </p:nvSpPr>
        <p:spPr>
          <a:xfrm>
            <a:off x="5056747" y="3002108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1F84F-653B-4BB1-4331-8296DF47DD58}"/>
              </a:ext>
            </a:extLst>
          </p:cNvPr>
          <p:cNvSpPr/>
          <p:nvPr/>
        </p:nvSpPr>
        <p:spPr>
          <a:xfrm>
            <a:off x="5919736" y="3002107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0BC5B1-06A6-30F8-6E74-66D8EA567B4D}"/>
              </a:ext>
            </a:extLst>
          </p:cNvPr>
          <p:cNvSpPr/>
          <p:nvPr/>
        </p:nvSpPr>
        <p:spPr>
          <a:xfrm>
            <a:off x="6746002" y="3002106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3954AE-583B-A135-ACC2-56FC1CC0658C}"/>
              </a:ext>
            </a:extLst>
          </p:cNvPr>
          <p:cNvSpPr/>
          <p:nvPr/>
        </p:nvSpPr>
        <p:spPr>
          <a:xfrm>
            <a:off x="7608991" y="3002105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894624-ECC2-6FD8-FD56-A419DCCBA879}"/>
              </a:ext>
            </a:extLst>
          </p:cNvPr>
          <p:cNvSpPr/>
          <p:nvPr/>
        </p:nvSpPr>
        <p:spPr>
          <a:xfrm>
            <a:off x="8450858" y="3002104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2A99DD-4955-9EB3-0339-35B795E7C25C}"/>
              </a:ext>
            </a:extLst>
          </p:cNvPr>
          <p:cNvSpPr/>
          <p:nvPr/>
        </p:nvSpPr>
        <p:spPr>
          <a:xfrm>
            <a:off x="9277124" y="3002103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DAB215-064A-2E17-546F-2EE2F3A36FF7}"/>
              </a:ext>
            </a:extLst>
          </p:cNvPr>
          <p:cNvSpPr/>
          <p:nvPr/>
        </p:nvSpPr>
        <p:spPr>
          <a:xfrm>
            <a:off x="10103390" y="3002102"/>
            <a:ext cx="951120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06A410-B853-E780-4DDA-7B53991D9E89}"/>
              </a:ext>
            </a:extLst>
          </p:cNvPr>
          <p:cNvSpPr/>
          <p:nvPr/>
        </p:nvSpPr>
        <p:spPr>
          <a:xfrm>
            <a:off x="10955364" y="3002102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E62C7E-7099-EDAC-10DF-00ACF2A873D1}"/>
              </a:ext>
            </a:extLst>
          </p:cNvPr>
          <p:cNvSpPr txBox="1"/>
          <p:nvPr/>
        </p:nvSpPr>
        <p:spPr>
          <a:xfrm>
            <a:off x="1951367" y="3635035"/>
            <a:ext cx="353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  <a:r>
              <a:rPr lang="en-IN" sz="2400"/>
              <a:t>1</a:t>
            </a:r>
            <a:endParaRPr lang="en-I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77D759-1B0E-6BD4-045A-5E031623A493}"/>
              </a:ext>
            </a:extLst>
          </p:cNvPr>
          <p:cNvSpPr txBox="1"/>
          <p:nvPr/>
        </p:nvSpPr>
        <p:spPr>
          <a:xfrm>
            <a:off x="2854512" y="3646187"/>
            <a:ext cx="353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274446-1A45-C1A3-7911-5CDDA54C514B}"/>
              </a:ext>
            </a:extLst>
          </p:cNvPr>
          <p:cNvSpPr txBox="1"/>
          <p:nvPr/>
        </p:nvSpPr>
        <p:spPr>
          <a:xfrm>
            <a:off x="3689964" y="3651321"/>
            <a:ext cx="35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F57642-D9B1-1935-4BE2-B0303A00A13D}"/>
              </a:ext>
            </a:extLst>
          </p:cNvPr>
          <p:cNvSpPr txBox="1"/>
          <p:nvPr/>
        </p:nvSpPr>
        <p:spPr>
          <a:xfrm>
            <a:off x="4567987" y="3635035"/>
            <a:ext cx="35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8E4E54-8B3A-0112-EBD7-2B3CC3C35DFF}"/>
              </a:ext>
            </a:extLst>
          </p:cNvPr>
          <p:cNvSpPr txBox="1"/>
          <p:nvPr/>
        </p:nvSpPr>
        <p:spPr>
          <a:xfrm>
            <a:off x="5360856" y="3648945"/>
            <a:ext cx="35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endParaRPr lang="en-IN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2240BD-74B5-6E1E-C336-E4071465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99" y="2518900"/>
            <a:ext cx="909256" cy="9100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265780-5F86-48DC-A836-67A7D0C89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63" y="2561201"/>
            <a:ext cx="909256" cy="9100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878A954-46BE-8C29-5FCB-559E1B30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10" y="2537407"/>
            <a:ext cx="909256" cy="9100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E07D5AD-3365-83D1-7FF4-5C5D0BC5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848" y="2561200"/>
            <a:ext cx="909256" cy="9100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054C777-B520-F89B-4895-5DFEE0911801}"/>
              </a:ext>
            </a:extLst>
          </p:cNvPr>
          <p:cNvSpPr txBox="1"/>
          <p:nvPr/>
        </p:nvSpPr>
        <p:spPr>
          <a:xfrm>
            <a:off x="6187122" y="3648945"/>
            <a:ext cx="35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4</a:t>
            </a:r>
          </a:p>
          <a:p>
            <a:endParaRPr lang="en-IN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0E37A9-D467-237D-F162-0012D67F1D77}"/>
              </a:ext>
            </a:extLst>
          </p:cNvPr>
          <p:cNvSpPr txBox="1"/>
          <p:nvPr/>
        </p:nvSpPr>
        <p:spPr>
          <a:xfrm>
            <a:off x="7069174" y="363503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endParaRPr lang="en-IN" sz="240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6C2D4E-BD87-FDF3-7A2D-893405FF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051" y="2537406"/>
            <a:ext cx="909256" cy="91009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F87D4B4-57A7-93E8-659E-BFE21E5ECCE9}"/>
              </a:ext>
            </a:extLst>
          </p:cNvPr>
          <p:cNvSpPr txBox="1"/>
          <p:nvPr/>
        </p:nvSpPr>
        <p:spPr>
          <a:xfrm>
            <a:off x="7886369" y="3635034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57828F-B618-85BF-7D5C-74B532DF5AE1}"/>
              </a:ext>
            </a:extLst>
          </p:cNvPr>
          <p:cNvSpPr txBox="1"/>
          <p:nvPr/>
        </p:nvSpPr>
        <p:spPr>
          <a:xfrm>
            <a:off x="8712279" y="3627945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B9E628-806F-F085-0858-CA23A116D2B7}"/>
              </a:ext>
            </a:extLst>
          </p:cNvPr>
          <p:cNvSpPr txBox="1"/>
          <p:nvPr/>
        </p:nvSpPr>
        <p:spPr>
          <a:xfrm>
            <a:off x="9554146" y="3646187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2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81965A-33C4-BBED-0D73-3DBD94E132A4}"/>
              </a:ext>
            </a:extLst>
          </p:cNvPr>
          <p:cNvSpPr txBox="1"/>
          <p:nvPr/>
        </p:nvSpPr>
        <p:spPr>
          <a:xfrm>
            <a:off x="10368733" y="3627946"/>
            <a:ext cx="3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5</a:t>
            </a:r>
          </a:p>
          <a:p>
            <a:endParaRPr lang="en-IN" sz="2400"/>
          </a:p>
          <a:p>
            <a:endParaRPr lang="en-IN" sz="2400"/>
          </a:p>
          <a:p>
            <a:endParaRPr lang="en-IN" sz="24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0887D3-7DE1-1A7C-7819-4A8E0A7D0BBE}"/>
              </a:ext>
            </a:extLst>
          </p:cNvPr>
          <p:cNvSpPr txBox="1"/>
          <p:nvPr/>
        </p:nvSpPr>
        <p:spPr>
          <a:xfrm>
            <a:off x="11183320" y="3627945"/>
            <a:ext cx="3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5</a:t>
            </a:r>
          </a:p>
          <a:p>
            <a:endParaRPr lang="en-IN" sz="2400"/>
          </a:p>
          <a:p>
            <a:endParaRPr lang="en-IN" sz="2400"/>
          </a:p>
          <a:p>
            <a:endParaRPr lang="en-IN" sz="240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2F370BD-385F-0C35-3754-D4D3A3DA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993" y="2547052"/>
            <a:ext cx="909256" cy="9100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0F62E51-215C-F13E-B71C-FDB0B48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660" y="2547052"/>
            <a:ext cx="909256" cy="91009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F992C869-3ACC-7E97-0F2D-D2C800B20FE2}"/>
              </a:ext>
            </a:extLst>
          </p:cNvPr>
          <p:cNvSpPr/>
          <p:nvPr/>
        </p:nvSpPr>
        <p:spPr>
          <a:xfrm>
            <a:off x="179459" y="5465771"/>
            <a:ext cx="2912607" cy="65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3 frames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B174C-C02D-FD68-E092-231EE12DE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130" y="2537405"/>
            <a:ext cx="909256" cy="9100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454EB3-487C-FAC8-15E3-B910AFB0C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41" y="2534652"/>
            <a:ext cx="909256" cy="9100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5A35F9-DB75-CBD4-732B-B724E3E6B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232" y="2477661"/>
            <a:ext cx="715979" cy="681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60D62B-7277-D8E0-8BD5-749DA8B89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868" y="2482991"/>
            <a:ext cx="715979" cy="6812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B932BD-C072-F838-D2D8-CBD74619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997" y="2491000"/>
            <a:ext cx="715979" cy="681299"/>
          </a:xfrm>
          <a:prstGeom prst="rect">
            <a:avLst/>
          </a:prstGeom>
        </p:spPr>
      </p:pic>
      <p:sp>
        <p:nvSpPr>
          <p:cNvPr id="23" name="Explosion: 8 Points 22">
            <a:extLst>
              <a:ext uri="{FF2B5EF4-FFF2-40B4-BE49-F238E27FC236}">
                <a16:creationId xmlns:a16="http://schemas.microsoft.com/office/drawing/2014/main" id="{7826F708-943D-9937-6E3F-AE99E32C8B40}"/>
              </a:ext>
            </a:extLst>
          </p:cNvPr>
          <p:cNvSpPr/>
          <p:nvPr/>
        </p:nvSpPr>
        <p:spPr>
          <a:xfrm>
            <a:off x="8893338" y="1115122"/>
            <a:ext cx="2678258" cy="146524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9 faults</a:t>
            </a:r>
          </a:p>
        </p:txBody>
      </p:sp>
    </p:spTree>
    <p:extLst>
      <p:ext uri="{BB962C8B-B14F-4D97-AF65-F5344CB8AC3E}">
        <p14:creationId xmlns:p14="http://schemas.microsoft.com/office/powerpoint/2010/main" val="31202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702618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2108200" y="48281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27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BE51-DCA1-8B2D-8E56-E5AE5C1E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Final Word on Page Replacement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1C413-5236-BB70-39F4-48724DEA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1112"/>
          </a:xfrm>
        </p:spPr>
        <p:txBody>
          <a:bodyPr/>
          <a:lstStyle/>
          <a:p>
            <a:r>
              <a:rPr lang="en-IN"/>
              <a:t>Stack-based algorithms are by and large </a:t>
            </a:r>
            <a:r>
              <a:rPr lang="en-IN">
                <a:solidFill>
                  <a:srgbClr val="FF0000"/>
                </a:solidFill>
              </a:rPr>
              <a:t>impractical</a:t>
            </a:r>
            <a:r>
              <a:rPr lang="en-IN"/>
              <a:t> </a:t>
            </a:r>
          </a:p>
          <a:p>
            <a:r>
              <a:rPr lang="en-IN"/>
              <a:t>We need to create </a:t>
            </a:r>
            <a:r>
              <a:rPr lang="en-IN">
                <a:solidFill>
                  <a:srgbClr val="0070C0"/>
                </a:solidFill>
              </a:rPr>
              <a:t>approximations</a:t>
            </a:r>
            <a:r>
              <a:rPr lang="en-IN"/>
              <a:t>.</a:t>
            </a:r>
          </a:p>
          <a:p>
            <a:r>
              <a:rPr lang="en-IN"/>
              <a:t>FIFO and Random </a:t>
            </a:r>
            <a:r>
              <a:rPr lang="en-IN">
                <a:solidFill>
                  <a:srgbClr val="C00000"/>
                </a:solidFill>
              </a:rPr>
              <a:t>replacement</a:t>
            </a:r>
            <a:r>
              <a:rPr lang="en-IN"/>
              <a:t> algorithms may exhibit the </a:t>
            </a:r>
            <a:r>
              <a:rPr lang="en-IN" err="1"/>
              <a:t>Belady’s</a:t>
            </a:r>
            <a:r>
              <a:rPr lang="en-IN"/>
              <a:t> anomaly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7030A0"/>
                </a:solidFill>
              </a:rPr>
              <a:t>ratio</a:t>
            </a:r>
            <a:r>
              <a:rPr lang="en-IN"/>
              <a:t> between the </a:t>
            </a:r>
            <a:r>
              <a:rPr lang="en-IN">
                <a:solidFill>
                  <a:srgbClr val="00B050"/>
                </a:solidFill>
              </a:rPr>
              <a:t>faults</a:t>
            </a:r>
            <a:r>
              <a:rPr lang="en-IN"/>
              <a:t> in a large memory and small memory is unbounded </a:t>
            </a:r>
            <a:r>
              <a:rPr lang="en-IN">
                <a:sym typeface="Wingdings" panose="05000000000000000000" pitchFamily="2" charset="2"/>
              </a:rPr>
              <a:t> can be as large as we want it to be [2].</a:t>
            </a:r>
            <a:endParaRPr lang="en-IN"/>
          </a:p>
          <a:p>
            <a:r>
              <a:rPr lang="en-IN"/>
              <a:t>The clock-based </a:t>
            </a:r>
            <a:r>
              <a:rPr lang="en-IN">
                <a:solidFill>
                  <a:srgbClr val="C00000"/>
                </a:solidFill>
              </a:rPr>
              <a:t>algorithms</a:t>
            </a:r>
            <a:r>
              <a:rPr lang="en-IN"/>
              <a:t> approximate LRU and are known to </a:t>
            </a:r>
            <a:r>
              <a:rPr lang="en-IN">
                <a:solidFill>
                  <a:srgbClr val="0070C0"/>
                </a:solidFill>
              </a:rPr>
              <a:t>work</a:t>
            </a:r>
            <a:r>
              <a:rPr lang="en-IN"/>
              <a:t> well.</a:t>
            </a:r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7BCEA-88F2-1C4D-379F-1FAF3C3A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E224B-19ED-48AD-6BAD-7D088774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45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409A-D93A-F09E-DFE3-7BA7982C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Working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A175-5337-FDF7-E84B-69C22C561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3883"/>
            <a:ext cx="10515600" cy="10355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/>
              <a:t>A </a:t>
            </a:r>
            <a:r>
              <a:rPr lang="en-IN">
                <a:solidFill>
                  <a:srgbClr val="0070C0"/>
                </a:solidFill>
              </a:rPr>
              <a:t>working set </a:t>
            </a:r>
            <a:r>
              <a:rPr lang="en-IN"/>
              <a:t>is a set of pages that a program access over a </a:t>
            </a:r>
            <a:r>
              <a:rPr lang="en-IN">
                <a:solidFill>
                  <a:srgbClr val="FF0000"/>
                </a:solidFill>
              </a:rPr>
              <a:t>short duration</a:t>
            </a:r>
            <a:r>
              <a:rPr lang="en-IN"/>
              <a:t>.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ED926-295F-8704-7A9A-C09513E9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9193A-A624-66A7-0C50-2F1DA371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FC05F2-FF8B-4B9E-072E-B35AC0E0663B}"/>
              </a:ext>
            </a:extLst>
          </p:cNvPr>
          <p:cNvSpPr/>
          <p:nvPr/>
        </p:nvSpPr>
        <p:spPr>
          <a:xfrm>
            <a:off x="1233889" y="3317375"/>
            <a:ext cx="3712684" cy="7698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How </a:t>
            </a:r>
            <a:r>
              <a:rPr lang="en-IN" sz="2800">
                <a:solidFill>
                  <a:srgbClr val="7030A0"/>
                </a:solidFill>
              </a:rPr>
              <a:t>short</a:t>
            </a:r>
            <a:r>
              <a:rPr lang="en-IN" sz="2800"/>
              <a:t> is </a:t>
            </a:r>
            <a:r>
              <a:rPr lang="en-IN" sz="2800">
                <a:solidFill>
                  <a:srgbClr val="FF0000"/>
                </a:solidFill>
              </a:rPr>
              <a:t>short</a:t>
            </a:r>
            <a:r>
              <a:rPr lang="en-IN" sz="2800"/>
              <a:t>?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45C4985-52EE-BA01-E0F9-60FE843FE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" y="3317375"/>
            <a:ext cx="780120" cy="78012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136FA2-A1D8-38F2-2110-7F380CE56CE8}"/>
              </a:ext>
            </a:extLst>
          </p:cNvPr>
          <p:cNvCxnSpPr>
            <a:cxnSpLocks/>
          </p:cNvCxnSpPr>
          <p:nvPr/>
        </p:nvCxnSpPr>
        <p:spPr>
          <a:xfrm>
            <a:off x="7326217" y="4946573"/>
            <a:ext cx="3789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B5342B-2DC4-AAEF-2339-FF4E80FDD80E}"/>
              </a:ext>
            </a:extLst>
          </p:cNvPr>
          <p:cNvCxnSpPr>
            <a:cxnSpLocks/>
          </p:cNvCxnSpPr>
          <p:nvPr/>
        </p:nvCxnSpPr>
        <p:spPr>
          <a:xfrm flipV="1">
            <a:off x="7326217" y="3151933"/>
            <a:ext cx="0" cy="1794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0480DC-DC39-AE3D-78C8-D480B656FF46}"/>
              </a:ext>
            </a:extLst>
          </p:cNvPr>
          <p:cNvSpPr txBox="1"/>
          <p:nvPr/>
        </p:nvSpPr>
        <p:spPr>
          <a:xfrm>
            <a:off x="7326217" y="5116548"/>
            <a:ext cx="299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#pages in memory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40EE6C-5DAD-E310-1C98-D068B2D345A4}"/>
              </a:ext>
            </a:extLst>
          </p:cNvPr>
          <p:cNvSpPr txBox="1"/>
          <p:nvPr/>
        </p:nvSpPr>
        <p:spPr>
          <a:xfrm rot="16200000">
            <a:off x="6011636" y="3908394"/>
            <a:ext cx="200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Page fault rate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7CA0E25-7282-099A-45E6-554EB535E771}"/>
              </a:ext>
            </a:extLst>
          </p:cNvPr>
          <p:cNvSpPr/>
          <p:nvPr/>
        </p:nvSpPr>
        <p:spPr>
          <a:xfrm>
            <a:off x="7458418" y="3633071"/>
            <a:ext cx="3349125" cy="1225368"/>
          </a:xfrm>
          <a:custGeom>
            <a:avLst/>
            <a:gdLst>
              <a:gd name="connsiteX0" fmla="*/ 0 w 3172858"/>
              <a:gd name="connsiteY0" fmla="*/ 13512 h 1225368"/>
              <a:gd name="connsiteX1" fmla="*/ 1311008 w 3172858"/>
              <a:gd name="connsiteY1" fmla="*/ 112664 h 1225368"/>
              <a:gd name="connsiteX2" fmla="*/ 1586429 w 3172858"/>
              <a:gd name="connsiteY2" fmla="*/ 839777 h 1225368"/>
              <a:gd name="connsiteX3" fmla="*/ 1905918 w 3172858"/>
              <a:gd name="connsiteY3" fmla="*/ 1148249 h 1225368"/>
              <a:gd name="connsiteX4" fmla="*/ 3172858 w 3172858"/>
              <a:gd name="connsiteY4" fmla="*/ 1225368 h 1225368"/>
              <a:gd name="connsiteX5" fmla="*/ 3172858 w 3172858"/>
              <a:gd name="connsiteY5" fmla="*/ 1225368 h 122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2858" h="1225368">
                <a:moveTo>
                  <a:pt x="0" y="13512"/>
                </a:moveTo>
                <a:cubicBezTo>
                  <a:pt x="523301" y="-5768"/>
                  <a:pt x="1046603" y="-25047"/>
                  <a:pt x="1311008" y="112664"/>
                </a:cubicBezTo>
                <a:cubicBezTo>
                  <a:pt x="1575413" y="250375"/>
                  <a:pt x="1487277" y="667179"/>
                  <a:pt x="1586429" y="839777"/>
                </a:cubicBezTo>
                <a:cubicBezTo>
                  <a:pt x="1685581" y="1012375"/>
                  <a:pt x="1641513" y="1083984"/>
                  <a:pt x="1905918" y="1148249"/>
                </a:cubicBezTo>
                <a:cubicBezTo>
                  <a:pt x="2170323" y="1212514"/>
                  <a:pt x="3172858" y="1225368"/>
                  <a:pt x="3172858" y="1225368"/>
                </a:cubicBezTo>
                <a:lnTo>
                  <a:pt x="3172858" y="1225368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4E3DA-45A4-6AF0-E4CF-054297D405F0}"/>
              </a:ext>
            </a:extLst>
          </p:cNvPr>
          <p:cNvCxnSpPr/>
          <p:nvPr/>
        </p:nvCxnSpPr>
        <p:spPr>
          <a:xfrm>
            <a:off x="9166033" y="3429000"/>
            <a:ext cx="0" cy="1629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8E0D2B1-B586-AA89-8417-4798C52FA583}"/>
              </a:ext>
            </a:extLst>
          </p:cNvPr>
          <p:cNvSpPr txBox="1"/>
          <p:nvPr/>
        </p:nvSpPr>
        <p:spPr>
          <a:xfrm>
            <a:off x="9546116" y="335942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0070C0"/>
                </a:solidFill>
              </a:rPr>
              <a:t>Working set size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2FDC7E1-B7F0-A45A-1775-6D4DE4EA66F9}"/>
              </a:ext>
            </a:extLst>
          </p:cNvPr>
          <p:cNvSpPr/>
          <p:nvPr/>
        </p:nvSpPr>
        <p:spPr>
          <a:xfrm rot="10800000">
            <a:off x="9267944" y="3440797"/>
            <a:ext cx="297446" cy="296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24" name="Picture 23" descr="A picture containing seat&#10;&#10;Description automatically generated">
            <a:extLst>
              <a:ext uri="{FF2B5EF4-FFF2-40B4-BE49-F238E27FC236}">
                <a16:creationId xmlns:a16="http://schemas.microsoft.com/office/drawing/2014/main" id="{D432D490-56F4-77CE-9F0F-9C8DEAC39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6" y="4877472"/>
            <a:ext cx="1277447" cy="1294912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41A49B-7F98-2F45-6875-EDB47516E2FE}"/>
              </a:ext>
            </a:extLst>
          </p:cNvPr>
          <p:cNvSpPr/>
          <p:nvPr/>
        </p:nvSpPr>
        <p:spPr>
          <a:xfrm>
            <a:off x="1740669" y="4945005"/>
            <a:ext cx="4263524" cy="8578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Keep track of the working set and ensure that it is in memory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64E3D6-D7DD-20B1-400A-57BBBE9CAA07}"/>
              </a:ext>
            </a:extLst>
          </p:cNvPr>
          <p:cNvSpPr/>
          <p:nvPr/>
        </p:nvSpPr>
        <p:spPr>
          <a:xfrm>
            <a:off x="5192270" y="1190697"/>
            <a:ext cx="3813048" cy="528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Assume you have a recency-based replacement algorithm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49770B-A740-A7E2-17E5-8692985ED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18" y="1304948"/>
            <a:ext cx="278290" cy="2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8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6D96-08FB-D81F-CE91-E72E208A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BB3F-D1CD-A9FF-06B2-E642DEFB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3031"/>
          </a:xfrm>
        </p:spPr>
        <p:txBody>
          <a:bodyPr/>
          <a:lstStyle/>
          <a:p>
            <a:r>
              <a:rPr lang="en-IN"/>
              <a:t>Consider a </a:t>
            </a:r>
            <a:r>
              <a:rPr lang="en-IN">
                <a:solidFill>
                  <a:srgbClr val="00B050"/>
                </a:solidFill>
              </a:rPr>
              <a:t>system</a:t>
            </a:r>
            <a:r>
              <a:rPr lang="en-IN"/>
              <a:t> with a lot of </a:t>
            </a:r>
            <a:r>
              <a:rPr lang="en-IN">
                <a:solidFill>
                  <a:srgbClr val="C00000"/>
                </a:solidFill>
              </a:rPr>
              <a:t>processes</a:t>
            </a:r>
            <a:r>
              <a:rPr lang="en-IN"/>
              <a:t> and a paucity of memory</a:t>
            </a:r>
          </a:p>
          <a:p>
            <a:r>
              <a:rPr lang="en-IN"/>
              <a:t>If the space </a:t>
            </a:r>
            <a:r>
              <a:rPr lang="en-IN">
                <a:solidFill>
                  <a:srgbClr val="7030A0"/>
                </a:solidFill>
              </a:rPr>
              <a:t>allocated</a:t>
            </a:r>
            <a:r>
              <a:rPr lang="en-IN"/>
              <a:t> to a process is less than its </a:t>
            </a:r>
            <a:r>
              <a:rPr lang="en-IN">
                <a:solidFill>
                  <a:srgbClr val="0070C0"/>
                </a:solidFill>
              </a:rPr>
              <a:t>working</a:t>
            </a:r>
            <a:r>
              <a:rPr lang="en-IN"/>
              <a:t> set</a:t>
            </a:r>
          </a:p>
          <a:p>
            <a:pPr lvl="1"/>
            <a:r>
              <a:rPr lang="en-IN"/>
              <a:t>The process will spend most of its time </a:t>
            </a:r>
            <a:r>
              <a:rPr lang="en-IN">
                <a:solidFill>
                  <a:schemeClr val="accent5">
                    <a:lumMod val="75000"/>
                  </a:schemeClr>
                </a:solidFill>
              </a:rPr>
              <a:t>fetching</a:t>
            </a:r>
            <a:r>
              <a:rPr lang="en-IN"/>
              <a:t> its working set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C00000"/>
                </a:solidFill>
              </a:rPr>
              <a:t>performance</a:t>
            </a:r>
            <a:r>
              <a:rPr lang="en-IN"/>
              <a:t> counters will indicate </a:t>
            </a:r>
            <a:r>
              <a:rPr lang="en-IN">
                <a:solidFill>
                  <a:srgbClr val="FF0000"/>
                </a:solidFill>
              </a:rPr>
              <a:t>low</a:t>
            </a:r>
            <a:r>
              <a:rPr lang="en-IN"/>
              <a:t> CPU utilization</a:t>
            </a:r>
          </a:p>
          <a:p>
            <a:pPr lvl="1"/>
            <a:r>
              <a:rPr lang="en-IN"/>
              <a:t>The kernel will see the </a:t>
            </a:r>
            <a:r>
              <a:rPr lang="en-IN">
                <a:solidFill>
                  <a:srgbClr val="0070C0"/>
                </a:solidFill>
              </a:rPr>
              <a:t>low</a:t>
            </a:r>
            <a:r>
              <a:rPr lang="en-IN"/>
              <a:t> load average and add more </a:t>
            </a:r>
            <a:r>
              <a:rPr lang="en-IN">
                <a:solidFill>
                  <a:srgbClr val="00B050"/>
                </a:solidFill>
              </a:rPr>
              <a:t>processes</a:t>
            </a:r>
            <a:r>
              <a:rPr lang="en-IN"/>
              <a:t> to the CPU’s run queue</a:t>
            </a:r>
          </a:p>
          <a:p>
            <a:pPr lvl="1"/>
            <a:r>
              <a:rPr lang="en-IN"/>
              <a:t>This will make the </a:t>
            </a:r>
            <a:r>
              <a:rPr lang="en-IN">
                <a:solidFill>
                  <a:srgbClr val="00B050"/>
                </a:solidFill>
              </a:rPr>
              <a:t>problem</a:t>
            </a:r>
            <a:r>
              <a:rPr lang="en-IN"/>
              <a:t> even worse</a:t>
            </a:r>
          </a:p>
          <a:p>
            <a:r>
              <a:rPr lang="en-IN"/>
              <a:t>Ultimately the system will </a:t>
            </a:r>
            <a:r>
              <a:rPr lang="en-IN">
                <a:solidFill>
                  <a:srgbClr val="FF0000"/>
                </a:solidFill>
              </a:rPr>
              <a:t>crash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D2E88-C253-A2E2-16A8-1E2E85AB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19B64-FDE9-EBC4-70A0-EC055D45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DCB7E9-7561-F967-086F-08D049689469}"/>
              </a:ext>
            </a:extLst>
          </p:cNvPr>
          <p:cNvSpPr/>
          <p:nvPr/>
        </p:nvSpPr>
        <p:spPr>
          <a:xfrm>
            <a:off x="4334256" y="5340096"/>
            <a:ext cx="4114800" cy="557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This is called thrashing.</a:t>
            </a:r>
          </a:p>
        </p:txBody>
      </p:sp>
    </p:spTree>
    <p:extLst>
      <p:ext uri="{BB962C8B-B14F-4D97-AF65-F5344CB8AC3E}">
        <p14:creationId xmlns:p14="http://schemas.microsoft.com/office/powerpoint/2010/main" val="1344528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3549396" y="363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3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6274-50AA-549E-D750-8CF6BF07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" y="237262"/>
            <a:ext cx="4794504" cy="713867"/>
          </a:xfrm>
        </p:spPr>
        <p:txBody>
          <a:bodyPr>
            <a:normAutofit fontScale="90000"/>
          </a:bodyPr>
          <a:lstStyle/>
          <a:p>
            <a:r>
              <a:rPr lang="en-IN"/>
              <a:t>Virtual Memory Map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221FD-BE9B-2AE3-82B0-19190544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A1CB1-74CF-ED53-D408-F654BAB3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57FD6-6CFF-CF24-1A10-56B027CA8000}"/>
              </a:ext>
            </a:extLst>
          </p:cNvPr>
          <p:cNvSpPr/>
          <p:nvPr/>
        </p:nvSpPr>
        <p:spPr>
          <a:xfrm>
            <a:off x="5254752" y="4256379"/>
            <a:ext cx="3776472" cy="2044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User space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39A01192-7DD8-31DE-7031-7D4D187E0893}"/>
              </a:ext>
            </a:extLst>
          </p:cNvPr>
          <p:cNvSpPr/>
          <p:nvPr/>
        </p:nvSpPr>
        <p:spPr>
          <a:xfrm rot="5400000">
            <a:off x="8401970" y="5194432"/>
            <a:ext cx="2044318" cy="16821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0DFD0A-4753-5FAF-26D2-C0E3D6AC974A}"/>
              </a:ext>
            </a:extLst>
          </p:cNvPr>
          <p:cNvSpPr/>
          <p:nvPr/>
        </p:nvSpPr>
        <p:spPr>
          <a:xfrm>
            <a:off x="8048244" y="530352"/>
            <a:ext cx="4059797" cy="4228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dirty="0">
                <a:solidFill>
                  <a:srgbClr val="0070C0"/>
                </a:solidFill>
              </a:rPr>
              <a:t>Documentation/x86/x86_64/</a:t>
            </a:r>
            <a:r>
              <a:rPr lang="fr-FR" sz="2000" dirty="0" err="1">
                <a:solidFill>
                  <a:srgbClr val="0070C0"/>
                </a:solidFill>
              </a:rPr>
              <a:t>mm.rst</a:t>
            </a:r>
            <a:endParaRPr lang="en-IN" sz="20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9869B5-4082-D9BC-F308-416170C92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17" y="482775"/>
            <a:ext cx="568827" cy="412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4580AF-EF17-AC85-FDB1-4ED9D0BBD973}"/>
              </a:ext>
            </a:extLst>
          </p:cNvPr>
          <p:cNvSpPr txBox="1"/>
          <p:nvPr/>
        </p:nvSpPr>
        <p:spPr>
          <a:xfrm>
            <a:off x="9717024" y="503558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64 PB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F3CBF6-AD30-3C6D-FA3D-2B087A3EC85F}"/>
              </a:ext>
            </a:extLst>
          </p:cNvPr>
          <p:cNvSpPr/>
          <p:nvPr/>
        </p:nvSpPr>
        <p:spPr>
          <a:xfrm>
            <a:off x="5254752" y="4048035"/>
            <a:ext cx="3776472" cy="2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53C4A8-AD2B-29D6-B53C-143542C65806}"/>
              </a:ext>
            </a:extLst>
          </p:cNvPr>
          <p:cNvSpPr/>
          <p:nvPr/>
        </p:nvSpPr>
        <p:spPr>
          <a:xfrm>
            <a:off x="5254752" y="2932467"/>
            <a:ext cx="3776472" cy="1128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Direct mapped region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452B1169-B6C5-CBBB-A286-333C0BB1B1C3}"/>
              </a:ext>
            </a:extLst>
          </p:cNvPr>
          <p:cNvSpPr/>
          <p:nvPr/>
        </p:nvSpPr>
        <p:spPr>
          <a:xfrm rot="5400000">
            <a:off x="8860026" y="3412463"/>
            <a:ext cx="1128205" cy="16821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B12D2-CF25-5B30-DACD-9FB856193A6A}"/>
              </a:ext>
            </a:extLst>
          </p:cNvPr>
          <p:cNvSpPr txBox="1"/>
          <p:nvPr/>
        </p:nvSpPr>
        <p:spPr>
          <a:xfrm>
            <a:off x="9712962" y="3311903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32 PB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C571A-17DB-7125-C5FD-5CBFC19B2C0D}"/>
              </a:ext>
            </a:extLst>
          </p:cNvPr>
          <p:cNvSpPr/>
          <p:nvPr/>
        </p:nvSpPr>
        <p:spPr>
          <a:xfrm>
            <a:off x="5254752" y="2831882"/>
            <a:ext cx="3776472" cy="1069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A51E71-2ACA-2FD4-2463-FAE482B65080}"/>
              </a:ext>
            </a:extLst>
          </p:cNvPr>
          <p:cNvSpPr/>
          <p:nvPr/>
        </p:nvSpPr>
        <p:spPr>
          <a:xfrm>
            <a:off x="5254752" y="2419180"/>
            <a:ext cx="3776472" cy="412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Memory-mapped I/O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FA30408D-7005-7874-EAC0-E0903676433A}"/>
              </a:ext>
            </a:extLst>
          </p:cNvPr>
          <p:cNvSpPr/>
          <p:nvPr/>
        </p:nvSpPr>
        <p:spPr>
          <a:xfrm rot="5400000">
            <a:off x="9217777" y="2541427"/>
            <a:ext cx="412701" cy="16821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3164CE-78CE-4B08-1250-2862EFF7C06A}"/>
              </a:ext>
            </a:extLst>
          </p:cNvPr>
          <p:cNvSpPr txBox="1"/>
          <p:nvPr/>
        </p:nvSpPr>
        <p:spPr>
          <a:xfrm>
            <a:off x="9712962" y="256313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12.5 PB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8DC4B7-2146-7E26-8357-A89BF45703C5}"/>
              </a:ext>
            </a:extLst>
          </p:cNvPr>
          <p:cNvSpPr/>
          <p:nvPr/>
        </p:nvSpPr>
        <p:spPr>
          <a:xfrm>
            <a:off x="5254752" y="2333201"/>
            <a:ext cx="3776472" cy="85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30745E-005E-D1E8-2C43-50C5AB65A70B}"/>
              </a:ext>
            </a:extLst>
          </p:cNvPr>
          <p:cNvSpPr/>
          <p:nvPr/>
        </p:nvSpPr>
        <p:spPr>
          <a:xfrm>
            <a:off x="5254752" y="2054054"/>
            <a:ext cx="3776472" cy="2737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Per-CPU area</a:t>
            </a: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F242350C-719D-CB2A-0183-A369AA2A13F7}"/>
              </a:ext>
            </a:extLst>
          </p:cNvPr>
          <p:cNvSpPr/>
          <p:nvPr/>
        </p:nvSpPr>
        <p:spPr>
          <a:xfrm rot="5400000">
            <a:off x="9273532" y="2089246"/>
            <a:ext cx="273762" cy="16821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8D3D35-2F40-63E9-8DC7-3DDF7A6A4FB0}"/>
              </a:ext>
            </a:extLst>
          </p:cNvPr>
          <p:cNvSpPr txBox="1"/>
          <p:nvPr/>
        </p:nvSpPr>
        <p:spPr>
          <a:xfrm>
            <a:off x="9712962" y="202506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0.5 TB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505584-17FC-4922-84B5-E07B66D756CC}"/>
              </a:ext>
            </a:extLst>
          </p:cNvPr>
          <p:cNvSpPr/>
          <p:nvPr/>
        </p:nvSpPr>
        <p:spPr>
          <a:xfrm>
            <a:off x="5254752" y="1993481"/>
            <a:ext cx="3776472" cy="85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285A8C-8D56-4DFD-BC8B-C5750D518231}"/>
              </a:ext>
            </a:extLst>
          </p:cNvPr>
          <p:cNvSpPr/>
          <p:nvPr/>
        </p:nvSpPr>
        <p:spPr>
          <a:xfrm>
            <a:off x="5254752" y="1505203"/>
            <a:ext cx="3776472" cy="4985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Kernel code + modules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FB458C-BA9D-2B22-87AD-DEC3E2292F3D}"/>
              </a:ext>
            </a:extLst>
          </p:cNvPr>
          <p:cNvSpPr/>
          <p:nvPr/>
        </p:nvSpPr>
        <p:spPr>
          <a:xfrm>
            <a:off x="5254752" y="1471199"/>
            <a:ext cx="3776472" cy="85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7FD80051-6BCC-15E1-3A2B-F7C6C4B02B9E}"/>
              </a:ext>
            </a:extLst>
          </p:cNvPr>
          <p:cNvSpPr/>
          <p:nvPr/>
        </p:nvSpPr>
        <p:spPr>
          <a:xfrm rot="5400000">
            <a:off x="9198002" y="1685481"/>
            <a:ext cx="424821" cy="168214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4B6EE6-2683-420F-8F66-873B19FFB747}"/>
              </a:ext>
            </a:extLst>
          </p:cNvPr>
          <p:cNvSpPr txBox="1"/>
          <p:nvPr/>
        </p:nvSpPr>
        <p:spPr>
          <a:xfrm>
            <a:off x="9670785" y="1505203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512 MB + 1520 MB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6C2032E5-C697-9EB3-133D-93A396F142BB}"/>
              </a:ext>
            </a:extLst>
          </p:cNvPr>
          <p:cNvSpPr/>
          <p:nvPr/>
        </p:nvSpPr>
        <p:spPr>
          <a:xfrm>
            <a:off x="9817033" y="3865155"/>
            <a:ext cx="1081089" cy="365760"/>
          </a:xfrm>
          <a:prstGeom prst="wedgeRoundRectCallout">
            <a:avLst>
              <a:gd name="adj1" fmla="val -124022"/>
              <a:gd name="adj2" fmla="val 3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Holes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6F998F-6343-314F-34D9-BD6AB8AD981B}"/>
              </a:ext>
            </a:extLst>
          </p:cNvPr>
          <p:cNvSpPr txBox="1"/>
          <p:nvPr/>
        </p:nvSpPr>
        <p:spPr>
          <a:xfrm>
            <a:off x="462787" y="2140270"/>
            <a:ext cx="44968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 </a:t>
            </a:r>
            <a:r>
              <a:rPr lang="en-IN" sz="2000">
                <a:solidFill>
                  <a:srgbClr val="FF0000"/>
                </a:solidFill>
              </a:rPr>
              <a:t>memory</a:t>
            </a:r>
            <a:r>
              <a:rPr lang="en-IN" sz="2000"/>
              <a:t> map is not drawn to </a:t>
            </a:r>
            <a:r>
              <a:rPr lang="en-IN" sz="2000">
                <a:solidFill>
                  <a:srgbClr val="0070C0"/>
                </a:solidFill>
              </a:rPr>
              <a:t>scale</a:t>
            </a:r>
            <a:r>
              <a:rPr lang="en-IN" sz="2000"/>
              <a:t> and many regions have not been shown.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There are </a:t>
            </a:r>
            <a:r>
              <a:rPr lang="en-IN" sz="2000">
                <a:solidFill>
                  <a:srgbClr val="C00000"/>
                </a:solidFill>
              </a:rPr>
              <a:t>holes</a:t>
            </a:r>
            <a:r>
              <a:rPr lang="en-IN" sz="2000"/>
              <a:t> between </a:t>
            </a:r>
            <a:r>
              <a:rPr lang="en-IN" sz="2000">
                <a:solidFill>
                  <a:srgbClr val="7030A0"/>
                </a:solidFill>
              </a:rPr>
              <a:t>regions</a:t>
            </a:r>
            <a:r>
              <a:rPr lang="en-IN" sz="2000"/>
              <a:t>. If any of the holes are </a:t>
            </a:r>
            <a:r>
              <a:rPr lang="en-IN" sz="2000">
                <a:solidFill>
                  <a:schemeClr val="accent1">
                    <a:lumMod val="75000"/>
                  </a:schemeClr>
                </a:solidFill>
              </a:rPr>
              <a:t>written</a:t>
            </a:r>
            <a:r>
              <a:rPr lang="en-IN" sz="2000"/>
              <a:t> to, it is a </a:t>
            </a:r>
            <a:r>
              <a:rPr lang="en-IN" sz="2000">
                <a:solidFill>
                  <a:srgbClr val="00B050"/>
                </a:solidFill>
              </a:rPr>
              <a:t>fault</a:t>
            </a:r>
            <a:r>
              <a:rPr lang="en-IN" sz="20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 </a:t>
            </a:r>
            <a:r>
              <a:rPr lang="en-IN" sz="2000">
                <a:solidFill>
                  <a:schemeClr val="accent6">
                    <a:lumMod val="75000"/>
                  </a:schemeClr>
                </a:solidFill>
              </a:rPr>
              <a:t>direct-mapped</a:t>
            </a:r>
            <a:r>
              <a:rPr lang="en-IN" sz="2000"/>
              <a:t> zone can be used to </a:t>
            </a:r>
            <a:r>
              <a:rPr lang="en-IN" sz="2000">
                <a:solidFill>
                  <a:srgbClr val="C00000"/>
                </a:solidFill>
              </a:rPr>
              <a:t>access</a:t>
            </a:r>
            <a:r>
              <a:rPr lang="en-IN" sz="2000"/>
              <a:t> the physical memory directly (albeit by </a:t>
            </a:r>
            <a:r>
              <a:rPr lang="en-IN" sz="2000">
                <a:solidFill>
                  <a:schemeClr val="accent5">
                    <a:lumMod val="75000"/>
                  </a:schemeClr>
                </a:solidFill>
              </a:rPr>
              <a:t>subtracting</a:t>
            </a:r>
            <a:r>
              <a:rPr lang="en-IN" sz="2000"/>
              <a:t> an offset)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 kernel </a:t>
            </a:r>
            <a:r>
              <a:rPr lang="en-IN" sz="2000">
                <a:solidFill>
                  <a:srgbClr val="0070C0"/>
                </a:solidFill>
              </a:rPr>
              <a:t>text</a:t>
            </a:r>
            <a:r>
              <a:rPr lang="en-IN" sz="2000"/>
              <a:t> (code) starts at physical address 0 </a:t>
            </a:r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3305E680-FDAB-43EC-232E-D6DC88E26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89" y="1325759"/>
            <a:ext cx="814511" cy="8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52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DFEB-8C28-2531-AE00-8D3C0B3E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Let us start from </a:t>
            </a:r>
            <a:r>
              <a:rPr lang="en-IN" i="1" err="1"/>
              <a:t>mm_struct</a:t>
            </a:r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53DED-D6D8-A8AE-030D-DF382364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58A35-36C3-4BBB-5E1E-958FB718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A86C4-676A-A6E1-FE8A-184A624FE7C5}"/>
              </a:ext>
            </a:extLst>
          </p:cNvPr>
          <p:cNvSpPr/>
          <p:nvPr/>
        </p:nvSpPr>
        <p:spPr>
          <a:xfrm>
            <a:off x="1970313" y="2013857"/>
            <a:ext cx="5812973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/>
              <a:t>struct </a:t>
            </a:r>
            <a:r>
              <a:rPr lang="en-IN" sz="2800" err="1">
                <a:solidFill>
                  <a:srgbClr val="FF0000"/>
                </a:solidFill>
              </a:rPr>
              <a:t>mm_struct</a:t>
            </a:r>
            <a:r>
              <a:rPr lang="en-IN" sz="2800">
                <a:solidFill>
                  <a:srgbClr val="FF0000"/>
                </a:solidFill>
              </a:rPr>
              <a:t> </a:t>
            </a:r>
            <a:r>
              <a:rPr lang="en-IN" sz="2800"/>
              <a:t>{</a:t>
            </a:r>
          </a:p>
          <a:p>
            <a:r>
              <a:rPr lang="en-IN" sz="2800"/>
              <a:t>      ….</a:t>
            </a:r>
          </a:p>
          <a:p>
            <a:r>
              <a:rPr lang="en-IN" sz="2800"/>
              <a:t>      </a:t>
            </a:r>
            <a:r>
              <a:rPr lang="en-IN" sz="2800" err="1">
                <a:solidFill>
                  <a:srgbClr val="0070C0"/>
                </a:solidFill>
              </a:rPr>
              <a:t>pgd_t</a:t>
            </a:r>
            <a:r>
              <a:rPr lang="en-IN" sz="2800"/>
              <a:t> *</a:t>
            </a:r>
            <a:r>
              <a:rPr lang="en-IN" sz="2800" err="1"/>
              <a:t>pgd</a:t>
            </a:r>
            <a:r>
              <a:rPr lang="en-IN" sz="2800"/>
              <a:t>;</a:t>
            </a:r>
          </a:p>
          <a:p>
            <a:r>
              <a:rPr lang="en-IN" sz="2800"/>
              <a:t>      …</a:t>
            </a:r>
          </a:p>
          <a:p>
            <a:r>
              <a:rPr lang="en-IN" sz="2800"/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7AAF1D1-3431-64C0-8CBC-13EBEF214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2741" y="1690688"/>
            <a:ext cx="873140" cy="78036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DD91357-D55B-62F9-E25B-BC767C030C78}"/>
              </a:ext>
            </a:extLst>
          </p:cNvPr>
          <p:cNvSpPr/>
          <p:nvPr/>
        </p:nvSpPr>
        <p:spPr>
          <a:xfrm>
            <a:off x="5867400" y="2590799"/>
            <a:ext cx="5116286" cy="1208315"/>
          </a:xfrm>
          <a:prstGeom prst="wedgeRoundRectCallout">
            <a:avLst>
              <a:gd name="adj1" fmla="val -79496"/>
              <a:gd name="adj2" fmla="val 123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Pointer to the page table. The CR3 register is set to this value. Type: u64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CF63D4-A8EC-C8DA-0C9C-3F32444332B0}"/>
              </a:ext>
            </a:extLst>
          </p:cNvPr>
          <p:cNvCxnSpPr/>
          <p:nvPr/>
        </p:nvCxnSpPr>
        <p:spPr>
          <a:xfrm flipH="1">
            <a:off x="957943" y="3265714"/>
            <a:ext cx="13824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7726F8-7F86-6D58-86BD-231AB7D12546}"/>
              </a:ext>
            </a:extLst>
          </p:cNvPr>
          <p:cNvCxnSpPr>
            <a:cxnSpLocks/>
          </p:cNvCxnSpPr>
          <p:nvPr/>
        </p:nvCxnSpPr>
        <p:spPr>
          <a:xfrm>
            <a:off x="957943" y="3265714"/>
            <a:ext cx="0" cy="2536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97289E-29AE-362F-BFF8-1E9E3B0D6A6C}"/>
              </a:ext>
            </a:extLst>
          </p:cNvPr>
          <p:cNvCxnSpPr>
            <a:cxnSpLocks/>
          </p:cNvCxnSpPr>
          <p:nvPr/>
        </p:nvCxnSpPr>
        <p:spPr>
          <a:xfrm>
            <a:off x="957943" y="5802084"/>
            <a:ext cx="7810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DE558B-8110-5119-1ECA-63ABC25E41F4}"/>
              </a:ext>
            </a:extLst>
          </p:cNvPr>
          <p:cNvSpPr/>
          <p:nvPr/>
        </p:nvSpPr>
        <p:spPr>
          <a:xfrm>
            <a:off x="3439888" y="4866368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P4D</a:t>
            </a:r>
          </a:p>
          <a:p>
            <a:pPr algn="ctr"/>
            <a:r>
              <a:rPr lang="en-IN" sz="2400"/>
              <a:t>40-48</a:t>
            </a:r>
            <a:endParaRPr lang="en-IN" sz="20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8AB447-C96F-2383-9FB0-82F493381C6E}"/>
              </a:ext>
            </a:extLst>
          </p:cNvPr>
          <p:cNvSpPr/>
          <p:nvPr/>
        </p:nvSpPr>
        <p:spPr>
          <a:xfrm>
            <a:off x="5116288" y="4865916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PUD</a:t>
            </a:r>
          </a:p>
          <a:p>
            <a:pPr algn="ctr"/>
            <a:r>
              <a:rPr lang="en-IN" sz="2400"/>
              <a:t>31-39</a:t>
            </a:r>
            <a:endParaRPr lang="en-IN" sz="20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B6EB67-143C-05F6-02F6-3C7052A73213}"/>
              </a:ext>
            </a:extLst>
          </p:cNvPr>
          <p:cNvSpPr/>
          <p:nvPr/>
        </p:nvSpPr>
        <p:spPr>
          <a:xfrm>
            <a:off x="6825344" y="4843239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PMD</a:t>
            </a:r>
          </a:p>
          <a:p>
            <a:pPr algn="ctr"/>
            <a:r>
              <a:rPr lang="en-IN" sz="2400"/>
              <a:t>22-30</a:t>
            </a:r>
            <a:endParaRPr lang="en-IN" sz="20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E7A771-C8E5-30E2-8C79-6E7BAD03A8DA}"/>
              </a:ext>
            </a:extLst>
          </p:cNvPr>
          <p:cNvSpPr/>
          <p:nvPr/>
        </p:nvSpPr>
        <p:spPr>
          <a:xfrm>
            <a:off x="8539844" y="4843239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PTE</a:t>
            </a:r>
          </a:p>
          <a:p>
            <a:pPr algn="ctr"/>
            <a:r>
              <a:rPr lang="en-IN" sz="2400"/>
              <a:t>13-21</a:t>
            </a:r>
            <a:endParaRPr lang="en-IN" sz="20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56DB05-C071-A91B-888D-1F5EC317F70A}"/>
              </a:ext>
            </a:extLst>
          </p:cNvPr>
          <p:cNvSpPr/>
          <p:nvPr/>
        </p:nvSpPr>
        <p:spPr>
          <a:xfrm>
            <a:off x="10210800" y="4843239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Page</a:t>
            </a:r>
          </a:p>
          <a:p>
            <a:pPr algn="ctr"/>
            <a:r>
              <a:rPr lang="en-IN" sz="2400"/>
              <a:t>1-12</a:t>
            </a:r>
            <a:endParaRPr lang="en-IN" sz="200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24C9227-02FD-9E85-D077-8D67F575CF8F}"/>
              </a:ext>
            </a:extLst>
          </p:cNvPr>
          <p:cNvSpPr/>
          <p:nvPr/>
        </p:nvSpPr>
        <p:spPr>
          <a:xfrm>
            <a:off x="4699910" y="5073424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F383691-7082-2652-5BF2-60B4E3DB6407}"/>
              </a:ext>
            </a:extLst>
          </p:cNvPr>
          <p:cNvSpPr/>
          <p:nvPr/>
        </p:nvSpPr>
        <p:spPr>
          <a:xfrm>
            <a:off x="6384472" y="5073424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1E1DDF8-6CCB-C132-520E-E98B2F20A6A6}"/>
              </a:ext>
            </a:extLst>
          </p:cNvPr>
          <p:cNvSpPr/>
          <p:nvPr/>
        </p:nvSpPr>
        <p:spPr>
          <a:xfrm>
            <a:off x="8096252" y="5023985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102FE4F-D103-9D00-D662-380D44DBCF4B}"/>
              </a:ext>
            </a:extLst>
          </p:cNvPr>
          <p:cNvSpPr/>
          <p:nvPr/>
        </p:nvSpPr>
        <p:spPr>
          <a:xfrm>
            <a:off x="9761764" y="5001308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859AD4-A150-57E6-5953-304ABB7B6128}"/>
              </a:ext>
            </a:extLst>
          </p:cNvPr>
          <p:cNvSpPr/>
          <p:nvPr/>
        </p:nvSpPr>
        <p:spPr>
          <a:xfrm>
            <a:off x="1738994" y="4865916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PGD</a:t>
            </a:r>
          </a:p>
          <a:p>
            <a:pPr algn="ctr"/>
            <a:r>
              <a:rPr lang="en-IN" sz="2400"/>
              <a:t>57-49</a:t>
            </a:r>
            <a:endParaRPr lang="en-IN" sz="20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123140-7BAB-336B-478F-CE7620BF0C3B}"/>
              </a:ext>
            </a:extLst>
          </p:cNvPr>
          <p:cNvSpPr/>
          <p:nvPr/>
        </p:nvSpPr>
        <p:spPr>
          <a:xfrm>
            <a:off x="2999016" y="5072972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612023-4524-3470-49EF-9527E8513B30}"/>
              </a:ext>
            </a:extLst>
          </p:cNvPr>
          <p:cNvSpPr/>
          <p:nvPr/>
        </p:nvSpPr>
        <p:spPr>
          <a:xfrm>
            <a:off x="256087" y="6081709"/>
            <a:ext cx="3428452" cy="6164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CR3 register points to the PGD of the current process</a:t>
            </a:r>
          </a:p>
        </p:txBody>
      </p:sp>
    </p:spTree>
    <p:extLst>
      <p:ext uri="{BB962C8B-B14F-4D97-AF65-F5344CB8AC3E}">
        <p14:creationId xmlns:p14="http://schemas.microsoft.com/office/powerpoint/2010/main" val="3336805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1D53-C0E1-01C4-6E59-6ECCF488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97" y="94964"/>
            <a:ext cx="10515600" cy="1325563"/>
          </a:xfrm>
        </p:spPr>
        <p:txBody>
          <a:bodyPr/>
          <a:lstStyle/>
          <a:p>
            <a:r>
              <a:rPr lang="en-IN"/>
              <a:t>Explanation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F46E324-414E-8979-86E7-ECDDA409B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988175"/>
              </p:ext>
            </p:extLst>
          </p:nvPr>
        </p:nvGraphicFramePr>
        <p:xfrm>
          <a:off x="3061281" y="1273984"/>
          <a:ext cx="539931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114">
                  <a:extLst>
                    <a:ext uri="{9D8B030D-6E8A-4147-A177-3AD203B41FA5}">
                      <a16:colId xmlns:a16="http://schemas.microsoft.com/office/drawing/2014/main" val="3053929359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604222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Full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PGD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Page Global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3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P4D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Fourth level page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77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PUD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Page Upper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43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Page Middle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7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Page Table 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6352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33F6D-5320-B541-5D22-B6827870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0B437-AEA6-D42E-E743-8A873247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950251-DA9B-B03E-5216-AB8F0B9BED60}"/>
              </a:ext>
            </a:extLst>
          </p:cNvPr>
          <p:cNvSpPr/>
          <p:nvPr/>
        </p:nvSpPr>
        <p:spPr>
          <a:xfrm>
            <a:off x="7406640" y="493776"/>
            <a:ext cx="4498848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/arch/x86/include/</a:t>
            </a:r>
            <a:r>
              <a:rPr lang="en-IN" sz="2000" dirty="0" err="1"/>
              <a:t>asm</a:t>
            </a:r>
            <a:r>
              <a:rPr lang="en-IN" sz="2000" dirty="0"/>
              <a:t>/</a:t>
            </a:r>
            <a:r>
              <a:rPr lang="en-IN" sz="2000" dirty="0" err="1"/>
              <a:t>pgtable_types.h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14556-08FD-8CAC-A7EF-3D5E8816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262" y="442087"/>
            <a:ext cx="537378" cy="5421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472769-4E91-7169-E197-25DF3E82ECDB}"/>
              </a:ext>
            </a:extLst>
          </p:cNvPr>
          <p:cNvSpPr/>
          <p:nvPr/>
        </p:nvSpPr>
        <p:spPr>
          <a:xfrm>
            <a:off x="8966563" y="1855993"/>
            <a:ext cx="2743200" cy="64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57-bit virtual address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0944E5-5C53-ECF6-D912-42F0A9539A16}"/>
              </a:ext>
            </a:extLst>
          </p:cNvPr>
          <p:cNvSpPr/>
          <p:nvPr/>
        </p:nvSpPr>
        <p:spPr>
          <a:xfrm>
            <a:off x="9323179" y="2697241"/>
            <a:ext cx="1892808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128 PB VA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66B4C-F0E5-F6DE-2E78-3ECEE4716B5D}"/>
              </a:ext>
            </a:extLst>
          </p:cNvPr>
          <p:cNvSpPr/>
          <p:nvPr/>
        </p:nvSpPr>
        <p:spPr>
          <a:xfrm>
            <a:off x="217497" y="2249185"/>
            <a:ext cx="2337816" cy="576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5-Level Page Tables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5FE8E7-7BE0-FE82-0F01-B647EA613F70}"/>
              </a:ext>
            </a:extLst>
          </p:cNvPr>
          <p:cNvSpPr/>
          <p:nvPr/>
        </p:nvSpPr>
        <p:spPr>
          <a:xfrm>
            <a:off x="157190" y="4731290"/>
            <a:ext cx="3171226" cy="10902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variable </a:t>
            </a:r>
            <a:r>
              <a:rPr lang="en-IN" sz="2000" i="1" dirty="0" err="1"/>
              <a:t>pgprot_t</a:t>
            </a:r>
            <a:r>
              <a:rPr lang="en-IN" sz="2000" i="1" dirty="0"/>
              <a:t> </a:t>
            </a:r>
            <a:r>
              <a:rPr lang="en-IN" sz="2000" dirty="0"/>
              <a:t>contains the protection bits </a:t>
            </a:r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F4577C8A-9F08-D550-F534-46F605F7F4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822537"/>
              </p:ext>
            </p:extLst>
          </p:nvPr>
        </p:nvGraphicFramePr>
        <p:xfrm>
          <a:off x="3852673" y="4087685"/>
          <a:ext cx="539931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114">
                  <a:extLst>
                    <a:ext uri="{9D8B030D-6E8A-4147-A177-3AD203B41FA5}">
                      <a16:colId xmlns:a16="http://schemas.microsoft.com/office/drawing/2014/main" val="3053929359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604222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Full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Read 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3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Write 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77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PROT_EXEC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Execute 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43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Can be used for atomic 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7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Page cannot be accessed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63523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0E027F7-88DA-664D-BEEF-5EA4911A6E08}"/>
              </a:ext>
            </a:extLst>
          </p:cNvPr>
          <p:cNvSpPr/>
          <p:nvPr/>
        </p:nvSpPr>
        <p:spPr>
          <a:xfrm>
            <a:off x="217497" y="3831335"/>
            <a:ext cx="1147767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EC2E54-5CF8-3D59-DD3A-C1B2B58EE42D}"/>
              </a:ext>
            </a:extLst>
          </p:cNvPr>
          <p:cNvSpPr/>
          <p:nvPr/>
        </p:nvSpPr>
        <p:spPr>
          <a:xfrm>
            <a:off x="9381744" y="4504225"/>
            <a:ext cx="2743200" cy="94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/include/</a:t>
            </a:r>
            <a:r>
              <a:rPr lang="en-IN" dirty="0" err="1"/>
              <a:t>uapi</a:t>
            </a:r>
            <a:r>
              <a:rPr lang="en-IN" dirty="0"/>
              <a:t>/</a:t>
            </a:r>
            <a:r>
              <a:rPr lang="en-IN" dirty="0" err="1"/>
              <a:t>asm</a:t>
            </a:r>
            <a:r>
              <a:rPr lang="en-IN" dirty="0"/>
              <a:t>-</a:t>
            </a:r>
          </a:p>
          <a:p>
            <a:pPr algn="ctr"/>
            <a:r>
              <a:rPr lang="en-IN" dirty="0"/>
              <a:t>generic/</a:t>
            </a:r>
            <a:r>
              <a:rPr lang="en-IN" dirty="0" err="1"/>
              <a:t>mman-common.h</a:t>
            </a:r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76B0F3-BE51-8217-1A30-1D62B77B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655" y="4137431"/>
            <a:ext cx="537378" cy="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96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A0F4-7745-851A-AED8-EC78BDA6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21"/>
            <a:ext cx="9988296" cy="1143635"/>
          </a:xfrm>
        </p:spPr>
        <p:txBody>
          <a:bodyPr/>
          <a:lstStyle/>
          <a:p>
            <a:r>
              <a:rPr lang="en-IN"/>
              <a:t>The </a:t>
            </a:r>
            <a:r>
              <a:rPr lang="en-IN" i="1" err="1"/>
              <a:t>follow_pte</a:t>
            </a:r>
            <a:r>
              <a:rPr lang="en-IN" i="1"/>
              <a:t> </a:t>
            </a:r>
            <a:r>
              <a:rPr lang="en-IN"/>
              <a:t>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1B4E5-2A8B-EE8F-1D7E-859E708A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CF417-5F7D-A0AF-0C33-E16F879A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37511-86D7-A6DC-065D-788F5D980191}"/>
              </a:ext>
            </a:extLst>
          </p:cNvPr>
          <p:cNvSpPr/>
          <p:nvPr/>
        </p:nvSpPr>
        <p:spPr>
          <a:xfrm>
            <a:off x="9747504" y="237427"/>
            <a:ext cx="2185416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/mm/</a:t>
            </a:r>
            <a:r>
              <a:rPr lang="en-IN" sz="2000" err="1"/>
              <a:t>memory.c</a:t>
            </a:r>
            <a:endParaRPr lang="en-IN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27AFE5-B690-B5D5-05F7-DB3C03D4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126" y="185738"/>
            <a:ext cx="537378" cy="5421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1192D9-7660-9890-5F52-C1E6F054975E}"/>
              </a:ext>
            </a:extLst>
          </p:cNvPr>
          <p:cNvSpPr/>
          <p:nvPr/>
        </p:nvSpPr>
        <p:spPr>
          <a:xfrm>
            <a:off x="758952" y="1351915"/>
            <a:ext cx="9988296" cy="53203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follow_pte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mm_struct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mm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**</a:t>
            </a:r>
            <a:r>
              <a:rPr lang="en-US" sz="2000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ptepp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spinlock_t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**</a:t>
            </a:r>
            <a:r>
              <a:rPr lang="en-US" sz="2000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ptlp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p4d_t *p4d;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pgd_offset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(mm, address);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p4d = p4d_offset(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address);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pud_offset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(p4d, address);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pmd_offset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address);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pte_offset_map_lock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(mm,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address,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ptlp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ptepp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8C0E29-92F1-A30C-F390-5102655039B8}"/>
              </a:ext>
            </a:extLst>
          </p:cNvPr>
          <p:cNvSpPr/>
          <p:nvPr/>
        </p:nvSpPr>
        <p:spPr>
          <a:xfrm>
            <a:off x="3272599" y="986790"/>
            <a:ext cx="4961001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Key function used to </a:t>
            </a:r>
            <a:r>
              <a:rPr lang="en-IN" sz="2000" b="1">
                <a:solidFill>
                  <a:srgbClr val="0070C0"/>
                </a:solidFill>
              </a:rPr>
              <a:t>traverse</a:t>
            </a:r>
            <a:r>
              <a:rPr lang="en-IN" sz="2000"/>
              <a:t> the page 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E10DE5-3B5D-9CEA-0786-8463E23A5C77}"/>
              </a:ext>
            </a:extLst>
          </p:cNvPr>
          <p:cNvSpPr/>
          <p:nvPr/>
        </p:nvSpPr>
        <p:spPr>
          <a:xfrm>
            <a:off x="7882128" y="2828102"/>
            <a:ext cx="4050792" cy="559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This code does not show the </a:t>
            </a:r>
            <a:r>
              <a:rPr lang="en-IN" sz="2000">
                <a:solidFill>
                  <a:srgbClr val="00B050"/>
                </a:solidFill>
              </a:rPr>
              <a:t>cases</a:t>
            </a:r>
            <a:r>
              <a:rPr lang="en-IN" sz="2000"/>
              <a:t> where an </a:t>
            </a:r>
            <a:r>
              <a:rPr lang="en-IN" sz="2000">
                <a:solidFill>
                  <a:srgbClr val="FF0000"/>
                </a:solidFill>
              </a:rPr>
              <a:t>entry</a:t>
            </a:r>
            <a:r>
              <a:rPr lang="en-IN" sz="2000"/>
              <a:t> does not exist. 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E845D6E-F144-4A5E-1A56-5D39F8E31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7768" y="947091"/>
            <a:ext cx="638344" cy="57052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4C9C38E-2043-DED6-7BDE-DDBAD06A6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76" y="2828101"/>
            <a:ext cx="548640" cy="55998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F296D02-3102-9B09-EDD9-FED84B8562AA}"/>
              </a:ext>
            </a:extLst>
          </p:cNvPr>
          <p:cNvSpPr/>
          <p:nvPr/>
        </p:nvSpPr>
        <p:spPr>
          <a:xfrm>
            <a:off x="7763256" y="4069080"/>
            <a:ext cx="3485176" cy="559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Walk the page 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7B6694-4046-EC62-ED58-26E9FBF1FE81}"/>
              </a:ext>
            </a:extLst>
          </p:cNvPr>
          <p:cNvSpPr/>
          <p:nvPr/>
        </p:nvSpPr>
        <p:spPr>
          <a:xfrm>
            <a:off x="3950207" y="5732352"/>
            <a:ext cx="4961001" cy="29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Set the return value. Keep the page locked.</a:t>
            </a:r>
          </a:p>
        </p:txBody>
      </p:sp>
    </p:spTree>
    <p:extLst>
      <p:ext uri="{BB962C8B-B14F-4D97-AF65-F5344CB8AC3E}">
        <p14:creationId xmlns:p14="http://schemas.microsoft.com/office/powerpoint/2010/main" val="1826825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F852-2FB2-FF76-E554-07243183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5" y="-297657"/>
            <a:ext cx="10515600" cy="1325563"/>
          </a:xfrm>
        </p:spPr>
        <p:txBody>
          <a:bodyPr/>
          <a:lstStyle/>
          <a:p>
            <a:r>
              <a:rPr lang="en-IN"/>
              <a:t>Accessing any given level (let’s say PMD)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9875-E4BB-E9AA-832A-37B263A0F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546496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/include/</a:t>
            </a:r>
            <a:r>
              <a:rPr lang="en-IN" sz="36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linux</a:t>
            </a: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N" sz="36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pgtable.h</a:t>
            </a:r>
            <a:endParaRPr lang="en-IN" sz="3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pmd_t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pmd_offset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pud_t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3600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pud_pgtable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(*</a:t>
            </a: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pmd_index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(address);</a:t>
            </a:r>
          </a:p>
          <a:p>
            <a:pPr marL="0" indent="0">
              <a:buNone/>
            </a:pP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b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pmd_index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(address &gt;&gt; PMD_SHIFT) &amp; (PTRS_PER_PMD - </a:t>
            </a:r>
            <a:r>
              <a:rPr lang="en-IN" sz="3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b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 arch/x86/include/</a:t>
            </a:r>
            <a:r>
              <a:rPr lang="en-IN" sz="36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asm</a:t>
            </a: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N" sz="36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pgtable.h</a:t>
            </a: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*/</a:t>
            </a:r>
          </a:p>
          <a:p>
            <a:pPr marL="0" indent="0">
              <a:buNone/>
            </a:pP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pmd_t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pud_pgtable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pud_t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N" sz="3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pmd_t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 *)__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va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pud_val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) &amp; 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pud_pfn_mask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sz="3700" dirty="0" err="1">
                <a:solidFill>
                  <a:srgbClr val="000000"/>
                </a:solidFill>
                <a:latin typeface="Consolas" panose="020B0609020204030204" pitchFamily="49" charset="0"/>
              </a:rPr>
              <a:t>pud</a:t>
            </a: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IN" sz="37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IN" sz="36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 arch/x86/include/</a:t>
            </a:r>
            <a:r>
              <a:rPr lang="en-IN" sz="36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asm</a:t>
            </a:r>
            <a:r>
              <a:rPr lang="en-IN" sz="3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N" sz="36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page.h</a:t>
            </a:r>
            <a:r>
              <a:rPr lang="en-IN" sz="36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*/</a:t>
            </a:r>
            <a:endParaRPr lang="en-IN" sz="3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N" sz="36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dirty="0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IN" sz="3600" b="0" dirty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va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36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((void 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)((unsigned long)(x)</a:t>
            </a:r>
            <a:r>
              <a:rPr lang="en-IN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IN" sz="3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PAGE_OFFSET))</a:t>
            </a:r>
            <a:endParaRPr lang="en-IN" sz="3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899D9-0B14-BCF1-E9F7-A88318D9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ED976-FD03-8123-B1D7-5A003CDC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2FA1CD-5C09-9B20-AC28-822C971AD11C}"/>
              </a:ext>
            </a:extLst>
          </p:cNvPr>
          <p:cNvSpPr/>
          <p:nvPr/>
        </p:nvSpPr>
        <p:spPr>
          <a:xfrm>
            <a:off x="9745406" y="5577187"/>
            <a:ext cx="2188464" cy="836485"/>
          </a:xfrm>
          <a:prstGeom prst="wedgeRoundRectCallout">
            <a:avLst>
              <a:gd name="adj1" fmla="val -96880"/>
              <a:gd name="adj2" fmla="val 105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Starting address of the kernel</a:t>
            </a:r>
            <a:r>
              <a:rPr lang="en-IN" sz="2000" dirty="0"/>
              <a:t> region</a:t>
            </a:r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742760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9105-7624-7007-F3DE-8377B232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301"/>
            <a:ext cx="10515600" cy="1325563"/>
          </a:xfrm>
        </p:spPr>
        <p:txBody>
          <a:bodyPr/>
          <a:lstStyle/>
          <a:p>
            <a:r>
              <a:rPr lang="en-IN"/>
              <a:t>Structure of a PTE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5AE3-D72D-3C6E-A452-56110A4D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2938814"/>
            <a:ext cx="10863942" cy="2654808"/>
          </a:xfrm>
        </p:spPr>
        <p:txBody>
          <a:bodyPr/>
          <a:lstStyle/>
          <a:p>
            <a:r>
              <a:rPr lang="en-IN"/>
              <a:t>Some other </a:t>
            </a:r>
            <a:r>
              <a:rPr lang="en-IN">
                <a:solidFill>
                  <a:srgbClr val="FF0000"/>
                </a:solidFill>
              </a:rPr>
              <a:t>important</a:t>
            </a:r>
            <a:r>
              <a:rPr lang="en-IN"/>
              <a:t> data structures that are a part of the </a:t>
            </a:r>
            <a:r>
              <a:rPr lang="en-IN">
                <a:solidFill>
                  <a:srgbClr val="0070C0"/>
                </a:solidFill>
              </a:rPr>
              <a:t>memory</a:t>
            </a:r>
            <a:r>
              <a:rPr lang="en-IN"/>
              <a:t> subsystem</a:t>
            </a:r>
          </a:p>
          <a:p>
            <a:pPr lvl="1"/>
            <a:r>
              <a:rPr lang="en-IN">
                <a:solidFill>
                  <a:srgbClr val="7030A0"/>
                </a:solidFill>
              </a:rPr>
              <a:t>page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Data structure for every </a:t>
            </a:r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physical</a:t>
            </a:r>
            <a:r>
              <a:rPr lang="en-IN">
                <a:sym typeface="Wingdings" panose="05000000000000000000" pitchFamily="2" charset="2"/>
              </a:rPr>
              <a:t> page (frame) in </a:t>
            </a:r>
            <a:r>
              <a:rPr lang="en-IN">
                <a:solidFill>
                  <a:srgbClr val="FF0000"/>
                </a:solidFill>
                <a:sym typeface="Wingdings" panose="05000000000000000000" pitchFamily="2" charset="2"/>
              </a:rPr>
              <a:t>main memory</a:t>
            </a:r>
            <a:r>
              <a:rPr lang="en-IN">
                <a:sym typeface="Wingdings" panose="05000000000000000000" pitchFamily="2" charset="2"/>
              </a:rPr>
              <a:t>. The aim is to record (to some </a:t>
            </a:r>
            <a:r>
              <a:rPr lang="en-IN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extent</a:t>
            </a:r>
            <a:r>
              <a:rPr lang="en-IN">
                <a:sym typeface="Wingdings" panose="05000000000000000000" pitchFamily="2" charset="2"/>
              </a:rPr>
              <a:t>) who is using the page and what </a:t>
            </a:r>
            <a:r>
              <a:rPr lang="en-IN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for</a:t>
            </a:r>
            <a:r>
              <a:rPr lang="en-IN">
                <a:sym typeface="Wingdings" panose="05000000000000000000" pitchFamily="2" charset="2"/>
              </a:rPr>
              <a:t>. </a:t>
            </a:r>
          </a:p>
          <a:p>
            <a:pPr lvl="1"/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folio</a:t>
            </a:r>
            <a:r>
              <a:rPr lang="en-IN">
                <a:sym typeface="Wingdings" panose="05000000000000000000" pitchFamily="2" charset="2"/>
              </a:rPr>
              <a:t>  Represents a </a:t>
            </a:r>
            <a:r>
              <a:rPr lang="en-IN">
                <a:solidFill>
                  <a:srgbClr val="C00000"/>
                </a:solidFill>
                <a:sym typeface="Wingdings" panose="05000000000000000000" pitchFamily="2" charset="2"/>
              </a:rPr>
              <a:t>contiguous</a:t>
            </a:r>
            <a:r>
              <a:rPr lang="en-IN">
                <a:sym typeface="Wingdings" panose="05000000000000000000" pitchFamily="2" charset="2"/>
              </a:rPr>
              <a:t> set of bytes (physically and virtually). Its size is a power of two and is ≥ the page size.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AF6BD-FFE5-00B5-A777-9F509A1E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B7DDD-478A-E3D4-3BB2-62ECC983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2ADB4-BDE3-719A-A46F-675FD3B16EB0}"/>
              </a:ext>
            </a:extLst>
          </p:cNvPr>
          <p:cNvSpPr/>
          <p:nvPr/>
        </p:nvSpPr>
        <p:spPr>
          <a:xfrm>
            <a:off x="1874520" y="1828800"/>
            <a:ext cx="5184648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Frame number (52 bits, maximum)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BC671-AFD2-EE0D-B7B8-DD93C4EBBEFD}"/>
              </a:ext>
            </a:extLst>
          </p:cNvPr>
          <p:cNvSpPr/>
          <p:nvPr/>
        </p:nvSpPr>
        <p:spPr>
          <a:xfrm>
            <a:off x="7059168" y="1828800"/>
            <a:ext cx="237744" cy="621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4970E0-9E31-38B9-D31F-9F95016B819C}"/>
              </a:ext>
            </a:extLst>
          </p:cNvPr>
          <p:cNvSpPr/>
          <p:nvPr/>
        </p:nvSpPr>
        <p:spPr>
          <a:xfrm>
            <a:off x="7296912" y="1828800"/>
            <a:ext cx="237744" cy="621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1855A-1C37-CFD5-81D7-0EA505CEAFF2}"/>
              </a:ext>
            </a:extLst>
          </p:cNvPr>
          <p:cNvSpPr/>
          <p:nvPr/>
        </p:nvSpPr>
        <p:spPr>
          <a:xfrm>
            <a:off x="8333232" y="1828800"/>
            <a:ext cx="237744" cy="621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0F108E-E05B-29B1-885C-901D66FEC896}"/>
              </a:ext>
            </a:extLst>
          </p:cNvPr>
          <p:cNvSpPr/>
          <p:nvPr/>
        </p:nvSpPr>
        <p:spPr>
          <a:xfrm>
            <a:off x="8570976" y="1828800"/>
            <a:ext cx="237744" cy="621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FDD8464-53F1-1E5E-6749-9C1E0225FB5A}"/>
              </a:ext>
            </a:extLst>
          </p:cNvPr>
          <p:cNvSpPr/>
          <p:nvPr/>
        </p:nvSpPr>
        <p:spPr>
          <a:xfrm rot="5400000">
            <a:off x="7803244" y="682388"/>
            <a:ext cx="261400" cy="174955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4E027-BBD5-682F-504F-F02F9A6B478F}"/>
              </a:ext>
            </a:extLst>
          </p:cNvPr>
          <p:cNvSpPr txBox="1"/>
          <p:nvPr/>
        </p:nvSpPr>
        <p:spPr>
          <a:xfrm>
            <a:off x="7095238" y="1108331"/>
            <a:ext cx="171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/>
              <a:t>Protection bits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783E8D5-3F68-F608-A3E0-FC10952B2845}"/>
              </a:ext>
            </a:extLst>
          </p:cNvPr>
          <p:cNvSpPr/>
          <p:nvPr/>
        </p:nvSpPr>
        <p:spPr>
          <a:xfrm>
            <a:off x="7626096" y="2048256"/>
            <a:ext cx="146304" cy="11887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DD5AEB66-3F23-7D83-9E60-F78AF07C0C0A}"/>
              </a:ext>
            </a:extLst>
          </p:cNvPr>
          <p:cNvSpPr/>
          <p:nvPr/>
        </p:nvSpPr>
        <p:spPr>
          <a:xfrm>
            <a:off x="7860792" y="2042314"/>
            <a:ext cx="146304" cy="11887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297AFAB-472E-8F88-A68E-04357E8F57C0}"/>
              </a:ext>
            </a:extLst>
          </p:cNvPr>
          <p:cNvSpPr/>
          <p:nvPr/>
        </p:nvSpPr>
        <p:spPr>
          <a:xfrm>
            <a:off x="8095488" y="2042314"/>
            <a:ext cx="146304" cy="11887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0F006C-5303-985D-2162-CF17EF48BDF0}"/>
              </a:ext>
            </a:extLst>
          </p:cNvPr>
          <p:cNvSpPr/>
          <p:nvPr/>
        </p:nvSpPr>
        <p:spPr>
          <a:xfrm>
            <a:off x="8808720" y="237427"/>
            <a:ext cx="3124200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70C0"/>
                </a:solidFill>
              </a:rPr>
              <a:t>/include/</a:t>
            </a:r>
            <a:r>
              <a:rPr lang="en-IN" sz="2000" err="1">
                <a:solidFill>
                  <a:srgbClr val="0070C0"/>
                </a:solidFill>
              </a:rPr>
              <a:t>linux</a:t>
            </a:r>
            <a:r>
              <a:rPr lang="en-IN" sz="2000">
                <a:solidFill>
                  <a:srgbClr val="0070C0"/>
                </a:solidFill>
              </a:rPr>
              <a:t>/</a:t>
            </a:r>
            <a:r>
              <a:rPr lang="en-IN" sz="2000" err="1">
                <a:solidFill>
                  <a:srgbClr val="0070C0"/>
                </a:solidFill>
              </a:rPr>
              <a:t>mm_types.h</a:t>
            </a:r>
            <a:endParaRPr lang="en-IN" sz="200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F43A48-2ECB-FCF6-16ED-B285C2CFA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582" y="120422"/>
            <a:ext cx="537378" cy="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6C88D-3939-DB80-E621-C6E5A3A0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D7A13-3D09-287D-FCF0-92940B89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822582-AFC8-0079-41B2-479640AF15E7}"/>
              </a:ext>
            </a:extLst>
          </p:cNvPr>
          <p:cNvSpPr/>
          <p:nvPr/>
        </p:nvSpPr>
        <p:spPr>
          <a:xfrm>
            <a:off x="2764971" y="1567543"/>
            <a:ext cx="6629400" cy="3254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/>
              <a:t>Heuristics for memory allocation: no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2394357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11B0-A769-DBA8-8C47-B668A381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/>
              <a:t>struct 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1212E-5AA4-35B0-43A1-4E5A1DCE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4BA9C-27C7-4BB7-00CD-D351BA1E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DBFD1-835A-DF21-5904-2B4D2A93B183}"/>
              </a:ext>
            </a:extLst>
          </p:cNvPr>
          <p:cNvSpPr txBox="1"/>
          <p:nvPr/>
        </p:nvSpPr>
        <p:spPr>
          <a:xfrm>
            <a:off x="968829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68D7F-9003-6E98-E2B6-34FF36EBEAD5}"/>
              </a:ext>
            </a:extLst>
          </p:cNvPr>
          <p:cNvSpPr txBox="1"/>
          <p:nvPr/>
        </p:nvSpPr>
        <p:spPr>
          <a:xfrm>
            <a:off x="2018211" y="1935479"/>
            <a:ext cx="933558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B050"/>
                </a:solidFill>
              </a:rPr>
              <a:t>flags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One </a:t>
            </a:r>
            <a:r>
              <a:rPr lang="en-IN" sz="2400" dirty="0">
                <a:solidFill>
                  <a:srgbClr val="FF0000"/>
                </a:solidFill>
              </a:rPr>
              <a:t>large</a:t>
            </a:r>
            <a:r>
              <a:rPr lang="en-IN" sz="2400" dirty="0"/>
              <a:t> union (20/40 bytes): it can store a bunch of things. Choices: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70C0"/>
                </a:solidFill>
              </a:rPr>
              <a:t>Pointer</a:t>
            </a:r>
            <a:r>
              <a:rPr lang="en-IN" sz="2400" dirty="0"/>
              <a:t> to the address space (I/O device whose pages are mapped)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Pointer to a </a:t>
            </a:r>
            <a:r>
              <a:rPr lang="en-IN" sz="2400" dirty="0">
                <a:solidFill>
                  <a:srgbClr val="7030A0"/>
                </a:solidFill>
              </a:rPr>
              <a:t>pool</a:t>
            </a:r>
            <a:r>
              <a:rPr lang="en-IN" sz="2400" dirty="0"/>
              <a:t> of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Page map </a:t>
            </a:r>
            <a:r>
              <a:rPr lang="en-IN" sz="2400" dirty="0"/>
              <a:t>(mapped from a dedicated device or DMA pages)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C00000"/>
                </a:solidFill>
              </a:rPr>
              <a:t>Reference</a:t>
            </a:r>
            <a:r>
              <a:rPr lang="en-IN" sz="2400" dirty="0"/>
              <a:t> count</a:t>
            </a:r>
            <a:endParaRPr lang="en-IN" sz="2000" dirty="0"/>
          </a:p>
        </p:txBody>
      </p:sp>
      <p:pic>
        <p:nvPicPr>
          <p:cNvPr id="9" name="Picture 8" descr="A picture containing seat&#10;&#10;Description automatically generated">
            <a:extLst>
              <a:ext uri="{FF2B5EF4-FFF2-40B4-BE49-F238E27FC236}">
                <a16:creationId xmlns:a16="http://schemas.microsoft.com/office/drawing/2014/main" id="{699D6410-F931-82F5-7857-9250600E4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2" y="2370230"/>
            <a:ext cx="1419415" cy="143882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D6ED398-7F58-D086-5D8B-6DD6F62CD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1808">
            <a:off x="426570" y="4502258"/>
            <a:ext cx="1314175" cy="13141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D82858-BAA6-A513-17E7-CCE6207E6174}"/>
              </a:ext>
            </a:extLst>
          </p:cNvPr>
          <p:cNvSpPr/>
          <p:nvPr/>
        </p:nvSpPr>
        <p:spPr>
          <a:xfrm>
            <a:off x="2141219" y="4767943"/>
            <a:ext cx="9089571" cy="1029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This is a classic example of a data structure that has a very flexible structure: it can store anything (depending upon the end user).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E936F-7CDD-4D59-37C5-4A4B8B644785}"/>
              </a:ext>
            </a:extLst>
          </p:cNvPr>
          <p:cNvSpPr/>
          <p:nvPr/>
        </p:nvSpPr>
        <p:spPr>
          <a:xfrm>
            <a:off x="8808720" y="237427"/>
            <a:ext cx="3124200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0070C0"/>
                </a:solidFill>
              </a:rPr>
              <a:t>/include/</a:t>
            </a:r>
            <a:r>
              <a:rPr lang="en-IN" sz="2000" dirty="0" err="1">
                <a:solidFill>
                  <a:srgbClr val="0070C0"/>
                </a:solidFill>
              </a:rPr>
              <a:t>linux</a:t>
            </a:r>
            <a:r>
              <a:rPr lang="en-IN" sz="2000" dirty="0">
                <a:solidFill>
                  <a:srgbClr val="0070C0"/>
                </a:solidFill>
              </a:rPr>
              <a:t>/</a:t>
            </a:r>
            <a:r>
              <a:rPr lang="en-IN" sz="2000" dirty="0" err="1">
                <a:solidFill>
                  <a:srgbClr val="0070C0"/>
                </a:solidFill>
              </a:rPr>
              <a:t>mm_types.h</a:t>
            </a:r>
            <a:endParaRPr lang="en-IN" sz="2000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38B0B9-7744-E80D-E9E8-94227323C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582" y="120422"/>
            <a:ext cx="537378" cy="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62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5518-AF70-34EE-A0F1-EF4B15DD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/>
              <a:t>struct 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0229E-0FE7-42B5-57B1-2B633573C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>
                <a:solidFill>
                  <a:srgbClr val="00B050"/>
                </a:solidFill>
              </a:rPr>
              <a:t>Definition</a:t>
            </a:r>
            <a:r>
              <a:rPr lang="en-IN"/>
              <a:t>: A compound page is an </a:t>
            </a:r>
            <a:r>
              <a:rPr lang="en-IN">
                <a:solidFill>
                  <a:srgbClr val="C00000"/>
                </a:solidFill>
              </a:rPr>
              <a:t>aggregate</a:t>
            </a:r>
            <a:r>
              <a:rPr lang="en-IN"/>
              <a:t> of two or more contiguous pages</a:t>
            </a:r>
          </a:p>
          <a:p>
            <a:r>
              <a:rPr lang="en-IN"/>
              <a:t>A folio primarily </a:t>
            </a:r>
            <a:r>
              <a:rPr lang="en-IN">
                <a:solidFill>
                  <a:srgbClr val="0070C0"/>
                </a:solidFill>
              </a:rPr>
              <a:t>points</a:t>
            </a:r>
            <a:r>
              <a:rPr lang="en-IN"/>
              <a:t> to a compound </a:t>
            </a:r>
            <a:r>
              <a:rPr lang="en-IN">
                <a:solidFill>
                  <a:srgbClr val="002060"/>
                </a:solidFill>
              </a:rPr>
              <a:t>page.</a:t>
            </a:r>
          </a:p>
          <a:p>
            <a:pPr lvl="1"/>
            <a:r>
              <a:rPr lang="en-IN"/>
              <a:t>It is primarily needed to manage millions of pages in large memories</a:t>
            </a:r>
          </a:p>
          <a:p>
            <a:r>
              <a:rPr lang="en-IN"/>
              <a:t>It points to the </a:t>
            </a:r>
            <a:r>
              <a:rPr lang="en-IN">
                <a:solidFill>
                  <a:srgbClr val="00B050"/>
                </a:solidFill>
              </a:rPr>
              <a:t>first page </a:t>
            </a:r>
            <a:r>
              <a:rPr lang="en-IN"/>
              <a:t>in a </a:t>
            </a:r>
            <a:r>
              <a:rPr lang="en-IN">
                <a:solidFill>
                  <a:srgbClr val="0070C0"/>
                </a:solidFill>
              </a:rPr>
              <a:t>compound</a:t>
            </a:r>
            <a:r>
              <a:rPr lang="en-IN"/>
              <a:t> page </a:t>
            </a:r>
          </a:p>
          <a:p>
            <a:r>
              <a:rPr lang="en-IN"/>
              <a:t>It is very useful for </a:t>
            </a:r>
            <a:r>
              <a:rPr lang="en-IN">
                <a:solidFill>
                  <a:srgbClr val="C00000"/>
                </a:solidFill>
              </a:rPr>
              <a:t>memory mapped I/O </a:t>
            </a:r>
            <a:r>
              <a:rPr lang="en-IN"/>
              <a:t>(I/O devices and files)</a:t>
            </a:r>
          </a:p>
          <a:p>
            <a:r>
              <a:rPr lang="en-IN"/>
              <a:t>It is naturally aligned towards </a:t>
            </a:r>
            <a:r>
              <a:rPr lang="en-IN">
                <a:solidFill>
                  <a:srgbClr val="7030A0"/>
                </a:solidFill>
              </a:rPr>
              <a:t>read</a:t>
            </a:r>
            <a:r>
              <a:rPr lang="en-IN"/>
              <a:t> prefetching and </a:t>
            </a:r>
            <a:r>
              <a:rPr lang="en-IN">
                <a:solidFill>
                  <a:schemeClr val="accent2">
                    <a:lumMod val="75000"/>
                  </a:schemeClr>
                </a:solidFill>
              </a:rPr>
              <a:t>sequential</a:t>
            </a:r>
            <a:r>
              <a:rPr lang="en-IN"/>
              <a:t> writes</a:t>
            </a:r>
          </a:p>
          <a:p>
            <a:r>
              <a:rPr lang="en-IN"/>
              <a:t>Writes and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modification</a:t>
            </a:r>
            <a:r>
              <a:rPr lang="en-IN"/>
              <a:t> bits can be maintained at the </a:t>
            </a:r>
            <a:r>
              <a:rPr lang="en-IN">
                <a:solidFill>
                  <a:srgbClr val="00B050"/>
                </a:solidFill>
              </a:rPr>
              <a:t>folio</a:t>
            </a:r>
            <a:r>
              <a:rPr lang="en-IN"/>
              <a:t> level</a:t>
            </a:r>
          </a:p>
          <a:p>
            <a:pPr lvl="1"/>
            <a:r>
              <a:rPr lang="en-IN"/>
              <a:t>Easier to maintain LRU-based </a:t>
            </a:r>
            <a:r>
              <a:rPr lang="en-IN">
                <a:solidFill>
                  <a:srgbClr val="FF0000"/>
                </a:solidFill>
              </a:rPr>
              <a:t>replacement</a:t>
            </a:r>
            <a:r>
              <a:rPr lang="en-IN"/>
              <a:t> lists</a:t>
            </a:r>
          </a:p>
          <a:p>
            <a:endParaRPr lang="en-IN"/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E260D-B67B-06CA-59F8-F036109E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6747F-59BC-45B4-78FE-8D6A16F5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6C2C3-830E-0522-D73C-52E7E3F7D13C}"/>
              </a:ext>
            </a:extLst>
          </p:cNvPr>
          <p:cNvSpPr/>
          <p:nvPr/>
        </p:nvSpPr>
        <p:spPr>
          <a:xfrm>
            <a:off x="7424057" y="299811"/>
            <a:ext cx="4288972" cy="6037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https://lwn.net/Articles/893512/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82455-59E2-702D-1564-4797FF621060}"/>
              </a:ext>
            </a:extLst>
          </p:cNvPr>
          <p:cNvSpPr/>
          <p:nvPr/>
        </p:nvSpPr>
        <p:spPr>
          <a:xfrm>
            <a:off x="7434943" y="1021329"/>
            <a:ext cx="4288972" cy="6037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https://lwn.net/Articles/849538/</a:t>
            </a:r>
          </a:p>
        </p:txBody>
      </p:sp>
    </p:spTree>
    <p:extLst>
      <p:ext uri="{BB962C8B-B14F-4D97-AF65-F5344CB8AC3E}">
        <p14:creationId xmlns:p14="http://schemas.microsoft.com/office/powerpoint/2010/main" val="4270240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CD21-3265-F799-C20B-77735304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Folio of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DC806-1834-190B-165C-00D9D0088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</a:t>
            </a:r>
            <a:r>
              <a:rPr lang="en-IN" dirty="0">
                <a:solidFill>
                  <a:srgbClr val="00B050"/>
                </a:solidFill>
              </a:rPr>
              <a:t>folio</a:t>
            </a:r>
            <a:r>
              <a:rPr lang="en-IN" dirty="0"/>
              <a:t> acts like a single page</a:t>
            </a:r>
          </a:p>
          <a:p>
            <a:r>
              <a:rPr lang="en-IN" dirty="0"/>
              <a:t>It has its </a:t>
            </a:r>
            <a:r>
              <a:rPr lang="en-IN" dirty="0">
                <a:solidFill>
                  <a:srgbClr val="FF0000"/>
                </a:solidFill>
              </a:rPr>
              <a:t>permission</a:t>
            </a:r>
            <a:r>
              <a:rPr lang="en-IN" dirty="0"/>
              <a:t> bits and copy-on-write state</a:t>
            </a:r>
          </a:p>
          <a:p>
            <a:r>
              <a:rPr lang="en-IN" dirty="0"/>
              <a:t>Whenever a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page</a:t>
            </a:r>
            <a:r>
              <a:rPr lang="en-IN" dirty="0"/>
              <a:t> needs to be migrated, swapped out, or replicated (because COW)</a:t>
            </a:r>
          </a:p>
          <a:p>
            <a:pPr lvl="1"/>
            <a:r>
              <a:rPr lang="en-IN" dirty="0"/>
              <a:t>If a page is a part of a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folio</a:t>
            </a:r>
            <a:r>
              <a:rPr lang="en-IN" dirty="0"/>
              <a:t>, then the entire </a:t>
            </a:r>
            <a:r>
              <a:rPr lang="en-IN" dirty="0">
                <a:solidFill>
                  <a:srgbClr val="7030A0"/>
                </a:solidFill>
              </a:rPr>
              <a:t>operation</a:t>
            </a:r>
            <a:r>
              <a:rPr lang="en-IN" dirty="0"/>
              <a:t> happens on the folio</a:t>
            </a:r>
          </a:p>
          <a:p>
            <a:r>
              <a:rPr lang="en-IN" dirty="0"/>
              <a:t>Notion of huge pages</a:t>
            </a:r>
          </a:p>
          <a:p>
            <a:pPr lvl="1"/>
            <a:r>
              <a:rPr lang="en-IN" dirty="0"/>
              <a:t>We can have </a:t>
            </a:r>
            <a:r>
              <a:rPr lang="en-IN" dirty="0">
                <a:solidFill>
                  <a:srgbClr val="00B050"/>
                </a:solidFill>
              </a:rPr>
              <a:t>pages</a:t>
            </a:r>
            <a:r>
              <a:rPr lang="en-IN" dirty="0"/>
              <a:t> with size 2 MB and 1 GB</a:t>
            </a:r>
          </a:p>
          <a:p>
            <a:pPr lvl="1"/>
            <a:r>
              <a:rPr lang="en-IN" dirty="0"/>
              <a:t>Some </a:t>
            </a:r>
            <a:r>
              <a:rPr lang="en-IN" dirty="0">
                <a:solidFill>
                  <a:srgbClr val="0070C0"/>
                </a:solidFill>
              </a:rPr>
              <a:t>server</a:t>
            </a:r>
            <a:r>
              <a:rPr lang="en-IN" dirty="0"/>
              <a:t> processors support huge pages. This </a:t>
            </a:r>
            <a:r>
              <a:rPr lang="en-IN" dirty="0">
                <a:solidFill>
                  <a:srgbClr val="FF0000"/>
                </a:solidFill>
              </a:rPr>
              <a:t>requires</a:t>
            </a:r>
            <a:r>
              <a:rPr lang="en-IN" dirty="0"/>
              <a:t> changes to addressing or multiple entries are created in the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TLB</a:t>
            </a:r>
            <a:r>
              <a:rPr lang="en-IN" dirty="0"/>
              <a:t> (one for each page). The latter solution is very </a:t>
            </a:r>
            <a:r>
              <a:rPr lang="en-IN" dirty="0">
                <a:solidFill>
                  <a:srgbClr val="FF0000"/>
                </a:solidFill>
              </a:rPr>
              <a:t>expensive</a:t>
            </a:r>
            <a:r>
              <a:rPr lang="en-IN" dirty="0"/>
              <a:t>. Naturally align with folios.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F886C-F4A5-4E5C-8D45-4915EA5A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CCAF8-4653-BB4A-1733-16100ABD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DD4737B-D3C3-D80D-C7AC-9FDA17329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547" y="4782730"/>
            <a:ext cx="749305" cy="7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75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F3FE-1365-6CB7-59BA-FC400394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1" y="-80597"/>
            <a:ext cx="10515600" cy="1325563"/>
          </a:xfrm>
        </p:spPr>
        <p:txBody>
          <a:bodyPr/>
          <a:lstStyle/>
          <a:p>
            <a:r>
              <a:rPr lang="en-US" err="1"/>
              <a:t>pte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err="1">
                <a:sym typeface="Wingdings" panose="05000000000000000000" pitchFamily="2" charset="2"/>
              </a:rPr>
              <a:t>pfn</a:t>
            </a:r>
            <a:r>
              <a:rPr lang="en-US">
                <a:sym typeface="Wingdings" panose="05000000000000000000" pitchFamily="2" charset="2"/>
              </a:rPr>
              <a:t>  page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7E013-2F9D-4043-7ED6-C1FED47B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DC952-F1E0-CE26-1C9C-EC1B7FBF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16755-2B00-BB9F-44C5-1BBDF1A8C46E}"/>
              </a:ext>
            </a:extLst>
          </p:cNvPr>
          <p:cNvSpPr txBox="1"/>
          <p:nvPr/>
        </p:nvSpPr>
        <p:spPr>
          <a:xfrm>
            <a:off x="1008532" y="2611479"/>
            <a:ext cx="878958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pfn_to_page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             </a:t>
            </a:r>
            <a:r>
              <a:rPr lang="en-US" sz="20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({  unsigned long __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            </a:t>
            </a:r>
            <a:r>
              <a:rPr lang="en-US" sz="20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struct 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mem_section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__sec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pfn_to_section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(__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    </a:t>
            </a:r>
            <a:r>
              <a:rPr lang="en-US" sz="20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section_mem_map_addr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(__sec)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      </a:t>
            </a:r>
            <a:r>
              <a:rPr lang="en-US" sz="20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})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0BBBF40-EFAC-DFB5-0746-B1ABF7BE7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2749" y="2225108"/>
            <a:ext cx="638344" cy="5705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A00B8D-5106-AD62-6189-271708E43D67}"/>
              </a:ext>
            </a:extLst>
          </p:cNvPr>
          <p:cNvSpPr/>
          <p:nvPr/>
        </p:nvSpPr>
        <p:spPr>
          <a:xfrm>
            <a:off x="1545336" y="1398407"/>
            <a:ext cx="8202168" cy="7132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pte_pfn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phys_to_pfn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IN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phys_to_pfn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((p)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PAGE_SHIFT)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E67A1E3-F3D6-C5C0-5086-4137DA445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1399" y="1003444"/>
            <a:ext cx="638344" cy="570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505CF9-ECE6-42C4-02A6-3D8E7CF420C2}"/>
              </a:ext>
            </a:extLst>
          </p:cNvPr>
          <p:cNvSpPr txBox="1"/>
          <p:nvPr/>
        </p:nvSpPr>
        <p:spPr>
          <a:xfrm>
            <a:off x="338690" y="4270562"/>
            <a:ext cx="11514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The </a:t>
            </a:r>
            <a:r>
              <a:rPr lang="en-IN" sz="2400">
                <a:solidFill>
                  <a:srgbClr val="FF0000"/>
                </a:solidFill>
              </a:rPr>
              <a:t>contents</a:t>
            </a:r>
            <a:r>
              <a:rPr lang="en-IN" sz="2400"/>
              <a:t> of the </a:t>
            </a:r>
            <a:r>
              <a:rPr lang="en-IN" sz="2400" i="1" err="1"/>
              <a:t>pte</a:t>
            </a:r>
            <a:r>
              <a:rPr lang="en-IN" sz="2400" i="1"/>
              <a:t> </a:t>
            </a:r>
            <a:r>
              <a:rPr lang="en-IN" sz="2400"/>
              <a:t>(</a:t>
            </a:r>
            <a:r>
              <a:rPr lang="en-IN" sz="2400">
                <a:solidFill>
                  <a:srgbClr val="00B050"/>
                </a:solidFill>
              </a:rPr>
              <a:t>page table </a:t>
            </a:r>
            <a:r>
              <a:rPr lang="en-IN" sz="2400"/>
              <a:t>entry) contain the physical frame number and other </a:t>
            </a:r>
            <a:r>
              <a:rPr lang="en-IN" sz="2400">
                <a:solidFill>
                  <a:srgbClr val="0070C0"/>
                </a:solidFill>
              </a:rPr>
              <a:t>protection</a:t>
            </a:r>
            <a:r>
              <a:rPr lang="en-IN" sz="2400"/>
              <a:t>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i="1" err="1"/>
              <a:t>pfn</a:t>
            </a:r>
            <a:r>
              <a:rPr lang="en-IN" sz="2400" i="1"/>
              <a:t> </a:t>
            </a:r>
            <a:r>
              <a:rPr lang="en-IN" sz="2400"/>
              <a:t>is just the </a:t>
            </a:r>
            <a:r>
              <a:rPr lang="en-IN" sz="2400">
                <a:solidFill>
                  <a:srgbClr val="7030A0"/>
                </a:solidFill>
              </a:rPr>
              <a:t>physical page number </a:t>
            </a:r>
            <a:r>
              <a:rPr lang="en-IN" sz="2400"/>
              <a:t>that is obtained by shifting the </a:t>
            </a:r>
            <a:r>
              <a:rPr lang="en-IN" sz="2400" i="1" err="1"/>
              <a:t>pte</a:t>
            </a:r>
            <a:r>
              <a:rPr lang="en-IN" sz="2400"/>
              <a:t> by PAGE_SHIFT (=12)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i="1"/>
              <a:t>struct page </a:t>
            </a:r>
            <a:r>
              <a:rPr lang="en-IN" sz="2400"/>
              <a:t>corresponds to a physical frame. Physical pages are </a:t>
            </a:r>
            <a:r>
              <a:rPr lang="en-IN" sz="2400">
                <a:solidFill>
                  <a:srgbClr val="C00000"/>
                </a:solidFill>
              </a:rPr>
              <a:t>organized</a:t>
            </a:r>
            <a:r>
              <a:rPr lang="en-IN" sz="2400"/>
              <a:t> into different </a:t>
            </a:r>
            <a:r>
              <a:rPr lang="en-IN" sz="2400">
                <a:solidFill>
                  <a:schemeClr val="accent1">
                    <a:lumMod val="75000"/>
                  </a:schemeClr>
                </a:solidFill>
              </a:rPr>
              <a:t>sections</a:t>
            </a:r>
            <a:r>
              <a:rPr lang="en-IN" sz="2400"/>
              <a:t>. Each section points to a </a:t>
            </a:r>
            <a:r>
              <a:rPr lang="en-IN" sz="2400">
                <a:solidFill>
                  <a:srgbClr val="FF0000"/>
                </a:solidFill>
              </a:rPr>
              <a:t>memory map </a:t>
            </a:r>
            <a:r>
              <a:rPr lang="en-IN" sz="2400"/>
              <a:t>(an array of 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page</a:t>
            </a:r>
            <a:r>
              <a:rPr lang="en-IN" sz="2400"/>
              <a:t> structures).</a:t>
            </a:r>
            <a:endParaRPr lang="en-IN" sz="2400" i="1"/>
          </a:p>
        </p:txBody>
      </p:sp>
    </p:spTree>
    <p:extLst>
      <p:ext uri="{BB962C8B-B14F-4D97-AF65-F5344CB8AC3E}">
        <p14:creationId xmlns:p14="http://schemas.microsoft.com/office/powerpoint/2010/main" val="2103497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369DA-E9AE-14B8-541F-1EAF60C5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8B009-87A3-7A76-A1E9-67D26C3E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0A70FA-91EB-A3F9-A1E5-59B502439645}"/>
              </a:ext>
            </a:extLst>
          </p:cNvPr>
          <p:cNvSpPr/>
          <p:nvPr/>
        </p:nvSpPr>
        <p:spPr>
          <a:xfrm>
            <a:off x="1153885" y="1240971"/>
            <a:ext cx="9884229" cy="4609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/>
              <a:t>TLB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35872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339E-9D7A-328F-BAB2-C3975B7A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CE131-BDA2-439F-6D61-099EB5E52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578"/>
            <a:ext cx="10829544" cy="515629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IN"/>
              <a:t>It is important to </a:t>
            </a:r>
            <a:r>
              <a:rPr lang="en-IN">
                <a:solidFill>
                  <a:srgbClr val="7030A0"/>
                </a:solidFill>
              </a:rPr>
              <a:t>manage</a:t>
            </a:r>
            <a:r>
              <a:rPr lang="en-IN"/>
              <a:t> the TLB well. </a:t>
            </a:r>
          </a:p>
          <a:p>
            <a:r>
              <a:rPr lang="en-IN"/>
              <a:t>More than </a:t>
            </a:r>
            <a:r>
              <a:rPr lang="en-IN">
                <a:solidFill>
                  <a:srgbClr val="FF0000"/>
                </a:solidFill>
              </a:rPr>
              <a:t>99%</a:t>
            </a:r>
            <a:r>
              <a:rPr lang="en-IN"/>
              <a:t> of the requests are satisfied by the TLB. </a:t>
            </a:r>
          </a:p>
          <a:p>
            <a:r>
              <a:rPr lang="en-IN">
                <a:cs typeface="Calibri" panose="020F0502020204030204"/>
              </a:rPr>
              <a:t>A TLB miss is quite </a:t>
            </a:r>
            <a:r>
              <a:rPr lang="en-IN">
                <a:solidFill>
                  <a:srgbClr val="C00000"/>
                </a:solidFill>
                <a:cs typeface="Calibri" panose="020F0502020204030204"/>
              </a:rPr>
              <a:t>expensive</a:t>
            </a:r>
            <a:r>
              <a:rPr lang="en-IN">
                <a:cs typeface="Calibri" panose="020F0502020204030204"/>
              </a:rPr>
              <a:t>. It involves a costly page table </a:t>
            </a:r>
            <a:r>
              <a:rPr lang="en-IN">
                <a:solidFill>
                  <a:schemeClr val="accent5">
                    <a:lumMod val="75000"/>
                  </a:schemeClr>
                </a:solidFill>
                <a:cs typeface="Calibri" panose="020F0502020204030204"/>
              </a:rPr>
              <a:t>walk</a:t>
            </a:r>
            <a:r>
              <a:rPr lang="en-IN">
                <a:cs typeface="Calibri" panose="020F0502020204030204"/>
              </a:rPr>
              <a:t>.</a:t>
            </a:r>
          </a:p>
          <a:p>
            <a:r>
              <a:rPr lang="en-IN">
                <a:cs typeface="Calibri" panose="020F0502020204030204"/>
              </a:rPr>
              <a:t>In x86 machines</a:t>
            </a:r>
          </a:p>
          <a:p>
            <a:pPr lvl="1"/>
            <a:r>
              <a:rPr lang="en-IN">
                <a:cs typeface="Calibri" panose="020F0502020204030204"/>
              </a:rPr>
              <a:t>By </a:t>
            </a:r>
            <a:r>
              <a:rPr lang="en-IN">
                <a:solidFill>
                  <a:srgbClr val="0070C0"/>
                </a:solidFill>
                <a:cs typeface="Calibri" panose="020F0502020204030204"/>
              </a:rPr>
              <a:t>default</a:t>
            </a:r>
            <a:r>
              <a:rPr lang="en-IN">
                <a:cs typeface="Calibri" panose="020F0502020204030204"/>
              </a:rPr>
              <a:t>, it is a 4 to 16-way set associative cache</a:t>
            </a:r>
          </a:p>
          <a:p>
            <a:pPr lvl="1"/>
            <a:r>
              <a:rPr lang="en-IN">
                <a:cs typeface="Calibri" panose="020F0502020204030204"/>
              </a:rPr>
              <a:t>Some processors allow the user to </a:t>
            </a:r>
            <a:r>
              <a:rPr lang="en-IN">
                <a:solidFill>
                  <a:srgbClr val="00B050"/>
                </a:solidFill>
                <a:cs typeface="Calibri" panose="020F0502020204030204"/>
              </a:rPr>
              <a:t>configure</a:t>
            </a:r>
            <a:r>
              <a:rPr lang="en-IN">
                <a:cs typeface="Calibri" panose="020F0502020204030204"/>
              </a:rPr>
              <a:t> the associativity</a:t>
            </a:r>
          </a:p>
          <a:p>
            <a:pPr lvl="1"/>
            <a:r>
              <a:rPr lang="en-IN">
                <a:cs typeface="Calibri" panose="020F0502020204030204"/>
              </a:rPr>
              <a:t>Some </a:t>
            </a:r>
            <a:r>
              <a:rPr lang="en-IN">
                <a:solidFill>
                  <a:srgbClr val="C00000"/>
                </a:solidFill>
                <a:cs typeface="Calibri" panose="020F0502020204030204"/>
              </a:rPr>
              <a:t>processors</a:t>
            </a:r>
            <a:r>
              <a:rPr lang="en-IN">
                <a:cs typeface="Calibri" panose="020F0502020204030204"/>
              </a:rPr>
              <a:t> can also have a 2-level TLB or a separate data TLB and </a:t>
            </a:r>
            <a:r>
              <a:rPr lang="en-IN" err="1">
                <a:cs typeface="Calibri" panose="020F0502020204030204"/>
              </a:rPr>
              <a:t>i</a:t>
            </a:r>
            <a:r>
              <a:rPr lang="en-IN">
                <a:cs typeface="Calibri" panose="020F0502020204030204"/>
              </a:rPr>
              <a:t>-TLB</a:t>
            </a:r>
          </a:p>
          <a:p>
            <a:pPr lvl="1"/>
            <a:r>
              <a:rPr lang="en-IN">
                <a:cs typeface="Calibri" panose="020F0502020204030204"/>
              </a:rPr>
              <a:t>Each </a:t>
            </a:r>
            <a:r>
              <a:rPr lang="en-IN">
                <a:solidFill>
                  <a:srgbClr val="00B050"/>
                </a:solidFill>
                <a:cs typeface="Calibri" panose="020F0502020204030204"/>
              </a:rPr>
              <a:t>entry</a:t>
            </a:r>
            <a:r>
              <a:rPr lang="en-IN">
                <a:cs typeface="Calibri" panose="020F0502020204030204"/>
              </a:rPr>
              <a:t> of the TLB (corresponding to a </a:t>
            </a:r>
            <a:r>
              <a:rPr lang="en-IN">
                <a:solidFill>
                  <a:schemeClr val="accent2">
                    <a:lumMod val="75000"/>
                  </a:schemeClr>
                </a:solidFill>
                <a:cs typeface="Calibri" panose="020F0502020204030204"/>
              </a:rPr>
              <a:t>virtual page number</a:t>
            </a:r>
            <a:r>
              <a:rPr lang="en-IN">
                <a:cs typeface="Calibri" panose="020F0502020204030204"/>
              </a:rPr>
              <a:t>) contains a pointer to a physical page number, and has other </a:t>
            </a:r>
            <a:r>
              <a:rPr lang="en-IN">
                <a:solidFill>
                  <a:srgbClr val="FF0000"/>
                </a:solidFill>
                <a:cs typeface="Calibri" panose="020F0502020204030204"/>
              </a:rPr>
              <a:t>protection</a:t>
            </a:r>
            <a:r>
              <a:rPr lang="en-IN">
                <a:cs typeface="Calibri" panose="020F0502020204030204"/>
              </a:rPr>
              <a:t> bits (+ other </a:t>
            </a:r>
            <a:r>
              <a:rPr lang="en-IN">
                <a:solidFill>
                  <a:schemeClr val="accent5"/>
                </a:solidFill>
                <a:cs typeface="Calibri" panose="020F0502020204030204"/>
              </a:rPr>
              <a:t>data</a:t>
            </a:r>
            <a:r>
              <a:rPr lang="en-IN">
                <a:cs typeface="Calibri" panose="020F0502020204030204"/>
              </a:rPr>
              <a:t>)</a:t>
            </a:r>
          </a:p>
          <a:p>
            <a:r>
              <a:rPr lang="en-IN">
                <a:solidFill>
                  <a:srgbClr val="00B050"/>
                </a:solidFill>
                <a:cs typeface="Calibri" panose="020F0502020204030204"/>
              </a:rPr>
              <a:t>Flushing</a:t>
            </a:r>
            <a:r>
              <a:rPr lang="en-IN">
                <a:cs typeface="Calibri" panose="020F0502020204030204"/>
              </a:rPr>
              <a:t> the TLB</a:t>
            </a:r>
          </a:p>
          <a:p>
            <a:pPr lvl="1"/>
            <a:r>
              <a:rPr lang="en-IN">
                <a:cs typeface="Calibri" panose="020F0502020204030204"/>
              </a:rPr>
              <a:t>Just </a:t>
            </a:r>
            <a:r>
              <a:rPr lang="en-IN">
                <a:solidFill>
                  <a:srgbClr val="FF0000"/>
                </a:solidFill>
                <a:cs typeface="Calibri" panose="020F0502020204030204"/>
              </a:rPr>
              <a:t>modifying</a:t>
            </a:r>
            <a:r>
              <a:rPr lang="en-IN">
                <a:cs typeface="Calibri" panose="020F0502020204030204"/>
              </a:rPr>
              <a:t> the CR3 register </a:t>
            </a:r>
            <a:r>
              <a:rPr lang="en-IN">
                <a:solidFill>
                  <a:srgbClr val="0070C0"/>
                </a:solidFill>
                <a:cs typeface="Calibri" panose="020F0502020204030204"/>
              </a:rPr>
              <a:t>flushes</a:t>
            </a:r>
            <a:r>
              <a:rPr lang="en-IN">
                <a:cs typeface="Calibri" panose="020F0502020204030204"/>
              </a:rPr>
              <a:t> the TLB</a:t>
            </a:r>
          </a:p>
          <a:p>
            <a:pPr lvl="1"/>
            <a:r>
              <a:rPr lang="en-IN">
                <a:cs typeface="Calibri" panose="020F0502020204030204"/>
              </a:rPr>
              <a:t>Some entries can still be retained (not flushed) if the G (</a:t>
            </a:r>
            <a:r>
              <a:rPr lang="en-IN">
                <a:solidFill>
                  <a:srgbClr val="C00000"/>
                </a:solidFill>
                <a:cs typeface="Calibri" panose="020F0502020204030204"/>
              </a:rPr>
              <a:t>global</a:t>
            </a:r>
            <a:r>
              <a:rPr lang="en-IN">
                <a:cs typeface="Calibri" panose="020F0502020204030204"/>
              </a:rPr>
              <a:t>) bit is set</a:t>
            </a:r>
          </a:p>
          <a:p>
            <a:pPr lvl="1"/>
            <a:r>
              <a:rPr lang="en-IN">
                <a:cs typeface="Calibri" panose="020F0502020204030204"/>
              </a:rPr>
              <a:t>The </a:t>
            </a:r>
            <a:r>
              <a:rPr lang="en-IN" i="1" err="1">
                <a:cs typeface="Calibri" panose="020F0502020204030204"/>
              </a:rPr>
              <a:t>invlpg</a:t>
            </a:r>
            <a:r>
              <a:rPr lang="en-IN" i="1">
                <a:cs typeface="Calibri" panose="020F0502020204030204"/>
              </a:rPr>
              <a:t> </a:t>
            </a:r>
            <a:r>
              <a:rPr lang="en-IN">
                <a:cs typeface="Calibri" panose="020F0502020204030204"/>
              </a:rPr>
              <a:t>instruction can flush the entire TLB, or a specific page, or the pages belong to a </a:t>
            </a:r>
            <a:r>
              <a:rPr lang="en-IN">
                <a:solidFill>
                  <a:srgbClr val="7030A0"/>
                </a:solidFill>
                <a:cs typeface="Calibri" panose="020F0502020204030204"/>
              </a:rPr>
              <a:t>process</a:t>
            </a:r>
            <a:r>
              <a:rPr lang="en-IN">
                <a:cs typeface="Calibri" panose="020F0502020204030204"/>
              </a:rPr>
              <a:t>. How ???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32884-2D16-2BA6-B147-B733A30B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EC313-27A0-5A1D-DEBF-08E90BF3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1D58E-7DE0-13B3-B191-669C766FB038}"/>
              </a:ext>
            </a:extLst>
          </p:cNvPr>
          <p:cNvSpPr/>
          <p:nvPr/>
        </p:nvSpPr>
        <p:spPr>
          <a:xfrm>
            <a:off x="8723376" y="576072"/>
            <a:ext cx="294436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accent5">
                    <a:lumMod val="75000"/>
                  </a:schemeClr>
                </a:solidFill>
              </a:rPr>
              <a:t>/arch/x86/mm/</a:t>
            </a:r>
            <a:r>
              <a:rPr lang="en-IN" sz="2000" err="1">
                <a:solidFill>
                  <a:schemeClr val="accent5">
                    <a:lumMod val="75000"/>
                  </a:schemeClr>
                </a:solidFill>
              </a:rPr>
              <a:t>tlb.c</a:t>
            </a:r>
            <a:endParaRPr lang="en-IN" sz="20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804E7-42A2-944E-32AC-C65C3F11C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998" y="494871"/>
            <a:ext cx="537378" cy="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9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5C73-9A02-E1F7-0F6A-19367CDE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Notion of the ASID (PCID)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F1B74-353A-5FD7-4265-AB6EED565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88" y="1465206"/>
            <a:ext cx="11012424" cy="2933058"/>
          </a:xfrm>
        </p:spPr>
        <p:txBody>
          <a:bodyPr>
            <a:normAutofit fontScale="92500"/>
          </a:bodyPr>
          <a:lstStyle/>
          <a:p>
            <a:r>
              <a:rPr lang="en-IN" sz="2400"/>
              <a:t>A context </a:t>
            </a:r>
            <a:r>
              <a:rPr lang="en-IN" sz="2400">
                <a:solidFill>
                  <a:srgbClr val="0070C0"/>
                </a:solidFill>
              </a:rPr>
              <a:t>switch</a:t>
            </a:r>
            <a:r>
              <a:rPr lang="en-IN" sz="2400"/>
              <a:t> is </a:t>
            </a:r>
            <a:r>
              <a:rPr lang="en-IN" sz="2400">
                <a:solidFill>
                  <a:srgbClr val="C00000"/>
                </a:solidFill>
              </a:rPr>
              <a:t>heavy</a:t>
            </a:r>
            <a:r>
              <a:rPr lang="en-IN" sz="2400"/>
              <a:t> on the TLB</a:t>
            </a:r>
          </a:p>
          <a:p>
            <a:r>
              <a:rPr lang="en-IN" sz="2400"/>
              <a:t>The new </a:t>
            </a:r>
            <a:r>
              <a:rPr lang="en-IN" sz="2400">
                <a:solidFill>
                  <a:srgbClr val="00B050"/>
                </a:solidFill>
              </a:rPr>
              <a:t>process</a:t>
            </a:r>
            <a:r>
              <a:rPr lang="en-IN" sz="2400"/>
              <a:t> suffers from plenty of TLB </a:t>
            </a:r>
            <a:r>
              <a:rPr lang="en-IN" sz="2400">
                <a:solidFill>
                  <a:srgbClr val="FF0000"/>
                </a:solidFill>
              </a:rPr>
              <a:t>misses</a:t>
            </a:r>
          </a:p>
          <a:p>
            <a:r>
              <a:rPr lang="en-IN" sz="2400"/>
              <a:t>The same is </a:t>
            </a:r>
            <a:r>
              <a:rPr lang="en-IN" sz="2400">
                <a:solidFill>
                  <a:srgbClr val="7030A0"/>
                </a:solidFill>
              </a:rPr>
              <a:t>true</a:t>
            </a:r>
            <a:r>
              <a:rPr lang="en-IN" sz="2400"/>
              <a:t> when the old </a:t>
            </a:r>
            <a:r>
              <a:rPr lang="en-IN" sz="2400">
                <a:solidFill>
                  <a:srgbClr val="00B050"/>
                </a:solidFill>
              </a:rPr>
              <a:t>process</a:t>
            </a:r>
            <a:r>
              <a:rPr lang="en-IN" sz="2400"/>
              <a:t> runs on the </a:t>
            </a:r>
            <a:r>
              <a:rPr lang="en-IN" sz="2400">
                <a:solidFill>
                  <a:schemeClr val="accent2">
                    <a:lumMod val="50000"/>
                  </a:schemeClr>
                </a:solidFill>
              </a:rPr>
              <a:t>core</a:t>
            </a:r>
            <a:r>
              <a:rPr lang="en-IN" sz="2400"/>
              <a:t> again</a:t>
            </a:r>
          </a:p>
          <a:p>
            <a:r>
              <a:rPr lang="en-IN" sz="2400"/>
              <a:t>If we can </a:t>
            </a:r>
            <a:r>
              <a:rPr lang="en-IN" sz="2400">
                <a:solidFill>
                  <a:srgbClr val="7030A0"/>
                </a:solidFill>
              </a:rPr>
              <a:t>store</a:t>
            </a:r>
            <a:r>
              <a:rPr lang="en-IN" sz="2400"/>
              <a:t> the </a:t>
            </a:r>
            <a:r>
              <a:rPr lang="en-IN" sz="2400" i="1" err="1"/>
              <a:t>pid</a:t>
            </a:r>
            <a:r>
              <a:rPr lang="en-IN" sz="2400"/>
              <a:t> along with every TLB entry, our job is done</a:t>
            </a:r>
          </a:p>
          <a:p>
            <a:r>
              <a:rPr lang="en-IN" sz="2400"/>
              <a:t>Then two </a:t>
            </a:r>
            <a:r>
              <a:rPr lang="en-IN" sz="2400">
                <a:solidFill>
                  <a:srgbClr val="0070C0"/>
                </a:solidFill>
              </a:rPr>
              <a:t>processes</a:t>
            </a:r>
            <a:r>
              <a:rPr lang="en-IN" sz="2400"/>
              <a:t> can run on the same core (one after the other) without flushing the </a:t>
            </a:r>
            <a:r>
              <a:rPr lang="en-IN" sz="2400">
                <a:solidFill>
                  <a:srgbClr val="C00000"/>
                </a:solidFill>
              </a:rPr>
              <a:t>TLB</a:t>
            </a:r>
            <a:r>
              <a:rPr lang="en-IN" sz="2400"/>
              <a:t>.</a:t>
            </a:r>
          </a:p>
          <a:p>
            <a:r>
              <a:rPr lang="en-IN" sz="2400"/>
              <a:t>Let us call this additional annotate the ASID (address space ID), Intel calls it PCID </a:t>
            </a:r>
            <a:r>
              <a:rPr lang="en-IN" sz="2400">
                <a:sym typeface="Wingdings" panose="05000000000000000000" pitchFamily="2" charset="2"/>
              </a:rPr>
              <a:t> Processor-Context ID</a:t>
            </a:r>
            <a:r>
              <a:rPr lang="en-IN" sz="240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F75C4-8527-E2CA-DC32-B2B5F5D8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BF275-A17D-4A61-4953-7339D991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27055-9146-263C-B58F-A70948351704}"/>
              </a:ext>
            </a:extLst>
          </p:cNvPr>
          <p:cNvSpPr txBox="1"/>
          <p:nvPr/>
        </p:nvSpPr>
        <p:spPr>
          <a:xfrm>
            <a:off x="215330" y="4432146"/>
            <a:ext cx="153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Problem: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62B96-58D5-1137-81E7-51DE725BAA63}"/>
              </a:ext>
            </a:extLst>
          </p:cNvPr>
          <p:cNvSpPr/>
          <p:nvPr/>
        </p:nvSpPr>
        <p:spPr>
          <a:xfrm>
            <a:off x="1517904" y="4995030"/>
            <a:ext cx="7284720" cy="6852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 </a:t>
            </a:r>
            <a:r>
              <a:rPr lang="en-IN" sz="2000" i="1" err="1">
                <a:solidFill>
                  <a:srgbClr val="0070C0"/>
                </a:solidFill>
              </a:rPr>
              <a:t>pid</a:t>
            </a:r>
            <a:r>
              <a:rPr lang="en-IN" sz="2000" i="1"/>
              <a:t> </a:t>
            </a:r>
            <a:r>
              <a:rPr lang="en-IN" sz="2000"/>
              <a:t>is an OS-specific concept, whereas the </a:t>
            </a:r>
            <a:r>
              <a:rPr lang="en-IN" sz="2000">
                <a:solidFill>
                  <a:srgbClr val="C00000"/>
                </a:solidFill>
              </a:rPr>
              <a:t>ASIC/PCID </a:t>
            </a:r>
            <a:r>
              <a:rPr lang="en-IN" sz="2000"/>
              <a:t>is a hardware concept. How to </a:t>
            </a:r>
            <a:r>
              <a:rPr lang="en-IN" sz="2000">
                <a:solidFill>
                  <a:srgbClr val="FF0000"/>
                </a:solidFill>
              </a:rPr>
              <a:t>reconcile</a:t>
            </a:r>
            <a:r>
              <a:rPr lang="en-IN" sz="2000"/>
              <a:t> both? 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122481E-3CC0-7923-5569-F35D5D560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53774"/>
            <a:ext cx="605943" cy="6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01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C197-ADD6-C686-A6BC-D5804076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Let the Hardware 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AF4D3-C1B4-6AD2-8796-2C1275FF7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81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 sz="2400" dirty="0"/>
              <a:t>Maintain a small per-CPU array of </a:t>
            </a:r>
            <a:r>
              <a:rPr lang="en-IN" sz="2400" dirty="0">
                <a:solidFill>
                  <a:srgbClr val="0070C0"/>
                </a:solidFill>
              </a:rPr>
              <a:t>PCIDs</a:t>
            </a:r>
          </a:p>
          <a:p>
            <a:r>
              <a:rPr lang="en-IN" sz="2400" dirty="0"/>
              <a:t>Cache the last few mm (</a:t>
            </a:r>
            <a:r>
              <a:rPr lang="en-IN" sz="2400" dirty="0">
                <a:solidFill>
                  <a:srgbClr val="FF0000"/>
                </a:solidFill>
              </a:rPr>
              <a:t>memory maps</a:t>
            </a:r>
            <a:r>
              <a:rPr lang="en-IN" sz="2400" dirty="0"/>
              <a:t>) for tasks that </a:t>
            </a:r>
            <a:r>
              <a:rPr lang="en-IN" sz="2400" dirty="0">
                <a:solidFill>
                  <a:srgbClr val="0070C0"/>
                </a:solidFill>
              </a:rPr>
              <a:t>executed</a:t>
            </a:r>
            <a:r>
              <a:rPr lang="en-IN" sz="2400" dirty="0"/>
              <a:t> on the CPU</a:t>
            </a:r>
          </a:p>
          <a:p>
            <a:r>
              <a:rPr lang="en-IN" sz="2400" dirty="0"/>
              <a:t>The </a:t>
            </a:r>
            <a:r>
              <a:rPr lang="en-IN" sz="2400" dirty="0">
                <a:solidFill>
                  <a:srgbClr val="00B050"/>
                </a:solidFill>
              </a:rPr>
              <a:t>PCID</a:t>
            </a:r>
            <a:r>
              <a:rPr lang="en-IN" sz="2400" dirty="0"/>
              <a:t> bits are set to [1,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TLB_NR_DYN_ASIDS</a:t>
            </a:r>
            <a:r>
              <a:rPr lang="en-IN" sz="2400" dirty="0"/>
              <a:t>]</a:t>
            </a:r>
          </a:p>
          <a:p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TLB_NR_DYN_ASIDS </a:t>
            </a:r>
            <a:r>
              <a:rPr lang="en-IN" sz="2400" dirty="0"/>
              <a:t>= 6 [</a:t>
            </a:r>
            <a:r>
              <a:rPr lang="en-IN" sz="2400" dirty="0">
                <a:solidFill>
                  <a:srgbClr val="0070C0"/>
                </a:solidFill>
              </a:rPr>
              <a:t>default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0070C0"/>
                </a:solidFill>
              </a:rPr>
              <a:t>value</a:t>
            </a:r>
            <a:r>
              <a:rPr lang="en-IN" sz="2400" dirty="0"/>
              <a:t>] (/include/</a:t>
            </a:r>
            <a:r>
              <a:rPr lang="en-IN" sz="2400" dirty="0" err="1"/>
              <a:t>asm</a:t>
            </a:r>
            <a:r>
              <a:rPr lang="en-IN" sz="2400" dirty="0"/>
              <a:t>/</a:t>
            </a:r>
            <a:r>
              <a:rPr lang="en-IN" sz="2400" dirty="0" err="1"/>
              <a:t>tlbflush.h</a:t>
            </a:r>
            <a:r>
              <a:rPr lang="en-IN" sz="2400" dirty="0"/>
              <a:t>)</a:t>
            </a:r>
          </a:p>
          <a:p>
            <a:r>
              <a:rPr lang="en-IN" sz="2400" dirty="0">
                <a:cs typeface="Calibri" panose="020F0502020204030204"/>
              </a:rPr>
              <a:t>The PCID is the first 12 bits of the CR3 register </a:t>
            </a:r>
          </a:p>
          <a:p>
            <a:r>
              <a:rPr lang="en-IN" sz="2400" dirty="0">
                <a:cs typeface="Calibri" panose="020F0502020204030204"/>
              </a:rPr>
              <a:t>Each TLB entry also </a:t>
            </a:r>
            <a:r>
              <a:rPr lang="en-IN" sz="2400" dirty="0">
                <a:solidFill>
                  <a:srgbClr val="0070C0"/>
                </a:solidFill>
                <a:cs typeface="Calibri" panose="020F0502020204030204"/>
              </a:rPr>
              <a:t>contains </a:t>
            </a:r>
            <a:r>
              <a:rPr lang="en-IN" sz="2400" dirty="0">
                <a:cs typeface="Calibri" panose="020F0502020204030204"/>
              </a:rPr>
              <a:t>the associated PCID</a:t>
            </a:r>
          </a:p>
          <a:p>
            <a:pPr lvl="1"/>
            <a:r>
              <a:rPr lang="en-IN" dirty="0">
                <a:cs typeface="Calibri" panose="020F0502020204030204"/>
              </a:rPr>
              <a:t>It is </a:t>
            </a:r>
            <a:r>
              <a:rPr lang="en-IN" dirty="0">
                <a:solidFill>
                  <a:srgbClr val="FF0000"/>
                </a:solidFill>
                <a:cs typeface="Calibri" panose="020F0502020204030204"/>
              </a:rPr>
              <a:t>matched</a:t>
            </a:r>
            <a:r>
              <a:rPr lang="en-IN" dirty="0">
                <a:cs typeface="Calibri" panose="020F0502020204030204"/>
              </a:rPr>
              <a:t> with the current PCID </a:t>
            </a:r>
          </a:p>
          <a:p>
            <a:pPr lvl="1"/>
            <a:r>
              <a:rPr lang="en-IN" dirty="0">
                <a:cs typeface="Calibri" panose="020F0502020204030204"/>
              </a:rPr>
              <a:t>The INVPCID </a:t>
            </a:r>
            <a:r>
              <a:rPr lang="en-IN" dirty="0">
                <a:solidFill>
                  <a:srgbClr val="7030A0"/>
                </a:solidFill>
                <a:cs typeface="Calibri" panose="020F0502020204030204"/>
              </a:rPr>
              <a:t>instruction</a:t>
            </a:r>
            <a:r>
              <a:rPr lang="en-IN" dirty="0">
                <a:cs typeface="Calibri" panose="020F0502020204030204"/>
              </a:rPr>
              <a:t> can be used to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  <a:cs typeface="Calibri" panose="020F0502020204030204"/>
              </a:rPr>
              <a:t>invalidate</a:t>
            </a:r>
            <a:r>
              <a:rPr lang="en-IN" dirty="0">
                <a:cs typeface="Calibri" panose="020F0502020204030204"/>
              </a:rPr>
              <a:t> all the TLB entries that corresponds to a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  <a:cs typeface="Calibri" panose="020F0502020204030204"/>
              </a:rPr>
              <a:t>single</a:t>
            </a:r>
            <a:r>
              <a:rPr lang="en-IN" dirty="0">
                <a:cs typeface="Calibri" panose="020F0502020204030204"/>
              </a:rPr>
              <a:t> PCID</a:t>
            </a:r>
          </a:p>
          <a:p>
            <a:endParaRPr lang="en-IN" sz="2400" dirty="0">
              <a:cs typeface="Calibri" panose="020F0502020204030204"/>
            </a:endParaRPr>
          </a:p>
          <a:p>
            <a:endParaRPr lang="en-IN" dirty="0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F9276-7C92-1B3B-7CAA-655ECB32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A56DC-241A-4764-18A6-139DA3C1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0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63F8-B425-CCB3-1069-ABA495B5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Lazy TLB Mode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7A30-1DEE-719D-87DC-40E8AB0D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571"/>
            <a:ext cx="10515600" cy="39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several CPUs share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 table </a:t>
            </a:r>
          </a:p>
          <a:p>
            <a:pPr lvl="1"/>
            <a:r>
              <a:rPr lang="en-US" dirty="0"/>
              <a:t>One of them runs a call that </a:t>
            </a:r>
            <a:r>
              <a:rPr lang="en-US" dirty="0">
                <a:solidFill>
                  <a:srgbClr val="0070C0"/>
                </a:solidFill>
              </a:rPr>
              <a:t>invalidates</a:t>
            </a:r>
            <a:r>
              <a:rPr lang="en-US" dirty="0"/>
              <a:t> an entry </a:t>
            </a:r>
          </a:p>
          <a:p>
            <a:pPr lvl="1"/>
            <a:r>
              <a:rPr lang="en-US" dirty="0"/>
              <a:t>This is invalidated for the full </a:t>
            </a:r>
            <a:r>
              <a:rPr lang="en-US" dirty="0">
                <a:solidFill>
                  <a:srgbClr val="00B050"/>
                </a:solidFill>
              </a:rPr>
              <a:t>process</a:t>
            </a:r>
          </a:p>
          <a:p>
            <a:pPr lvl="1"/>
            <a:r>
              <a:rPr lang="en-US" dirty="0"/>
              <a:t>All the </a:t>
            </a:r>
            <a:r>
              <a:rPr lang="en-US" dirty="0">
                <a:solidFill>
                  <a:srgbClr val="C00000"/>
                </a:solidFill>
              </a:rPr>
              <a:t>TLBs</a:t>
            </a:r>
            <a:r>
              <a:rPr lang="en-US" dirty="0"/>
              <a:t> need to be flushed</a:t>
            </a:r>
          </a:p>
          <a:p>
            <a:r>
              <a:rPr lang="en-US" dirty="0"/>
              <a:t>Let’s say that one of the CPUs is running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kernel</a:t>
            </a:r>
            <a:r>
              <a:rPr lang="en-US" dirty="0"/>
              <a:t> thread</a:t>
            </a:r>
          </a:p>
          <a:p>
            <a:pPr lvl="1"/>
            <a:r>
              <a:rPr lang="en-US" dirty="0"/>
              <a:t>It need not </a:t>
            </a:r>
            <a:r>
              <a:rPr lang="en-US" dirty="0">
                <a:solidFill>
                  <a:srgbClr val="7030A0"/>
                </a:solidFill>
              </a:rPr>
              <a:t>invalidate</a:t>
            </a:r>
            <a:r>
              <a:rPr lang="en-US" dirty="0"/>
              <a:t> the entry immediately </a:t>
            </a:r>
          </a:p>
          <a:p>
            <a:pPr lvl="1"/>
            <a:r>
              <a:rPr lang="en-US" dirty="0"/>
              <a:t>It can set the </a:t>
            </a:r>
            <a:r>
              <a:rPr lang="en-US" dirty="0">
                <a:solidFill>
                  <a:srgbClr val="0070C0"/>
                </a:solidFill>
              </a:rPr>
              <a:t>CPU</a:t>
            </a:r>
            <a:r>
              <a:rPr lang="en-US" dirty="0"/>
              <a:t> to “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lazy</a:t>
            </a:r>
            <a:r>
              <a:rPr lang="en-US" dirty="0"/>
              <a:t> TLB mode”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Note:</a:t>
            </a:r>
            <a:r>
              <a:rPr lang="en-US" dirty="0"/>
              <a:t> The kernel threads don’t 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separate</a:t>
            </a:r>
            <a:r>
              <a:rPr lang="en-US" dirty="0"/>
              <a:t> page tables. It is a common one that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appended</a:t>
            </a:r>
            <a:r>
              <a:rPr lang="en-US" dirty="0"/>
              <a:t> with user mode page tables (one large user + kernel page table)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5BA63-AE98-9962-ABA5-5715911A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C7031-8997-9AC5-E19F-FBC34D53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88315-563E-38A1-5D10-2CCEE7E7EC61}"/>
              </a:ext>
            </a:extLst>
          </p:cNvPr>
          <p:cNvSpPr/>
          <p:nvPr/>
        </p:nvSpPr>
        <p:spPr>
          <a:xfrm>
            <a:off x="6781800" y="478971"/>
            <a:ext cx="4909458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accent5">
                    <a:lumMod val="75000"/>
                  </a:schemeClr>
                </a:solidFill>
              </a:rPr>
              <a:t>https://notes.shichao.io/utlk/ch2/</a:t>
            </a:r>
          </a:p>
        </p:txBody>
      </p:sp>
    </p:spTree>
    <p:extLst>
      <p:ext uri="{BB962C8B-B14F-4D97-AF65-F5344CB8AC3E}">
        <p14:creationId xmlns:p14="http://schemas.microsoft.com/office/powerpoint/2010/main" val="3857890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CD6A7-3CBC-B0A6-4D39-1C5E52E6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Lazy TLB Mode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14F25-6173-C449-5094-82B16A4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1412-6303-0AE0-03C9-FE954B8F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919B4-8D6A-5504-376A-A26AA11BE682}"/>
              </a:ext>
            </a:extLst>
          </p:cNvPr>
          <p:cNvSpPr txBox="1"/>
          <p:nvPr/>
        </p:nvSpPr>
        <p:spPr>
          <a:xfrm>
            <a:off x="1164772" y="2715006"/>
            <a:ext cx="10189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N" sz="2400"/>
              <a:t>The kernel tries to </a:t>
            </a:r>
            <a:r>
              <a:rPr lang="en-IN" sz="2400">
                <a:solidFill>
                  <a:srgbClr val="FF0000"/>
                </a:solidFill>
              </a:rPr>
              <a:t>access</a:t>
            </a:r>
            <a:r>
              <a:rPr lang="en-IN" sz="2400"/>
              <a:t> the </a:t>
            </a:r>
            <a:r>
              <a:rPr lang="en-IN" sz="2400">
                <a:solidFill>
                  <a:srgbClr val="0070C0"/>
                </a:solidFill>
              </a:rPr>
              <a:t>invalidated</a:t>
            </a:r>
            <a:r>
              <a:rPr lang="en-IN" sz="2400"/>
              <a:t> page. This will happen only via fixed entry points. This cannot happen in an uncoordinated fashion. Appropriate checks can be carried out and exceptions can be thrown.</a:t>
            </a:r>
          </a:p>
          <a:p>
            <a:pPr marL="457200" indent="-457200">
              <a:buAutoNum type="arabicPeriod"/>
            </a:pPr>
            <a:r>
              <a:rPr lang="en-IN" sz="2400"/>
              <a:t>The kernel </a:t>
            </a:r>
            <a:r>
              <a:rPr lang="en-IN" sz="2400">
                <a:solidFill>
                  <a:srgbClr val="7030A0"/>
                </a:solidFill>
              </a:rPr>
              <a:t>switches</a:t>
            </a:r>
            <a:r>
              <a:rPr lang="en-IN" sz="2400"/>
              <a:t> to another user process. In this case, all the TLB entries of the original process are </a:t>
            </a:r>
            <a:r>
              <a:rPr lang="en-IN" sz="2400">
                <a:solidFill>
                  <a:srgbClr val="00B050"/>
                </a:solidFill>
              </a:rPr>
              <a:t>flushed</a:t>
            </a:r>
            <a:r>
              <a:rPr lang="en-IN" sz="2400"/>
              <a:t> out. </a:t>
            </a:r>
          </a:p>
          <a:p>
            <a:pPr marL="457200" indent="-457200">
              <a:buAutoNum type="arabicPeriod"/>
            </a:pPr>
            <a:r>
              <a:rPr lang="en-IN" sz="2400"/>
              <a:t>The kernel switches back to the </a:t>
            </a:r>
            <a:r>
              <a:rPr lang="en-IN" sz="2400">
                <a:solidFill>
                  <a:srgbClr val="FF0000"/>
                </a:solidFill>
              </a:rPr>
              <a:t>same</a:t>
            </a:r>
            <a:r>
              <a:rPr lang="en-IN" sz="2400"/>
              <a:t> user process. Just finish the work of </a:t>
            </a:r>
            <a:r>
              <a:rPr lang="en-IN" sz="2400">
                <a:solidFill>
                  <a:srgbClr val="00B050"/>
                </a:solidFill>
              </a:rPr>
              <a:t>invalidating</a:t>
            </a:r>
            <a:r>
              <a:rPr lang="en-IN" sz="2400"/>
              <a:t> all the entries that were </a:t>
            </a:r>
            <a:r>
              <a:rPr lang="en-IN" sz="2400">
                <a:solidFill>
                  <a:schemeClr val="accent2">
                    <a:lumMod val="50000"/>
                  </a:schemeClr>
                </a:solidFill>
              </a:rPr>
              <a:t>deferred</a:t>
            </a:r>
            <a:r>
              <a:rPr lang="en-IN" sz="2400"/>
              <a:t>.</a:t>
            </a:r>
          </a:p>
          <a:p>
            <a:pPr marL="457200" indent="-457200">
              <a:buAutoNum type="arabicPeriod"/>
            </a:pPr>
            <a:endParaRPr lang="en-IN" sz="24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C44B01-53C1-55C4-9308-BB6E0F9C2972}"/>
              </a:ext>
            </a:extLst>
          </p:cNvPr>
          <p:cNvSpPr/>
          <p:nvPr/>
        </p:nvSpPr>
        <p:spPr>
          <a:xfrm>
            <a:off x="3385458" y="1881909"/>
            <a:ext cx="4408714" cy="627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Three cases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3E04EF5-293F-45F8-AF20-57854F60D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4514747"/>
            <a:ext cx="678871" cy="67887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ED5AC7B-A4CB-4D47-126A-751ED2CAE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2602044"/>
            <a:ext cx="678871" cy="67887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1C0CCD5-7E73-0BCA-885E-60363F086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3722914"/>
            <a:ext cx="678871" cy="6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4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CC78-9593-5330-86D2-871D443F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Simple Memory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22FF3-968C-952A-9478-F4488BB89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IN"/>
              <a:t>Consider the </a:t>
            </a:r>
            <a:r>
              <a:rPr lang="en-IN">
                <a:solidFill>
                  <a:srgbClr val="0070C0"/>
                </a:solidFill>
              </a:rPr>
              <a:t>era</a:t>
            </a:r>
            <a:r>
              <a:rPr lang="en-IN"/>
              <a:t> that did not have virtual memory</a:t>
            </a:r>
          </a:p>
          <a:p>
            <a:r>
              <a:rPr lang="en-IN"/>
              <a:t>OR systems that don’t have </a:t>
            </a:r>
            <a:r>
              <a:rPr lang="en-IN">
                <a:solidFill>
                  <a:srgbClr val="00B050"/>
                </a:solidFill>
              </a:rPr>
              <a:t>virtual memory </a:t>
            </a:r>
          </a:p>
          <a:p>
            <a:r>
              <a:rPr lang="en-IN"/>
              <a:t>OR the parts of the </a:t>
            </a:r>
            <a:r>
              <a:rPr lang="en-IN">
                <a:solidFill>
                  <a:srgbClr val="FF0000"/>
                </a:solidFill>
              </a:rPr>
              <a:t>kernel</a:t>
            </a:r>
            <a:r>
              <a:rPr lang="en-IN"/>
              <a:t> that need to use physical memory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2A4B4-6AEE-4270-B1CB-8CA27CB2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DC198-BDD0-1F16-6EBB-D86D9BC8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52F2-0E45-F9C5-8959-82424EAD4A42}"/>
              </a:ext>
            </a:extLst>
          </p:cNvPr>
          <p:cNvSpPr/>
          <p:nvPr/>
        </p:nvSpPr>
        <p:spPr>
          <a:xfrm>
            <a:off x="838200" y="4267200"/>
            <a:ext cx="10428514" cy="622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DB2A0F-4460-61E5-E700-61E28BFE3291}"/>
              </a:ext>
            </a:extLst>
          </p:cNvPr>
          <p:cNvSpPr/>
          <p:nvPr/>
        </p:nvSpPr>
        <p:spPr>
          <a:xfrm>
            <a:off x="1894114" y="4267200"/>
            <a:ext cx="2144486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90FCE1-C5C5-C655-2117-A10F4BF2AAAF}"/>
              </a:ext>
            </a:extLst>
          </p:cNvPr>
          <p:cNvSpPr/>
          <p:nvPr/>
        </p:nvSpPr>
        <p:spPr>
          <a:xfrm>
            <a:off x="5094514" y="4258808"/>
            <a:ext cx="1219200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E5C4F-FD7B-6BCA-4C52-9F8C401492C4}"/>
              </a:ext>
            </a:extLst>
          </p:cNvPr>
          <p:cNvSpPr/>
          <p:nvPr/>
        </p:nvSpPr>
        <p:spPr>
          <a:xfrm>
            <a:off x="6760028" y="4282279"/>
            <a:ext cx="2296886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4DD37-71F6-D94A-F62A-5B597833F301}"/>
              </a:ext>
            </a:extLst>
          </p:cNvPr>
          <p:cNvSpPr/>
          <p:nvPr/>
        </p:nvSpPr>
        <p:spPr>
          <a:xfrm>
            <a:off x="9503228" y="4282279"/>
            <a:ext cx="1251858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DE379F9-B3C6-40D4-1A79-4C8629DA0006}"/>
              </a:ext>
            </a:extLst>
          </p:cNvPr>
          <p:cNvSpPr/>
          <p:nvPr/>
        </p:nvSpPr>
        <p:spPr>
          <a:xfrm rot="16200000">
            <a:off x="2759926" y="4177564"/>
            <a:ext cx="412862" cy="214448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4D384B-8593-DA0D-9D11-6B9602B5B962}"/>
              </a:ext>
            </a:extLst>
          </p:cNvPr>
          <p:cNvSpPr/>
          <p:nvPr/>
        </p:nvSpPr>
        <p:spPr>
          <a:xfrm>
            <a:off x="1698171" y="5540829"/>
            <a:ext cx="2645229" cy="6229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Allocated region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B082D2-051C-0FCE-2796-E296B404E6B5}"/>
              </a:ext>
            </a:extLst>
          </p:cNvPr>
          <p:cNvSpPr txBox="1"/>
          <p:nvPr/>
        </p:nvSpPr>
        <p:spPr>
          <a:xfrm>
            <a:off x="74209" y="3728901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>
                <a:solidFill>
                  <a:srgbClr val="0070C0"/>
                </a:solidFill>
                <a:latin typeface="Comic Sans MS" panose="030F0702030302020204" pitchFamily="66" charset="0"/>
              </a:rPr>
              <a:t>Memory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D54D9E-404F-79BC-FE95-319AD4E8448D}"/>
              </a:ext>
            </a:extLst>
          </p:cNvPr>
          <p:cNvCxnSpPr>
            <a:cxnSpLocks/>
          </p:cNvCxnSpPr>
          <p:nvPr/>
        </p:nvCxnSpPr>
        <p:spPr>
          <a:xfrm>
            <a:off x="6760028" y="5043376"/>
            <a:ext cx="0" cy="4974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080B5F-A415-DB66-49C6-461A9E3C46E5}"/>
              </a:ext>
            </a:extLst>
          </p:cNvPr>
          <p:cNvSpPr/>
          <p:nvPr/>
        </p:nvSpPr>
        <p:spPr>
          <a:xfrm>
            <a:off x="6313714" y="5617029"/>
            <a:ext cx="914396" cy="546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Base</a:t>
            </a:r>
            <a:endParaRPr lang="en-IN" sz="20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40C1BC-D32B-8AC5-0A80-D32CC1EE813E}"/>
              </a:ext>
            </a:extLst>
          </p:cNvPr>
          <p:cNvCxnSpPr>
            <a:cxnSpLocks/>
          </p:cNvCxnSpPr>
          <p:nvPr/>
        </p:nvCxnSpPr>
        <p:spPr>
          <a:xfrm>
            <a:off x="9056914" y="5043376"/>
            <a:ext cx="0" cy="4974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301593-C16E-F67B-5DD8-F635D88FF3B5}"/>
              </a:ext>
            </a:extLst>
          </p:cNvPr>
          <p:cNvCxnSpPr/>
          <p:nvPr/>
        </p:nvCxnSpPr>
        <p:spPr>
          <a:xfrm>
            <a:off x="6760028" y="5279571"/>
            <a:ext cx="22968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118350D-2BDE-48CA-EFBB-5D498FE9142E}"/>
              </a:ext>
            </a:extLst>
          </p:cNvPr>
          <p:cNvSpPr/>
          <p:nvPr/>
        </p:nvSpPr>
        <p:spPr>
          <a:xfrm>
            <a:off x="7576457" y="5380492"/>
            <a:ext cx="914396" cy="5467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Limit</a:t>
            </a:r>
            <a:endParaRPr lang="en-IN" sz="200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6C6BE63E-22CF-6528-8F13-AB38559A99CD}"/>
              </a:ext>
            </a:extLst>
          </p:cNvPr>
          <p:cNvSpPr/>
          <p:nvPr/>
        </p:nvSpPr>
        <p:spPr>
          <a:xfrm>
            <a:off x="4669971" y="5380492"/>
            <a:ext cx="1077678" cy="497453"/>
          </a:xfrm>
          <a:prstGeom prst="wedgeRoundRectCallout">
            <a:avLst>
              <a:gd name="adj1" fmla="val -36994"/>
              <a:gd name="adj2" fmla="val -14319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Hole</a:t>
            </a:r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235835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A3CF2-7793-D9AE-376D-518DED8D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390A4-5BB5-1932-2541-27678D4D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35EA4A-08A9-2DEB-029C-FEC3E2A74DBE}"/>
              </a:ext>
            </a:extLst>
          </p:cNvPr>
          <p:cNvSpPr/>
          <p:nvPr/>
        </p:nvSpPr>
        <p:spPr>
          <a:xfrm>
            <a:off x="1774371" y="2318657"/>
            <a:ext cx="8980715" cy="309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Partitioning 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534301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5B3B83-A27D-50EE-11F7-F6DA36A5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224" y="1430804"/>
            <a:ext cx="1849755" cy="1387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21D032-CBF7-436A-38F2-49026863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5" y="6781"/>
            <a:ext cx="10515600" cy="1325563"/>
          </a:xfrm>
        </p:spPr>
        <p:txBody>
          <a:bodyPr/>
          <a:lstStyle/>
          <a:p>
            <a:r>
              <a:rPr lang="en-IN"/>
              <a:t>NUMA Machine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458F0-D878-12E3-3FCB-4C68081E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697A0-510C-D77B-BDFD-B8CA0E23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3789F-EFF1-1C2A-C2EB-03729B842368}"/>
              </a:ext>
            </a:extLst>
          </p:cNvPr>
          <p:cNvSpPr/>
          <p:nvPr/>
        </p:nvSpPr>
        <p:spPr>
          <a:xfrm>
            <a:off x="2008792" y="3340759"/>
            <a:ext cx="7827264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Shared interconnect</a:t>
            </a: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4FE18C36-FB51-4E4F-C0BE-0EE38ABB3BD9}"/>
              </a:ext>
            </a:extLst>
          </p:cNvPr>
          <p:cNvSpPr/>
          <p:nvPr/>
        </p:nvSpPr>
        <p:spPr>
          <a:xfrm>
            <a:off x="3131368" y="2756367"/>
            <a:ext cx="253465" cy="5967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BECBC3-F35B-918E-1675-13866B5EC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062" y="1418429"/>
            <a:ext cx="1849755" cy="1387316"/>
          </a:xfrm>
          <a:prstGeom prst="rect">
            <a:avLst/>
          </a:prstGeom>
        </p:spPr>
      </p:pic>
      <p:sp>
        <p:nvSpPr>
          <p:cNvPr id="10" name="Arrow: Up-Down 9">
            <a:extLst>
              <a:ext uri="{FF2B5EF4-FFF2-40B4-BE49-F238E27FC236}">
                <a16:creationId xmlns:a16="http://schemas.microsoft.com/office/drawing/2014/main" id="{31FE4BDD-4C2B-DEC6-F2B0-F6E41A4B0EC0}"/>
              </a:ext>
            </a:extLst>
          </p:cNvPr>
          <p:cNvSpPr/>
          <p:nvPr/>
        </p:nvSpPr>
        <p:spPr>
          <a:xfrm>
            <a:off x="5584206" y="2743992"/>
            <a:ext cx="253465" cy="5967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5910C2-545E-29CB-2BE1-325BC73F3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00" y="1418429"/>
            <a:ext cx="1849755" cy="1387316"/>
          </a:xfrm>
          <a:prstGeom prst="rect">
            <a:avLst/>
          </a:prstGeom>
        </p:spPr>
      </p:pic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B1E85D78-8F75-A44A-BFE5-037C4546FC25}"/>
              </a:ext>
            </a:extLst>
          </p:cNvPr>
          <p:cNvSpPr/>
          <p:nvPr/>
        </p:nvSpPr>
        <p:spPr>
          <a:xfrm>
            <a:off x="8037044" y="2743992"/>
            <a:ext cx="253465" cy="5967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794BCB-3577-716A-81EC-5CEC972FA04C}"/>
              </a:ext>
            </a:extLst>
          </p:cNvPr>
          <p:cNvSpPr txBox="1"/>
          <p:nvPr/>
        </p:nvSpPr>
        <p:spPr>
          <a:xfrm>
            <a:off x="982579" y="3902804"/>
            <a:ext cx="9788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C00000"/>
                </a:solidFill>
              </a:rPr>
              <a:t>CPUs</a:t>
            </a:r>
            <a:r>
              <a:rPr lang="en-IN" sz="2400"/>
              <a:t> have some amount of </a:t>
            </a:r>
            <a:r>
              <a:rPr lang="en-IN" sz="2400">
                <a:solidFill>
                  <a:srgbClr val="0070C0"/>
                </a:solidFill>
              </a:rPr>
              <a:t>local</a:t>
            </a:r>
            <a:r>
              <a:rPr lang="en-IN" sz="2400"/>
              <a:t> memory, which is much </a:t>
            </a:r>
            <a:r>
              <a:rPr lang="en-IN" sz="2400">
                <a:solidFill>
                  <a:srgbClr val="00B050"/>
                </a:solidFill>
              </a:rPr>
              <a:t>faster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They are also </a:t>
            </a:r>
            <a:r>
              <a:rPr lang="en-IN" sz="2400">
                <a:solidFill>
                  <a:srgbClr val="FF0000"/>
                </a:solidFill>
              </a:rPr>
              <a:t>organized</a:t>
            </a:r>
            <a:r>
              <a:rPr lang="en-IN" sz="2400"/>
              <a:t> into clusters.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A CPU can access all </a:t>
            </a:r>
            <a:r>
              <a:rPr lang="en-IN" sz="2400">
                <a:solidFill>
                  <a:srgbClr val="7030A0"/>
                </a:solidFill>
              </a:rPr>
              <a:t>memory</a:t>
            </a:r>
            <a:r>
              <a:rPr lang="en-IN" sz="2400"/>
              <a:t>: </a:t>
            </a:r>
            <a:r>
              <a:rPr lang="en-IN" sz="2400">
                <a:solidFill>
                  <a:schemeClr val="accent6"/>
                </a:solidFill>
              </a:rPr>
              <a:t>intra-cluster</a:t>
            </a:r>
            <a:r>
              <a:rPr lang="en-IN" sz="2400"/>
              <a:t> and </a:t>
            </a:r>
            <a:r>
              <a:rPr lang="en-IN" sz="2400">
                <a:solidFill>
                  <a:srgbClr val="0070C0"/>
                </a:solidFill>
              </a:rPr>
              <a:t>inter-cluster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Accesses to intra-cluster memory is much </a:t>
            </a:r>
            <a:r>
              <a:rPr lang="en-IN" sz="2400">
                <a:solidFill>
                  <a:srgbClr val="C00000"/>
                </a:solidFill>
              </a:rPr>
              <a:t>faster</a:t>
            </a:r>
            <a:r>
              <a:rPr lang="en-IN" sz="240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This is a </a:t>
            </a:r>
            <a:r>
              <a:rPr lang="en-IN" sz="2400">
                <a:solidFill>
                  <a:srgbClr val="C00000"/>
                </a:solidFill>
              </a:rPr>
              <a:t>non-uniform</a:t>
            </a:r>
            <a:r>
              <a:rPr lang="en-IN" sz="2400"/>
              <a:t> memory access machine (</a:t>
            </a:r>
            <a:r>
              <a:rPr lang="en-IN" sz="2400">
                <a:solidFill>
                  <a:srgbClr val="00B050"/>
                </a:solidFill>
              </a:rPr>
              <a:t>NUMA</a:t>
            </a:r>
            <a:r>
              <a:rPr lang="en-IN" sz="2400"/>
              <a:t> machine)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Each cluster is known as a </a:t>
            </a:r>
            <a:r>
              <a:rPr lang="en-IN" sz="2400">
                <a:solidFill>
                  <a:srgbClr val="0070C0"/>
                </a:solidFill>
              </a:rPr>
              <a:t>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D7C6E3-E2D7-A84A-97FF-ED610F84C3A1}"/>
              </a:ext>
            </a:extLst>
          </p:cNvPr>
          <p:cNvSpPr/>
          <p:nvPr/>
        </p:nvSpPr>
        <p:spPr>
          <a:xfrm>
            <a:off x="7222054" y="1215465"/>
            <a:ext cx="2069432" cy="17932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3F837F-BFCF-3871-0491-8D9FCA0E2423}"/>
              </a:ext>
            </a:extLst>
          </p:cNvPr>
          <p:cNvSpPr/>
          <p:nvPr/>
        </p:nvSpPr>
        <p:spPr>
          <a:xfrm>
            <a:off x="9043515" y="882907"/>
            <a:ext cx="1193532" cy="406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Node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00233E7-564C-9780-CB70-15B79108238E}"/>
              </a:ext>
            </a:extLst>
          </p:cNvPr>
          <p:cNvSpPr/>
          <p:nvPr/>
        </p:nvSpPr>
        <p:spPr>
          <a:xfrm rot="2215664">
            <a:off x="8831785" y="1200744"/>
            <a:ext cx="423461" cy="318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1029630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2E0F-1048-C404-7BB0-E28AEFB6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Is all physical memory in a node the same?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3E2E1-9A71-1F4A-E46A-058B1606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B8810-769E-91D5-7436-FC7EB39B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01DF0FE-E474-A5B8-05C5-89E25ADDB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70" y="1188364"/>
            <a:ext cx="1716262" cy="17162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655506-FAB1-D1FC-91D4-20D4526077EB}"/>
              </a:ext>
            </a:extLst>
          </p:cNvPr>
          <p:cNvSpPr txBox="1"/>
          <p:nvPr/>
        </p:nvSpPr>
        <p:spPr>
          <a:xfrm>
            <a:off x="1927158" y="2595574"/>
            <a:ext cx="78148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400"/>
              <a:t>Partition the physical memory space (in a </a:t>
            </a:r>
            <a:r>
              <a:rPr lang="en-IN" sz="2400">
                <a:solidFill>
                  <a:srgbClr val="00B050"/>
                </a:solidFill>
              </a:rPr>
              <a:t>node</a:t>
            </a:r>
            <a:r>
              <a:rPr lang="en-IN" sz="2400"/>
              <a:t>) into </a:t>
            </a:r>
            <a:r>
              <a:rPr lang="en-IN" sz="2400">
                <a:solidFill>
                  <a:srgbClr val="FF0000"/>
                </a:solidFill>
              </a:rPr>
              <a:t>zones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Treat the </a:t>
            </a:r>
            <a:r>
              <a:rPr lang="en-IN" sz="2400">
                <a:solidFill>
                  <a:srgbClr val="00B050"/>
                </a:solidFill>
              </a:rPr>
              <a:t>frames</a:t>
            </a:r>
            <a:r>
              <a:rPr lang="en-IN" sz="2400"/>
              <a:t> (</a:t>
            </a:r>
            <a:r>
              <a:rPr lang="en-IN" sz="2400">
                <a:solidFill>
                  <a:srgbClr val="7030A0"/>
                </a:solidFill>
              </a:rPr>
              <a:t>physical</a:t>
            </a:r>
            <a:r>
              <a:rPr lang="en-IN" sz="2400"/>
              <a:t> pages) in each zone </a:t>
            </a:r>
            <a:r>
              <a:rPr lang="en-IN" sz="2400">
                <a:solidFill>
                  <a:srgbClr val="C00000"/>
                </a:solidFill>
              </a:rPr>
              <a:t>differently</a:t>
            </a:r>
            <a:r>
              <a:rPr lang="en-IN" sz="240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The 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zones</a:t>
            </a:r>
            <a:r>
              <a:rPr lang="en-IN" sz="2400"/>
              <a:t> may themselves be </a:t>
            </a:r>
            <a:r>
              <a:rPr lang="en-IN" sz="2400">
                <a:solidFill>
                  <a:schemeClr val="accent2">
                    <a:lumMod val="75000"/>
                  </a:schemeClr>
                </a:solidFill>
              </a:rPr>
              <a:t>stored</a:t>
            </a:r>
            <a:r>
              <a:rPr lang="en-IN" sz="2400"/>
              <a:t> on different devices.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I/O Devices may need a </a:t>
            </a:r>
            <a:r>
              <a:rPr lang="en-IN" sz="2400">
                <a:solidFill>
                  <a:schemeClr val="accent6">
                    <a:lumMod val="75000"/>
                  </a:schemeClr>
                </a:solidFill>
              </a:rPr>
              <a:t>dedicated</a:t>
            </a:r>
            <a:r>
              <a:rPr lang="en-IN" sz="2400"/>
              <a:t> region (assign a zone)</a:t>
            </a:r>
          </a:p>
          <a:p>
            <a:pPr marL="342900" indent="-342900">
              <a:buFont typeface="+mj-lt"/>
              <a:buAutoNum type="arabicPeriod"/>
            </a:pPr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E03DFB-5571-FDCB-2081-D8FC0338B9EC}"/>
              </a:ext>
            </a:extLst>
          </p:cNvPr>
          <p:cNvSpPr/>
          <p:nvPr/>
        </p:nvSpPr>
        <p:spPr>
          <a:xfrm>
            <a:off x="7373112" y="1702998"/>
            <a:ext cx="4261104" cy="4937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0070C0"/>
                </a:solidFill>
              </a:rPr>
              <a:t>https://lwn.net/Articles/789304/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B0F2A1-45DF-9C42-F7F2-1DE6B79F6AD8}"/>
              </a:ext>
            </a:extLst>
          </p:cNvPr>
          <p:cNvSpPr/>
          <p:nvPr/>
        </p:nvSpPr>
        <p:spPr>
          <a:xfrm>
            <a:off x="3026664" y="4739972"/>
            <a:ext cx="1716262" cy="604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PFN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99CD22FF-FFAB-89D2-4D58-5D28E1827CDC}"/>
              </a:ext>
            </a:extLst>
          </p:cNvPr>
          <p:cNvSpPr/>
          <p:nvPr/>
        </p:nvSpPr>
        <p:spPr>
          <a:xfrm>
            <a:off x="4760977" y="4902701"/>
            <a:ext cx="1032688" cy="27874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8D1401-992F-C645-24A1-E53B66C14146}"/>
              </a:ext>
            </a:extLst>
          </p:cNvPr>
          <p:cNvSpPr/>
          <p:nvPr/>
        </p:nvSpPr>
        <p:spPr>
          <a:xfrm>
            <a:off x="5842432" y="4739972"/>
            <a:ext cx="1716262" cy="604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 dirty="0"/>
              <a:t>struct page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09CC22-5600-1C84-878D-ECEE0F24A420}"/>
              </a:ext>
            </a:extLst>
          </p:cNvPr>
          <p:cNvSpPr txBox="1"/>
          <p:nvPr/>
        </p:nvSpPr>
        <p:spPr>
          <a:xfrm>
            <a:off x="4620916" y="4339862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>
                <a:latin typeface="Comic Sans MS" panose="030F0702030302020204" pitchFamily="66" charset="0"/>
              </a:rPr>
              <a:t>one-to-one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D43605-01B9-BC17-58C5-B29CEB56EE3A}"/>
              </a:ext>
            </a:extLst>
          </p:cNvPr>
          <p:cNvSpPr/>
          <p:nvPr/>
        </p:nvSpPr>
        <p:spPr>
          <a:xfrm>
            <a:off x="8429600" y="4339862"/>
            <a:ext cx="3282696" cy="16284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0D5D10-3055-731D-326F-F0801658C43D}"/>
              </a:ext>
            </a:extLst>
          </p:cNvPr>
          <p:cNvSpPr/>
          <p:nvPr/>
        </p:nvSpPr>
        <p:spPr>
          <a:xfrm>
            <a:off x="9614452" y="4179180"/>
            <a:ext cx="1102316" cy="321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Zone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3EB5B8-20BC-75F6-C407-1DEF1FB2B9DF}"/>
              </a:ext>
            </a:extLst>
          </p:cNvPr>
          <p:cNvSpPr/>
          <p:nvPr/>
        </p:nvSpPr>
        <p:spPr>
          <a:xfrm>
            <a:off x="8612480" y="4772684"/>
            <a:ext cx="867859" cy="10650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5B80DB-C961-8099-7322-E6122C5756D1}"/>
              </a:ext>
            </a:extLst>
          </p:cNvPr>
          <p:cNvSpPr/>
          <p:nvPr/>
        </p:nvSpPr>
        <p:spPr>
          <a:xfrm>
            <a:off x="9614452" y="4772684"/>
            <a:ext cx="867859" cy="10650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65B316-50B1-3D4E-2EDD-1F04A99583FB}"/>
              </a:ext>
            </a:extLst>
          </p:cNvPr>
          <p:cNvSpPr/>
          <p:nvPr/>
        </p:nvSpPr>
        <p:spPr>
          <a:xfrm>
            <a:off x="10663374" y="4772684"/>
            <a:ext cx="867859" cy="10650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6BE807C3-9EDF-C438-3D9A-A982FBEC0EFF}"/>
              </a:ext>
            </a:extLst>
          </p:cNvPr>
          <p:cNvSpPr/>
          <p:nvPr/>
        </p:nvSpPr>
        <p:spPr>
          <a:xfrm rot="16200000">
            <a:off x="9956617" y="4623834"/>
            <a:ext cx="228600" cy="292063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76C3F6-652F-35AC-1370-1D56DF71B8FB}"/>
              </a:ext>
            </a:extLst>
          </p:cNvPr>
          <p:cNvSpPr/>
          <p:nvPr/>
        </p:nvSpPr>
        <p:spPr>
          <a:xfrm>
            <a:off x="9479399" y="6263183"/>
            <a:ext cx="1183035" cy="4582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sections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3061227F-687D-0C5E-E56D-C11CCC9B6EC8}"/>
              </a:ext>
            </a:extLst>
          </p:cNvPr>
          <p:cNvSpPr/>
          <p:nvPr/>
        </p:nvSpPr>
        <p:spPr>
          <a:xfrm>
            <a:off x="6713274" y="5769864"/>
            <a:ext cx="1716262" cy="493319"/>
          </a:xfrm>
          <a:prstGeom prst="wedgeRectCallout">
            <a:avLst>
              <a:gd name="adj1" fmla="val 69045"/>
              <a:gd name="adj2" fmla="val -119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err="1"/>
              <a:t>mem_section</a:t>
            </a:r>
            <a:endParaRPr lang="en-IN" sz="200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863FC7-E491-5C31-3E83-2F7749CC0ACB}"/>
              </a:ext>
            </a:extLst>
          </p:cNvPr>
          <p:cNvSpPr/>
          <p:nvPr/>
        </p:nvSpPr>
        <p:spPr>
          <a:xfrm>
            <a:off x="2176272" y="5522254"/>
            <a:ext cx="4010259" cy="6761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There is a </a:t>
            </a:r>
            <a:r>
              <a:rPr lang="en-IN" sz="2000" i="1" err="1"/>
              <a:t>mem_map</a:t>
            </a:r>
            <a:r>
              <a:rPr lang="en-IN" sz="2000" i="1"/>
              <a:t> </a:t>
            </a:r>
            <a:r>
              <a:rPr lang="en-IN" sz="2000"/>
              <a:t>for each </a:t>
            </a:r>
            <a:r>
              <a:rPr lang="en-IN" sz="2000" b="1">
                <a:solidFill>
                  <a:srgbClr val="C00000"/>
                </a:solidFill>
              </a:rPr>
              <a:t>section</a:t>
            </a:r>
            <a:r>
              <a:rPr lang="en-IN" sz="2000"/>
              <a:t> that stores this </a:t>
            </a:r>
            <a:r>
              <a:rPr lang="en-IN" sz="2000">
                <a:solidFill>
                  <a:srgbClr val="FF0000"/>
                </a:solidFill>
              </a:rPr>
              <a:t>mapping</a:t>
            </a:r>
            <a:r>
              <a:rPr lang="en-IN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381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10C0A1-C68D-08DE-175A-9B08FD1AC7B6}"/>
              </a:ext>
            </a:extLst>
          </p:cNvPr>
          <p:cNvSpPr txBox="1"/>
          <p:nvPr/>
        </p:nvSpPr>
        <p:spPr>
          <a:xfrm>
            <a:off x="1577558" y="1527604"/>
            <a:ext cx="443262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enum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zone_type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ZONE_DMA,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ZONE_NORMAL,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#ifdef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CONFIG_HIGHMEM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ZONE_HIGHMEM,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ZONE_MOVABLE,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#ifdef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CONFIG_ZONE_DEVICE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ZONE_DEVICE,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__MAX_NR_ZONES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9E36262-5570-5E5A-975F-FFA9F70FCBA0}"/>
              </a:ext>
            </a:extLst>
          </p:cNvPr>
          <p:cNvSpPr/>
          <p:nvPr/>
        </p:nvSpPr>
        <p:spPr>
          <a:xfrm>
            <a:off x="6443472" y="5800722"/>
            <a:ext cx="5334000" cy="603746"/>
          </a:xfrm>
          <a:prstGeom prst="wedgeRoundRectCallout">
            <a:avLst>
              <a:gd name="adj1" fmla="val -89813"/>
              <a:gd name="adj2" fmla="val -23579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These frames are stored in novel memory devices like NVM devices.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01FA7-48D0-0B41-F179-33393C55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-12937"/>
            <a:ext cx="10515600" cy="1325563"/>
          </a:xfrm>
        </p:spPr>
        <p:txBody>
          <a:bodyPr/>
          <a:lstStyle/>
          <a:p>
            <a:r>
              <a:rPr lang="en-US"/>
              <a:t>Physical Memory Zones in Linux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31F38-ADDD-1832-9262-0AF35886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C3D0D-43B5-57FF-ABD7-6DA08ED0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648F3D-7749-3BC1-9A1E-B9A91266A3E6}"/>
              </a:ext>
            </a:extLst>
          </p:cNvPr>
          <p:cNvSpPr/>
          <p:nvPr/>
        </p:nvSpPr>
        <p:spPr>
          <a:xfrm>
            <a:off x="8238744" y="345409"/>
            <a:ext cx="3538728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/include/</a:t>
            </a:r>
            <a:r>
              <a:rPr lang="en-IN" sz="2400" err="1">
                <a:solidFill>
                  <a:schemeClr val="accent5">
                    <a:lumMod val="75000"/>
                  </a:schemeClr>
                </a:solidFill>
              </a:rPr>
              <a:t>linux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IN" sz="2400" err="1">
                <a:solidFill>
                  <a:schemeClr val="accent5">
                    <a:lumMod val="75000"/>
                  </a:schemeClr>
                </a:solidFill>
              </a:rPr>
              <a:t>mmzone.h</a:t>
            </a:r>
            <a:endParaRPr lang="en-IN" sz="24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F13E1D-3ED5-6556-50EC-5560C82DA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366" y="284585"/>
            <a:ext cx="537378" cy="542179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616392-7766-0295-8CAC-FD30DBEFDDE5}"/>
              </a:ext>
            </a:extLst>
          </p:cNvPr>
          <p:cNvSpPr/>
          <p:nvPr/>
        </p:nvSpPr>
        <p:spPr>
          <a:xfrm>
            <a:off x="6537960" y="1557624"/>
            <a:ext cx="3465576" cy="1005840"/>
          </a:xfrm>
          <a:prstGeom prst="wedgeRoundRectCallout">
            <a:avLst>
              <a:gd name="adj1" fmla="val -129368"/>
              <a:gd name="adj2" fmla="val 7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Physical pages that are accessible only by the DMA controller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EE7ABF-CE01-53A8-6F5D-8CD7D16D664F}"/>
              </a:ext>
            </a:extLst>
          </p:cNvPr>
          <p:cNvSpPr/>
          <p:nvPr/>
        </p:nvSpPr>
        <p:spPr>
          <a:xfrm>
            <a:off x="6635496" y="2902903"/>
            <a:ext cx="3465576" cy="365125"/>
          </a:xfrm>
          <a:prstGeom prst="wedgeRoundRectCallout">
            <a:avLst>
              <a:gd name="adj1" fmla="val -118814"/>
              <a:gd name="adj2" fmla="val -16148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Normal frames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D6C92B1-BE29-1940-FC00-02C05E25E2FD}"/>
              </a:ext>
            </a:extLst>
          </p:cNvPr>
          <p:cNvSpPr/>
          <p:nvPr/>
        </p:nvSpPr>
        <p:spPr>
          <a:xfrm>
            <a:off x="6528816" y="3483006"/>
            <a:ext cx="5334000" cy="645081"/>
          </a:xfrm>
          <a:prstGeom prst="wedgeRoundRectCallout">
            <a:avLst>
              <a:gd name="adj1" fmla="val -88099"/>
              <a:gd name="adj2" fmla="val -8829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Useful in systems where the physical memory exceeds the size of max virtual memory.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DAAAF58-D7DA-2173-6944-82F455BE30F4}"/>
              </a:ext>
            </a:extLst>
          </p:cNvPr>
          <p:cNvSpPr/>
          <p:nvPr/>
        </p:nvSpPr>
        <p:spPr>
          <a:xfrm>
            <a:off x="6528816" y="4415265"/>
            <a:ext cx="5334000" cy="1081026"/>
          </a:xfrm>
          <a:prstGeom prst="wedgeRoundRectCallout">
            <a:avLst>
              <a:gd name="adj1" fmla="val -88613"/>
              <a:gd name="adj2" fmla="val -9039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It is assumed that the corresponding memory device may be removed at any point of time and possibly re-inserted later.</a:t>
            </a:r>
          </a:p>
        </p:txBody>
      </p:sp>
    </p:spTree>
    <p:extLst>
      <p:ext uri="{BB962C8B-B14F-4D97-AF65-F5344CB8AC3E}">
        <p14:creationId xmlns:p14="http://schemas.microsoft.com/office/powerpoint/2010/main" val="3944578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7A99-D652-E396-8619-7CAFC9611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19" y="433784"/>
            <a:ext cx="10515600" cy="796825"/>
          </a:xfrm>
        </p:spPr>
        <p:txBody>
          <a:bodyPr/>
          <a:lstStyle/>
          <a:p>
            <a:r>
              <a:rPr lang="en-IN" i="1"/>
              <a:t>struct zone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F5DF2-4753-23A0-FCDB-907126EA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1ED21-38D4-828D-145B-BD977B7A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74B28-EBD5-6A79-2868-1B4472FD9E12}"/>
              </a:ext>
            </a:extLst>
          </p:cNvPr>
          <p:cNvSpPr txBox="1"/>
          <p:nvPr/>
        </p:nvSpPr>
        <p:spPr>
          <a:xfrm>
            <a:off x="1001027" y="1845449"/>
            <a:ext cx="6532558" cy="4647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zone {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node;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pglist_data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zone_pgdat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zone_start_pfn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atomic_long_t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managed_pages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spanned_pages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present_pages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   *name;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[MAX_ORDER];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</a:p>
          <a:p>
            <a:endParaRPr lang="en-IN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2221B48-2641-7224-E72E-B07D1B93B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262" y="1529923"/>
            <a:ext cx="706072" cy="631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F923AA-5D0C-180C-61C5-94BA5C878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0" y="0"/>
            <a:ext cx="45824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4BE62F-37F7-8A02-0DD4-E9224F4B2AE2}"/>
              </a:ext>
            </a:extLst>
          </p:cNvPr>
          <p:cNvSpPr/>
          <p:nvPr/>
        </p:nvSpPr>
        <p:spPr>
          <a:xfrm>
            <a:off x="8935490" y="42163"/>
            <a:ext cx="3018059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/include/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linux</a:t>
            </a: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mmzone.h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86B1A91-0201-E4BD-61A3-0A941BA37856}"/>
              </a:ext>
            </a:extLst>
          </p:cNvPr>
          <p:cNvSpPr/>
          <p:nvPr/>
        </p:nvSpPr>
        <p:spPr>
          <a:xfrm>
            <a:off x="6675119" y="3811604"/>
            <a:ext cx="221381" cy="86627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99F5DDF-C871-A5FC-31C1-27F086150B70}"/>
              </a:ext>
            </a:extLst>
          </p:cNvPr>
          <p:cNvSpPr/>
          <p:nvPr/>
        </p:nvSpPr>
        <p:spPr>
          <a:xfrm>
            <a:off x="7766409" y="2212327"/>
            <a:ext cx="2985010" cy="796825"/>
          </a:xfrm>
          <a:prstGeom prst="wedgeRoundRectCallout">
            <a:avLst>
              <a:gd name="adj1" fmla="val -105263"/>
              <a:gd name="adj2" fmla="val 46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Pointer to the </a:t>
            </a:r>
            <a:r>
              <a:rPr lang="en-IN" sz="2000" i="1" dirty="0" err="1"/>
              <a:t>pglist_data</a:t>
            </a:r>
            <a:r>
              <a:rPr lang="en-IN" sz="2000" i="1" dirty="0"/>
              <a:t> structure: </a:t>
            </a:r>
            <a:r>
              <a:rPr lang="en-IN" sz="2000" dirty="0"/>
              <a:t>details of the NUMA node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F644A4F-9DB5-19BA-4608-0625532A4050}"/>
              </a:ext>
            </a:extLst>
          </p:cNvPr>
          <p:cNvSpPr/>
          <p:nvPr/>
        </p:nvSpPr>
        <p:spPr>
          <a:xfrm>
            <a:off x="7883091" y="3429000"/>
            <a:ext cx="4114800" cy="796825"/>
          </a:xfrm>
          <a:prstGeom prst="wedgeRoundRectCallout">
            <a:avLst>
              <a:gd name="adj1" fmla="val -97675"/>
              <a:gd name="adj2" fmla="val -631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zone_end_pfn</a:t>
            </a:r>
            <a:r>
              <a:rPr lang="en-IN" sz="2000"/>
              <a:t> = </a:t>
            </a:r>
            <a:r>
              <a:rPr lang="en-IN" sz="2000" err="1"/>
              <a:t>zone_start_pfn</a:t>
            </a:r>
            <a:r>
              <a:rPr lang="en-IN" sz="2000"/>
              <a:t> + </a:t>
            </a:r>
            <a:r>
              <a:rPr lang="en-IN" sz="2000" err="1"/>
              <a:t>spanned_pages</a:t>
            </a:r>
            <a:r>
              <a:rPr lang="en-IN" sz="2000"/>
              <a:t>- 1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EC08BC4-A8C4-03BA-DDDF-31444744A09F}"/>
              </a:ext>
            </a:extLst>
          </p:cNvPr>
          <p:cNvSpPr/>
          <p:nvPr/>
        </p:nvSpPr>
        <p:spPr>
          <a:xfrm>
            <a:off x="7883091" y="4645674"/>
            <a:ext cx="2985010" cy="365126"/>
          </a:xfrm>
          <a:prstGeom prst="wedgeRoundRectCallout">
            <a:avLst>
              <a:gd name="adj1" fmla="val -136863"/>
              <a:gd name="adj2" fmla="val 7350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Name of the zone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1045EB0-AD2C-6BDD-6357-C78C6852FA8E}"/>
              </a:ext>
            </a:extLst>
          </p:cNvPr>
          <p:cNvSpPr/>
          <p:nvPr/>
        </p:nvSpPr>
        <p:spPr>
          <a:xfrm>
            <a:off x="7883091" y="5447899"/>
            <a:ext cx="3249328" cy="721895"/>
          </a:xfrm>
          <a:prstGeom prst="wedgeRoundRectCallout">
            <a:avLst>
              <a:gd name="adj1" fmla="val -64674"/>
              <a:gd name="adj2" fmla="val -1216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Free areas in a zone (physical memory)</a:t>
            </a:r>
          </a:p>
        </p:txBody>
      </p:sp>
    </p:spTree>
    <p:extLst>
      <p:ext uri="{BB962C8B-B14F-4D97-AF65-F5344CB8AC3E}">
        <p14:creationId xmlns:p14="http://schemas.microsoft.com/office/powerpoint/2010/main" val="3521704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71AF-2947-25FD-7C57-F838FE84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4498"/>
            <a:ext cx="10515600" cy="1023144"/>
          </a:xfrm>
        </p:spPr>
        <p:txBody>
          <a:bodyPr>
            <a:normAutofit fontScale="90000"/>
          </a:bodyPr>
          <a:lstStyle/>
          <a:p>
            <a:r>
              <a:rPr lang="en-IN"/>
              <a:t>Data Structure to Manage the Memory in a Zone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7074C-C42B-CDB7-7F2C-A6800773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B6604-C49D-21C6-6F6C-63867A9A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BA061-6C37-D8F7-CAE4-E050524F866B}"/>
              </a:ext>
            </a:extLst>
          </p:cNvPr>
          <p:cNvSpPr txBox="1"/>
          <p:nvPr/>
        </p:nvSpPr>
        <p:spPr>
          <a:xfrm>
            <a:off x="1095676" y="2130693"/>
            <a:ext cx="10000648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typedef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pglist_data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zone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node_zones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[MAX_NR_ZONES];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zonelist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node_zonelists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[MAX_ZONELISTS];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nr_zones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node_present_pages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node_spanned_pages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node_id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kswapd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IN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  __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pg_data_t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FC7D735-31DF-A861-1419-E3B6E089E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9829" y="1828274"/>
            <a:ext cx="676741" cy="604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F31BFF-AD66-3096-0769-C61464B10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0"/>
            <a:ext cx="45824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54874F-760E-25AE-075F-85141CA9016B}"/>
              </a:ext>
            </a:extLst>
          </p:cNvPr>
          <p:cNvSpPr/>
          <p:nvPr/>
        </p:nvSpPr>
        <p:spPr>
          <a:xfrm>
            <a:off x="9068840" y="42163"/>
            <a:ext cx="3018059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/include/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linux</a:t>
            </a: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mmzone.h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1736770-09A2-4C7D-A268-FB604B8CC3D3}"/>
              </a:ext>
            </a:extLst>
          </p:cNvPr>
          <p:cNvSpPr/>
          <p:nvPr/>
        </p:nvSpPr>
        <p:spPr>
          <a:xfrm>
            <a:off x="8412480" y="2433111"/>
            <a:ext cx="292608" cy="99588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FE5FF3-8AC4-A649-A482-6BB4BF22CE4C}"/>
              </a:ext>
            </a:extLst>
          </p:cNvPr>
          <p:cNvSpPr/>
          <p:nvPr/>
        </p:nvSpPr>
        <p:spPr>
          <a:xfrm>
            <a:off x="8942832" y="2514600"/>
            <a:ext cx="27432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Zones organized hierarchically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B18278B-CCA3-C702-51EE-BCC757F1E573}"/>
              </a:ext>
            </a:extLst>
          </p:cNvPr>
          <p:cNvSpPr/>
          <p:nvPr/>
        </p:nvSpPr>
        <p:spPr>
          <a:xfrm>
            <a:off x="8412480" y="3733423"/>
            <a:ext cx="292608" cy="73799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CD634B-20AC-740F-D052-FC8BF9ADB743}"/>
              </a:ext>
            </a:extLst>
          </p:cNvPr>
          <p:cNvSpPr/>
          <p:nvPr/>
        </p:nvSpPr>
        <p:spPr>
          <a:xfrm>
            <a:off x="8942831" y="3763827"/>
            <a:ext cx="2925117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Number of pages owned by NUMA </a:t>
            </a:r>
            <a:r>
              <a:rPr lang="en-IN" sz="2000" err="1"/>
              <a:t>node_id</a:t>
            </a:r>
            <a:endParaRPr lang="en-IN" sz="200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C539646-0591-A198-4B9C-6FC427BF4423}"/>
              </a:ext>
            </a:extLst>
          </p:cNvPr>
          <p:cNvSpPr/>
          <p:nvPr/>
        </p:nvSpPr>
        <p:spPr>
          <a:xfrm>
            <a:off x="8153400" y="4706326"/>
            <a:ext cx="3532632" cy="400797"/>
          </a:xfrm>
          <a:prstGeom prst="wedgeRoundRectCallout">
            <a:avLst>
              <a:gd name="adj1" fmla="val -111112"/>
              <a:gd name="adj2" fmla="val 462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Page swapping daemon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336A361-E2B3-A171-D7FD-8C0A0BB22863}"/>
              </a:ext>
            </a:extLst>
          </p:cNvPr>
          <p:cNvSpPr/>
          <p:nvPr/>
        </p:nvSpPr>
        <p:spPr>
          <a:xfrm>
            <a:off x="8153400" y="5313567"/>
            <a:ext cx="3532632" cy="608275"/>
          </a:xfrm>
          <a:prstGeom prst="wedgeRoundRectCallout">
            <a:avLst>
              <a:gd name="adj1" fmla="val -108267"/>
              <a:gd name="adj2" fmla="val -3220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Maintains LRU state information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4F30405-D089-1F36-34E7-1D4E68DEFFE9}"/>
              </a:ext>
            </a:extLst>
          </p:cNvPr>
          <p:cNvSpPr/>
          <p:nvPr/>
        </p:nvSpPr>
        <p:spPr>
          <a:xfrm>
            <a:off x="7854215" y="1713297"/>
            <a:ext cx="2204185" cy="513370"/>
          </a:xfrm>
          <a:prstGeom prst="wedgeRoundRectCallout">
            <a:avLst>
              <a:gd name="adj1" fmla="val -136990"/>
              <a:gd name="adj2" fmla="val 1749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Ordering of zones</a:t>
            </a:r>
          </a:p>
        </p:txBody>
      </p:sp>
    </p:spTree>
    <p:extLst>
      <p:ext uri="{BB962C8B-B14F-4D97-AF65-F5344CB8AC3E}">
        <p14:creationId xmlns:p14="http://schemas.microsoft.com/office/powerpoint/2010/main" val="2472074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5450114" y="25421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10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28EC9-E8E2-16AF-178D-17CBC225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FE9AB-0AB8-84E7-26F3-C1CB19AD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488A9C-CB24-0FAE-8E52-BC61FA415351}"/>
              </a:ext>
            </a:extLst>
          </p:cNvPr>
          <p:cNvSpPr/>
          <p:nvPr/>
        </p:nvSpPr>
        <p:spPr>
          <a:xfrm>
            <a:off x="5619750" y="220978"/>
            <a:ext cx="6121502" cy="291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/>
              <a:t>Required Background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7CE9F39-5E2E-6882-42D0-0628515F5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0283" y="1383028"/>
            <a:ext cx="4428288" cy="4434614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BD76CC5-9609-6275-3958-96E866071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322358"/>
              </p:ext>
            </p:extLst>
          </p:nvPr>
        </p:nvGraphicFramePr>
        <p:xfrm>
          <a:off x="5759768" y="3429000"/>
          <a:ext cx="5841465" cy="278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8147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31758F0-D171-256F-B6F5-A51F248B934A}"/>
              </a:ext>
            </a:extLst>
          </p:cNvPr>
          <p:cNvSpPr/>
          <p:nvPr/>
        </p:nvSpPr>
        <p:spPr>
          <a:xfrm>
            <a:off x="101087" y="24867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  <a:r>
              <a:rPr lang="en-IN" sz="2400" dirty="0"/>
              <a:t>: Bloom Filter</a:t>
            </a:r>
            <a:endParaRPr lang="en-IN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CCF84-CCBC-4687-1CCC-A8F947A2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6" y="414905"/>
            <a:ext cx="11081657" cy="1325563"/>
          </a:xfrm>
        </p:spPr>
        <p:txBody>
          <a:bodyPr/>
          <a:lstStyle/>
          <a:p>
            <a:r>
              <a:rPr lang="en-US"/>
              <a:t>Inserting a Key in a Bloom Filter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4AA7C-6CCB-B771-1AED-0C08A617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34A45-87B1-C2DE-D8B4-D3340D0F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 descr="A picture containing airplane&#10;&#10;Description automatically generated">
            <a:extLst>
              <a:ext uri="{FF2B5EF4-FFF2-40B4-BE49-F238E27FC236}">
                <a16:creationId xmlns:a16="http://schemas.microsoft.com/office/drawing/2014/main" id="{ACD40A56-DC7B-DEB7-AB88-A9A0FF14F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168010" y="1524781"/>
            <a:ext cx="946308" cy="9463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CB439B-6670-151B-F62D-C3A8E3865A52}"/>
              </a:ext>
            </a:extLst>
          </p:cNvPr>
          <p:cNvSpPr/>
          <p:nvPr/>
        </p:nvSpPr>
        <p:spPr>
          <a:xfrm>
            <a:off x="2405743" y="1646238"/>
            <a:ext cx="7772400" cy="8682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 </a:t>
            </a:r>
            <a:r>
              <a:rPr lang="en-US" sz="2400">
                <a:solidFill>
                  <a:srgbClr val="00B050"/>
                </a:solidFill>
              </a:rPr>
              <a:t>data structure</a:t>
            </a:r>
            <a:r>
              <a:rPr lang="en-US" sz="2400"/>
              <a:t> that answers if an </a:t>
            </a:r>
            <a:r>
              <a:rPr lang="en-US" sz="2400">
                <a:solidFill>
                  <a:srgbClr val="0070C0"/>
                </a:solidFill>
              </a:rPr>
              <a:t>element</a:t>
            </a:r>
            <a:r>
              <a:rPr lang="en-US" sz="2400"/>
              <a:t> is a member of a set (</a:t>
            </a:r>
            <a:r>
              <a:rPr lang="en-US" sz="2400">
                <a:solidFill>
                  <a:srgbClr val="FF0000"/>
                </a:solidFill>
              </a:rPr>
              <a:t>probabilistically</a:t>
            </a:r>
            <a:r>
              <a:rPr lang="en-US" sz="240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658FF5-725A-7472-E45B-97330C46C797}"/>
              </a:ext>
            </a:extLst>
          </p:cNvPr>
          <p:cNvSpPr/>
          <p:nvPr/>
        </p:nvSpPr>
        <p:spPr>
          <a:xfrm>
            <a:off x="838200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8FBA50-CC95-D7B4-2285-E788F82BC00C}"/>
              </a:ext>
            </a:extLst>
          </p:cNvPr>
          <p:cNvSpPr/>
          <p:nvPr/>
        </p:nvSpPr>
        <p:spPr>
          <a:xfrm>
            <a:off x="1573271" y="4721904"/>
            <a:ext cx="736695" cy="489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9EEB1E-B54C-3019-2D11-D279627B8B1F}"/>
              </a:ext>
            </a:extLst>
          </p:cNvPr>
          <p:cNvSpPr/>
          <p:nvPr/>
        </p:nvSpPr>
        <p:spPr>
          <a:xfrm>
            <a:off x="2309966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92EAC6-D01F-C6E0-2C42-187CCB99E73B}"/>
              </a:ext>
            </a:extLst>
          </p:cNvPr>
          <p:cNvSpPr/>
          <p:nvPr/>
        </p:nvSpPr>
        <p:spPr>
          <a:xfrm>
            <a:off x="3045037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07BA1E-ED6E-9A00-A478-306E19A17168}"/>
              </a:ext>
            </a:extLst>
          </p:cNvPr>
          <p:cNvSpPr/>
          <p:nvPr/>
        </p:nvSpPr>
        <p:spPr>
          <a:xfrm>
            <a:off x="3781732" y="4721904"/>
            <a:ext cx="736695" cy="489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09CD1-462A-A4DB-90DE-1152D312702F}"/>
              </a:ext>
            </a:extLst>
          </p:cNvPr>
          <p:cNvSpPr/>
          <p:nvPr/>
        </p:nvSpPr>
        <p:spPr>
          <a:xfrm>
            <a:off x="4516803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4D75E8-6BF6-CE70-96F7-ACD8B412BF04}"/>
              </a:ext>
            </a:extLst>
          </p:cNvPr>
          <p:cNvSpPr/>
          <p:nvPr/>
        </p:nvSpPr>
        <p:spPr>
          <a:xfrm>
            <a:off x="5253498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F4873D-E40C-B1CE-AFF9-92B0E701B118}"/>
              </a:ext>
            </a:extLst>
          </p:cNvPr>
          <p:cNvSpPr/>
          <p:nvPr/>
        </p:nvSpPr>
        <p:spPr>
          <a:xfrm>
            <a:off x="5988569" y="4721904"/>
            <a:ext cx="736695" cy="489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E878FE-AE97-16F1-FFC3-261A304CA379}"/>
              </a:ext>
            </a:extLst>
          </p:cNvPr>
          <p:cNvSpPr/>
          <p:nvPr/>
        </p:nvSpPr>
        <p:spPr>
          <a:xfrm>
            <a:off x="6725264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6DEC20-1DAC-4799-5486-2C087CEB75DA}"/>
              </a:ext>
            </a:extLst>
          </p:cNvPr>
          <p:cNvSpPr/>
          <p:nvPr/>
        </p:nvSpPr>
        <p:spPr>
          <a:xfrm>
            <a:off x="7460335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56249C-4AAC-EFEF-C373-141E502A7FCA}"/>
              </a:ext>
            </a:extLst>
          </p:cNvPr>
          <p:cNvSpPr/>
          <p:nvPr/>
        </p:nvSpPr>
        <p:spPr>
          <a:xfrm>
            <a:off x="8197030" y="4721904"/>
            <a:ext cx="736695" cy="489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42CC-2FC3-DD61-C05C-D1FCF414B493}"/>
              </a:ext>
            </a:extLst>
          </p:cNvPr>
          <p:cNvSpPr/>
          <p:nvPr/>
        </p:nvSpPr>
        <p:spPr>
          <a:xfrm>
            <a:off x="8932101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7E6680-7831-7F68-1CA3-6491FF476ADD}"/>
              </a:ext>
            </a:extLst>
          </p:cNvPr>
          <p:cNvSpPr/>
          <p:nvPr/>
        </p:nvSpPr>
        <p:spPr>
          <a:xfrm>
            <a:off x="9668796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E98E9C-33BA-85C8-ADFA-E8B0325BA274}"/>
              </a:ext>
            </a:extLst>
          </p:cNvPr>
          <p:cNvSpPr/>
          <p:nvPr/>
        </p:nvSpPr>
        <p:spPr>
          <a:xfrm>
            <a:off x="10403867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CFF7F6D-49AF-6893-B9BA-A22E763EE994}"/>
              </a:ext>
            </a:extLst>
          </p:cNvPr>
          <p:cNvSpPr/>
          <p:nvPr/>
        </p:nvSpPr>
        <p:spPr>
          <a:xfrm>
            <a:off x="4865914" y="3069771"/>
            <a:ext cx="1719943" cy="5660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Key</a:t>
            </a:r>
            <a:endParaRPr lang="en-US" sz="20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83F11B7-C9C0-1EEF-CAF7-A7F260B628EF}"/>
              </a:ext>
            </a:extLst>
          </p:cNvPr>
          <p:cNvCxnSpPr>
            <a:stCxn id="24" idx="2"/>
            <a:endCxn id="9" idx="0"/>
          </p:cNvCxnSpPr>
          <p:nvPr/>
        </p:nvCxnSpPr>
        <p:spPr>
          <a:xfrm flipH="1">
            <a:off x="1941619" y="3635829"/>
            <a:ext cx="3784267" cy="108607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EA0244-8962-C387-3728-7D6DC9DBEA37}"/>
              </a:ext>
            </a:extLst>
          </p:cNvPr>
          <p:cNvCxnSpPr>
            <a:cxnSpLocks/>
            <a:stCxn id="24" idx="2"/>
            <a:endCxn id="12" idx="0"/>
          </p:cNvCxnSpPr>
          <p:nvPr/>
        </p:nvCxnSpPr>
        <p:spPr>
          <a:xfrm flipH="1">
            <a:off x="4150080" y="3635829"/>
            <a:ext cx="1575806" cy="108607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0BFB63-8305-84F2-9D75-CF1A1DD7114A}"/>
              </a:ext>
            </a:extLst>
          </p:cNvPr>
          <p:cNvCxnSpPr>
            <a:cxnSpLocks/>
            <a:stCxn id="24" idx="2"/>
            <a:endCxn id="15" idx="0"/>
          </p:cNvCxnSpPr>
          <p:nvPr/>
        </p:nvCxnSpPr>
        <p:spPr>
          <a:xfrm>
            <a:off x="5725886" y="3635829"/>
            <a:ext cx="631031" cy="108607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46FE8B4-B48D-EA55-3B12-5B86375D9DA0}"/>
              </a:ext>
            </a:extLst>
          </p:cNvPr>
          <p:cNvCxnSpPr>
            <a:cxnSpLocks/>
            <a:stCxn id="24" idx="2"/>
            <a:endCxn id="18" idx="0"/>
          </p:cNvCxnSpPr>
          <p:nvPr/>
        </p:nvCxnSpPr>
        <p:spPr>
          <a:xfrm>
            <a:off x="5725886" y="3635829"/>
            <a:ext cx="2839492" cy="108607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6C4C0BA-0C38-D20B-3A62-743E1EEA717F}"/>
              </a:ext>
            </a:extLst>
          </p:cNvPr>
          <p:cNvSpPr txBox="1"/>
          <p:nvPr/>
        </p:nvSpPr>
        <p:spPr>
          <a:xfrm>
            <a:off x="4517862" y="5381629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Array of </a:t>
            </a:r>
            <a:r>
              <a:rPr lang="en-US" sz="2400" i="1">
                <a:solidFill>
                  <a:srgbClr val="0070C0"/>
                </a:solidFill>
                <a:latin typeface="Comic Sans MS" panose="030F0702030302020204" pitchFamily="66" charset="0"/>
              </a:rPr>
              <a:t>m </a:t>
            </a:r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bits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8296CB-6220-7AFD-B538-B40883596205}"/>
              </a:ext>
            </a:extLst>
          </p:cNvPr>
          <p:cNvSpPr/>
          <p:nvPr/>
        </p:nvSpPr>
        <p:spPr>
          <a:xfrm>
            <a:off x="838200" y="3069771"/>
            <a:ext cx="2547257" cy="9470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</a:rPr>
              <a:t>Map</a:t>
            </a:r>
            <a:r>
              <a:rPr lang="en-US" sz="2000"/>
              <a:t> a </a:t>
            </a:r>
            <a:r>
              <a:rPr lang="en-US" sz="2000">
                <a:solidFill>
                  <a:srgbClr val="C00000"/>
                </a:solidFill>
              </a:rPr>
              <a:t>key</a:t>
            </a:r>
            <a:r>
              <a:rPr lang="en-US" sz="2000"/>
              <a:t> to </a:t>
            </a:r>
            <a:r>
              <a:rPr lang="en-US" sz="2000" i="1"/>
              <a:t>k </a:t>
            </a:r>
            <a:r>
              <a:rPr lang="en-US" sz="2000"/>
              <a:t>different bit </a:t>
            </a:r>
            <a:r>
              <a:rPr lang="en-US" sz="2000">
                <a:solidFill>
                  <a:srgbClr val="00B050"/>
                </a:solidFill>
              </a:rPr>
              <a:t>positions</a:t>
            </a:r>
            <a:r>
              <a:rPr lang="en-US" sz="2000"/>
              <a:t> using </a:t>
            </a:r>
            <a:r>
              <a:rPr lang="en-US" sz="2000" i="1"/>
              <a:t>k </a:t>
            </a:r>
            <a:r>
              <a:rPr lang="en-US" sz="2000">
                <a:solidFill>
                  <a:srgbClr val="FF0000"/>
                </a:solidFill>
              </a:rPr>
              <a:t>hash</a:t>
            </a:r>
            <a:r>
              <a:rPr lang="en-US" sz="2000"/>
              <a:t> functions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000D94FD-2C04-1874-4EF5-8B845C5A7BE0}"/>
              </a:ext>
            </a:extLst>
          </p:cNvPr>
          <p:cNvSpPr/>
          <p:nvPr/>
        </p:nvSpPr>
        <p:spPr>
          <a:xfrm>
            <a:off x="8610600" y="5649686"/>
            <a:ext cx="2971800" cy="706664"/>
          </a:xfrm>
          <a:prstGeom prst="wedgeRoundRectCallout">
            <a:avLst>
              <a:gd name="adj1" fmla="val -27426"/>
              <a:gd name="adj2" fmla="val -8538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Initially all the bits are 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F56AE4A-A43A-7F68-8C35-85213DBA1FAA}"/>
              </a:ext>
            </a:extLst>
          </p:cNvPr>
          <p:cNvSpPr/>
          <p:nvPr/>
        </p:nvSpPr>
        <p:spPr>
          <a:xfrm>
            <a:off x="3472658" y="4028964"/>
            <a:ext cx="493248" cy="313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H1</a:t>
            </a:r>
            <a:endParaRPr lang="en-US" sz="20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36CFA2-1616-9ADD-F765-4230D7063D07}"/>
              </a:ext>
            </a:extLst>
          </p:cNvPr>
          <p:cNvSpPr/>
          <p:nvPr/>
        </p:nvSpPr>
        <p:spPr>
          <a:xfrm>
            <a:off x="4703648" y="4037354"/>
            <a:ext cx="493248" cy="313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H2</a:t>
            </a:r>
            <a:endParaRPr lang="en-US" sz="20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3C277BC-7E2B-8002-B98A-B0490C14FA97}"/>
              </a:ext>
            </a:extLst>
          </p:cNvPr>
          <p:cNvSpPr/>
          <p:nvPr/>
        </p:nvSpPr>
        <p:spPr>
          <a:xfrm>
            <a:off x="6698048" y="4034960"/>
            <a:ext cx="493248" cy="313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6E27F4-019D-3F48-ABAB-E4D59D8F2787}"/>
              </a:ext>
            </a:extLst>
          </p:cNvPr>
          <p:cNvSpPr/>
          <p:nvPr/>
        </p:nvSpPr>
        <p:spPr>
          <a:xfrm>
            <a:off x="5778804" y="4028964"/>
            <a:ext cx="493248" cy="313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H3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4A16BC3F-8ED7-6488-93EC-5EC11F8AA1EE}"/>
              </a:ext>
            </a:extLst>
          </p:cNvPr>
          <p:cNvSpPr/>
          <p:nvPr/>
        </p:nvSpPr>
        <p:spPr>
          <a:xfrm>
            <a:off x="7460335" y="3352800"/>
            <a:ext cx="1879608" cy="566057"/>
          </a:xfrm>
          <a:prstGeom prst="wedgeRoundRectCallout">
            <a:avLst>
              <a:gd name="adj1" fmla="val -68323"/>
              <a:gd name="adj2" fmla="val 759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Hash function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B5FCAFEE-CD9B-1227-2F25-B2E833ED0142}"/>
              </a:ext>
            </a:extLst>
          </p:cNvPr>
          <p:cNvSpPr/>
          <p:nvPr/>
        </p:nvSpPr>
        <p:spPr>
          <a:xfrm>
            <a:off x="9503557" y="3754326"/>
            <a:ext cx="1879608" cy="566057"/>
          </a:xfrm>
          <a:prstGeom prst="wedgeRoundRectCallout">
            <a:avLst>
              <a:gd name="adj1" fmla="val -86856"/>
              <a:gd name="adj2" fmla="val 13942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Set to 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B0B64C4-C02D-CA25-8940-5FA2A5AD40E3}"/>
              </a:ext>
            </a:extLst>
          </p:cNvPr>
          <p:cNvSpPr/>
          <p:nvPr/>
        </p:nvSpPr>
        <p:spPr>
          <a:xfrm>
            <a:off x="-914400" y="113211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</p:spTree>
    <p:extLst>
      <p:ext uri="{BB962C8B-B14F-4D97-AF65-F5344CB8AC3E}">
        <p14:creationId xmlns:p14="http://schemas.microsoft.com/office/powerpoint/2010/main" val="42472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1A41D14-77D0-C856-B4C0-55BA5F1A1A2F}"/>
              </a:ext>
            </a:extLst>
          </p:cNvPr>
          <p:cNvSpPr/>
          <p:nvPr/>
        </p:nvSpPr>
        <p:spPr>
          <a:xfrm>
            <a:off x="0" y="120827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  <a:r>
              <a:rPr lang="en-IN" sz="2400" dirty="0"/>
              <a:t>: Bloom Filter</a:t>
            </a:r>
            <a:endParaRPr lang="en-IN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50460-540C-74CC-D00E-4100C604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251"/>
            <a:ext cx="10515600" cy="1325563"/>
          </a:xfrm>
        </p:spPr>
        <p:txBody>
          <a:bodyPr/>
          <a:lstStyle/>
          <a:p>
            <a:r>
              <a:rPr lang="en-US"/>
              <a:t>Checking for Set Membership in a Bloom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8FEC-6923-733A-4A52-385F3B42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751"/>
            <a:ext cx="10515600" cy="245246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/>
              <a:t>Given a key </a:t>
            </a:r>
            <a:r>
              <a:rPr lang="en-US" sz="2400">
                <a:solidFill>
                  <a:srgbClr val="C00000"/>
                </a:solidFill>
              </a:rPr>
              <a:t>compute</a:t>
            </a:r>
            <a:r>
              <a:rPr lang="en-US" sz="2400"/>
              <a:t> the </a:t>
            </a:r>
            <a:r>
              <a:rPr lang="en-US" sz="2400" i="1"/>
              <a:t>k </a:t>
            </a:r>
            <a:r>
              <a:rPr lang="en-US" sz="2400"/>
              <a:t>different </a:t>
            </a:r>
            <a:r>
              <a:rPr lang="en-US" sz="2400">
                <a:solidFill>
                  <a:srgbClr val="FF0000"/>
                </a:solidFill>
              </a:rPr>
              <a:t>hash</a:t>
            </a:r>
            <a:r>
              <a:rPr lang="en-US" sz="2400"/>
              <a:t> values (bit positions)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Check that each bit </a:t>
            </a:r>
            <a:r>
              <a:rPr lang="en-US" sz="2400">
                <a:solidFill>
                  <a:srgbClr val="0070C0"/>
                </a:solidFill>
              </a:rPr>
              <a:t>position</a:t>
            </a:r>
            <a:r>
              <a:rPr lang="en-US" sz="2400"/>
              <a:t> stores a 1. If at least one bit position stores a 0, then the key is not </a:t>
            </a:r>
            <a:r>
              <a:rPr lang="en-US" sz="2400">
                <a:solidFill>
                  <a:srgbClr val="00B050"/>
                </a:solidFill>
              </a:rPr>
              <a:t>present</a:t>
            </a:r>
            <a:r>
              <a:rPr lang="en-US" sz="240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Elements cannot be </a:t>
            </a:r>
            <a:r>
              <a:rPr lang="en-US" sz="2400">
                <a:solidFill>
                  <a:srgbClr val="C00000"/>
                </a:solidFill>
              </a:rPr>
              <a:t>deleted</a:t>
            </a:r>
            <a:r>
              <a:rPr lang="en-US" sz="2400"/>
              <a:t> unless we store a </a:t>
            </a:r>
            <a:r>
              <a:rPr lang="en-US" sz="2400">
                <a:solidFill>
                  <a:srgbClr val="FF0000"/>
                </a:solidFill>
              </a:rPr>
              <a:t>count</a:t>
            </a:r>
            <a:r>
              <a:rPr lang="en-US" sz="2400"/>
              <a:t> at each </a:t>
            </a:r>
            <a:r>
              <a:rPr lang="en-US" sz="2400">
                <a:solidFill>
                  <a:srgbClr val="0070C0"/>
                </a:solidFill>
              </a:rPr>
              <a:t>bit</a:t>
            </a:r>
            <a:r>
              <a:rPr lang="en-US" sz="2400"/>
              <a:t>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We need to periodically </a:t>
            </a:r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reset</a:t>
            </a:r>
            <a:r>
              <a:rPr lang="en-US" sz="2400"/>
              <a:t> the Bloom Filter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A6096-1717-3EA9-7C4D-7079A455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08FD5-B0DE-000B-6237-7EAA47E9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BDC66C-E624-CB30-A41B-A0F108275E0C}"/>
              </a:ext>
            </a:extLst>
          </p:cNvPr>
          <p:cNvSpPr/>
          <p:nvPr/>
        </p:nvSpPr>
        <p:spPr>
          <a:xfrm>
            <a:off x="2300438" y="5091764"/>
            <a:ext cx="3686476" cy="596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False positives are allowed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4718E-BBA6-FF61-350B-CE8D94B5F24D}"/>
              </a:ext>
            </a:extLst>
          </p:cNvPr>
          <p:cNvSpPr/>
          <p:nvPr/>
        </p:nvSpPr>
        <p:spPr>
          <a:xfrm>
            <a:off x="7169217" y="5091764"/>
            <a:ext cx="3686476" cy="5967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No false negatives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8147B11-D74E-0109-AD78-8CBDE3119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47" y="5091764"/>
            <a:ext cx="600585" cy="6005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EBD7099-21D4-377C-6074-EF5C1B66F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67" y="4945558"/>
            <a:ext cx="742973" cy="7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5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022F-2FC3-0F1C-CAAB-08A3019C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Fragmentation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03A7A-0C87-04D2-848C-804F7CDE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5F051-2FAB-343F-B09E-F54C5BB8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FDB92F-A5E7-B668-1DC3-6BA2557B5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439756"/>
              </p:ext>
            </p:extLst>
          </p:nvPr>
        </p:nvGraphicFramePr>
        <p:xfrm>
          <a:off x="1999343" y="2841172"/>
          <a:ext cx="9104086" cy="2906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E219C5F-7765-C2E5-4D76-25B10989C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13" y="1604593"/>
            <a:ext cx="839002" cy="83900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EF0EB9-DF05-9AD5-0631-02E8B3018F8F}"/>
              </a:ext>
            </a:extLst>
          </p:cNvPr>
          <p:cNvSpPr/>
          <p:nvPr/>
        </p:nvSpPr>
        <p:spPr>
          <a:xfrm>
            <a:off x="4637314" y="1690688"/>
            <a:ext cx="4082143" cy="8565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Space wastage</a:t>
            </a:r>
          </a:p>
        </p:txBody>
      </p:sp>
    </p:spTree>
    <p:extLst>
      <p:ext uri="{BB962C8B-B14F-4D97-AF65-F5344CB8AC3E}">
        <p14:creationId xmlns:p14="http://schemas.microsoft.com/office/powerpoint/2010/main" val="62439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57503A-15E5-1C2F-06E6-938BA0CE8711}"/>
              </a:ext>
            </a:extLst>
          </p:cNvPr>
          <p:cNvCxnSpPr>
            <a:cxnSpLocks/>
          </p:cNvCxnSpPr>
          <p:nvPr/>
        </p:nvCxnSpPr>
        <p:spPr>
          <a:xfrm>
            <a:off x="10040039" y="2949563"/>
            <a:ext cx="12568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F33B4E4-00A5-E032-9968-BADD103CB5D0}"/>
              </a:ext>
            </a:extLst>
          </p:cNvPr>
          <p:cNvCxnSpPr>
            <a:cxnSpLocks/>
          </p:cNvCxnSpPr>
          <p:nvPr/>
        </p:nvCxnSpPr>
        <p:spPr>
          <a:xfrm>
            <a:off x="7501569" y="2949564"/>
            <a:ext cx="12568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53BADD-E4D1-1017-763E-76D1E2074914}"/>
              </a:ext>
            </a:extLst>
          </p:cNvPr>
          <p:cNvCxnSpPr>
            <a:cxnSpLocks/>
          </p:cNvCxnSpPr>
          <p:nvPr/>
        </p:nvCxnSpPr>
        <p:spPr>
          <a:xfrm>
            <a:off x="5498335" y="2949564"/>
            <a:ext cx="17737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C74832-D067-0BA8-F0E8-6C433BD2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194" y="251323"/>
            <a:ext cx="7530950" cy="638456"/>
          </a:xfrm>
        </p:spPr>
        <p:txBody>
          <a:bodyPr>
            <a:normAutofit fontScale="90000"/>
          </a:bodyPr>
          <a:lstStyle/>
          <a:p>
            <a:r>
              <a:rPr lang="en-US"/>
              <a:t>The PI Controller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528CC-4D37-C2FD-69C9-90F63E38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54DBF-6C19-499A-54F8-A18BF4C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D884D9-17E4-E7B8-9FCD-9878D7DB921F}"/>
              </a:ext>
            </a:extLst>
          </p:cNvPr>
          <p:cNvCxnSpPr/>
          <p:nvPr/>
        </p:nvCxnSpPr>
        <p:spPr>
          <a:xfrm>
            <a:off x="605928" y="2886420"/>
            <a:ext cx="11898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19C657-66B5-18A3-BC18-56067F356B1F}"/>
              </a:ext>
            </a:extLst>
          </p:cNvPr>
          <p:cNvSpPr txBox="1"/>
          <p:nvPr/>
        </p:nvSpPr>
        <p:spPr>
          <a:xfrm>
            <a:off x="958625" y="2424755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SP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5C99BE-10C8-6F87-BA2E-989C6DA4BA94}"/>
              </a:ext>
            </a:extLst>
          </p:cNvPr>
          <p:cNvSpPr/>
          <p:nvPr/>
        </p:nvSpPr>
        <p:spPr>
          <a:xfrm>
            <a:off x="1795750" y="2566930"/>
            <a:ext cx="727113" cy="7271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/>
              <a:t>Σ</a:t>
            </a:r>
            <a:endParaRPr lang="en-US" sz="28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989C2B-C735-AD17-F58F-16AEEF7A5093}"/>
              </a:ext>
            </a:extLst>
          </p:cNvPr>
          <p:cNvCxnSpPr>
            <a:cxnSpLocks/>
          </p:cNvCxnSpPr>
          <p:nvPr/>
        </p:nvCxnSpPr>
        <p:spPr>
          <a:xfrm>
            <a:off x="2522863" y="2886420"/>
            <a:ext cx="17737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06513E-3F0D-58ED-3CB0-E2D237BB6AB6}"/>
              </a:ext>
            </a:extLst>
          </p:cNvPr>
          <p:cNvCxnSpPr/>
          <p:nvPr/>
        </p:nvCxnSpPr>
        <p:spPr>
          <a:xfrm flipV="1">
            <a:off x="3260994" y="2005070"/>
            <a:ext cx="0" cy="881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44AF30-33DC-3E73-6D2E-FFC0E2E3ECA9}"/>
              </a:ext>
            </a:extLst>
          </p:cNvPr>
          <p:cNvCxnSpPr>
            <a:cxnSpLocks/>
          </p:cNvCxnSpPr>
          <p:nvPr/>
        </p:nvCxnSpPr>
        <p:spPr>
          <a:xfrm>
            <a:off x="3260994" y="2005070"/>
            <a:ext cx="10355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D05302-67E7-5D9E-953C-944B80BA9852}"/>
                  </a:ext>
                </a:extLst>
              </p:cNvPr>
              <p:cNvSpPr/>
              <p:nvPr/>
            </p:nvSpPr>
            <p:spPr>
              <a:xfrm>
                <a:off x="4296579" y="1784733"/>
                <a:ext cx="1663547" cy="56696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D05302-67E7-5D9E-953C-944B80BA9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79" y="1784733"/>
                <a:ext cx="1663547" cy="566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C265FE-1764-5721-6B05-9D745D591956}"/>
                  </a:ext>
                </a:extLst>
              </p:cNvPr>
              <p:cNvSpPr/>
              <p:nvPr/>
            </p:nvSpPr>
            <p:spPr>
              <a:xfrm>
                <a:off x="4296577" y="2666082"/>
                <a:ext cx="2330065" cy="56696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2000" dirty="0"/>
                  <a:t>β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C265FE-1764-5721-6B05-9D745D591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77" y="2666082"/>
                <a:ext cx="2330065" cy="566967"/>
              </a:xfrm>
              <a:prstGeom prst="rect">
                <a:avLst/>
              </a:prstGeom>
              <a:blipFill>
                <a:blip r:embed="rId3"/>
                <a:stretch>
                  <a:fillRect l="-2350" t="-98936" b="-1446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1EB07A33-419F-1E56-E158-9A5BC444531D}"/>
              </a:ext>
            </a:extLst>
          </p:cNvPr>
          <p:cNvSpPr/>
          <p:nvPr/>
        </p:nvSpPr>
        <p:spPr>
          <a:xfrm>
            <a:off x="7272051" y="2586011"/>
            <a:ext cx="727113" cy="7271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/>
              <a:t>Σ</a:t>
            </a:r>
            <a:endParaRPr lang="en-US" sz="28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F1907A-C059-1DF2-E21C-BB1EE726C14B}"/>
              </a:ext>
            </a:extLst>
          </p:cNvPr>
          <p:cNvCxnSpPr>
            <a:cxnSpLocks/>
          </p:cNvCxnSpPr>
          <p:nvPr/>
        </p:nvCxnSpPr>
        <p:spPr>
          <a:xfrm>
            <a:off x="7635607" y="2068216"/>
            <a:ext cx="0" cy="5328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4586EB-1DB6-4E9F-5B9D-9FF312312982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60126" y="2068217"/>
            <a:ext cx="16754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371D562-0DC4-DCF9-B1B9-C5DC6D961E3D}"/>
              </a:ext>
            </a:extLst>
          </p:cNvPr>
          <p:cNvSpPr/>
          <p:nvPr/>
        </p:nvSpPr>
        <p:spPr>
          <a:xfrm>
            <a:off x="8758410" y="2666080"/>
            <a:ext cx="1663547" cy="5669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System</a:t>
            </a:r>
            <a:endParaRPr lang="en-US" sz="20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398E38-6D48-01D9-02A3-A63A6F7BFA35}"/>
              </a:ext>
            </a:extLst>
          </p:cNvPr>
          <p:cNvCxnSpPr>
            <a:cxnSpLocks/>
          </p:cNvCxnSpPr>
          <p:nvPr/>
        </p:nvCxnSpPr>
        <p:spPr>
          <a:xfrm flipV="1">
            <a:off x="10836008" y="2964578"/>
            <a:ext cx="0" cy="9464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9F8341-3244-457F-2F0B-80CD118AB972}"/>
              </a:ext>
            </a:extLst>
          </p:cNvPr>
          <p:cNvCxnSpPr>
            <a:cxnSpLocks/>
          </p:cNvCxnSpPr>
          <p:nvPr/>
        </p:nvCxnSpPr>
        <p:spPr>
          <a:xfrm flipV="1">
            <a:off x="2159306" y="3910982"/>
            <a:ext cx="8676702" cy="748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6960459-7A35-D9EF-87D2-24824D2EA32A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2159305" y="3294037"/>
            <a:ext cx="2" cy="691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CE2EA68-4CD0-72E7-9018-09325E28AC88}"/>
              </a:ext>
            </a:extLst>
          </p:cNvPr>
          <p:cNvSpPr txBox="1"/>
          <p:nvPr/>
        </p:nvSpPr>
        <p:spPr>
          <a:xfrm>
            <a:off x="3404212" y="3557258"/>
            <a:ext cx="89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pv</a:t>
            </a:r>
            <a:r>
              <a:rPr lang="en-US" sz="2400" dirty="0"/>
              <a:t>(t)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C86480C-8E50-6E35-6E22-4E32E55AB057}"/>
                  </a:ext>
                </a:extLst>
              </p:cNvPr>
              <p:cNvSpPr txBox="1"/>
              <p:nvPr/>
            </p:nvSpPr>
            <p:spPr>
              <a:xfrm>
                <a:off x="2490503" y="2402729"/>
                <a:ext cx="843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C86480C-8E50-6E35-6E22-4E32E55A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503" y="2402729"/>
                <a:ext cx="843821" cy="461665"/>
              </a:xfrm>
              <a:prstGeom prst="rect">
                <a:avLst/>
              </a:prstGeom>
              <a:blipFill>
                <a:blip r:embed="rId4"/>
                <a:stretch>
                  <a:fillRect r="-1449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6AB9679-2F0B-8231-2BBD-9C7F4D13A0D9}"/>
              </a:ext>
            </a:extLst>
          </p:cNvPr>
          <p:cNvSpPr/>
          <p:nvPr/>
        </p:nvSpPr>
        <p:spPr>
          <a:xfrm>
            <a:off x="3621336" y="1464846"/>
            <a:ext cx="458115" cy="451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23561EE-B5B6-4096-7361-659057778ABA}"/>
              </a:ext>
            </a:extLst>
          </p:cNvPr>
          <p:cNvSpPr/>
          <p:nvPr/>
        </p:nvSpPr>
        <p:spPr>
          <a:xfrm>
            <a:off x="3630325" y="2399778"/>
            <a:ext cx="458115" cy="451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</a:t>
            </a:r>
          </a:p>
        </p:txBody>
      </p:sp>
      <p:graphicFrame>
        <p:nvGraphicFramePr>
          <p:cNvPr id="58" name="Table 58">
            <a:extLst>
              <a:ext uri="{FF2B5EF4-FFF2-40B4-BE49-F238E27FC236}">
                <a16:creationId xmlns:a16="http://schemas.microsoft.com/office/drawing/2014/main" id="{F3357A94-3C09-3EEA-F568-591615AB9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237377"/>
              </p:ext>
            </p:extLst>
          </p:nvPr>
        </p:nvGraphicFramePr>
        <p:xfrm>
          <a:off x="838200" y="4123269"/>
          <a:ext cx="999780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17">
                  <a:extLst>
                    <a:ext uri="{9D8B030D-6E8A-4147-A177-3AD203B41FA5}">
                      <a16:colId xmlns:a16="http://schemas.microsoft.com/office/drawing/2014/main" val="147747680"/>
                    </a:ext>
                  </a:extLst>
                </a:gridCol>
                <a:gridCol w="2520234">
                  <a:extLst>
                    <a:ext uri="{9D8B030D-6E8A-4147-A177-3AD203B41FA5}">
                      <a16:colId xmlns:a16="http://schemas.microsoft.com/office/drawing/2014/main" val="2940787918"/>
                    </a:ext>
                  </a:extLst>
                </a:gridCol>
                <a:gridCol w="5873250">
                  <a:extLst>
                    <a:ext uri="{9D8B030D-6E8A-4147-A177-3AD203B41FA5}">
                      <a16:colId xmlns:a16="http://schemas.microsoft.com/office/drawing/2014/main" val="1035842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Explanation in this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8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P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Proportional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Proportional to the error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59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I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Integral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Moving average of the error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48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Set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9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pv</a:t>
                      </a:r>
                      <a:r>
                        <a:rPr lang="en-US" sz="2400" dirty="0"/>
                        <a:t>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Process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Observed 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072029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311B9A2-B778-95BE-F383-C5226363291B}"/>
              </a:ext>
            </a:extLst>
          </p:cNvPr>
          <p:cNvSpPr/>
          <p:nvPr/>
        </p:nvSpPr>
        <p:spPr>
          <a:xfrm>
            <a:off x="82296" y="91442"/>
            <a:ext cx="2994274" cy="79860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Background: PI controller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51313A-BA7C-C610-A346-FFA7F987C900}"/>
              </a:ext>
            </a:extLst>
          </p:cNvPr>
          <p:cNvSpPr/>
          <p:nvPr/>
        </p:nvSpPr>
        <p:spPr>
          <a:xfrm>
            <a:off x="9711890" y="5678905"/>
            <a:ext cx="2290811" cy="521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Goal: Set </a:t>
            </a:r>
            <a:r>
              <a:rPr lang="en-IN" sz="2000" dirty="0" err="1"/>
              <a:t>pv</a:t>
            </a:r>
            <a:r>
              <a:rPr lang="en-IN" sz="2000" dirty="0"/>
              <a:t>(t) = SP</a:t>
            </a:r>
          </a:p>
        </p:txBody>
      </p:sp>
    </p:spTree>
    <p:extLst>
      <p:ext uri="{BB962C8B-B14F-4D97-AF65-F5344CB8AC3E}">
        <p14:creationId xmlns:p14="http://schemas.microsoft.com/office/powerpoint/2010/main" val="965739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96CA-BA44-5984-D743-D9AE499B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684815"/>
            <a:ext cx="10885714" cy="1325563"/>
          </a:xfrm>
        </p:spPr>
        <p:txBody>
          <a:bodyPr/>
          <a:lstStyle/>
          <a:p>
            <a:r>
              <a:rPr lang="en-US" dirty="0"/>
              <a:t>The Idea of </a:t>
            </a:r>
            <a:r>
              <a:rPr lang="en-US"/>
              <a:t>Reverse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2C11-BC8D-7511-9CA2-6BE089DF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8885"/>
            <a:ext cx="10515600" cy="32791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While </a:t>
            </a:r>
            <a:r>
              <a:rPr lang="en-US" dirty="0">
                <a:solidFill>
                  <a:srgbClr val="00B050"/>
                </a:solidFill>
              </a:rPr>
              <a:t>freeing</a:t>
            </a:r>
            <a:r>
              <a:rPr lang="en-US" dirty="0"/>
              <a:t> a page 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folio</a:t>
            </a:r>
            <a:r>
              <a:rPr lang="en-US" dirty="0"/>
              <a:t>), we need to </a:t>
            </a:r>
            <a:r>
              <a:rPr lang="en-US" dirty="0">
                <a:solidFill>
                  <a:srgbClr val="C00000"/>
                </a:solidFill>
              </a:rPr>
              <a:t>consider</a:t>
            </a:r>
            <a:r>
              <a:rPr lang="en-US" dirty="0"/>
              <a:t> the possibility of it being mapped to </a:t>
            </a:r>
            <a:r>
              <a:rPr lang="en-US" dirty="0">
                <a:solidFill>
                  <a:srgbClr val="FF0000"/>
                </a:solidFill>
              </a:rPr>
              <a:t>multiple</a:t>
            </a:r>
            <a:r>
              <a:rPr lang="en-US" dirty="0"/>
              <a:t> address spaces (across processes)</a:t>
            </a:r>
          </a:p>
          <a:p>
            <a:r>
              <a:rPr lang="en-US" dirty="0"/>
              <a:t>We would thus need to create a reverse map (</a:t>
            </a:r>
            <a:r>
              <a:rPr lang="en-US" i="1" dirty="0" err="1">
                <a:solidFill>
                  <a:srgbClr val="C00000"/>
                </a:solidFill>
              </a:rPr>
              <a:t>rmap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Map a </a:t>
            </a:r>
            <a:r>
              <a:rPr lang="en-US" dirty="0">
                <a:solidFill>
                  <a:srgbClr val="7030A0"/>
                </a:solidFill>
              </a:rPr>
              <a:t>struct page </a:t>
            </a:r>
            <a:r>
              <a:rPr lang="en-US" dirty="0"/>
              <a:t>(or </a:t>
            </a:r>
            <a:r>
              <a:rPr lang="en-US" dirty="0">
                <a:solidFill>
                  <a:srgbClr val="00B050"/>
                </a:solidFill>
              </a:rPr>
              <a:t>folio</a:t>
            </a:r>
            <a:r>
              <a:rPr lang="en-US" dirty="0"/>
              <a:t>) to </a:t>
            </a:r>
            <a:r>
              <a:rPr lang="en-US" dirty="0">
                <a:solidFill>
                  <a:srgbClr val="0070C0"/>
                </a:solidFill>
              </a:rPr>
              <a:t>PTEs</a:t>
            </a:r>
            <a:r>
              <a:rPr lang="en-US" dirty="0"/>
              <a:t> across processes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Swapping</a:t>
            </a:r>
            <a:r>
              <a:rPr lang="en-US" dirty="0"/>
              <a:t> out a page/folio or changing its permission thus requires a </a:t>
            </a:r>
            <a:r>
              <a:rPr lang="en-US" dirty="0" err="1">
                <a:solidFill>
                  <a:srgbClr val="FF0000"/>
                </a:solidFill>
              </a:rPr>
              <a:t>rmap</a:t>
            </a:r>
            <a:r>
              <a:rPr lang="en-US" dirty="0"/>
              <a:t> walk</a:t>
            </a:r>
          </a:p>
          <a:p>
            <a:pPr lvl="1"/>
            <a:r>
              <a:rPr lang="en-US" dirty="0"/>
              <a:t>Each PTE entry (mapped to the page) needs to be </a:t>
            </a:r>
            <a:r>
              <a:rPr lang="en-US" dirty="0">
                <a:solidFill>
                  <a:srgbClr val="00B050"/>
                </a:solidFill>
              </a:rPr>
              <a:t>processed</a:t>
            </a:r>
            <a:r>
              <a:rPr lang="en-US" dirty="0"/>
              <a:t> </a:t>
            </a:r>
          </a:p>
          <a:p>
            <a:r>
              <a:rPr lang="en-US" dirty="0"/>
              <a:t>The idea is to </a:t>
            </a:r>
            <a:r>
              <a:rPr lang="en-US" dirty="0">
                <a:solidFill>
                  <a:srgbClr val="0070C0"/>
                </a:solidFill>
              </a:rPr>
              <a:t>efficiently</a:t>
            </a:r>
            <a:r>
              <a:rPr lang="en-US" dirty="0"/>
              <a:t> associate a list of </a:t>
            </a:r>
            <a:r>
              <a:rPr lang="en-US" i="1" dirty="0" err="1"/>
              <a:t>vma</a:t>
            </a:r>
            <a:r>
              <a:rPr lang="en-US" i="1" dirty="0"/>
              <a:t> regions </a:t>
            </a:r>
            <a:r>
              <a:rPr lang="en-US" dirty="0"/>
              <a:t>with each </a:t>
            </a:r>
            <a:r>
              <a:rPr lang="en-US" dirty="0">
                <a:solidFill>
                  <a:srgbClr val="00B050"/>
                </a:solidFill>
              </a:rPr>
              <a:t>PTE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1C3E3-C5CF-FD19-59FF-321B3289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A3C3F-5BE7-F510-B77E-1C3A971A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3463F3-C5B4-9888-B5AA-283C0CC55CEF}"/>
              </a:ext>
            </a:extLst>
          </p:cNvPr>
          <p:cNvSpPr/>
          <p:nvPr/>
        </p:nvSpPr>
        <p:spPr>
          <a:xfrm>
            <a:off x="1332411" y="1825625"/>
            <a:ext cx="2944368" cy="713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Reverse map (</a:t>
            </a:r>
            <a:r>
              <a:rPr lang="en-IN" sz="2400" err="1"/>
              <a:t>rmap</a:t>
            </a:r>
            <a:r>
              <a:rPr lang="en-IN" sz="2400"/>
              <a:t>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933CF2-E792-B5D4-5421-5134B9493405}"/>
              </a:ext>
            </a:extLst>
          </p:cNvPr>
          <p:cNvSpPr/>
          <p:nvPr/>
        </p:nvSpPr>
        <p:spPr>
          <a:xfrm>
            <a:off x="5611803" y="1947957"/>
            <a:ext cx="1975104" cy="502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struct page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9C1A000-16F2-6940-9EEA-4646D01BA56F}"/>
              </a:ext>
            </a:extLst>
          </p:cNvPr>
          <p:cNvSpPr/>
          <p:nvPr/>
        </p:nvSpPr>
        <p:spPr>
          <a:xfrm>
            <a:off x="7778931" y="2030253"/>
            <a:ext cx="329184" cy="3651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74A377-9CA6-C470-DE66-15AD71D50CE3}"/>
              </a:ext>
            </a:extLst>
          </p:cNvPr>
          <p:cNvSpPr/>
          <p:nvPr/>
        </p:nvSpPr>
        <p:spPr>
          <a:xfrm>
            <a:off x="8300139" y="1931893"/>
            <a:ext cx="1975104" cy="500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List of PTEs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F22A79-43F0-9432-2DD7-815AD18A2240}"/>
              </a:ext>
            </a:extLst>
          </p:cNvPr>
          <p:cNvSpPr/>
          <p:nvPr/>
        </p:nvSpPr>
        <p:spPr>
          <a:xfrm>
            <a:off x="132202" y="0"/>
            <a:ext cx="3424814" cy="8900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  <a:r>
              <a:rPr lang="en-IN" sz="2400" dirty="0"/>
              <a:t>: reverse mapping</a:t>
            </a: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40270360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5589-46C3-DB79-F4C4-6ABAEDDB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95" y="189491"/>
            <a:ext cx="10515600" cy="1325563"/>
          </a:xfrm>
        </p:spPr>
        <p:txBody>
          <a:bodyPr/>
          <a:lstStyle/>
          <a:p>
            <a:r>
              <a:rPr lang="en-IN" dirty="0"/>
              <a:t>The idea of the </a:t>
            </a:r>
            <a:r>
              <a:rPr lang="en-IN" dirty="0" err="1"/>
              <a:t>anon_vma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2BFB9-E0EB-9797-3CE7-9F5357FE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CC7DE-FF69-B199-4FEB-B94CFE46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9834F6-82C4-0AAC-5A6A-26EA7F4CD271}"/>
              </a:ext>
            </a:extLst>
          </p:cNvPr>
          <p:cNvSpPr/>
          <p:nvPr/>
        </p:nvSpPr>
        <p:spPr>
          <a:xfrm>
            <a:off x="925287" y="2206552"/>
            <a:ext cx="2732315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struct page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CA5506-F19F-AF7B-E54A-81B4DA2B1E64}"/>
              </a:ext>
            </a:extLst>
          </p:cNvPr>
          <p:cNvSpPr/>
          <p:nvPr/>
        </p:nvSpPr>
        <p:spPr>
          <a:xfrm>
            <a:off x="5987144" y="2148719"/>
            <a:ext cx="2623457" cy="828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anon_vma</a:t>
            </a:r>
            <a:endParaRPr lang="en-IN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BB55B8-A19D-8058-CFD3-0571B5286856}"/>
              </a:ext>
            </a:extLst>
          </p:cNvPr>
          <p:cNvCxnSpPr>
            <a:cxnSpLocks/>
          </p:cNvCxnSpPr>
          <p:nvPr/>
        </p:nvCxnSpPr>
        <p:spPr>
          <a:xfrm>
            <a:off x="3657602" y="2562117"/>
            <a:ext cx="23295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9476E4-3024-56C8-38A2-92402D1500C3}"/>
              </a:ext>
            </a:extLst>
          </p:cNvPr>
          <p:cNvSpPr txBox="1"/>
          <p:nvPr/>
        </p:nvSpPr>
        <p:spPr>
          <a:xfrm>
            <a:off x="3962399" y="2146619"/>
            <a:ext cx="171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mapping field</a:t>
            </a:r>
            <a:endParaRPr lang="en-IN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1C8FE4-5707-7FEF-A47A-C3D82C2A0074}"/>
              </a:ext>
            </a:extLst>
          </p:cNvPr>
          <p:cNvSpPr/>
          <p:nvPr/>
        </p:nvSpPr>
        <p:spPr>
          <a:xfrm>
            <a:off x="925287" y="3517593"/>
            <a:ext cx="2732315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struct page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8DA0A-F9BB-8F31-7172-84615D1CAB8F}"/>
              </a:ext>
            </a:extLst>
          </p:cNvPr>
          <p:cNvSpPr txBox="1"/>
          <p:nvPr/>
        </p:nvSpPr>
        <p:spPr>
          <a:xfrm rot="19796106">
            <a:off x="3725892" y="2916394"/>
            <a:ext cx="171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mapping field</a:t>
            </a:r>
            <a:endParaRPr lang="en-IN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453090-33F9-AF6F-BFFC-2BED51FA5CF4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657602" y="2563168"/>
            <a:ext cx="2329542" cy="1311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8A2462E0-4A70-6683-480B-2FF9935298A2}"/>
              </a:ext>
            </a:extLst>
          </p:cNvPr>
          <p:cNvSpPr/>
          <p:nvPr/>
        </p:nvSpPr>
        <p:spPr>
          <a:xfrm>
            <a:off x="7630014" y="983927"/>
            <a:ext cx="2523389" cy="828897"/>
          </a:xfrm>
          <a:prstGeom prst="wedgeRoundRectCallout">
            <a:avLst>
              <a:gd name="adj1" fmla="val -52676"/>
              <a:gd name="adj2" fmla="val 10406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A stub that </a:t>
            </a:r>
            <a:r>
              <a:rPr lang="en-IN" sz="2400" dirty="0">
                <a:solidFill>
                  <a:srgbClr val="00B050"/>
                </a:solidFill>
              </a:rPr>
              <a:t>pages</a:t>
            </a:r>
            <a:r>
              <a:rPr lang="en-IN" sz="2400" dirty="0"/>
              <a:t> point to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66FBDF65-1245-AF3B-8017-DC98108023B0}"/>
              </a:ext>
            </a:extLst>
          </p:cNvPr>
          <p:cNvSpPr/>
          <p:nvPr/>
        </p:nvSpPr>
        <p:spPr>
          <a:xfrm>
            <a:off x="5965017" y="3441698"/>
            <a:ext cx="5494671" cy="1452090"/>
          </a:xfrm>
          <a:prstGeom prst="wedgeRoundRectCallout">
            <a:avLst>
              <a:gd name="adj1" fmla="val -6854"/>
              <a:gd name="adj2" fmla="val -7812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Key </a:t>
            </a:r>
            <a:r>
              <a:rPr lang="en-IN" sz="2400" dirty="0">
                <a:solidFill>
                  <a:srgbClr val="00B050"/>
                </a:solidFill>
              </a:rPr>
              <a:t>data structure </a:t>
            </a:r>
            <a:r>
              <a:rPr lang="en-IN" sz="2400" dirty="0">
                <a:solidFill>
                  <a:schemeClr val="tx1"/>
                </a:solidFill>
              </a:rPr>
              <a:t>that links the </a:t>
            </a:r>
            <a:r>
              <a:rPr lang="en-IN" sz="2400" i="1" dirty="0" err="1">
                <a:solidFill>
                  <a:schemeClr val="tx1"/>
                </a:solidFill>
              </a:rPr>
              <a:t>vma</a:t>
            </a:r>
            <a:r>
              <a:rPr lang="en-IN" sz="2400" dirty="0" err="1">
                <a:solidFill>
                  <a:schemeClr val="tx1"/>
                </a:solidFill>
              </a:rPr>
              <a:t>s</a:t>
            </a:r>
            <a:r>
              <a:rPr lang="en-IN" sz="2400" dirty="0">
                <a:solidFill>
                  <a:schemeClr val="tx1"/>
                </a:solidFill>
              </a:rPr>
              <a:t> of multiple </a:t>
            </a:r>
            <a:r>
              <a:rPr lang="en-IN" sz="2400" dirty="0">
                <a:solidFill>
                  <a:srgbClr val="0070C0"/>
                </a:solidFill>
              </a:rPr>
              <a:t>processes</a:t>
            </a:r>
            <a:r>
              <a:rPr lang="en-IN" sz="2400" dirty="0">
                <a:solidFill>
                  <a:schemeClr val="tx1"/>
                </a:solidFill>
              </a:rPr>
              <a:t> that all </a:t>
            </a:r>
            <a:r>
              <a:rPr lang="en-IN" sz="2400" dirty="0">
                <a:solidFill>
                  <a:srgbClr val="7030A0"/>
                </a:solidFill>
              </a:rPr>
              <a:t>point</a:t>
            </a:r>
            <a:r>
              <a:rPr lang="en-IN" sz="2400" dirty="0">
                <a:solidFill>
                  <a:schemeClr val="tx1"/>
                </a:solidFill>
              </a:rPr>
              <a:t> to the same set of 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physical pages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73D63FF-E7C9-F5D3-13FA-CEED872265A1}"/>
              </a:ext>
            </a:extLst>
          </p:cNvPr>
          <p:cNvSpPr/>
          <p:nvPr/>
        </p:nvSpPr>
        <p:spPr>
          <a:xfrm>
            <a:off x="489857" y="5018314"/>
            <a:ext cx="1469572" cy="997341"/>
          </a:xfrm>
          <a:prstGeom prst="wedgeRoundRectCallout">
            <a:avLst>
              <a:gd name="adj1" fmla="val 31760"/>
              <a:gd name="adj2" fmla="val -106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pages in the same vma</a:t>
            </a:r>
            <a:endParaRPr lang="en-US" sz="240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DF0223-441F-95F6-9648-F20FF309A5E2}"/>
              </a:ext>
            </a:extLst>
          </p:cNvPr>
          <p:cNvSpPr/>
          <p:nvPr/>
        </p:nvSpPr>
        <p:spPr>
          <a:xfrm>
            <a:off x="3289465" y="5018314"/>
            <a:ext cx="8170223" cy="13110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vmas</a:t>
            </a:r>
            <a:r>
              <a:rPr lang="en-IN" sz="2400" dirty="0"/>
              <a:t> are often split and merged. Processes are also forked. Thus, the </a:t>
            </a:r>
            <a:r>
              <a:rPr lang="en-IN" sz="2400" dirty="0" err="1"/>
              <a:t>vmas</a:t>
            </a:r>
            <a:r>
              <a:rPr lang="en-IN" sz="2400" dirty="0"/>
              <a:t> need to be associated with a stub (</a:t>
            </a:r>
            <a:r>
              <a:rPr lang="en-IN" sz="2400" dirty="0" err="1"/>
              <a:t>anon_vma</a:t>
            </a:r>
            <a:r>
              <a:rPr lang="en-IN" sz="2400" dirty="0"/>
              <a:t>), which all the pages point to.</a:t>
            </a:r>
          </a:p>
        </p:txBody>
      </p:sp>
    </p:spTree>
    <p:extLst>
      <p:ext uri="{BB962C8B-B14F-4D97-AF65-F5344CB8AC3E}">
        <p14:creationId xmlns:p14="http://schemas.microsoft.com/office/powerpoint/2010/main" val="33208088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1737-8A3A-4D1D-B9F6-090C458D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Many-to-many mapping between a </a:t>
            </a:r>
            <a:r>
              <a:rPr lang="en-IN" dirty="0" err="1"/>
              <a:t>vma</a:t>
            </a:r>
            <a:r>
              <a:rPr lang="en-IN" dirty="0"/>
              <a:t> and an </a:t>
            </a:r>
            <a:r>
              <a:rPr lang="en-IN" dirty="0" err="1"/>
              <a:t>anon_vma</a:t>
            </a:r>
            <a:r>
              <a:rPr lang="en-IN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A44B8-2917-189D-5F6C-1819FBF3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484A5-749A-7B8E-ED83-4F7B8715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70B695-927C-65F6-130E-86AF949A356B}"/>
              </a:ext>
            </a:extLst>
          </p:cNvPr>
          <p:cNvSpPr/>
          <p:nvPr/>
        </p:nvSpPr>
        <p:spPr>
          <a:xfrm>
            <a:off x="2450731" y="2469273"/>
            <a:ext cx="1940704" cy="631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anon_vma</a:t>
            </a:r>
            <a:endParaRPr lang="en-IN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04FFF2-3A82-C419-7256-7A0F713B2939}"/>
              </a:ext>
            </a:extLst>
          </p:cNvPr>
          <p:cNvSpPr/>
          <p:nvPr/>
        </p:nvSpPr>
        <p:spPr>
          <a:xfrm>
            <a:off x="758874" y="1957629"/>
            <a:ext cx="1085089" cy="4477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err="1"/>
              <a:t>vma</a:t>
            </a:r>
            <a:endParaRPr lang="en-IN" sz="24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80869E-0C08-2B8D-57EA-D8E4631D3124}"/>
              </a:ext>
            </a:extLst>
          </p:cNvPr>
          <p:cNvSpPr/>
          <p:nvPr/>
        </p:nvSpPr>
        <p:spPr>
          <a:xfrm>
            <a:off x="758873" y="3155472"/>
            <a:ext cx="1085089" cy="4477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err="1"/>
              <a:t>vma</a:t>
            </a:r>
            <a:endParaRPr lang="en-IN" sz="2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ED2947-8D02-F6CA-B669-9446110F4D9C}"/>
              </a:ext>
            </a:extLst>
          </p:cNvPr>
          <p:cNvSpPr/>
          <p:nvPr/>
        </p:nvSpPr>
        <p:spPr>
          <a:xfrm>
            <a:off x="6314370" y="2538757"/>
            <a:ext cx="1085089" cy="4477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err="1"/>
              <a:t>vma</a:t>
            </a:r>
            <a:endParaRPr lang="en-IN" sz="24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021F9C-68A3-4254-415A-5BB0556467CE}"/>
              </a:ext>
            </a:extLst>
          </p:cNvPr>
          <p:cNvSpPr/>
          <p:nvPr/>
        </p:nvSpPr>
        <p:spPr>
          <a:xfrm>
            <a:off x="8006225" y="1922358"/>
            <a:ext cx="1940704" cy="631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anon_vma</a:t>
            </a:r>
            <a:endParaRPr lang="en-IN" sz="24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8BB4A9-1E54-405E-DD48-8066B4872FA0}"/>
              </a:ext>
            </a:extLst>
          </p:cNvPr>
          <p:cNvSpPr/>
          <p:nvPr/>
        </p:nvSpPr>
        <p:spPr>
          <a:xfrm>
            <a:off x="8006225" y="3046585"/>
            <a:ext cx="1940704" cy="631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anon_vma</a:t>
            </a:r>
            <a:endParaRPr lang="en-IN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513029-0DDA-3633-1A08-95F791E68FB7}"/>
              </a:ext>
            </a:extLst>
          </p:cNvPr>
          <p:cNvSpPr txBox="1"/>
          <p:nvPr/>
        </p:nvSpPr>
        <p:spPr>
          <a:xfrm>
            <a:off x="2734195" y="3901525"/>
            <a:ext cx="54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(a)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C265-77A1-CFD8-2DAB-2305AC47B0EA}"/>
              </a:ext>
            </a:extLst>
          </p:cNvPr>
          <p:cNvSpPr txBox="1"/>
          <p:nvPr/>
        </p:nvSpPr>
        <p:spPr>
          <a:xfrm>
            <a:off x="8542456" y="3901524"/>
            <a:ext cx="54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(b)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082AF6-33EA-A55E-6AD0-F5D30381D257}"/>
              </a:ext>
            </a:extLst>
          </p:cNvPr>
          <p:cNvCxnSpPr/>
          <p:nvPr/>
        </p:nvCxnSpPr>
        <p:spPr>
          <a:xfrm>
            <a:off x="5058888" y="1913273"/>
            <a:ext cx="0" cy="226662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12802F-F14B-EF38-F9C4-A02F68B81F96}"/>
              </a:ext>
            </a:extLst>
          </p:cNvPr>
          <p:cNvCxnSpPr>
            <a:cxnSpLocks/>
          </p:cNvCxnSpPr>
          <p:nvPr/>
        </p:nvCxnSpPr>
        <p:spPr>
          <a:xfrm flipV="1">
            <a:off x="1829175" y="2986536"/>
            <a:ext cx="621556" cy="1989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2C6E28-E34C-1C5F-04EF-247D40E8D048}"/>
              </a:ext>
            </a:extLst>
          </p:cNvPr>
          <p:cNvCxnSpPr>
            <a:cxnSpLocks/>
          </p:cNvCxnSpPr>
          <p:nvPr/>
        </p:nvCxnSpPr>
        <p:spPr>
          <a:xfrm>
            <a:off x="1829173" y="2387236"/>
            <a:ext cx="621556" cy="24119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F60D03-3947-B478-75D2-0BE2266D64E2}"/>
              </a:ext>
            </a:extLst>
          </p:cNvPr>
          <p:cNvCxnSpPr>
            <a:cxnSpLocks/>
          </p:cNvCxnSpPr>
          <p:nvPr/>
        </p:nvCxnSpPr>
        <p:spPr>
          <a:xfrm>
            <a:off x="7384669" y="2900146"/>
            <a:ext cx="621556" cy="24119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7497AA-ED92-AD09-F7A2-0478AD7D0392}"/>
              </a:ext>
            </a:extLst>
          </p:cNvPr>
          <p:cNvCxnSpPr>
            <a:cxnSpLocks/>
          </p:cNvCxnSpPr>
          <p:nvPr/>
        </p:nvCxnSpPr>
        <p:spPr>
          <a:xfrm flipV="1">
            <a:off x="7384669" y="2428368"/>
            <a:ext cx="621556" cy="1989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0B729E-4AE2-F7A9-DADE-E8045C4B44D1}"/>
              </a:ext>
            </a:extLst>
          </p:cNvPr>
          <p:cNvSpPr/>
          <p:nvPr/>
        </p:nvSpPr>
        <p:spPr>
          <a:xfrm>
            <a:off x="332881" y="4481326"/>
            <a:ext cx="4726007" cy="18750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Two </a:t>
            </a:r>
            <a:r>
              <a:rPr lang="en-IN" sz="2400" dirty="0" err="1"/>
              <a:t>vmas</a:t>
            </a:r>
            <a:r>
              <a:rPr lang="en-IN" sz="2400" dirty="0"/>
              <a:t> point to an </a:t>
            </a:r>
            <a:r>
              <a:rPr lang="en-IN" sz="2400" dirty="0" err="1"/>
              <a:t>anon_vma</a:t>
            </a:r>
            <a:r>
              <a:rPr lang="en-IN" sz="2400" dirty="0"/>
              <a:t> when a process is forked. The </a:t>
            </a:r>
            <a:r>
              <a:rPr lang="en-IN" sz="2400" dirty="0" err="1"/>
              <a:t>vma</a:t>
            </a:r>
            <a:r>
              <a:rPr lang="en-IN" sz="2400" dirty="0"/>
              <a:t> of the parent and child process point to the same </a:t>
            </a:r>
            <a:r>
              <a:rPr lang="en-IN" sz="2400" dirty="0" err="1"/>
              <a:t>anon_vma</a:t>
            </a:r>
            <a:r>
              <a:rPr lang="en-IN" sz="2400" dirty="0"/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13B1C8-B5FF-2E48-BD2E-A2808A9629D1}"/>
              </a:ext>
            </a:extLst>
          </p:cNvPr>
          <p:cNvSpPr/>
          <p:nvPr/>
        </p:nvSpPr>
        <p:spPr>
          <a:xfrm>
            <a:off x="5320145" y="3901524"/>
            <a:ext cx="6721431" cy="2403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A page belonging to the child process is written to. It is in COW mode. A new copy is created, which is associated with a new </a:t>
            </a:r>
            <a:r>
              <a:rPr lang="en-IN" sz="2400" dirty="0" err="1"/>
              <a:t>anon_vma</a:t>
            </a:r>
            <a:r>
              <a:rPr lang="en-IN" sz="2400" dirty="0"/>
              <a:t>. Thus, a single </a:t>
            </a:r>
            <a:r>
              <a:rPr lang="en-IN" sz="2400" dirty="0" err="1"/>
              <a:t>vma</a:t>
            </a:r>
            <a:r>
              <a:rPr lang="en-IN" sz="2400" dirty="0"/>
              <a:t> now maps to two </a:t>
            </a:r>
            <a:r>
              <a:rPr lang="en-IN" sz="2400" dirty="0" err="1"/>
              <a:t>anon_vmas</a:t>
            </a:r>
            <a:r>
              <a:rPr lang="en-IN" sz="2400" dirty="0"/>
              <a:t>: original one (inherited from the parent) and the new one (write to COW page).</a:t>
            </a:r>
          </a:p>
        </p:txBody>
      </p:sp>
    </p:spTree>
    <p:extLst>
      <p:ext uri="{BB962C8B-B14F-4D97-AF65-F5344CB8AC3E}">
        <p14:creationId xmlns:p14="http://schemas.microsoft.com/office/powerpoint/2010/main" val="6414853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078E-931C-836B-90AD-E9126EF5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88" y="139156"/>
            <a:ext cx="10515600" cy="1325563"/>
          </a:xfrm>
        </p:spPr>
        <p:txBody>
          <a:bodyPr/>
          <a:lstStyle/>
          <a:p>
            <a:r>
              <a:rPr lang="en-IN" dirty="0"/>
              <a:t>Example of the many-to-many Mapping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D22B4-4423-4D23-376E-C21095A5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56585-11A6-B98D-8655-46E1CC7D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14A473-D94A-1A5A-DE67-2C8C1FCA288B}"/>
              </a:ext>
            </a:extLst>
          </p:cNvPr>
          <p:cNvGrpSpPr/>
          <p:nvPr/>
        </p:nvGrpSpPr>
        <p:grpSpPr>
          <a:xfrm>
            <a:off x="746581" y="1736938"/>
            <a:ext cx="4555970" cy="2865959"/>
            <a:chOff x="2910753" y="1991049"/>
            <a:chExt cx="3730840" cy="225031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E5D7EA8-63A7-1037-9106-1029E397F586}"/>
                </a:ext>
              </a:extLst>
            </p:cNvPr>
            <p:cNvSpPr/>
            <p:nvPr/>
          </p:nvSpPr>
          <p:spPr>
            <a:xfrm>
              <a:off x="4700889" y="3610305"/>
              <a:ext cx="1940704" cy="6310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err="1"/>
                <a:t>anon_vma</a:t>
              </a:r>
              <a:endParaRPr lang="en-IN" sz="240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0752C0-2FAA-8932-2E80-8927C455F731}"/>
                </a:ext>
              </a:extLst>
            </p:cNvPr>
            <p:cNvSpPr/>
            <p:nvPr/>
          </p:nvSpPr>
          <p:spPr>
            <a:xfrm>
              <a:off x="2910754" y="2825716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err="1"/>
                <a:t>vma</a:t>
              </a:r>
              <a:endParaRPr lang="en-IN" sz="240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3948473-C935-9E16-1830-5D2DD71D90C2}"/>
                </a:ext>
              </a:extLst>
            </p:cNvPr>
            <p:cNvSpPr/>
            <p:nvPr/>
          </p:nvSpPr>
          <p:spPr>
            <a:xfrm>
              <a:off x="2910755" y="3763332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vma</a:t>
              </a:r>
              <a:endParaRPr lang="en-IN" sz="240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7841FEB-332F-099F-3034-71C44116E7A4}"/>
                </a:ext>
              </a:extLst>
            </p:cNvPr>
            <p:cNvSpPr/>
            <p:nvPr/>
          </p:nvSpPr>
          <p:spPr>
            <a:xfrm>
              <a:off x="4681643" y="2616638"/>
              <a:ext cx="1940704" cy="6310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anon_vma</a:t>
              </a:r>
              <a:endParaRPr lang="en-IN" sz="2400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0A77958-7F09-5E2E-DE92-567E66D91432}"/>
                </a:ext>
              </a:extLst>
            </p:cNvPr>
            <p:cNvSpPr/>
            <p:nvPr/>
          </p:nvSpPr>
          <p:spPr>
            <a:xfrm>
              <a:off x="2910753" y="1991049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vma</a:t>
              </a:r>
              <a:endParaRPr lang="en-IN" sz="2400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9E8A38E-3760-E4AC-43A2-41988BC07FDA}"/>
                </a:ext>
              </a:extLst>
            </p:cNvPr>
            <p:cNvCxnSpPr>
              <a:cxnSpLocks/>
            </p:cNvCxnSpPr>
            <p:nvPr/>
          </p:nvCxnSpPr>
          <p:spPr>
            <a:xfrm>
              <a:off x="3995842" y="3987221"/>
              <a:ext cx="705047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A8604B5-5D79-DAF9-545A-DA002D3001D9}"/>
                </a:ext>
              </a:extLst>
            </p:cNvPr>
            <p:cNvCxnSpPr>
              <a:cxnSpLocks/>
            </p:cNvCxnSpPr>
            <p:nvPr/>
          </p:nvCxnSpPr>
          <p:spPr>
            <a:xfrm>
              <a:off x="3953866" y="3267259"/>
              <a:ext cx="788724" cy="41777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82C1EB9-D475-BFD7-618A-5489919A9F74}"/>
                </a:ext>
              </a:extLst>
            </p:cNvPr>
            <p:cNvCxnSpPr>
              <a:cxnSpLocks/>
            </p:cNvCxnSpPr>
            <p:nvPr/>
          </p:nvCxnSpPr>
          <p:spPr>
            <a:xfrm>
              <a:off x="3995842" y="2932166"/>
              <a:ext cx="705047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2353DDF-1A35-283A-AFD7-8E6B1EE37174}"/>
                </a:ext>
              </a:extLst>
            </p:cNvPr>
            <p:cNvCxnSpPr>
              <a:cxnSpLocks/>
            </p:cNvCxnSpPr>
            <p:nvPr/>
          </p:nvCxnSpPr>
          <p:spPr>
            <a:xfrm>
              <a:off x="3995842" y="2387329"/>
              <a:ext cx="705047" cy="31539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23ACBD-84B2-0F8E-005B-E7AA1B1938EA}"/>
              </a:ext>
            </a:extLst>
          </p:cNvPr>
          <p:cNvGrpSpPr/>
          <p:nvPr/>
        </p:nvGrpSpPr>
        <p:grpSpPr>
          <a:xfrm>
            <a:off x="6885266" y="2392748"/>
            <a:ext cx="4899836" cy="539418"/>
            <a:chOff x="6885266" y="2392748"/>
            <a:chExt cx="4899836" cy="53941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50E292A-4CAA-8ACB-700C-E3ECADC870DE}"/>
                </a:ext>
              </a:extLst>
            </p:cNvPr>
            <p:cNvSpPr/>
            <p:nvPr/>
          </p:nvSpPr>
          <p:spPr>
            <a:xfrm>
              <a:off x="6885266" y="2438567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vma</a:t>
              </a:r>
              <a:endParaRPr lang="en-IN" sz="2400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C1E6598-8D93-68C0-1EDB-A77C03E90FB6}"/>
                </a:ext>
              </a:extLst>
            </p:cNvPr>
            <p:cNvSpPr/>
            <p:nvPr/>
          </p:nvSpPr>
          <p:spPr>
            <a:xfrm>
              <a:off x="10237591" y="2412542"/>
              <a:ext cx="1547511" cy="4477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anon_vma</a:t>
              </a:r>
              <a:endParaRPr lang="en-IN" sz="2400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1A2C89A-63A8-B96B-F044-2F55B01C396B}"/>
                </a:ext>
              </a:extLst>
            </p:cNvPr>
            <p:cNvSpPr/>
            <p:nvPr/>
          </p:nvSpPr>
          <p:spPr>
            <a:xfrm>
              <a:off x="8561753" y="2392748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1187564-8FEC-8807-6989-90873100B284}"/>
                </a:ext>
              </a:extLst>
            </p:cNvPr>
            <p:cNvCxnSpPr>
              <a:cxnSpLocks/>
              <a:stCxn id="15" idx="3"/>
              <a:endCxn id="19" idx="1"/>
            </p:cNvCxnSpPr>
            <p:nvPr/>
          </p:nvCxnSpPr>
          <p:spPr>
            <a:xfrm>
              <a:off x="7970355" y="2662457"/>
              <a:ext cx="59139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E2D649D-8A44-C832-1ABE-FE12DCD4F5DE}"/>
                </a:ext>
              </a:extLst>
            </p:cNvPr>
            <p:cNvCxnSpPr>
              <a:cxnSpLocks/>
            </p:cNvCxnSpPr>
            <p:nvPr/>
          </p:nvCxnSpPr>
          <p:spPr>
            <a:xfrm>
              <a:off x="9444413" y="2546953"/>
              <a:ext cx="793178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CD817C-C6A2-8E23-0A83-B6804E77CD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4413" y="2747117"/>
              <a:ext cx="793178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93F96B8-1DCB-C714-7219-9ABC3AA48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7" y="4958961"/>
            <a:ext cx="685261" cy="6852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8C3720-A9B9-252A-E33E-EC53EB12DBF7}"/>
              </a:ext>
            </a:extLst>
          </p:cNvPr>
          <p:cNvSpPr txBox="1"/>
          <p:nvPr/>
        </p:nvSpPr>
        <p:spPr>
          <a:xfrm>
            <a:off x="1555706" y="4813225"/>
            <a:ext cx="4364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Many-to-many mapping between</a:t>
            </a:r>
            <a:br>
              <a:rPr lang="en-IN" sz="2400" dirty="0"/>
            </a:br>
            <a:r>
              <a:rPr lang="en-IN" sz="2400" dirty="0" err="1"/>
              <a:t>vmas</a:t>
            </a:r>
            <a:r>
              <a:rPr lang="en-IN" sz="2400" dirty="0"/>
              <a:t> and </a:t>
            </a:r>
            <a:r>
              <a:rPr lang="en-IN" sz="2400" dirty="0" err="1"/>
              <a:t>anon_vmas</a:t>
            </a:r>
            <a:endParaRPr lang="en-IN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4A442B-891E-02A4-B28E-9BE3BD301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51" y="3322346"/>
            <a:ext cx="335915" cy="3359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8103F4-69DA-0CD0-EE92-F7558E45C5BC}"/>
              </a:ext>
            </a:extLst>
          </p:cNvPr>
          <p:cNvSpPr txBox="1"/>
          <p:nvPr/>
        </p:nvSpPr>
        <p:spPr>
          <a:xfrm>
            <a:off x="6885266" y="3214656"/>
            <a:ext cx="5042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Add an </a:t>
            </a:r>
            <a:r>
              <a:rPr lang="en-IN" sz="2800" dirty="0" err="1"/>
              <a:t>anon_vma_chain</a:t>
            </a:r>
            <a:r>
              <a:rPr lang="en-IN" sz="2800" dirty="0"/>
              <a:t> (</a:t>
            </a:r>
            <a:r>
              <a:rPr lang="en-IN" sz="2800" dirty="0" err="1"/>
              <a:t>avc</a:t>
            </a:r>
            <a:r>
              <a:rPr lang="en-IN" sz="2800" dirty="0"/>
              <a:t>) to </a:t>
            </a:r>
          </a:p>
          <a:p>
            <a:r>
              <a:rPr lang="en-IN" sz="2800" dirty="0"/>
              <a:t>connect both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3D6AB6-BC47-38D8-FA7E-3BE55962CDDA}"/>
              </a:ext>
            </a:extLst>
          </p:cNvPr>
          <p:cNvCxnSpPr>
            <a:cxnSpLocks/>
          </p:cNvCxnSpPr>
          <p:nvPr/>
        </p:nvCxnSpPr>
        <p:spPr>
          <a:xfrm>
            <a:off x="6096000" y="2307221"/>
            <a:ext cx="0" cy="31380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970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17FF-6351-F483-F0A5-CFF282ED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anon_vma_chain</a:t>
            </a:r>
            <a:r>
              <a:rPr lang="en-IN" dirty="0"/>
              <a:t> (</a:t>
            </a:r>
            <a:r>
              <a:rPr lang="en-IN" dirty="0" err="1"/>
              <a:t>avc</a:t>
            </a:r>
            <a:r>
              <a:rPr lang="en-IN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741B7-9D29-0395-69DC-267D7EBE5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5913" cy="4351338"/>
          </a:xfrm>
        </p:spPr>
        <p:txBody>
          <a:bodyPr>
            <a:normAutofit/>
          </a:bodyPr>
          <a:lstStyle/>
          <a:p>
            <a:r>
              <a:rPr lang="en-IN" sz="2400" dirty="0"/>
              <a:t>Every </a:t>
            </a:r>
            <a:r>
              <a:rPr lang="en-IN" sz="2400" dirty="0" err="1">
                <a:solidFill>
                  <a:srgbClr val="0070C0"/>
                </a:solidFill>
              </a:rPr>
              <a:t>vma</a:t>
            </a:r>
            <a:r>
              <a:rPr lang="en-IN" sz="2400" dirty="0"/>
              <a:t> will have a </a:t>
            </a:r>
            <a:r>
              <a:rPr lang="en-IN" sz="2400" dirty="0">
                <a:solidFill>
                  <a:srgbClr val="00B050"/>
                </a:solidFill>
              </a:rPr>
              <a:t>default</a:t>
            </a:r>
            <a:r>
              <a:rPr lang="en-IN" sz="2400" dirty="0"/>
              <a:t> </a:t>
            </a:r>
            <a:r>
              <a:rPr lang="en-IN" sz="2400" dirty="0" err="1"/>
              <a:t>anon_vma</a:t>
            </a:r>
            <a:r>
              <a:rPr lang="en-IN" sz="2400" dirty="0"/>
              <a:t> associated with it</a:t>
            </a:r>
          </a:p>
          <a:p>
            <a:r>
              <a:rPr lang="en-IN" sz="2400" dirty="0"/>
              <a:t>They will also be connected via an </a:t>
            </a:r>
            <a:r>
              <a:rPr lang="en-IN" sz="2400" dirty="0" err="1">
                <a:solidFill>
                  <a:srgbClr val="C00000"/>
                </a:solidFill>
              </a:rPr>
              <a:t>avc</a:t>
            </a:r>
            <a:endParaRPr lang="en-IN" sz="2400" dirty="0">
              <a:solidFill>
                <a:srgbClr val="C00000"/>
              </a:solidFill>
            </a:endParaRPr>
          </a:p>
          <a:p>
            <a:r>
              <a:rPr lang="en-IN" sz="2400" dirty="0"/>
              <a:t>The </a:t>
            </a:r>
            <a:r>
              <a:rPr lang="en-IN" sz="2400" dirty="0" err="1">
                <a:solidFill>
                  <a:srgbClr val="C00000"/>
                </a:solidFill>
              </a:rPr>
              <a:t>avcs</a:t>
            </a:r>
            <a:r>
              <a:rPr lang="en-IN" sz="2400" dirty="0"/>
              <a:t> are organized as a list</a:t>
            </a:r>
          </a:p>
          <a:p>
            <a:r>
              <a:rPr lang="en-IN" sz="2400" dirty="0"/>
              <a:t>All of them correspond to the same </a:t>
            </a:r>
            <a:r>
              <a:rPr lang="en-IN" sz="2400" dirty="0" err="1">
                <a:solidFill>
                  <a:srgbClr val="0070C0"/>
                </a:solidFill>
              </a:rPr>
              <a:t>vma</a:t>
            </a:r>
            <a:endParaRPr lang="en-IN" sz="2400" dirty="0">
              <a:solidFill>
                <a:srgbClr val="0070C0"/>
              </a:solidFill>
            </a:endParaRPr>
          </a:p>
          <a:p>
            <a:r>
              <a:rPr lang="en-IN" sz="2400" dirty="0">
                <a:solidFill>
                  <a:srgbClr val="000000"/>
                </a:solidFill>
              </a:rPr>
              <a:t>They however point to </a:t>
            </a:r>
            <a:r>
              <a:rPr lang="en-IN" sz="2400" dirty="0">
                <a:solidFill>
                  <a:srgbClr val="FF0000"/>
                </a:solidFill>
              </a:rPr>
              <a:t>different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en-IN" sz="2400" dirty="0" err="1">
                <a:solidFill>
                  <a:srgbClr val="7030A0"/>
                </a:solidFill>
              </a:rPr>
              <a:t>anon_vmas</a:t>
            </a:r>
            <a:endParaRPr lang="en-IN" sz="2400" dirty="0">
              <a:solidFill>
                <a:srgbClr val="7030A0"/>
              </a:solidFill>
            </a:endParaRPr>
          </a:p>
          <a:p>
            <a:endParaRPr lang="en-IN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6FF5A-92A0-2C2E-003E-146D5DFF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04537-F72F-A63F-AEB0-D8C90002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B3E003C-84B9-08B4-212D-66B29FA84A05}"/>
              </a:ext>
            </a:extLst>
          </p:cNvPr>
          <p:cNvSpPr/>
          <p:nvPr/>
        </p:nvSpPr>
        <p:spPr>
          <a:xfrm>
            <a:off x="7525511" y="1870075"/>
            <a:ext cx="1085089" cy="4477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vma</a:t>
            </a:r>
            <a:endParaRPr lang="en-IN" sz="2400" dirty="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A5D5903-D2CA-68AA-2138-201EC4BA7C34}"/>
              </a:ext>
            </a:extLst>
          </p:cNvPr>
          <p:cNvSpPr/>
          <p:nvPr/>
        </p:nvSpPr>
        <p:spPr>
          <a:xfrm>
            <a:off x="8776589" y="928698"/>
            <a:ext cx="1547511" cy="447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anon_vma</a:t>
            </a:r>
            <a:endParaRPr lang="en-IN" sz="2400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49EA0D9-00BE-FED8-EEE1-E90646BFE0C2}"/>
              </a:ext>
            </a:extLst>
          </p:cNvPr>
          <p:cNvSpPr/>
          <p:nvPr/>
        </p:nvSpPr>
        <p:spPr>
          <a:xfrm>
            <a:off x="9201998" y="1824256"/>
            <a:ext cx="896200" cy="5394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avc</a:t>
            </a:r>
            <a:endParaRPr lang="en-IN" sz="2400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FA65296-9215-73A9-F5AF-E008DD870135}"/>
              </a:ext>
            </a:extLst>
          </p:cNvPr>
          <p:cNvCxnSpPr>
            <a:cxnSpLocks/>
            <a:stCxn id="61" idx="3"/>
            <a:endCxn id="63" idx="1"/>
          </p:cNvCxnSpPr>
          <p:nvPr/>
        </p:nvCxnSpPr>
        <p:spPr>
          <a:xfrm>
            <a:off x="8610600" y="2093965"/>
            <a:ext cx="59139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6271225-15E6-BA2F-CF7A-3489C7BE728D}"/>
              </a:ext>
            </a:extLst>
          </p:cNvPr>
          <p:cNvCxnSpPr>
            <a:cxnSpLocks/>
          </p:cNvCxnSpPr>
          <p:nvPr/>
        </p:nvCxnSpPr>
        <p:spPr>
          <a:xfrm flipV="1">
            <a:off x="9467218" y="1413651"/>
            <a:ext cx="0" cy="39844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CFFE10B-4986-355F-ED15-D6479CF72191}"/>
              </a:ext>
            </a:extLst>
          </p:cNvPr>
          <p:cNvCxnSpPr>
            <a:cxnSpLocks/>
          </p:cNvCxnSpPr>
          <p:nvPr/>
        </p:nvCxnSpPr>
        <p:spPr>
          <a:xfrm>
            <a:off x="9855207" y="1393305"/>
            <a:ext cx="0" cy="38688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0E96D18-2C64-07A8-623E-D99AC3E5BC80}"/>
              </a:ext>
            </a:extLst>
          </p:cNvPr>
          <p:cNvCxnSpPr>
            <a:cxnSpLocks/>
            <a:stCxn id="61" idx="0"/>
            <a:endCxn id="62" idx="1"/>
          </p:cNvCxnSpPr>
          <p:nvPr/>
        </p:nvCxnSpPr>
        <p:spPr>
          <a:xfrm flipV="1">
            <a:off x="8068056" y="1152588"/>
            <a:ext cx="708533" cy="71748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511ECB-111B-AE19-A13C-C5BA4894AAE6}"/>
              </a:ext>
            </a:extLst>
          </p:cNvPr>
          <p:cNvSpPr/>
          <p:nvPr/>
        </p:nvSpPr>
        <p:spPr>
          <a:xfrm>
            <a:off x="9201998" y="2821754"/>
            <a:ext cx="896200" cy="5394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avc</a:t>
            </a:r>
            <a:endParaRPr lang="en-IN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AD015C-523F-28AD-73B5-C82D28F058B5}"/>
              </a:ext>
            </a:extLst>
          </p:cNvPr>
          <p:cNvSpPr/>
          <p:nvPr/>
        </p:nvSpPr>
        <p:spPr>
          <a:xfrm>
            <a:off x="9201998" y="3869398"/>
            <a:ext cx="896200" cy="5394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avc</a:t>
            </a:r>
            <a:endParaRPr lang="en-IN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8C7666-1DCD-0FA4-B285-E183779258C2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422322" y="2317854"/>
            <a:ext cx="779676" cy="77360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5AEC18-3B38-9A0A-59D6-AEE341E30264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068055" y="2317853"/>
            <a:ext cx="1133943" cy="182125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F0FA19-EBE4-837A-5DE5-E5E14809564D}"/>
              </a:ext>
            </a:extLst>
          </p:cNvPr>
          <p:cNvCxnSpPr>
            <a:cxnSpLocks/>
            <a:stCxn id="63" idx="2"/>
            <a:endCxn id="7" idx="0"/>
          </p:cNvCxnSpPr>
          <p:nvPr/>
        </p:nvCxnSpPr>
        <p:spPr>
          <a:xfrm>
            <a:off x="9650098" y="2363674"/>
            <a:ext cx="0" cy="45808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B982CA-CF66-C071-69C1-DBE7ACEFAC50}"/>
              </a:ext>
            </a:extLst>
          </p:cNvPr>
          <p:cNvCxnSpPr>
            <a:cxnSpLocks/>
          </p:cNvCxnSpPr>
          <p:nvPr/>
        </p:nvCxnSpPr>
        <p:spPr>
          <a:xfrm>
            <a:off x="9650098" y="3381518"/>
            <a:ext cx="0" cy="45808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AFC6AE-ABEE-8F57-2DDE-FA98D96F809F}"/>
              </a:ext>
            </a:extLst>
          </p:cNvPr>
          <p:cNvCxnSpPr>
            <a:cxnSpLocks/>
          </p:cNvCxnSpPr>
          <p:nvPr/>
        </p:nvCxnSpPr>
        <p:spPr>
          <a:xfrm>
            <a:off x="10103499" y="2971487"/>
            <a:ext cx="441201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D62BF-2CB9-F9E7-7B1E-2E6CA5731AF6}"/>
              </a:ext>
            </a:extLst>
          </p:cNvPr>
          <p:cNvCxnSpPr>
            <a:cxnSpLocks/>
          </p:cNvCxnSpPr>
          <p:nvPr/>
        </p:nvCxnSpPr>
        <p:spPr>
          <a:xfrm flipH="1">
            <a:off x="10103499" y="3228480"/>
            <a:ext cx="441201" cy="0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B2C920-96A9-B530-8262-E5A85184A72A}"/>
              </a:ext>
            </a:extLst>
          </p:cNvPr>
          <p:cNvCxnSpPr>
            <a:cxnSpLocks/>
          </p:cNvCxnSpPr>
          <p:nvPr/>
        </p:nvCxnSpPr>
        <p:spPr>
          <a:xfrm>
            <a:off x="10129710" y="4002661"/>
            <a:ext cx="441201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03018A1-DF3C-099E-6337-9B937F68332E}"/>
              </a:ext>
            </a:extLst>
          </p:cNvPr>
          <p:cNvCxnSpPr>
            <a:cxnSpLocks/>
          </p:cNvCxnSpPr>
          <p:nvPr/>
        </p:nvCxnSpPr>
        <p:spPr>
          <a:xfrm flipH="1">
            <a:off x="10058460" y="4259654"/>
            <a:ext cx="441201" cy="0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3DF830C-6368-145A-7C9B-B3A867E95433}"/>
              </a:ext>
            </a:extLst>
          </p:cNvPr>
          <p:cNvSpPr/>
          <p:nvPr/>
        </p:nvSpPr>
        <p:spPr>
          <a:xfrm>
            <a:off x="10580044" y="2867573"/>
            <a:ext cx="1547511" cy="447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anon_vma</a:t>
            </a:r>
            <a:endParaRPr lang="en-IN" sz="24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6ABEAA8-F055-4BFD-746B-081101C69458}"/>
              </a:ext>
            </a:extLst>
          </p:cNvPr>
          <p:cNvSpPr/>
          <p:nvPr/>
        </p:nvSpPr>
        <p:spPr>
          <a:xfrm>
            <a:off x="10580043" y="3907931"/>
            <a:ext cx="1547511" cy="447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anon_vma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273287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CCAAC-804D-4741-1526-A2633BE0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337F8-6A80-ADE3-41A1-96366B58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9A7027-F92C-383A-CB16-EE6D930767BD}"/>
              </a:ext>
            </a:extLst>
          </p:cNvPr>
          <p:cNvGrpSpPr/>
          <p:nvPr/>
        </p:nvGrpSpPr>
        <p:grpSpPr>
          <a:xfrm>
            <a:off x="2435658" y="1391418"/>
            <a:ext cx="7546542" cy="2783605"/>
            <a:chOff x="667512" y="1058909"/>
            <a:chExt cx="7546542" cy="2783605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4A3E9143-EA5A-7380-7DAE-23E1A06DC540}"/>
                </a:ext>
              </a:extLst>
            </p:cNvPr>
            <p:cNvSpPr/>
            <p:nvPr/>
          </p:nvSpPr>
          <p:spPr>
            <a:xfrm>
              <a:off x="2079325" y="1458837"/>
              <a:ext cx="4617175" cy="1752431"/>
            </a:xfrm>
            <a:prstGeom prst="triangle">
              <a:avLst>
                <a:gd name="adj" fmla="val 9996"/>
              </a:avLst>
            </a:prstGeom>
            <a:solidFill>
              <a:srgbClr val="FFE5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75282F0-E05A-4FD1-AB62-02E1D0E204E1}"/>
                </a:ext>
              </a:extLst>
            </p:cNvPr>
            <p:cNvSpPr/>
            <p:nvPr/>
          </p:nvSpPr>
          <p:spPr>
            <a:xfrm>
              <a:off x="838200" y="1825625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vma</a:t>
              </a:r>
              <a:endParaRPr lang="en-IN" sz="2400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C499941-3DED-8065-8794-E64505E3A2CD}"/>
                </a:ext>
              </a:extLst>
            </p:cNvPr>
            <p:cNvSpPr/>
            <p:nvPr/>
          </p:nvSpPr>
          <p:spPr>
            <a:xfrm>
              <a:off x="2189031" y="2717669"/>
              <a:ext cx="1547511" cy="4477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anon_vma</a:t>
              </a:r>
              <a:endParaRPr lang="en-IN" sz="24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E87F170-5B03-D2A2-EF0C-3DE89326251A}"/>
                </a:ext>
              </a:extLst>
            </p:cNvPr>
            <p:cNvSpPr/>
            <p:nvPr/>
          </p:nvSpPr>
          <p:spPr>
            <a:xfrm>
              <a:off x="2514687" y="1779806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73042DF-14C0-3EDF-DC0E-C1928AC69F53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>
              <a:off x="1923289" y="2049515"/>
              <a:ext cx="59139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30B534C-254D-CC50-38CF-9ED9211AA7C4}"/>
                </a:ext>
              </a:extLst>
            </p:cNvPr>
            <p:cNvCxnSpPr>
              <a:cxnSpLocks/>
            </p:cNvCxnSpPr>
            <p:nvPr/>
          </p:nvCxnSpPr>
          <p:spPr>
            <a:xfrm>
              <a:off x="2779907" y="2319224"/>
              <a:ext cx="0" cy="39844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BAA906E-EED0-01DF-E0C3-CA7984C94D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7896" y="2298878"/>
              <a:ext cx="0" cy="386888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8A0D2F-D180-34BC-1B67-C39CB6920900}"/>
                </a:ext>
              </a:extLst>
            </p:cNvPr>
            <p:cNvCxnSpPr>
              <a:cxnSpLocks/>
            </p:cNvCxnSpPr>
            <p:nvPr/>
          </p:nvCxnSpPr>
          <p:spPr>
            <a:xfrm>
              <a:off x="1658199" y="2273404"/>
              <a:ext cx="530310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02C552-1DD8-E6E3-21F4-87351DFE1202}"/>
                </a:ext>
              </a:extLst>
            </p:cNvPr>
            <p:cNvSpPr/>
            <p:nvPr/>
          </p:nvSpPr>
          <p:spPr>
            <a:xfrm>
              <a:off x="5315712" y="1779806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vma</a:t>
              </a:r>
              <a:endParaRPr lang="en-IN" sz="2400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0476C4D-8C7F-4EB4-2E9C-82F2BD5D7E34}"/>
                </a:ext>
              </a:extLst>
            </p:cNvPr>
            <p:cNvSpPr/>
            <p:nvPr/>
          </p:nvSpPr>
          <p:spPr>
            <a:xfrm>
              <a:off x="6666543" y="2671850"/>
              <a:ext cx="1547511" cy="4477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anon_vma</a:t>
              </a:r>
              <a:endParaRPr lang="en-IN" sz="2400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3B64CA6-8E64-D3F1-3052-827C109C1BF0}"/>
                </a:ext>
              </a:extLst>
            </p:cNvPr>
            <p:cNvSpPr/>
            <p:nvPr/>
          </p:nvSpPr>
          <p:spPr>
            <a:xfrm>
              <a:off x="6992199" y="1733987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116ABE1-9A43-1854-BAFA-A9CD7056BE33}"/>
                </a:ext>
              </a:extLst>
            </p:cNvPr>
            <p:cNvCxnSpPr>
              <a:cxnSpLocks/>
              <a:stCxn id="30" idx="3"/>
              <a:endCxn id="32" idx="1"/>
            </p:cNvCxnSpPr>
            <p:nvPr/>
          </p:nvCxnSpPr>
          <p:spPr>
            <a:xfrm>
              <a:off x="6400801" y="2003696"/>
              <a:ext cx="59139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32FC1DD-B305-71A0-DFA5-3D4ADD783110}"/>
                </a:ext>
              </a:extLst>
            </p:cNvPr>
            <p:cNvCxnSpPr>
              <a:cxnSpLocks/>
            </p:cNvCxnSpPr>
            <p:nvPr/>
          </p:nvCxnSpPr>
          <p:spPr>
            <a:xfrm>
              <a:off x="7257419" y="2273405"/>
              <a:ext cx="0" cy="39844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82DDA15-8076-CB8F-29CD-DAD9CEB1B5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5408" y="2253059"/>
              <a:ext cx="0" cy="386888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6CEFB8-EE82-2654-5609-77895779A924}"/>
                </a:ext>
              </a:extLst>
            </p:cNvPr>
            <p:cNvCxnSpPr>
              <a:cxnSpLocks/>
            </p:cNvCxnSpPr>
            <p:nvPr/>
          </p:nvCxnSpPr>
          <p:spPr>
            <a:xfrm>
              <a:off x="6135711" y="2227585"/>
              <a:ext cx="530310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F3EAFDD-80CD-5DA2-41A9-C65851E03223}"/>
                </a:ext>
              </a:extLst>
            </p:cNvPr>
            <p:cNvSpPr/>
            <p:nvPr/>
          </p:nvSpPr>
          <p:spPr>
            <a:xfrm>
              <a:off x="4813709" y="2671850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EE7894F-3460-4354-BC32-5449FC884EFA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V="1">
              <a:off x="5279223" y="2227585"/>
              <a:ext cx="579034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4EFC6CE-8439-3302-3AFC-429C7C51372A}"/>
                </a:ext>
              </a:extLst>
            </p:cNvPr>
            <p:cNvCxnSpPr>
              <a:cxnSpLocks/>
              <a:stCxn id="37" idx="1"/>
              <a:endCxn id="7" idx="3"/>
            </p:cNvCxnSpPr>
            <p:nvPr/>
          </p:nvCxnSpPr>
          <p:spPr>
            <a:xfrm flipH="1">
              <a:off x="3736542" y="2941559"/>
              <a:ext cx="107716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Alternate Process 45">
              <a:extLst>
                <a:ext uri="{FF2B5EF4-FFF2-40B4-BE49-F238E27FC236}">
                  <a16:creationId xmlns:a16="http://schemas.microsoft.com/office/drawing/2014/main" id="{7E5A79C2-5C30-C9B8-B392-870A745803C5}"/>
                </a:ext>
              </a:extLst>
            </p:cNvPr>
            <p:cNvSpPr/>
            <p:nvPr/>
          </p:nvSpPr>
          <p:spPr>
            <a:xfrm>
              <a:off x="667512" y="1545336"/>
              <a:ext cx="3456432" cy="1883664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48" name="Flowchart: Alternate Process 47">
              <a:extLst>
                <a:ext uri="{FF2B5EF4-FFF2-40B4-BE49-F238E27FC236}">
                  <a16:creationId xmlns:a16="http://schemas.microsoft.com/office/drawing/2014/main" id="{4AD96D16-6422-1F59-BA8B-B8368486A506}"/>
                </a:ext>
              </a:extLst>
            </p:cNvPr>
            <p:cNvSpPr/>
            <p:nvPr/>
          </p:nvSpPr>
          <p:spPr>
            <a:xfrm>
              <a:off x="4702191" y="1553704"/>
              <a:ext cx="3456432" cy="1883664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4AC0846-1A86-9176-639F-3FFB2035BD24}"/>
                </a:ext>
              </a:extLst>
            </p:cNvPr>
            <p:cNvSpPr txBox="1"/>
            <p:nvPr/>
          </p:nvSpPr>
          <p:spPr>
            <a:xfrm>
              <a:off x="1388410" y="1060850"/>
              <a:ext cx="2022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Parent process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D4ADE4-3483-B98F-9B55-8E6985ADA808}"/>
                </a:ext>
              </a:extLst>
            </p:cNvPr>
            <p:cNvSpPr txBox="1"/>
            <p:nvPr/>
          </p:nvSpPr>
          <p:spPr>
            <a:xfrm>
              <a:off x="5419168" y="1058909"/>
              <a:ext cx="1832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Child process</a:t>
              </a:r>
            </a:p>
          </p:txBody>
        </p: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id="{AFED0EDC-3774-45EA-E0B3-5671167E8127}"/>
                </a:ext>
              </a:extLst>
            </p:cNvPr>
            <p:cNvCxnSpPr>
              <a:stCxn id="37" idx="2"/>
              <a:endCxn id="32" idx="3"/>
            </p:cNvCxnSpPr>
            <p:nvPr/>
          </p:nvCxnSpPr>
          <p:spPr>
            <a:xfrm rot="5400000" flipH="1" flipV="1">
              <a:off x="5971318" y="1294187"/>
              <a:ext cx="1207572" cy="2626590"/>
            </a:xfrm>
            <a:prstGeom prst="curvedConnector4">
              <a:avLst>
                <a:gd name="adj1" fmla="val -27261"/>
                <a:gd name="adj2" fmla="val 122976"/>
              </a:avLst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551D5DB-0F05-0AE3-6D36-5D229AE00683}"/>
                </a:ext>
              </a:extLst>
            </p:cNvPr>
            <p:cNvSpPr txBox="1"/>
            <p:nvPr/>
          </p:nvSpPr>
          <p:spPr>
            <a:xfrm>
              <a:off x="3410887" y="3380849"/>
              <a:ext cx="1988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Red-black tree</a:t>
              </a:r>
            </a:p>
          </p:txBody>
        </p:sp>
        <p:sp>
          <p:nvSpPr>
            <p:cNvPr id="89" name="Arrow: Up 88">
              <a:extLst>
                <a:ext uri="{FF2B5EF4-FFF2-40B4-BE49-F238E27FC236}">
                  <a16:creationId xmlns:a16="http://schemas.microsoft.com/office/drawing/2014/main" id="{838DC84E-80B0-7335-EB8F-CB9437FDAC1A}"/>
                </a:ext>
              </a:extLst>
            </p:cNvPr>
            <p:cNvSpPr/>
            <p:nvPr/>
          </p:nvSpPr>
          <p:spPr>
            <a:xfrm rot="10800000" flipV="1">
              <a:off x="4275125" y="3235042"/>
              <a:ext cx="251155" cy="23239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9D2567A-32E2-9AEB-FC4A-DE4D07E6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71" y="173934"/>
            <a:ext cx="10515600" cy="1325563"/>
          </a:xfrm>
        </p:spPr>
        <p:txBody>
          <a:bodyPr/>
          <a:lstStyle/>
          <a:p>
            <a:r>
              <a:rPr lang="en-IN" i="1" dirty="0" err="1"/>
              <a:t>rmap</a:t>
            </a:r>
            <a:r>
              <a:rPr lang="en-IN" dirty="0"/>
              <a:t> Structures after a </a:t>
            </a:r>
            <a:r>
              <a:rPr lang="en-IN" i="1" dirty="0"/>
              <a:t>fork</a:t>
            </a:r>
            <a:r>
              <a:rPr lang="en-IN" dirty="0"/>
              <a:t> Operation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DAA9E9D-2446-EDB7-DB43-50832162D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48" y="4438260"/>
            <a:ext cx="10348356" cy="1883664"/>
          </a:xfrm>
        </p:spPr>
        <p:txBody>
          <a:bodyPr>
            <a:normAutofit/>
          </a:bodyPr>
          <a:lstStyle/>
          <a:p>
            <a:r>
              <a:rPr lang="en-IN" sz="2400" dirty="0"/>
              <a:t>The child </a:t>
            </a:r>
            <a:r>
              <a:rPr lang="en-IN" sz="2400" dirty="0">
                <a:solidFill>
                  <a:srgbClr val="FF0000"/>
                </a:solidFill>
              </a:rPr>
              <a:t>replicates</a:t>
            </a:r>
            <a:r>
              <a:rPr lang="en-IN" sz="2400" dirty="0"/>
              <a:t> the </a:t>
            </a:r>
            <a:r>
              <a:rPr lang="en-IN" sz="2400" i="1" dirty="0" err="1"/>
              <a:t>rmap</a:t>
            </a:r>
            <a:r>
              <a:rPr lang="en-IN" sz="2400" i="1" dirty="0"/>
              <a:t> </a:t>
            </a:r>
            <a:r>
              <a:rPr lang="en-IN" sz="2400" dirty="0"/>
              <a:t>structures of the parent.</a:t>
            </a:r>
          </a:p>
          <a:p>
            <a:r>
              <a:rPr lang="en-IN" sz="2400" dirty="0"/>
              <a:t>Additionally, it gets an </a:t>
            </a:r>
            <a:r>
              <a:rPr lang="en-IN" sz="2400" dirty="0">
                <a:solidFill>
                  <a:srgbClr val="7030A0"/>
                </a:solidFill>
              </a:rPr>
              <a:t>exclusive</a:t>
            </a:r>
            <a:r>
              <a:rPr lang="en-IN" sz="2400" dirty="0"/>
              <a:t> </a:t>
            </a:r>
            <a:r>
              <a:rPr lang="en-IN" sz="2400" dirty="0" err="1">
                <a:solidFill>
                  <a:srgbClr val="00B050"/>
                </a:solidFill>
              </a:rPr>
              <a:t>vma</a:t>
            </a:r>
            <a:r>
              <a:rPr lang="en-IN" sz="2400" dirty="0"/>
              <a:t> and </a:t>
            </a:r>
            <a:r>
              <a:rPr lang="en-IN" sz="2400" dirty="0" err="1">
                <a:solidFill>
                  <a:srgbClr val="C00000"/>
                </a:solidFill>
              </a:rPr>
              <a:t>anon_vma</a:t>
            </a:r>
            <a:r>
              <a:rPr lang="en-IN" sz="2400" dirty="0">
                <a:solidFill>
                  <a:srgbClr val="C00000"/>
                </a:solidFill>
              </a:rPr>
              <a:t> </a:t>
            </a:r>
            <a:r>
              <a:rPr lang="en-IN" sz="2400" dirty="0"/>
              <a:t>(with a linking </a:t>
            </a:r>
            <a:r>
              <a:rPr lang="en-IN" sz="2400" dirty="0" err="1"/>
              <a:t>avc</a:t>
            </a:r>
            <a:r>
              <a:rPr lang="en-IN" sz="2400" dirty="0"/>
              <a:t>) store pages exclusive to it.</a:t>
            </a:r>
          </a:p>
          <a:p>
            <a:r>
              <a:rPr lang="en-IN" sz="2400" dirty="0"/>
              <a:t>The parent’s </a:t>
            </a:r>
            <a:r>
              <a:rPr lang="en-IN" sz="2400" dirty="0" err="1">
                <a:solidFill>
                  <a:srgbClr val="C00000"/>
                </a:solidFill>
              </a:rPr>
              <a:t>anon_vma</a:t>
            </a:r>
            <a:r>
              <a:rPr lang="en-IN" sz="2400" dirty="0">
                <a:solidFill>
                  <a:srgbClr val="C00000"/>
                </a:solidFill>
              </a:rPr>
              <a:t> </a:t>
            </a:r>
            <a:r>
              <a:rPr lang="en-IN" sz="2400" dirty="0"/>
              <a:t>stores all the constituent </a:t>
            </a:r>
            <a:r>
              <a:rPr lang="en-IN" sz="2400" dirty="0" err="1">
                <a:solidFill>
                  <a:srgbClr val="7030A0"/>
                </a:solidFill>
              </a:rPr>
              <a:t>avcs</a:t>
            </a:r>
            <a:r>
              <a:rPr lang="en-IN" sz="2400" dirty="0"/>
              <a:t> in a red-black tree </a:t>
            </a:r>
          </a:p>
          <a:p>
            <a:endParaRPr lang="en-IN" sz="2400" dirty="0">
              <a:solidFill>
                <a:srgbClr val="C00000"/>
              </a:solidFill>
            </a:endParaRP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033939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CCAAC-804D-4741-1526-A2633BE0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337F8-6A80-ADE3-41A1-96366B58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9A7027-F92C-383A-CB16-EE6D930767BD}"/>
              </a:ext>
            </a:extLst>
          </p:cNvPr>
          <p:cNvGrpSpPr/>
          <p:nvPr/>
        </p:nvGrpSpPr>
        <p:grpSpPr>
          <a:xfrm>
            <a:off x="2435658" y="1391418"/>
            <a:ext cx="7546542" cy="2783605"/>
            <a:chOff x="667512" y="1058909"/>
            <a:chExt cx="7546542" cy="2783605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4A3E9143-EA5A-7380-7DAE-23E1A06DC540}"/>
                </a:ext>
              </a:extLst>
            </p:cNvPr>
            <p:cNvSpPr/>
            <p:nvPr/>
          </p:nvSpPr>
          <p:spPr>
            <a:xfrm>
              <a:off x="2079325" y="1458837"/>
              <a:ext cx="4617175" cy="1752431"/>
            </a:xfrm>
            <a:prstGeom prst="triangle">
              <a:avLst>
                <a:gd name="adj" fmla="val 9996"/>
              </a:avLst>
            </a:prstGeom>
            <a:solidFill>
              <a:srgbClr val="FFE5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75282F0-E05A-4FD1-AB62-02E1D0E204E1}"/>
                </a:ext>
              </a:extLst>
            </p:cNvPr>
            <p:cNvSpPr/>
            <p:nvPr/>
          </p:nvSpPr>
          <p:spPr>
            <a:xfrm>
              <a:off x="838200" y="1825625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vma</a:t>
              </a:r>
              <a:endParaRPr lang="en-IN" sz="2400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C499941-3DED-8065-8794-E64505E3A2CD}"/>
                </a:ext>
              </a:extLst>
            </p:cNvPr>
            <p:cNvSpPr/>
            <p:nvPr/>
          </p:nvSpPr>
          <p:spPr>
            <a:xfrm>
              <a:off x="2189031" y="2717669"/>
              <a:ext cx="1547511" cy="4477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anon_vma</a:t>
              </a:r>
              <a:endParaRPr lang="en-IN" sz="24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E87F170-5B03-D2A2-EF0C-3DE89326251A}"/>
                </a:ext>
              </a:extLst>
            </p:cNvPr>
            <p:cNvSpPr/>
            <p:nvPr/>
          </p:nvSpPr>
          <p:spPr>
            <a:xfrm>
              <a:off x="2514687" y="1779806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73042DF-14C0-3EDF-DC0E-C1928AC69F53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>
              <a:off x="1923289" y="2049515"/>
              <a:ext cx="59139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30B534C-254D-CC50-38CF-9ED9211AA7C4}"/>
                </a:ext>
              </a:extLst>
            </p:cNvPr>
            <p:cNvCxnSpPr>
              <a:cxnSpLocks/>
            </p:cNvCxnSpPr>
            <p:nvPr/>
          </p:nvCxnSpPr>
          <p:spPr>
            <a:xfrm>
              <a:off x="2779907" y="2319224"/>
              <a:ext cx="0" cy="39844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BAA906E-EED0-01DF-E0C3-CA7984C94D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7896" y="2298878"/>
              <a:ext cx="0" cy="386888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8A0D2F-D180-34BC-1B67-C39CB6920900}"/>
                </a:ext>
              </a:extLst>
            </p:cNvPr>
            <p:cNvCxnSpPr>
              <a:cxnSpLocks/>
            </p:cNvCxnSpPr>
            <p:nvPr/>
          </p:nvCxnSpPr>
          <p:spPr>
            <a:xfrm>
              <a:off x="1658199" y="2273404"/>
              <a:ext cx="530310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02C552-1DD8-E6E3-21F4-87351DFE1202}"/>
                </a:ext>
              </a:extLst>
            </p:cNvPr>
            <p:cNvSpPr/>
            <p:nvPr/>
          </p:nvSpPr>
          <p:spPr>
            <a:xfrm>
              <a:off x="5315712" y="1779806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vma</a:t>
              </a:r>
              <a:endParaRPr lang="en-IN" sz="2400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0476C4D-8C7F-4EB4-2E9C-82F2BD5D7E34}"/>
                </a:ext>
              </a:extLst>
            </p:cNvPr>
            <p:cNvSpPr/>
            <p:nvPr/>
          </p:nvSpPr>
          <p:spPr>
            <a:xfrm>
              <a:off x="6666543" y="2671850"/>
              <a:ext cx="1547511" cy="4477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anon_vma</a:t>
              </a:r>
              <a:endParaRPr lang="en-IN" sz="2400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3B64CA6-8E64-D3F1-3052-827C109C1BF0}"/>
                </a:ext>
              </a:extLst>
            </p:cNvPr>
            <p:cNvSpPr/>
            <p:nvPr/>
          </p:nvSpPr>
          <p:spPr>
            <a:xfrm>
              <a:off x="6992199" y="1733987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116ABE1-9A43-1854-BAFA-A9CD7056BE33}"/>
                </a:ext>
              </a:extLst>
            </p:cNvPr>
            <p:cNvCxnSpPr>
              <a:cxnSpLocks/>
              <a:stCxn id="30" idx="3"/>
              <a:endCxn id="32" idx="1"/>
            </p:cNvCxnSpPr>
            <p:nvPr/>
          </p:nvCxnSpPr>
          <p:spPr>
            <a:xfrm>
              <a:off x="6400801" y="2003696"/>
              <a:ext cx="59139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32FC1DD-B305-71A0-DFA5-3D4ADD783110}"/>
                </a:ext>
              </a:extLst>
            </p:cNvPr>
            <p:cNvCxnSpPr>
              <a:cxnSpLocks/>
            </p:cNvCxnSpPr>
            <p:nvPr/>
          </p:nvCxnSpPr>
          <p:spPr>
            <a:xfrm>
              <a:off x="7257419" y="2273405"/>
              <a:ext cx="0" cy="39844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82DDA15-8076-CB8F-29CD-DAD9CEB1B5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5408" y="2253059"/>
              <a:ext cx="0" cy="386888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6CEFB8-EE82-2654-5609-77895779A924}"/>
                </a:ext>
              </a:extLst>
            </p:cNvPr>
            <p:cNvCxnSpPr>
              <a:cxnSpLocks/>
            </p:cNvCxnSpPr>
            <p:nvPr/>
          </p:nvCxnSpPr>
          <p:spPr>
            <a:xfrm>
              <a:off x="6135711" y="2227585"/>
              <a:ext cx="530310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F3EAFDD-80CD-5DA2-41A9-C65851E03223}"/>
                </a:ext>
              </a:extLst>
            </p:cNvPr>
            <p:cNvSpPr/>
            <p:nvPr/>
          </p:nvSpPr>
          <p:spPr>
            <a:xfrm>
              <a:off x="4813709" y="2671850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EE7894F-3460-4354-BC32-5449FC884EFA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V="1">
              <a:off x="5279223" y="2227585"/>
              <a:ext cx="579034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4EFC6CE-8439-3302-3AFC-429C7C51372A}"/>
                </a:ext>
              </a:extLst>
            </p:cNvPr>
            <p:cNvCxnSpPr>
              <a:cxnSpLocks/>
              <a:stCxn id="37" idx="1"/>
              <a:endCxn id="7" idx="3"/>
            </p:cNvCxnSpPr>
            <p:nvPr/>
          </p:nvCxnSpPr>
          <p:spPr>
            <a:xfrm flipH="1">
              <a:off x="3736542" y="2941559"/>
              <a:ext cx="107716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Alternate Process 45">
              <a:extLst>
                <a:ext uri="{FF2B5EF4-FFF2-40B4-BE49-F238E27FC236}">
                  <a16:creationId xmlns:a16="http://schemas.microsoft.com/office/drawing/2014/main" id="{7E5A79C2-5C30-C9B8-B392-870A745803C5}"/>
                </a:ext>
              </a:extLst>
            </p:cNvPr>
            <p:cNvSpPr/>
            <p:nvPr/>
          </p:nvSpPr>
          <p:spPr>
            <a:xfrm>
              <a:off x="667512" y="1545336"/>
              <a:ext cx="3456432" cy="1883664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48" name="Flowchart: Alternate Process 47">
              <a:extLst>
                <a:ext uri="{FF2B5EF4-FFF2-40B4-BE49-F238E27FC236}">
                  <a16:creationId xmlns:a16="http://schemas.microsoft.com/office/drawing/2014/main" id="{4AD96D16-6422-1F59-BA8B-B8368486A506}"/>
                </a:ext>
              </a:extLst>
            </p:cNvPr>
            <p:cNvSpPr/>
            <p:nvPr/>
          </p:nvSpPr>
          <p:spPr>
            <a:xfrm>
              <a:off x="4702191" y="1553704"/>
              <a:ext cx="3456432" cy="1883664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4AC0846-1A86-9176-639F-3FFB2035BD24}"/>
                </a:ext>
              </a:extLst>
            </p:cNvPr>
            <p:cNvSpPr txBox="1"/>
            <p:nvPr/>
          </p:nvSpPr>
          <p:spPr>
            <a:xfrm>
              <a:off x="1388410" y="1060850"/>
              <a:ext cx="2022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Parent process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D4ADE4-3483-B98F-9B55-8E6985ADA808}"/>
                </a:ext>
              </a:extLst>
            </p:cNvPr>
            <p:cNvSpPr txBox="1"/>
            <p:nvPr/>
          </p:nvSpPr>
          <p:spPr>
            <a:xfrm>
              <a:off x="5419168" y="1058909"/>
              <a:ext cx="1832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Child process</a:t>
              </a:r>
            </a:p>
          </p:txBody>
        </p: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id="{AFED0EDC-3774-45EA-E0B3-5671167E8127}"/>
                </a:ext>
              </a:extLst>
            </p:cNvPr>
            <p:cNvCxnSpPr>
              <a:stCxn id="37" idx="2"/>
              <a:endCxn id="32" idx="3"/>
            </p:cNvCxnSpPr>
            <p:nvPr/>
          </p:nvCxnSpPr>
          <p:spPr>
            <a:xfrm rot="5400000" flipH="1" flipV="1">
              <a:off x="5971318" y="1294187"/>
              <a:ext cx="1207572" cy="2626590"/>
            </a:xfrm>
            <a:prstGeom prst="curvedConnector4">
              <a:avLst>
                <a:gd name="adj1" fmla="val -27261"/>
                <a:gd name="adj2" fmla="val 122976"/>
              </a:avLst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551D5DB-0F05-0AE3-6D36-5D229AE00683}"/>
                </a:ext>
              </a:extLst>
            </p:cNvPr>
            <p:cNvSpPr txBox="1"/>
            <p:nvPr/>
          </p:nvSpPr>
          <p:spPr>
            <a:xfrm>
              <a:off x="3410887" y="3380849"/>
              <a:ext cx="1988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Red-black tree</a:t>
              </a:r>
            </a:p>
          </p:txBody>
        </p:sp>
        <p:sp>
          <p:nvSpPr>
            <p:cNvPr id="89" name="Arrow: Up 88">
              <a:extLst>
                <a:ext uri="{FF2B5EF4-FFF2-40B4-BE49-F238E27FC236}">
                  <a16:creationId xmlns:a16="http://schemas.microsoft.com/office/drawing/2014/main" id="{838DC84E-80B0-7335-EB8F-CB9437FDAC1A}"/>
                </a:ext>
              </a:extLst>
            </p:cNvPr>
            <p:cNvSpPr/>
            <p:nvPr/>
          </p:nvSpPr>
          <p:spPr>
            <a:xfrm rot="10800000" flipV="1">
              <a:off x="4275125" y="3235042"/>
              <a:ext cx="251155" cy="23239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841803-AA32-65AE-EFE9-B13633D5D905}"/>
              </a:ext>
            </a:extLst>
          </p:cNvPr>
          <p:cNvSpPr/>
          <p:nvPr/>
        </p:nvSpPr>
        <p:spPr>
          <a:xfrm>
            <a:off x="4282833" y="4237855"/>
            <a:ext cx="1221855" cy="6563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page</a:t>
            </a:r>
            <a:endParaRPr lang="en-IN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84148D-3CA8-32E6-96CD-A454719A571A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4883334" y="3462540"/>
            <a:ext cx="10427" cy="77531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281CE67F-DE11-BDAD-F668-E7D834E3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71" y="173934"/>
            <a:ext cx="10515600" cy="1325563"/>
          </a:xfrm>
        </p:spPr>
        <p:txBody>
          <a:bodyPr/>
          <a:lstStyle/>
          <a:p>
            <a:r>
              <a:rPr lang="en-IN" dirty="0"/>
              <a:t>A page pointing to the parent process</a:t>
            </a:r>
          </a:p>
        </p:txBody>
      </p:sp>
    </p:spTree>
    <p:extLst>
      <p:ext uri="{BB962C8B-B14F-4D97-AF65-F5344CB8AC3E}">
        <p14:creationId xmlns:p14="http://schemas.microsoft.com/office/powerpoint/2010/main" val="27192086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CCAAC-804D-4741-1526-A2633BE0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337F8-6A80-ADE3-41A1-96366B58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9A7027-F92C-383A-CB16-EE6D930767BD}"/>
              </a:ext>
            </a:extLst>
          </p:cNvPr>
          <p:cNvGrpSpPr/>
          <p:nvPr/>
        </p:nvGrpSpPr>
        <p:grpSpPr>
          <a:xfrm>
            <a:off x="2435658" y="1391418"/>
            <a:ext cx="7546542" cy="2783605"/>
            <a:chOff x="667512" y="1058909"/>
            <a:chExt cx="7546542" cy="2783605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4A3E9143-EA5A-7380-7DAE-23E1A06DC540}"/>
                </a:ext>
              </a:extLst>
            </p:cNvPr>
            <p:cNvSpPr/>
            <p:nvPr/>
          </p:nvSpPr>
          <p:spPr>
            <a:xfrm>
              <a:off x="2079325" y="1458837"/>
              <a:ext cx="4617175" cy="1752431"/>
            </a:xfrm>
            <a:prstGeom prst="triangle">
              <a:avLst>
                <a:gd name="adj" fmla="val 9996"/>
              </a:avLst>
            </a:prstGeom>
            <a:solidFill>
              <a:srgbClr val="FFE5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75282F0-E05A-4FD1-AB62-02E1D0E204E1}"/>
                </a:ext>
              </a:extLst>
            </p:cNvPr>
            <p:cNvSpPr/>
            <p:nvPr/>
          </p:nvSpPr>
          <p:spPr>
            <a:xfrm>
              <a:off x="838200" y="1825625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vma</a:t>
              </a:r>
              <a:endParaRPr lang="en-IN" sz="2400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C499941-3DED-8065-8794-E64505E3A2CD}"/>
                </a:ext>
              </a:extLst>
            </p:cNvPr>
            <p:cNvSpPr/>
            <p:nvPr/>
          </p:nvSpPr>
          <p:spPr>
            <a:xfrm>
              <a:off x="2189031" y="2717669"/>
              <a:ext cx="1547511" cy="4477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anon_vma</a:t>
              </a:r>
              <a:endParaRPr lang="en-IN" sz="24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E87F170-5B03-D2A2-EF0C-3DE89326251A}"/>
                </a:ext>
              </a:extLst>
            </p:cNvPr>
            <p:cNvSpPr/>
            <p:nvPr/>
          </p:nvSpPr>
          <p:spPr>
            <a:xfrm>
              <a:off x="2514687" y="1779806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73042DF-14C0-3EDF-DC0E-C1928AC69F53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>
              <a:off x="1923289" y="2049515"/>
              <a:ext cx="59139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30B534C-254D-CC50-38CF-9ED9211AA7C4}"/>
                </a:ext>
              </a:extLst>
            </p:cNvPr>
            <p:cNvCxnSpPr>
              <a:cxnSpLocks/>
            </p:cNvCxnSpPr>
            <p:nvPr/>
          </p:nvCxnSpPr>
          <p:spPr>
            <a:xfrm>
              <a:off x="2779907" y="2319224"/>
              <a:ext cx="0" cy="39844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BAA906E-EED0-01DF-E0C3-CA7984C94D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7896" y="2298878"/>
              <a:ext cx="0" cy="386888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8A0D2F-D180-34BC-1B67-C39CB6920900}"/>
                </a:ext>
              </a:extLst>
            </p:cNvPr>
            <p:cNvCxnSpPr>
              <a:cxnSpLocks/>
            </p:cNvCxnSpPr>
            <p:nvPr/>
          </p:nvCxnSpPr>
          <p:spPr>
            <a:xfrm>
              <a:off x="1658199" y="2273404"/>
              <a:ext cx="530310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02C552-1DD8-E6E3-21F4-87351DFE1202}"/>
                </a:ext>
              </a:extLst>
            </p:cNvPr>
            <p:cNvSpPr/>
            <p:nvPr/>
          </p:nvSpPr>
          <p:spPr>
            <a:xfrm>
              <a:off x="5315712" y="1779806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vma</a:t>
              </a:r>
              <a:endParaRPr lang="en-IN" sz="2400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0476C4D-8C7F-4EB4-2E9C-82F2BD5D7E34}"/>
                </a:ext>
              </a:extLst>
            </p:cNvPr>
            <p:cNvSpPr/>
            <p:nvPr/>
          </p:nvSpPr>
          <p:spPr>
            <a:xfrm>
              <a:off x="6666543" y="2671850"/>
              <a:ext cx="1547511" cy="4477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anon_vma</a:t>
              </a:r>
              <a:endParaRPr lang="en-IN" sz="2400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3B64CA6-8E64-D3F1-3052-827C109C1BF0}"/>
                </a:ext>
              </a:extLst>
            </p:cNvPr>
            <p:cNvSpPr/>
            <p:nvPr/>
          </p:nvSpPr>
          <p:spPr>
            <a:xfrm>
              <a:off x="6992199" y="1733987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116ABE1-9A43-1854-BAFA-A9CD7056BE33}"/>
                </a:ext>
              </a:extLst>
            </p:cNvPr>
            <p:cNvCxnSpPr>
              <a:cxnSpLocks/>
              <a:stCxn id="30" idx="3"/>
              <a:endCxn id="32" idx="1"/>
            </p:cNvCxnSpPr>
            <p:nvPr/>
          </p:nvCxnSpPr>
          <p:spPr>
            <a:xfrm>
              <a:off x="6400801" y="2003696"/>
              <a:ext cx="59139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32FC1DD-B305-71A0-DFA5-3D4ADD783110}"/>
                </a:ext>
              </a:extLst>
            </p:cNvPr>
            <p:cNvCxnSpPr>
              <a:cxnSpLocks/>
            </p:cNvCxnSpPr>
            <p:nvPr/>
          </p:nvCxnSpPr>
          <p:spPr>
            <a:xfrm>
              <a:off x="7257419" y="2273405"/>
              <a:ext cx="0" cy="39844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82DDA15-8076-CB8F-29CD-DAD9CEB1B5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5408" y="2253059"/>
              <a:ext cx="0" cy="386888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6CEFB8-EE82-2654-5609-77895779A924}"/>
                </a:ext>
              </a:extLst>
            </p:cNvPr>
            <p:cNvCxnSpPr>
              <a:cxnSpLocks/>
            </p:cNvCxnSpPr>
            <p:nvPr/>
          </p:nvCxnSpPr>
          <p:spPr>
            <a:xfrm>
              <a:off x="6135711" y="2227585"/>
              <a:ext cx="530310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F3EAFDD-80CD-5DA2-41A9-C65851E03223}"/>
                </a:ext>
              </a:extLst>
            </p:cNvPr>
            <p:cNvSpPr/>
            <p:nvPr/>
          </p:nvSpPr>
          <p:spPr>
            <a:xfrm>
              <a:off x="4813709" y="2671850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EE7894F-3460-4354-BC32-5449FC884EFA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V="1">
              <a:off x="5279223" y="2227585"/>
              <a:ext cx="579034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4EFC6CE-8439-3302-3AFC-429C7C51372A}"/>
                </a:ext>
              </a:extLst>
            </p:cNvPr>
            <p:cNvCxnSpPr>
              <a:cxnSpLocks/>
              <a:stCxn id="37" idx="1"/>
              <a:endCxn id="7" idx="3"/>
            </p:cNvCxnSpPr>
            <p:nvPr/>
          </p:nvCxnSpPr>
          <p:spPr>
            <a:xfrm flipH="1">
              <a:off x="3736542" y="2941559"/>
              <a:ext cx="107716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Alternate Process 45">
              <a:extLst>
                <a:ext uri="{FF2B5EF4-FFF2-40B4-BE49-F238E27FC236}">
                  <a16:creationId xmlns:a16="http://schemas.microsoft.com/office/drawing/2014/main" id="{7E5A79C2-5C30-C9B8-B392-870A745803C5}"/>
                </a:ext>
              </a:extLst>
            </p:cNvPr>
            <p:cNvSpPr/>
            <p:nvPr/>
          </p:nvSpPr>
          <p:spPr>
            <a:xfrm>
              <a:off x="667512" y="1545336"/>
              <a:ext cx="3456432" cy="1883664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48" name="Flowchart: Alternate Process 47">
              <a:extLst>
                <a:ext uri="{FF2B5EF4-FFF2-40B4-BE49-F238E27FC236}">
                  <a16:creationId xmlns:a16="http://schemas.microsoft.com/office/drawing/2014/main" id="{4AD96D16-6422-1F59-BA8B-B8368486A506}"/>
                </a:ext>
              </a:extLst>
            </p:cNvPr>
            <p:cNvSpPr/>
            <p:nvPr/>
          </p:nvSpPr>
          <p:spPr>
            <a:xfrm>
              <a:off x="4702191" y="1553704"/>
              <a:ext cx="3456432" cy="1883664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4AC0846-1A86-9176-639F-3FFB2035BD24}"/>
                </a:ext>
              </a:extLst>
            </p:cNvPr>
            <p:cNvSpPr txBox="1"/>
            <p:nvPr/>
          </p:nvSpPr>
          <p:spPr>
            <a:xfrm>
              <a:off x="1388410" y="1060850"/>
              <a:ext cx="2022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Parent process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D4ADE4-3483-B98F-9B55-8E6985ADA808}"/>
                </a:ext>
              </a:extLst>
            </p:cNvPr>
            <p:cNvSpPr txBox="1"/>
            <p:nvPr/>
          </p:nvSpPr>
          <p:spPr>
            <a:xfrm>
              <a:off x="5419168" y="1058909"/>
              <a:ext cx="1832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Child process</a:t>
              </a:r>
            </a:p>
          </p:txBody>
        </p: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id="{AFED0EDC-3774-45EA-E0B3-5671167E8127}"/>
                </a:ext>
              </a:extLst>
            </p:cNvPr>
            <p:cNvCxnSpPr>
              <a:stCxn id="37" idx="2"/>
              <a:endCxn id="32" idx="3"/>
            </p:cNvCxnSpPr>
            <p:nvPr/>
          </p:nvCxnSpPr>
          <p:spPr>
            <a:xfrm rot="5400000" flipH="1" flipV="1">
              <a:off x="5971318" y="1294187"/>
              <a:ext cx="1207572" cy="2626590"/>
            </a:xfrm>
            <a:prstGeom prst="curvedConnector4">
              <a:avLst>
                <a:gd name="adj1" fmla="val -27261"/>
                <a:gd name="adj2" fmla="val 122976"/>
              </a:avLst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551D5DB-0F05-0AE3-6D36-5D229AE00683}"/>
                </a:ext>
              </a:extLst>
            </p:cNvPr>
            <p:cNvSpPr txBox="1"/>
            <p:nvPr/>
          </p:nvSpPr>
          <p:spPr>
            <a:xfrm>
              <a:off x="3410887" y="3380849"/>
              <a:ext cx="1988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Red-black tree</a:t>
              </a:r>
            </a:p>
          </p:txBody>
        </p:sp>
        <p:sp>
          <p:nvSpPr>
            <p:cNvPr id="89" name="Arrow: Up 88">
              <a:extLst>
                <a:ext uri="{FF2B5EF4-FFF2-40B4-BE49-F238E27FC236}">
                  <a16:creationId xmlns:a16="http://schemas.microsoft.com/office/drawing/2014/main" id="{838DC84E-80B0-7335-EB8F-CB9437FDAC1A}"/>
                </a:ext>
              </a:extLst>
            </p:cNvPr>
            <p:cNvSpPr/>
            <p:nvPr/>
          </p:nvSpPr>
          <p:spPr>
            <a:xfrm rot="10800000" flipV="1">
              <a:off x="4275125" y="3235042"/>
              <a:ext cx="251155" cy="23239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841803-AA32-65AE-EFE9-B13633D5D905}"/>
              </a:ext>
            </a:extLst>
          </p:cNvPr>
          <p:cNvSpPr/>
          <p:nvPr/>
        </p:nvSpPr>
        <p:spPr>
          <a:xfrm>
            <a:off x="4282833" y="4237855"/>
            <a:ext cx="1221855" cy="7886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old page</a:t>
            </a:r>
            <a:endParaRPr lang="en-IN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84148D-3CA8-32E6-96CD-A454719A571A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4883334" y="3462540"/>
            <a:ext cx="10427" cy="77531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0D3B78-D102-7568-0BC7-984661C5C1D2}"/>
              </a:ext>
            </a:extLst>
          </p:cNvPr>
          <p:cNvSpPr/>
          <p:nvPr/>
        </p:nvSpPr>
        <p:spPr>
          <a:xfrm>
            <a:off x="8606227" y="4168322"/>
            <a:ext cx="1221855" cy="7886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new page</a:t>
            </a:r>
            <a:endParaRPr lang="en-IN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6D032F-B915-B3B1-CE19-0B9A9ABC9780}"/>
              </a:ext>
            </a:extLst>
          </p:cNvPr>
          <p:cNvCxnSpPr>
            <a:cxnSpLocks/>
            <a:stCxn id="16" idx="0"/>
            <a:endCxn id="31" idx="2"/>
          </p:cNvCxnSpPr>
          <p:nvPr/>
        </p:nvCxnSpPr>
        <p:spPr>
          <a:xfrm flipH="1" flipV="1">
            <a:off x="9208445" y="3452138"/>
            <a:ext cx="8710" cy="71618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DE54750-3CD5-CB44-B744-A9828881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71" y="173934"/>
            <a:ext cx="10515600" cy="1325563"/>
          </a:xfrm>
        </p:spPr>
        <p:txBody>
          <a:bodyPr/>
          <a:lstStyle/>
          <a:p>
            <a:r>
              <a:rPr lang="en-IN" dirty="0"/>
              <a:t>After the </a:t>
            </a:r>
            <a:r>
              <a:rPr lang="en-IN" i="1" dirty="0"/>
              <a:t>fork</a:t>
            </a:r>
            <a:r>
              <a:rPr lang="en-IN" dirty="0"/>
              <a:t> operation. </a:t>
            </a:r>
          </a:p>
        </p:txBody>
      </p:sp>
    </p:spTree>
    <p:extLst>
      <p:ext uri="{BB962C8B-B14F-4D97-AF65-F5344CB8AC3E}">
        <p14:creationId xmlns:p14="http://schemas.microsoft.com/office/powerpoint/2010/main" val="35638211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CCAAC-804D-4741-1526-A2633BE0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337F8-6A80-ADE3-41A1-96366B58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6FEC4E-3A3C-A291-A34A-CFF3DEACD177}"/>
              </a:ext>
            </a:extLst>
          </p:cNvPr>
          <p:cNvGrpSpPr/>
          <p:nvPr/>
        </p:nvGrpSpPr>
        <p:grpSpPr>
          <a:xfrm>
            <a:off x="1762959" y="999532"/>
            <a:ext cx="9592622" cy="5154167"/>
            <a:chOff x="667512" y="1058909"/>
            <a:chExt cx="9592622" cy="5154167"/>
          </a:xfrm>
        </p:grpSpPr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45727CC9-90A8-FAF1-0573-53648988F09A}"/>
                </a:ext>
              </a:extLst>
            </p:cNvPr>
            <p:cNvSpPr/>
            <p:nvPr/>
          </p:nvSpPr>
          <p:spPr>
            <a:xfrm rot="1457189">
              <a:off x="6649968" y="2002238"/>
              <a:ext cx="3610166" cy="1752431"/>
            </a:xfrm>
            <a:prstGeom prst="triangle">
              <a:avLst>
                <a:gd name="adj" fmla="val 9996"/>
              </a:avLst>
            </a:prstGeom>
            <a:solidFill>
              <a:srgbClr val="FFE5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ECFC91D-3C26-4B04-E39D-066619B3D5A6}"/>
                </a:ext>
              </a:extLst>
            </p:cNvPr>
            <p:cNvSpPr/>
            <p:nvPr/>
          </p:nvSpPr>
          <p:spPr>
            <a:xfrm rot="1428099">
              <a:off x="1459844" y="3253031"/>
              <a:ext cx="5313661" cy="1752431"/>
            </a:xfrm>
            <a:prstGeom prst="triangle">
              <a:avLst>
                <a:gd name="adj" fmla="val 9996"/>
              </a:avLst>
            </a:prstGeom>
            <a:solidFill>
              <a:srgbClr val="FFE5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4A3E9143-EA5A-7380-7DAE-23E1A06DC540}"/>
                </a:ext>
              </a:extLst>
            </p:cNvPr>
            <p:cNvSpPr/>
            <p:nvPr/>
          </p:nvSpPr>
          <p:spPr>
            <a:xfrm>
              <a:off x="2079325" y="1458837"/>
              <a:ext cx="4617175" cy="1752431"/>
            </a:xfrm>
            <a:prstGeom prst="triangle">
              <a:avLst>
                <a:gd name="adj" fmla="val 9996"/>
              </a:avLst>
            </a:prstGeom>
            <a:solidFill>
              <a:srgbClr val="FFE5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75282F0-E05A-4FD1-AB62-02E1D0E204E1}"/>
                </a:ext>
              </a:extLst>
            </p:cNvPr>
            <p:cNvSpPr/>
            <p:nvPr/>
          </p:nvSpPr>
          <p:spPr>
            <a:xfrm>
              <a:off x="838200" y="1825625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vma</a:t>
              </a:r>
              <a:endParaRPr lang="en-IN" sz="2400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C499941-3DED-8065-8794-E64505E3A2CD}"/>
                </a:ext>
              </a:extLst>
            </p:cNvPr>
            <p:cNvSpPr/>
            <p:nvPr/>
          </p:nvSpPr>
          <p:spPr>
            <a:xfrm>
              <a:off x="2189031" y="2717669"/>
              <a:ext cx="1547511" cy="4477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anon_vma</a:t>
              </a:r>
              <a:endParaRPr lang="en-IN" sz="24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E87F170-5B03-D2A2-EF0C-3DE89326251A}"/>
                </a:ext>
              </a:extLst>
            </p:cNvPr>
            <p:cNvSpPr/>
            <p:nvPr/>
          </p:nvSpPr>
          <p:spPr>
            <a:xfrm>
              <a:off x="2514687" y="1779806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73042DF-14C0-3EDF-DC0E-C1928AC69F53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>
              <a:off x="1923289" y="2049515"/>
              <a:ext cx="59139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30B534C-254D-CC50-38CF-9ED9211AA7C4}"/>
                </a:ext>
              </a:extLst>
            </p:cNvPr>
            <p:cNvCxnSpPr>
              <a:cxnSpLocks/>
            </p:cNvCxnSpPr>
            <p:nvPr/>
          </p:nvCxnSpPr>
          <p:spPr>
            <a:xfrm>
              <a:off x="2779907" y="2319224"/>
              <a:ext cx="0" cy="39844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BAA906E-EED0-01DF-E0C3-CA7984C94D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7896" y="2298878"/>
              <a:ext cx="0" cy="386888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8A0D2F-D180-34BC-1B67-C39CB6920900}"/>
                </a:ext>
              </a:extLst>
            </p:cNvPr>
            <p:cNvCxnSpPr>
              <a:cxnSpLocks/>
            </p:cNvCxnSpPr>
            <p:nvPr/>
          </p:nvCxnSpPr>
          <p:spPr>
            <a:xfrm>
              <a:off x="1658199" y="2273404"/>
              <a:ext cx="530310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02C552-1DD8-E6E3-21F4-87351DFE1202}"/>
                </a:ext>
              </a:extLst>
            </p:cNvPr>
            <p:cNvSpPr/>
            <p:nvPr/>
          </p:nvSpPr>
          <p:spPr>
            <a:xfrm>
              <a:off x="5315712" y="1779806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vma</a:t>
              </a:r>
              <a:endParaRPr lang="en-IN" sz="2400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0476C4D-8C7F-4EB4-2E9C-82F2BD5D7E34}"/>
                </a:ext>
              </a:extLst>
            </p:cNvPr>
            <p:cNvSpPr/>
            <p:nvPr/>
          </p:nvSpPr>
          <p:spPr>
            <a:xfrm>
              <a:off x="6666543" y="2671850"/>
              <a:ext cx="1547511" cy="4477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anon_vma</a:t>
              </a:r>
              <a:endParaRPr lang="en-IN" sz="2400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3B64CA6-8E64-D3F1-3052-827C109C1BF0}"/>
                </a:ext>
              </a:extLst>
            </p:cNvPr>
            <p:cNvSpPr/>
            <p:nvPr/>
          </p:nvSpPr>
          <p:spPr>
            <a:xfrm>
              <a:off x="6992199" y="1733987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116ABE1-9A43-1854-BAFA-A9CD7056BE33}"/>
                </a:ext>
              </a:extLst>
            </p:cNvPr>
            <p:cNvCxnSpPr>
              <a:cxnSpLocks/>
              <a:stCxn id="30" idx="3"/>
              <a:endCxn id="32" idx="1"/>
            </p:cNvCxnSpPr>
            <p:nvPr/>
          </p:nvCxnSpPr>
          <p:spPr>
            <a:xfrm>
              <a:off x="6400801" y="2003696"/>
              <a:ext cx="59139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32FC1DD-B305-71A0-DFA5-3D4ADD783110}"/>
                </a:ext>
              </a:extLst>
            </p:cNvPr>
            <p:cNvCxnSpPr>
              <a:cxnSpLocks/>
            </p:cNvCxnSpPr>
            <p:nvPr/>
          </p:nvCxnSpPr>
          <p:spPr>
            <a:xfrm>
              <a:off x="7257419" y="2273405"/>
              <a:ext cx="0" cy="39844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82DDA15-8076-CB8F-29CD-DAD9CEB1B5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5408" y="2253059"/>
              <a:ext cx="0" cy="386888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6CEFB8-EE82-2654-5609-77895779A924}"/>
                </a:ext>
              </a:extLst>
            </p:cNvPr>
            <p:cNvCxnSpPr>
              <a:cxnSpLocks/>
            </p:cNvCxnSpPr>
            <p:nvPr/>
          </p:nvCxnSpPr>
          <p:spPr>
            <a:xfrm>
              <a:off x="6135711" y="2227585"/>
              <a:ext cx="530310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F3EAFDD-80CD-5DA2-41A9-C65851E03223}"/>
                </a:ext>
              </a:extLst>
            </p:cNvPr>
            <p:cNvSpPr/>
            <p:nvPr/>
          </p:nvSpPr>
          <p:spPr>
            <a:xfrm>
              <a:off x="4813709" y="2671850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EE7894F-3460-4354-BC32-5449FC884EFA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V="1">
              <a:off x="5279223" y="2227585"/>
              <a:ext cx="579034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4EFC6CE-8439-3302-3AFC-429C7C51372A}"/>
                </a:ext>
              </a:extLst>
            </p:cNvPr>
            <p:cNvCxnSpPr>
              <a:cxnSpLocks/>
              <a:stCxn id="37" idx="1"/>
              <a:endCxn id="7" idx="3"/>
            </p:cNvCxnSpPr>
            <p:nvPr/>
          </p:nvCxnSpPr>
          <p:spPr>
            <a:xfrm flipH="1">
              <a:off x="3736542" y="2941559"/>
              <a:ext cx="107716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Alternate Process 45">
              <a:extLst>
                <a:ext uri="{FF2B5EF4-FFF2-40B4-BE49-F238E27FC236}">
                  <a16:creationId xmlns:a16="http://schemas.microsoft.com/office/drawing/2014/main" id="{7E5A79C2-5C30-C9B8-B392-870A745803C5}"/>
                </a:ext>
              </a:extLst>
            </p:cNvPr>
            <p:cNvSpPr/>
            <p:nvPr/>
          </p:nvSpPr>
          <p:spPr>
            <a:xfrm>
              <a:off x="667512" y="1545336"/>
              <a:ext cx="3456432" cy="1883664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48" name="Flowchart: Alternate Process 47">
              <a:extLst>
                <a:ext uri="{FF2B5EF4-FFF2-40B4-BE49-F238E27FC236}">
                  <a16:creationId xmlns:a16="http://schemas.microsoft.com/office/drawing/2014/main" id="{4AD96D16-6422-1F59-BA8B-B8368486A506}"/>
                </a:ext>
              </a:extLst>
            </p:cNvPr>
            <p:cNvSpPr/>
            <p:nvPr/>
          </p:nvSpPr>
          <p:spPr>
            <a:xfrm>
              <a:off x="4702191" y="1553704"/>
              <a:ext cx="3456432" cy="1883664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4AC0846-1A86-9176-639F-3FFB2035BD24}"/>
                </a:ext>
              </a:extLst>
            </p:cNvPr>
            <p:cNvSpPr txBox="1"/>
            <p:nvPr/>
          </p:nvSpPr>
          <p:spPr>
            <a:xfrm>
              <a:off x="1388410" y="1060850"/>
              <a:ext cx="2022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Parent process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D4ADE4-3483-B98F-9B55-8E6985ADA808}"/>
                </a:ext>
              </a:extLst>
            </p:cNvPr>
            <p:cNvSpPr txBox="1"/>
            <p:nvPr/>
          </p:nvSpPr>
          <p:spPr>
            <a:xfrm>
              <a:off x="5419168" y="1058909"/>
              <a:ext cx="1832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Child process</a:t>
              </a:r>
            </a:p>
          </p:txBody>
        </p: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id="{AFED0EDC-3774-45EA-E0B3-5671167E8127}"/>
                </a:ext>
              </a:extLst>
            </p:cNvPr>
            <p:cNvCxnSpPr>
              <a:stCxn id="37" idx="2"/>
              <a:endCxn id="32" idx="3"/>
            </p:cNvCxnSpPr>
            <p:nvPr/>
          </p:nvCxnSpPr>
          <p:spPr>
            <a:xfrm rot="5400000" flipH="1" flipV="1">
              <a:off x="5971318" y="1294187"/>
              <a:ext cx="1207572" cy="2626590"/>
            </a:xfrm>
            <a:prstGeom prst="curvedConnector4">
              <a:avLst>
                <a:gd name="adj1" fmla="val -27261"/>
                <a:gd name="adj2" fmla="val 122976"/>
              </a:avLst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551D5DB-0F05-0AE3-6D36-5D229AE00683}"/>
                </a:ext>
              </a:extLst>
            </p:cNvPr>
            <p:cNvSpPr txBox="1"/>
            <p:nvPr/>
          </p:nvSpPr>
          <p:spPr>
            <a:xfrm>
              <a:off x="3410887" y="3380849"/>
              <a:ext cx="1988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Red-black tree</a:t>
              </a:r>
            </a:p>
          </p:txBody>
        </p:sp>
        <p:sp>
          <p:nvSpPr>
            <p:cNvPr id="89" name="Arrow: Up 88">
              <a:extLst>
                <a:ext uri="{FF2B5EF4-FFF2-40B4-BE49-F238E27FC236}">
                  <a16:creationId xmlns:a16="http://schemas.microsoft.com/office/drawing/2014/main" id="{838DC84E-80B0-7335-EB8F-CB9437FDAC1A}"/>
                </a:ext>
              </a:extLst>
            </p:cNvPr>
            <p:cNvSpPr/>
            <p:nvPr/>
          </p:nvSpPr>
          <p:spPr>
            <a:xfrm rot="10800000" flipV="1">
              <a:off x="4275125" y="3235042"/>
              <a:ext cx="251155" cy="23239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E32AD72-CB01-8586-1654-8C450AD108FF}"/>
                </a:ext>
              </a:extLst>
            </p:cNvPr>
            <p:cNvSpPr/>
            <p:nvPr/>
          </p:nvSpPr>
          <p:spPr>
            <a:xfrm>
              <a:off x="5553455" y="4555514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vma</a:t>
              </a:r>
              <a:endParaRPr lang="en-IN" sz="2400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9302AE-A534-3D6D-3F44-2A818CE8E29B}"/>
                </a:ext>
              </a:extLst>
            </p:cNvPr>
            <p:cNvSpPr/>
            <p:nvPr/>
          </p:nvSpPr>
          <p:spPr>
            <a:xfrm>
              <a:off x="6904286" y="5447558"/>
              <a:ext cx="1547511" cy="4477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anon_vma</a:t>
              </a:r>
              <a:endParaRPr lang="en-IN" sz="2400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27CB22D-1BF9-4BF2-97B8-D126C44C96F9}"/>
                </a:ext>
              </a:extLst>
            </p:cNvPr>
            <p:cNvSpPr/>
            <p:nvPr/>
          </p:nvSpPr>
          <p:spPr>
            <a:xfrm>
              <a:off x="7229942" y="4509695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60B835F-6B3F-4D72-3650-B7586EAEB14A}"/>
                </a:ext>
              </a:extLst>
            </p:cNvPr>
            <p:cNvCxnSpPr>
              <a:cxnSpLocks/>
              <a:stCxn id="3" idx="3"/>
              <a:endCxn id="14" idx="1"/>
            </p:cNvCxnSpPr>
            <p:nvPr/>
          </p:nvCxnSpPr>
          <p:spPr>
            <a:xfrm>
              <a:off x="6638544" y="4779404"/>
              <a:ext cx="59139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9C68BE-1BD6-D29D-16BF-D53DEBECAA8E}"/>
                </a:ext>
              </a:extLst>
            </p:cNvPr>
            <p:cNvCxnSpPr>
              <a:cxnSpLocks/>
            </p:cNvCxnSpPr>
            <p:nvPr/>
          </p:nvCxnSpPr>
          <p:spPr>
            <a:xfrm>
              <a:off x="7495162" y="5049113"/>
              <a:ext cx="0" cy="39844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1D71A2D-1722-6DCF-E40E-488BABBE4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3151" y="5028767"/>
              <a:ext cx="0" cy="386888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7971D74-A404-4586-7F78-79A5658D87B1}"/>
                </a:ext>
              </a:extLst>
            </p:cNvPr>
            <p:cNvCxnSpPr>
              <a:cxnSpLocks/>
            </p:cNvCxnSpPr>
            <p:nvPr/>
          </p:nvCxnSpPr>
          <p:spPr>
            <a:xfrm>
              <a:off x="6373454" y="5003293"/>
              <a:ext cx="530310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D29F7F4-9B14-3CCA-B581-F234258748DA}"/>
                </a:ext>
              </a:extLst>
            </p:cNvPr>
            <p:cNvSpPr/>
            <p:nvPr/>
          </p:nvSpPr>
          <p:spPr>
            <a:xfrm>
              <a:off x="5051452" y="5447558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986C26F-4380-BB6A-626F-EE81FE22621F}"/>
                </a:ext>
              </a:extLst>
            </p:cNvPr>
            <p:cNvCxnSpPr>
              <a:cxnSpLocks/>
              <a:endCxn id="3" idx="2"/>
            </p:cNvCxnSpPr>
            <p:nvPr/>
          </p:nvCxnSpPr>
          <p:spPr>
            <a:xfrm flipV="1">
              <a:off x="5516966" y="5003293"/>
              <a:ext cx="579034" cy="4442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58E1F704-816F-8062-30D7-3B9D21BFAD80}"/>
                </a:ext>
              </a:extLst>
            </p:cNvPr>
            <p:cNvSpPr/>
            <p:nvPr/>
          </p:nvSpPr>
          <p:spPr>
            <a:xfrm>
              <a:off x="4939934" y="4329412"/>
              <a:ext cx="3456432" cy="1883664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 err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7B1DF0-3645-38B4-195C-FE4363E0AE90}"/>
                </a:ext>
              </a:extLst>
            </p:cNvPr>
            <p:cNvSpPr txBox="1"/>
            <p:nvPr/>
          </p:nvSpPr>
          <p:spPr>
            <a:xfrm>
              <a:off x="5656911" y="3834617"/>
              <a:ext cx="2565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Grandchild process</a:t>
              </a:r>
            </a:p>
          </p:txBody>
        </p: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B5E4BFC8-CD01-AA33-59A0-86178C32B427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rot="5400000" flipH="1" flipV="1">
              <a:off x="6646063" y="3252996"/>
              <a:ext cx="1587468" cy="3880491"/>
            </a:xfrm>
            <a:prstGeom prst="curvedConnector4">
              <a:avLst>
                <a:gd name="adj1" fmla="val -14400"/>
                <a:gd name="adj2" fmla="val 108104"/>
              </a:avLst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412F03A-6329-C911-41C4-6C14D50129E4}"/>
                </a:ext>
              </a:extLst>
            </p:cNvPr>
            <p:cNvSpPr/>
            <p:nvPr/>
          </p:nvSpPr>
          <p:spPr>
            <a:xfrm>
              <a:off x="8693199" y="3834617"/>
              <a:ext cx="896200" cy="5394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 err="1"/>
                <a:t>avc</a:t>
              </a:r>
              <a:endParaRPr lang="en-IN" sz="2400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68020DF-1B4A-E238-736D-47EDDED29767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H="1" flipV="1">
              <a:off x="7440299" y="3119629"/>
              <a:ext cx="1252900" cy="81110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F4B96AD-0079-B0C7-345B-45595D247365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6638544" y="4104326"/>
              <a:ext cx="2054655" cy="51793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FC2C04A-EA76-E315-2F4A-7E05A7B01D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60411" y="3187883"/>
              <a:ext cx="2259989" cy="230151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Curved 48">
              <a:extLst>
                <a:ext uri="{FF2B5EF4-FFF2-40B4-BE49-F238E27FC236}">
                  <a16:creationId xmlns:a16="http://schemas.microsoft.com/office/drawing/2014/main" id="{935C413C-DF74-8E9A-AC0D-50F4C81A90AF}"/>
                </a:ext>
              </a:extLst>
            </p:cNvPr>
            <p:cNvCxnSpPr>
              <a:endCxn id="25" idx="2"/>
            </p:cNvCxnSpPr>
            <p:nvPr/>
          </p:nvCxnSpPr>
          <p:spPr>
            <a:xfrm flipV="1">
              <a:off x="8066749" y="4374035"/>
              <a:ext cx="1074550" cy="225802"/>
            </a:xfrm>
            <a:prstGeom prst="curvedConnector2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B752B5A8-5186-DEF7-86BD-2145CDA1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6" y="-109271"/>
            <a:ext cx="10515600" cy="1325563"/>
          </a:xfrm>
        </p:spPr>
        <p:txBody>
          <a:bodyPr/>
          <a:lstStyle/>
          <a:p>
            <a:r>
              <a:rPr lang="en-IN" dirty="0"/>
              <a:t>After the child gets forked </a:t>
            </a:r>
          </a:p>
        </p:txBody>
      </p:sp>
    </p:spTree>
    <p:extLst>
      <p:ext uri="{BB962C8B-B14F-4D97-AF65-F5344CB8AC3E}">
        <p14:creationId xmlns:p14="http://schemas.microsoft.com/office/powerpoint/2010/main" val="81712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47E6-BC06-F0E0-1FC7-8972589A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Algorithms to Allocate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5126-B530-D8B1-6778-44A2F6C7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8089"/>
          </a:xfrm>
        </p:spPr>
        <p:txBody>
          <a:bodyPr/>
          <a:lstStyle/>
          <a:p>
            <a:r>
              <a:rPr lang="en-IN"/>
              <a:t>Let’s say that there is a </a:t>
            </a:r>
            <a:r>
              <a:rPr lang="en-IN">
                <a:solidFill>
                  <a:srgbClr val="C00000"/>
                </a:solidFill>
              </a:rPr>
              <a:t>request</a:t>
            </a:r>
            <a:r>
              <a:rPr lang="en-IN"/>
              <a:t> for a </a:t>
            </a:r>
            <a:r>
              <a:rPr lang="en-IN">
                <a:solidFill>
                  <a:srgbClr val="0070C0"/>
                </a:solidFill>
              </a:rPr>
              <a:t>memory</a:t>
            </a:r>
            <a:r>
              <a:rPr lang="en-IN"/>
              <a:t> region </a:t>
            </a:r>
            <a:r>
              <a:rPr lang="en-IN">
                <a:solidFill>
                  <a:srgbClr val="00B050"/>
                </a:solidFill>
              </a:rPr>
              <a:t>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52AD2-A87C-A87C-DED4-F00AA419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B01AE-4069-AA8A-D2AA-68A9EB2E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1B3DD-EA31-4442-FA32-2D9BA18D5022}"/>
              </a:ext>
            </a:extLst>
          </p:cNvPr>
          <p:cNvSpPr/>
          <p:nvPr/>
        </p:nvSpPr>
        <p:spPr>
          <a:xfrm>
            <a:off x="1012371" y="3225565"/>
            <a:ext cx="10428514" cy="622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E59B7-9963-523F-878E-FBA37BF8B54B}"/>
              </a:ext>
            </a:extLst>
          </p:cNvPr>
          <p:cNvSpPr/>
          <p:nvPr/>
        </p:nvSpPr>
        <p:spPr>
          <a:xfrm>
            <a:off x="2068285" y="3225565"/>
            <a:ext cx="2144486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98E8CE-0CA8-0E50-B13B-5BBE95A4FD65}"/>
              </a:ext>
            </a:extLst>
          </p:cNvPr>
          <p:cNvSpPr/>
          <p:nvPr/>
        </p:nvSpPr>
        <p:spPr>
          <a:xfrm>
            <a:off x="5268685" y="3217173"/>
            <a:ext cx="1219200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46CAA-9724-A4E3-418D-DCB526291B3D}"/>
              </a:ext>
            </a:extLst>
          </p:cNvPr>
          <p:cNvSpPr/>
          <p:nvPr/>
        </p:nvSpPr>
        <p:spPr>
          <a:xfrm>
            <a:off x="6934199" y="3229758"/>
            <a:ext cx="2296886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A3F365-D32C-31FA-5B8B-991525045194}"/>
              </a:ext>
            </a:extLst>
          </p:cNvPr>
          <p:cNvSpPr/>
          <p:nvPr/>
        </p:nvSpPr>
        <p:spPr>
          <a:xfrm>
            <a:off x="9677399" y="3229758"/>
            <a:ext cx="1251858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FBA65-4110-8244-1A95-9210D56CDB75}"/>
              </a:ext>
            </a:extLst>
          </p:cNvPr>
          <p:cNvSpPr txBox="1"/>
          <p:nvPr/>
        </p:nvSpPr>
        <p:spPr>
          <a:xfrm>
            <a:off x="248380" y="2687266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>
                <a:solidFill>
                  <a:srgbClr val="0070C0"/>
                </a:solidFill>
                <a:latin typeface="Comic Sans MS" panose="030F0702030302020204" pitchFamily="66" charset="0"/>
              </a:rPr>
              <a:t>Memory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9E117FF-3A51-7572-7580-80C4BC132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02764"/>
            <a:ext cx="735266" cy="73526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F3FCD1-BBED-ED69-FD32-402772E93067}"/>
              </a:ext>
            </a:extLst>
          </p:cNvPr>
          <p:cNvSpPr txBox="1">
            <a:spLocks/>
          </p:cNvSpPr>
          <p:nvPr/>
        </p:nvSpPr>
        <p:spPr>
          <a:xfrm>
            <a:off x="1776362" y="4327361"/>
            <a:ext cx="4025724" cy="678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/>
              <a:t>Which hole do we fill?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1BBB6-8C59-1F68-3E98-62DE8F3DACFF}"/>
              </a:ext>
            </a:extLst>
          </p:cNvPr>
          <p:cNvSpPr/>
          <p:nvPr/>
        </p:nvSpPr>
        <p:spPr>
          <a:xfrm>
            <a:off x="3116474" y="5005450"/>
            <a:ext cx="4966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Several Solutions</a:t>
            </a:r>
          </a:p>
        </p:txBody>
      </p:sp>
    </p:spTree>
    <p:extLst>
      <p:ext uri="{BB962C8B-B14F-4D97-AF65-F5344CB8AC3E}">
        <p14:creationId xmlns:p14="http://schemas.microsoft.com/office/powerpoint/2010/main" val="30858429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5495B-A22B-67BC-610E-B411AAA9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42E68-8F1F-1594-0032-FC304FFB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60</a:t>
            </a:fld>
            <a:endParaRPr lang="en-US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F5BEB8B-6203-FCD2-620F-7EAA14B6D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3886200" y="136525"/>
            <a:ext cx="6096000" cy="6096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721809-0D3B-B858-7E45-A5940925520F}"/>
              </a:ext>
            </a:extLst>
          </p:cNvPr>
          <p:cNvSpPr/>
          <p:nvPr/>
        </p:nvSpPr>
        <p:spPr>
          <a:xfrm>
            <a:off x="8441356" y="3339966"/>
            <a:ext cx="3224463" cy="11069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600"/>
              <a:t>Go forward</a:t>
            </a:r>
          </a:p>
        </p:txBody>
      </p:sp>
    </p:spTree>
    <p:extLst>
      <p:ext uri="{BB962C8B-B14F-4D97-AF65-F5344CB8AC3E}">
        <p14:creationId xmlns:p14="http://schemas.microsoft.com/office/powerpoint/2010/main" val="37237032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2939-644B-6B3A-8E1A-74F94E8C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Page Replacement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29A64-D166-54A8-92DD-ECDF7FDB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6575"/>
          </a:xfrm>
        </p:spPr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Objectives</a:t>
            </a:r>
            <a:r>
              <a:rPr lang="en-IN"/>
              <a:t> of a page replacement algorithm.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3B202-FE0D-0BAD-5229-07B65639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4EA13-CCE3-C383-1DEB-A45E38FE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BA844-994E-D6B4-58E1-0367F52FB95B}"/>
              </a:ext>
            </a:extLst>
          </p:cNvPr>
          <p:cNvSpPr/>
          <p:nvPr/>
        </p:nvSpPr>
        <p:spPr>
          <a:xfrm>
            <a:off x="5989320" y="365125"/>
            <a:ext cx="5541264" cy="5126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https://elixir.bootlin.com/linux/latest/source/Documentation/mm/multigen_lru.rst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8F97ECD-8BED-5952-2CEA-1E1800EAD5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386785"/>
              </p:ext>
            </p:extLst>
          </p:nvPr>
        </p:nvGraphicFramePr>
        <p:xfrm>
          <a:off x="2129971" y="2421921"/>
          <a:ext cx="9006115" cy="393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D61D7E-4C88-8F88-E425-045268604928}"/>
              </a:ext>
            </a:extLst>
          </p:cNvPr>
          <p:cNvSpPr/>
          <p:nvPr/>
        </p:nvSpPr>
        <p:spPr>
          <a:xfrm>
            <a:off x="8371114" y="1285120"/>
            <a:ext cx="3222171" cy="870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New MG-LRU page replacement algorithm</a:t>
            </a:r>
          </a:p>
        </p:txBody>
      </p:sp>
    </p:spTree>
    <p:extLst>
      <p:ext uri="{BB962C8B-B14F-4D97-AF65-F5344CB8AC3E}">
        <p14:creationId xmlns:p14="http://schemas.microsoft.com/office/powerpoint/2010/main" val="36740124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E6E5B-558C-CBFB-AD9C-2C393D76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6B233-B598-0D5D-650B-57D940DB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D7BBA-D3FD-2219-BCDE-CFEA3C9291B0}"/>
              </a:ext>
            </a:extLst>
          </p:cNvPr>
          <p:cNvSpPr/>
          <p:nvPr/>
        </p:nvSpPr>
        <p:spPr>
          <a:xfrm>
            <a:off x="662151" y="436335"/>
            <a:ext cx="10515600" cy="26633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400">
                <a:solidFill>
                  <a:srgbClr val="0070C0"/>
                </a:solidFill>
                <a:latin typeface="Consolas" panose="020B0609020204030204" pitchFamily="49" charset="0"/>
              </a:rPr>
              <a:t>    </a:t>
            </a:r>
            <a:r>
              <a:rPr lang="en-IN" sz="240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pglist_data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pgdat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>
                <a:solidFill>
                  <a:srgbClr val="0000FF"/>
                </a:solidFill>
                <a:latin typeface="Consolas" panose="020B0609020204030204" pitchFamily="49" charset="0"/>
              </a:rPr>
              <a:t>unsigned long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refaults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[ANON_AND_FILE];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lru_gen_struct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lrugen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lru_gen_mm_state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mm_state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7FFE4E5-054B-6905-DD0A-0D7351DC8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5730" y="237627"/>
            <a:ext cx="656900" cy="587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B35F40-3CCF-F93C-E0AC-60E71C66289F}"/>
              </a:ext>
            </a:extLst>
          </p:cNvPr>
          <p:cNvSpPr/>
          <p:nvPr/>
        </p:nvSpPr>
        <p:spPr>
          <a:xfrm>
            <a:off x="664029" y="3838984"/>
            <a:ext cx="10513722" cy="25173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lru_gen_struct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max_seq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min_seq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[ANON_AND_FILE];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timestamps[MAX_NR_GENS];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br>
              <a:rPr lang="en-IN" sz="24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sz="2400">
                <a:solidFill>
                  <a:srgbClr val="000000"/>
                </a:solidFill>
                <a:latin typeface="Consolas" panose="020B0609020204030204" pitchFamily="49" charset="0"/>
              </a:rPr>
              <a:t>             </a:t>
            </a:r>
            <a:r>
              <a:rPr lang="en-IN" sz="2400" b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lists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[MAX_NR_GENS][ANON_AND_FILE][MAX_NR_ZONES];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9E0FE6E-9018-86CF-5291-56BC307D9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5730" y="3429000"/>
            <a:ext cx="656900" cy="587104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8B68CC6-FB44-8E12-2E31-1384F9BED4C4}"/>
              </a:ext>
            </a:extLst>
          </p:cNvPr>
          <p:cNvSpPr/>
          <p:nvPr/>
        </p:nvSpPr>
        <p:spPr>
          <a:xfrm>
            <a:off x="109349" y="2007935"/>
            <a:ext cx="1234819" cy="2517365"/>
          </a:xfrm>
          <a:custGeom>
            <a:avLst/>
            <a:gdLst>
              <a:gd name="connsiteX0" fmla="*/ 1234819 w 1234819"/>
              <a:gd name="connsiteY0" fmla="*/ 3395 h 2315847"/>
              <a:gd name="connsiteX1" fmla="*/ 411859 w 1234819"/>
              <a:gd name="connsiteY1" fmla="*/ 241139 h 2315847"/>
              <a:gd name="connsiteX2" fmla="*/ 379 w 1234819"/>
              <a:gd name="connsiteY2" fmla="*/ 1539587 h 2315847"/>
              <a:gd name="connsiteX3" fmla="*/ 475867 w 1234819"/>
              <a:gd name="connsiteY3" fmla="*/ 2298539 h 2315847"/>
              <a:gd name="connsiteX4" fmla="*/ 905635 w 1234819"/>
              <a:gd name="connsiteY4" fmla="*/ 1996787 h 231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819" h="2315847">
                <a:moveTo>
                  <a:pt x="1234819" y="3395"/>
                </a:moveTo>
                <a:cubicBezTo>
                  <a:pt x="926209" y="-5749"/>
                  <a:pt x="617599" y="-14893"/>
                  <a:pt x="411859" y="241139"/>
                </a:cubicBezTo>
                <a:cubicBezTo>
                  <a:pt x="206119" y="497171"/>
                  <a:pt x="-10289" y="1196687"/>
                  <a:pt x="379" y="1539587"/>
                </a:cubicBezTo>
                <a:cubicBezTo>
                  <a:pt x="11047" y="1882487"/>
                  <a:pt x="324991" y="2222339"/>
                  <a:pt x="475867" y="2298539"/>
                </a:cubicBezTo>
                <a:cubicBezTo>
                  <a:pt x="626743" y="2374739"/>
                  <a:pt x="766189" y="2185763"/>
                  <a:pt x="905635" y="1996787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0F53BE-5B49-708F-6C99-87E3A9BE1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744" y="0"/>
            <a:ext cx="458241" cy="4623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240FBC-9A3C-0AF1-96E5-576080ED2E50}"/>
              </a:ext>
            </a:extLst>
          </p:cNvPr>
          <p:cNvSpPr/>
          <p:nvPr/>
        </p:nvSpPr>
        <p:spPr>
          <a:xfrm>
            <a:off x="9015985" y="48621"/>
            <a:ext cx="3070916" cy="362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/include/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linux</a:t>
            </a: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mmzone.h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E72A27-E08A-A460-B47A-E7507FA9A0A8}"/>
              </a:ext>
            </a:extLst>
          </p:cNvPr>
          <p:cNvSpPr/>
          <p:nvPr/>
        </p:nvSpPr>
        <p:spPr>
          <a:xfrm>
            <a:off x="8557744" y="1455643"/>
            <a:ext cx="3387208" cy="362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Number of </a:t>
            </a:r>
            <a:r>
              <a:rPr lang="en-IN" sz="2400" err="1"/>
              <a:t>refaults</a:t>
            </a:r>
            <a:endParaRPr lang="en-IN" sz="24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0602C6-6C40-96A8-1DE2-D9947D1D8EA7}"/>
              </a:ext>
            </a:extLst>
          </p:cNvPr>
          <p:cNvSpPr/>
          <p:nvPr/>
        </p:nvSpPr>
        <p:spPr>
          <a:xfrm>
            <a:off x="8424260" y="4143825"/>
            <a:ext cx="3271825" cy="3628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Latest</a:t>
            </a:r>
            <a:endParaRPr lang="en-IN" sz="200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E9CECBA-CC76-174E-80CE-CFFCC29C8185}"/>
              </a:ext>
            </a:extLst>
          </p:cNvPr>
          <p:cNvSpPr/>
          <p:nvPr/>
        </p:nvSpPr>
        <p:spPr>
          <a:xfrm>
            <a:off x="8349904" y="4653979"/>
            <a:ext cx="3420535" cy="621792"/>
          </a:xfrm>
          <a:prstGeom prst="wedgeRoundRectCallout">
            <a:avLst>
              <a:gd name="adj1" fmla="val -70556"/>
              <a:gd name="adj2" fmla="val -34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Oldest: separate for anon and file types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A5A652C-A471-DB63-8EED-6E1AA2916A7D}"/>
              </a:ext>
            </a:extLst>
          </p:cNvPr>
          <p:cNvSpPr/>
          <p:nvPr/>
        </p:nvSpPr>
        <p:spPr>
          <a:xfrm>
            <a:off x="4929371" y="3535997"/>
            <a:ext cx="3420534" cy="621792"/>
          </a:xfrm>
          <a:prstGeom prst="wedgeRoundRectCallout">
            <a:avLst>
              <a:gd name="adj1" fmla="val -43637"/>
              <a:gd name="adj2" fmla="val 186339"/>
              <a:gd name="adj3" fmla="val 16667"/>
            </a:avLst>
          </a:prstGeom>
          <a:solidFill>
            <a:srgbClr val="4472C4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age at least </a:t>
            </a:r>
            <a:r>
              <a:rPr lang="en-IN" sz="2400" i="1" err="1">
                <a:solidFill>
                  <a:schemeClr val="tx1"/>
                </a:solidFill>
              </a:rPr>
              <a:t>min_ttl</a:t>
            </a:r>
            <a:r>
              <a:rPr lang="en-IN" sz="2400" i="1">
                <a:solidFill>
                  <a:schemeClr val="tx1"/>
                </a:solidFill>
              </a:rPr>
              <a:t> </a:t>
            </a:r>
            <a:r>
              <a:rPr lang="en-IN" sz="2400" i="1" err="1">
                <a:solidFill>
                  <a:schemeClr val="tx1"/>
                </a:solidFill>
              </a:rPr>
              <a:t>ms</a:t>
            </a:r>
            <a:r>
              <a:rPr lang="en-IN" sz="2400">
                <a:solidFill>
                  <a:schemeClr val="tx1"/>
                </a:solidFill>
              </a:rPr>
              <a:t> after </a:t>
            </a:r>
            <a:r>
              <a:rPr lang="en-IN" sz="2400" i="1" err="1">
                <a:solidFill>
                  <a:schemeClr val="tx1"/>
                </a:solidFill>
              </a:rPr>
              <a:t>min_seq</a:t>
            </a:r>
            <a:r>
              <a:rPr lang="en-IN" sz="2400">
                <a:solidFill>
                  <a:schemeClr val="tx1"/>
                </a:solidFill>
              </a:rPr>
              <a:t> is created </a:t>
            </a:r>
            <a:endParaRPr lang="en-IN" sz="24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79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8292-77B6-52D1-C68A-3C0C7D88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err="1"/>
              <a:t>lru_gen_mm_state</a:t>
            </a:r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8DDE2-E30E-7BCA-FF2F-997C1C16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B2887-85C7-BC9B-CF7C-1535FEA1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9957D2-647D-2A59-EBCC-12F54C144D08}"/>
              </a:ext>
            </a:extLst>
          </p:cNvPr>
          <p:cNvSpPr/>
          <p:nvPr/>
        </p:nvSpPr>
        <p:spPr>
          <a:xfrm>
            <a:off x="838200" y="1919288"/>
            <a:ext cx="9335703" cy="28085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lru_gen_mm_state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seq;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*head;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*tail;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*filters[NR_BLOOM_FILTERS];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nr_walkers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8A5B2BA-49C7-ED4B-AECD-CCDA98F4E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8130" y="1762896"/>
            <a:ext cx="656900" cy="587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C96D66-12E8-A99A-254B-83D9C4C4C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94362"/>
            <a:ext cx="458241" cy="462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DF51A5-0245-9380-0BE0-2E427F898DEF}"/>
              </a:ext>
            </a:extLst>
          </p:cNvPr>
          <p:cNvSpPr/>
          <p:nvPr/>
        </p:nvSpPr>
        <p:spPr>
          <a:xfrm>
            <a:off x="9068840" y="136525"/>
            <a:ext cx="3018059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/include/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linux</a:t>
            </a: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mmzone.h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4E9D29F-EBA4-0651-7DE9-A181EA003944}"/>
              </a:ext>
            </a:extLst>
          </p:cNvPr>
          <p:cNvSpPr/>
          <p:nvPr/>
        </p:nvSpPr>
        <p:spPr>
          <a:xfrm>
            <a:off x="6190488" y="1919288"/>
            <a:ext cx="2258568" cy="587104"/>
          </a:xfrm>
          <a:prstGeom prst="wedgeRoundRectCallout">
            <a:avLst>
              <a:gd name="adj1" fmla="val -115975"/>
              <a:gd name="adj2" fmla="val 671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Current sequence number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932AC3D-926C-0CFE-D692-7C88000DFBAD}"/>
              </a:ext>
            </a:extLst>
          </p:cNvPr>
          <p:cNvSpPr/>
          <p:nvPr/>
        </p:nvSpPr>
        <p:spPr>
          <a:xfrm>
            <a:off x="9982200" y="3025684"/>
            <a:ext cx="2014728" cy="587104"/>
          </a:xfrm>
          <a:prstGeom prst="wedgeRoundRectCallout">
            <a:avLst>
              <a:gd name="adj1" fmla="val -124598"/>
              <a:gd name="adj2" fmla="val 7028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list of Bloom filters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DA28783-953E-07B5-434C-A13A44314008}"/>
              </a:ext>
            </a:extLst>
          </p:cNvPr>
          <p:cNvSpPr/>
          <p:nvPr/>
        </p:nvSpPr>
        <p:spPr>
          <a:xfrm>
            <a:off x="4995672" y="4369298"/>
            <a:ext cx="2014728" cy="587104"/>
          </a:xfrm>
          <a:prstGeom prst="wedgeRoundRectCallout">
            <a:avLst>
              <a:gd name="adj1" fmla="val -91920"/>
              <a:gd name="adj2" fmla="val -11038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#page walkers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67CB5E7-F019-AB39-7A62-58CB8C279157}"/>
              </a:ext>
            </a:extLst>
          </p:cNvPr>
          <p:cNvSpPr/>
          <p:nvPr/>
        </p:nvSpPr>
        <p:spPr>
          <a:xfrm>
            <a:off x="5559552" y="2862072"/>
            <a:ext cx="192024" cy="58710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40A5AB-DAAF-0CFD-A4C4-2A385D31CA52}"/>
              </a:ext>
            </a:extLst>
          </p:cNvPr>
          <p:cNvSpPr/>
          <p:nvPr/>
        </p:nvSpPr>
        <p:spPr>
          <a:xfrm>
            <a:off x="5852160" y="2825938"/>
            <a:ext cx="2758440" cy="7257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/>
              <a:t>tail</a:t>
            </a:r>
            <a:r>
              <a:rPr lang="en-IN" sz="2000"/>
              <a:t> has finished. continue at </a:t>
            </a:r>
            <a:r>
              <a:rPr lang="en-IN" sz="2000" i="1"/>
              <a:t>head</a:t>
            </a:r>
            <a:endParaRPr lang="en-IN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863C3-29C5-3876-BB55-9B72FD1D26CF}"/>
              </a:ext>
            </a:extLst>
          </p:cNvPr>
          <p:cNvSpPr/>
          <p:nvPr/>
        </p:nvSpPr>
        <p:spPr>
          <a:xfrm>
            <a:off x="1904999" y="5312228"/>
            <a:ext cx="1262743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mm</a:t>
            </a:r>
            <a:endParaRPr lang="en-IN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9B3EC-16E7-6F38-ACD9-A3F5B8291F97}"/>
              </a:ext>
            </a:extLst>
          </p:cNvPr>
          <p:cNvSpPr/>
          <p:nvPr/>
        </p:nvSpPr>
        <p:spPr>
          <a:xfrm>
            <a:off x="3732929" y="5312228"/>
            <a:ext cx="1262743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mm</a:t>
            </a:r>
            <a:endParaRPr lang="en-IN" sz="20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9AF44A6-26BC-CD85-F935-295CB05EB3C3}"/>
              </a:ext>
            </a:extLst>
          </p:cNvPr>
          <p:cNvSpPr/>
          <p:nvPr/>
        </p:nvSpPr>
        <p:spPr>
          <a:xfrm>
            <a:off x="3167742" y="5545451"/>
            <a:ext cx="555172" cy="25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17B00F-B356-D704-7D1D-77D8C08967FE}"/>
              </a:ext>
            </a:extLst>
          </p:cNvPr>
          <p:cNvSpPr/>
          <p:nvPr/>
        </p:nvSpPr>
        <p:spPr>
          <a:xfrm>
            <a:off x="5570874" y="5321352"/>
            <a:ext cx="1262743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mm</a:t>
            </a:r>
            <a:endParaRPr lang="en-IN" sz="200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E5BB0C3-A834-A876-4B35-826FA05246D4}"/>
              </a:ext>
            </a:extLst>
          </p:cNvPr>
          <p:cNvSpPr/>
          <p:nvPr/>
        </p:nvSpPr>
        <p:spPr>
          <a:xfrm>
            <a:off x="5005687" y="5554575"/>
            <a:ext cx="555172" cy="25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8798AC-150D-9DAE-30D6-E8ACE2FEE2F8}"/>
              </a:ext>
            </a:extLst>
          </p:cNvPr>
          <p:cNvSpPr/>
          <p:nvPr/>
        </p:nvSpPr>
        <p:spPr>
          <a:xfrm>
            <a:off x="7398804" y="5312228"/>
            <a:ext cx="1262743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mm</a:t>
            </a:r>
            <a:endParaRPr lang="en-IN" sz="200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84236FC-CE34-A521-3A39-C5AA1AFDA0AC}"/>
              </a:ext>
            </a:extLst>
          </p:cNvPr>
          <p:cNvSpPr/>
          <p:nvPr/>
        </p:nvSpPr>
        <p:spPr>
          <a:xfrm>
            <a:off x="6833617" y="5545451"/>
            <a:ext cx="555172" cy="25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CD15B4-3241-8053-6B21-174B2E2F9D26}"/>
              </a:ext>
            </a:extLst>
          </p:cNvPr>
          <p:cNvSpPr/>
          <p:nvPr/>
        </p:nvSpPr>
        <p:spPr>
          <a:xfrm>
            <a:off x="1600199" y="5159828"/>
            <a:ext cx="7358744" cy="10329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85204E5-F170-AEB6-FD96-71815730D488}"/>
              </a:ext>
            </a:extLst>
          </p:cNvPr>
          <p:cNvSpPr/>
          <p:nvPr/>
        </p:nvSpPr>
        <p:spPr>
          <a:xfrm>
            <a:off x="9236749" y="5222688"/>
            <a:ext cx="2786743" cy="8817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Array of </a:t>
            </a:r>
            <a:r>
              <a:rPr lang="en-IN" sz="2400" i="1" err="1"/>
              <a:t>mm_struct</a:t>
            </a:r>
            <a:endParaRPr lang="en-IN" sz="2400" i="1"/>
          </a:p>
          <a:p>
            <a:pPr algn="ctr"/>
            <a:r>
              <a:rPr lang="en-IN" sz="2400"/>
              <a:t>objects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8D6562-75B0-B2E9-3385-189DC1298C18}"/>
              </a:ext>
            </a:extLst>
          </p:cNvPr>
          <p:cNvCxnSpPr/>
          <p:nvPr/>
        </p:nvCxnSpPr>
        <p:spPr>
          <a:xfrm flipH="1">
            <a:off x="553295" y="3405633"/>
            <a:ext cx="98347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FED65A-BD0A-819E-8D4F-25CE6D0F6351}"/>
              </a:ext>
            </a:extLst>
          </p:cNvPr>
          <p:cNvCxnSpPr>
            <a:cxnSpLocks/>
          </p:cNvCxnSpPr>
          <p:nvPr/>
        </p:nvCxnSpPr>
        <p:spPr>
          <a:xfrm flipV="1">
            <a:off x="553295" y="3429000"/>
            <a:ext cx="0" cy="3063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9344D1-0DF9-B391-79B1-9B31570F04EF}"/>
              </a:ext>
            </a:extLst>
          </p:cNvPr>
          <p:cNvCxnSpPr>
            <a:cxnSpLocks/>
          </p:cNvCxnSpPr>
          <p:nvPr/>
        </p:nvCxnSpPr>
        <p:spPr>
          <a:xfrm flipH="1">
            <a:off x="553295" y="6492874"/>
            <a:ext cx="382102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87E2D4D-FB58-C0D1-38B7-34663FBE9D3E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4364301" y="6041571"/>
            <a:ext cx="10014" cy="4513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8D2176-2389-CB7A-2FC2-A1F177DDCC2A}"/>
              </a:ext>
            </a:extLst>
          </p:cNvPr>
          <p:cNvCxnSpPr>
            <a:cxnSpLocks/>
          </p:cNvCxnSpPr>
          <p:nvPr/>
        </p:nvCxnSpPr>
        <p:spPr>
          <a:xfrm flipH="1">
            <a:off x="293914" y="3025684"/>
            <a:ext cx="11775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BF26A5-E414-BD1C-77B3-C6C2C906EF18}"/>
              </a:ext>
            </a:extLst>
          </p:cNvPr>
          <p:cNvCxnSpPr>
            <a:cxnSpLocks/>
          </p:cNvCxnSpPr>
          <p:nvPr/>
        </p:nvCxnSpPr>
        <p:spPr>
          <a:xfrm flipV="1">
            <a:off x="293914" y="3025684"/>
            <a:ext cx="0" cy="36957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2B0482-9388-7A3C-4770-877002E83999}"/>
              </a:ext>
            </a:extLst>
          </p:cNvPr>
          <p:cNvCxnSpPr>
            <a:cxnSpLocks/>
          </p:cNvCxnSpPr>
          <p:nvPr/>
        </p:nvCxnSpPr>
        <p:spPr>
          <a:xfrm flipH="1">
            <a:off x="293914" y="6744841"/>
            <a:ext cx="58020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B12CBCF-E7EE-DFEC-BC9F-9538CDFE56AD}"/>
              </a:ext>
            </a:extLst>
          </p:cNvPr>
          <p:cNvCxnSpPr>
            <a:cxnSpLocks/>
          </p:cNvCxnSpPr>
          <p:nvPr/>
        </p:nvCxnSpPr>
        <p:spPr>
          <a:xfrm flipH="1" flipV="1">
            <a:off x="6090994" y="6001659"/>
            <a:ext cx="5007" cy="7523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667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ECB2-EEF1-5B01-A354-605392DD6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799" y="1707802"/>
            <a:ext cx="8967020" cy="891612"/>
          </a:xfrm>
        </p:spPr>
        <p:txBody>
          <a:bodyPr/>
          <a:lstStyle/>
          <a:p>
            <a:pPr marL="194310" indent="-194310" defTabSz="777240">
              <a:spcBef>
                <a:spcPts val="850"/>
              </a:spcBef>
            </a:pPr>
            <a:r>
              <a:rPr lang="en-IN" sz="23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Iterate through the list of </a:t>
            </a:r>
            <a:r>
              <a:rPr lang="en-IN" sz="2380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zones</a:t>
            </a:r>
          </a:p>
          <a:p>
            <a:pPr marL="194310" indent="-194310" defTabSz="777240">
              <a:spcBef>
                <a:spcPts val="850"/>
              </a:spcBef>
            </a:pPr>
            <a:r>
              <a:rPr lang="en-IN" sz="2380" kern="120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Shrink</a:t>
            </a:r>
            <a:r>
              <a:rPr lang="en-IN" sz="23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each zone</a:t>
            </a:r>
          </a:p>
          <a:p>
            <a:pPr marL="194310" indent="-194310" defTabSz="777240">
              <a:spcBef>
                <a:spcPts val="850"/>
              </a:spcBef>
            </a:pPr>
            <a:endParaRPr lang="en-IN" sz="238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36526-DF2D-5079-63EA-1E6997E8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831" y="6212284"/>
            <a:ext cx="3508834" cy="311355"/>
          </a:xfrm>
        </p:spPr>
        <p:txBody>
          <a:bodyPr/>
          <a:lstStyle/>
          <a:p>
            <a:pPr defTabSz="777240">
              <a:spcAft>
                <a:spcPts val="600"/>
              </a:spcAft>
            </a:pPr>
            <a:r>
              <a:rPr lang="it-IT"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AB6FB-9BAD-DCF9-DBE4-AA02895E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0535" y="6212284"/>
            <a:ext cx="2339223" cy="311355"/>
          </a:xfrm>
        </p:spPr>
        <p:txBody>
          <a:bodyPr/>
          <a:lstStyle/>
          <a:p>
            <a:pPr defTabSz="777240">
              <a:spcAft>
                <a:spcPts val="600"/>
              </a:spcAft>
            </a:pPr>
            <a:fld id="{330EA680-D336-4FF7-8B7A-9848BB0A1C32}" type="slidenum">
              <a:rPr lang="en-US"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777240">
                <a:spcAft>
                  <a:spcPts val="600"/>
                </a:spcAft>
              </a:pPr>
              <a:t>64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B3732-2ABF-9FF2-CB45-6DE3C087C718}"/>
              </a:ext>
            </a:extLst>
          </p:cNvPr>
          <p:cNvSpPr txBox="1"/>
          <p:nvPr/>
        </p:nvSpPr>
        <p:spPr>
          <a:xfrm>
            <a:off x="1469647" y="868814"/>
            <a:ext cx="9974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en-US" sz="3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The basic idea of compressing the memory footprint</a:t>
            </a:r>
            <a:endParaRPr lang="en-IN" sz="4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7829A-7655-B27B-DA5B-A99A4435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187" y="275849"/>
            <a:ext cx="45824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3F618F-2239-9434-9E0B-7DA31E6D1EBB}"/>
              </a:ext>
            </a:extLst>
          </p:cNvPr>
          <p:cNvSpPr/>
          <p:nvPr/>
        </p:nvSpPr>
        <p:spPr>
          <a:xfrm>
            <a:off x="10068428" y="383326"/>
            <a:ext cx="1983364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/mm/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vmscan.c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E36AE30-AF15-22C9-977F-B59CE7E538FB}"/>
              </a:ext>
            </a:extLst>
          </p:cNvPr>
          <p:cNvSpPr/>
          <p:nvPr/>
        </p:nvSpPr>
        <p:spPr>
          <a:xfrm>
            <a:off x="4742065" y="2440410"/>
            <a:ext cx="930491" cy="3664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F12067-99CB-5850-DDDC-E5D7052B3561}"/>
              </a:ext>
            </a:extLst>
          </p:cNvPr>
          <p:cNvSpPr/>
          <p:nvPr/>
        </p:nvSpPr>
        <p:spPr>
          <a:xfrm>
            <a:off x="2295149" y="2922586"/>
            <a:ext cx="5653121" cy="6463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400" kern="1200">
                <a:solidFill>
                  <a:schemeClr val="tx1"/>
                </a:solidFill>
                <a:latin typeface="Comic Sans MS" panose="030F0702030302020204" pitchFamily="66" charset="0"/>
              </a:rPr>
              <a:t>Multi-Gen LRU Algorithm</a:t>
            </a:r>
            <a:endParaRPr lang="en-IN" sz="32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4676-C11E-AAA6-D0FA-3248AEE9A0BF}"/>
              </a:ext>
            </a:extLst>
          </p:cNvPr>
          <p:cNvCxnSpPr>
            <a:cxnSpLocks/>
          </p:cNvCxnSpPr>
          <p:nvPr/>
        </p:nvCxnSpPr>
        <p:spPr>
          <a:xfrm>
            <a:off x="3468711" y="3644901"/>
            <a:ext cx="0" cy="21418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EF9CBF-2CA8-2C09-1FE2-F90D987F9485}"/>
              </a:ext>
            </a:extLst>
          </p:cNvPr>
          <p:cNvCxnSpPr>
            <a:cxnSpLocks/>
          </p:cNvCxnSpPr>
          <p:nvPr/>
        </p:nvCxnSpPr>
        <p:spPr>
          <a:xfrm>
            <a:off x="3468711" y="4022452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156ACE-C06C-C313-1C6A-64FA0E39EA77}"/>
              </a:ext>
            </a:extLst>
          </p:cNvPr>
          <p:cNvSpPr txBox="1"/>
          <p:nvPr/>
        </p:nvSpPr>
        <p:spPr>
          <a:xfrm>
            <a:off x="4743241" y="3746586"/>
            <a:ext cx="641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A </a:t>
            </a:r>
            <a:r>
              <a:rPr lang="en-IN" sz="2400">
                <a:solidFill>
                  <a:srgbClr val="0070C0"/>
                </a:solidFill>
              </a:rPr>
              <a:t>group</a:t>
            </a:r>
            <a:r>
              <a:rPr lang="en-IN" sz="2400"/>
              <a:t> of </a:t>
            </a:r>
            <a:r>
              <a:rPr lang="en-IN" sz="2400">
                <a:solidFill>
                  <a:srgbClr val="00B050"/>
                </a:solidFill>
              </a:rPr>
              <a:t>pages</a:t>
            </a:r>
            <a:r>
              <a:rPr lang="en-IN" sz="2400"/>
              <a:t> is associated with a generation.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FC05F4-5389-6ED5-4F49-5DA01F9A3FE0}"/>
              </a:ext>
            </a:extLst>
          </p:cNvPr>
          <p:cNvCxnSpPr>
            <a:cxnSpLocks/>
          </p:cNvCxnSpPr>
          <p:nvPr/>
        </p:nvCxnSpPr>
        <p:spPr>
          <a:xfrm>
            <a:off x="3468711" y="4515071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C1ED2F7-E8B7-118E-C3DC-1042A5949BD9}"/>
              </a:ext>
            </a:extLst>
          </p:cNvPr>
          <p:cNvSpPr txBox="1"/>
          <p:nvPr/>
        </p:nvSpPr>
        <p:spPr>
          <a:xfrm>
            <a:off x="4742064" y="4237226"/>
            <a:ext cx="5907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The generation indicates </a:t>
            </a:r>
            <a:r>
              <a:rPr lang="en-IN" sz="2400">
                <a:solidFill>
                  <a:srgbClr val="FF0000"/>
                </a:solidFill>
              </a:rPr>
              <a:t>recency of access</a:t>
            </a:r>
            <a:r>
              <a:rPr lang="en-IN" sz="2400"/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1ABB8F-5977-B53D-EEDB-FB8A46E6CEFC}"/>
              </a:ext>
            </a:extLst>
          </p:cNvPr>
          <p:cNvCxnSpPr>
            <a:cxnSpLocks/>
          </p:cNvCxnSpPr>
          <p:nvPr/>
        </p:nvCxnSpPr>
        <p:spPr>
          <a:xfrm>
            <a:off x="3468711" y="5012544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859E2A-01D2-2323-EF7C-59FF0A34B73C}"/>
              </a:ext>
            </a:extLst>
          </p:cNvPr>
          <p:cNvSpPr txBox="1"/>
          <p:nvPr/>
        </p:nvSpPr>
        <p:spPr>
          <a:xfrm>
            <a:off x="4742064" y="4734699"/>
            <a:ext cx="590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Take the </a:t>
            </a:r>
            <a:r>
              <a:rPr lang="en-IN" sz="2400">
                <a:solidFill>
                  <a:srgbClr val="7030A0"/>
                </a:solidFill>
              </a:rPr>
              <a:t>priority</a:t>
            </a:r>
            <a:r>
              <a:rPr lang="en-IN" sz="2400"/>
              <a:t> of pages into account. Prefer </a:t>
            </a:r>
            <a:r>
              <a:rPr lang="en-IN" sz="2400">
                <a:solidFill>
                  <a:srgbClr val="C00000"/>
                </a:solidFill>
              </a:rPr>
              <a:t>unmapped</a:t>
            </a:r>
            <a:r>
              <a:rPr lang="en-IN" sz="2400"/>
              <a:t> and </a:t>
            </a:r>
            <a:r>
              <a:rPr lang="en-IN" sz="2400">
                <a:solidFill>
                  <a:srgbClr val="00B050"/>
                </a:solidFill>
              </a:rPr>
              <a:t>clean</a:t>
            </a:r>
            <a:r>
              <a:rPr lang="en-IN" sz="2400"/>
              <a:t> pages.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B29497-3431-4279-C3C6-E6A36A6305BD}"/>
              </a:ext>
            </a:extLst>
          </p:cNvPr>
          <p:cNvCxnSpPr>
            <a:cxnSpLocks/>
          </p:cNvCxnSpPr>
          <p:nvPr/>
        </p:nvCxnSpPr>
        <p:spPr>
          <a:xfrm>
            <a:off x="3468711" y="5786736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A8D78E-0D75-27CE-F6B9-0848E8D31F59}"/>
              </a:ext>
            </a:extLst>
          </p:cNvPr>
          <p:cNvSpPr txBox="1"/>
          <p:nvPr/>
        </p:nvSpPr>
        <p:spPr>
          <a:xfrm>
            <a:off x="4742064" y="5548585"/>
            <a:ext cx="590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7030A0"/>
                </a:solidFill>
              </a:rPr>
              <a:t>Evict</a:t>
            </a:r>
            <a:r>
              <a:rPr lang="en-IN" sz="2400"/>
              <a:t> pages in the </a:t>
            </a:r>
            <a:r>
              <a:rPr lang="en-IN" sz="2400">
                <a:solidFill>
                  <a:srgbClr val="FF0000"/>
                </a:solidFill>
              </a:rPr>
              <a:t>oldest</a:t>
            </a:r>
            <a:r>
              <a:rPr lang="en-IN" sz="2400"/>
              <a:t> generation (min gen) and also take the </a:t>
            </a:r>
            <a:r>
              <a:rPr lang="en-IN" sz="2400">
                <a:solidFill>
                  <a:srgbClr val="00B050"/>
                </a:solidFill>
              </a:rPr>
              <a:t>priority</a:t>
            </a:r>
            <a:r>
              <a:rPr lang="en-IN" sz="2400"/>
              <a:t> into account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46B4406-A3B8-E7BE-5A50-02E86C4D8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2" y="742891"/>
            <a:ext cx="958907" cy="8981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BBC750-1CD7-236B-C831-A7715FB2E2F4}"/>
              </a:ext>
            </a:extLst>
          </p:cNvPr>
          <p:cNvSpPr/>
          <p:nvPr/>
        </p:nvSpPr>
        <p:spPr>
          <a:xfrm>
            <a:off x="8461569" y="1723646"/>
            <a:ext cx="359022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/>
              <a:t>https://lwn.net/Articles/419713/</a:t>
            </a:r>
          </a:p>
        </p:txBody>
      </p:sp>
    </p:spTree>
    <p:extLst>
      <p:ext uri="{BB962C8B-B14F-4D97-AF65-F5344CB8AC3E}">
        <p14:creationId xmlns:p14="http://schemas.microsoft.com/office/powerpoint/2010/main" val="68824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2F46-9610-1113-367A-C51F7758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Tracking Accesses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02BFD-A426-A129-A965-C5576596D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3426818"/>
            <a:ext cx="10853057" cy="2639105"/>
          </a:xfrm>
        </p:spPr>
        <p:txBody>
          <a:bodyPr>
            <a:normAutofit fontScale="92500" lnSpcReduction="20000"/>
          </a:bodyPr>
          <a:lstStyle/>
          <a:p>
            <a:r>
              <a:rPr lang="en-IN"/>
              <a:t>This </a:t>
            </a:r>
            <a:r>
              <a:rPr lang="en-IN">
                <a:solidFill>
                  <a:srgbClr val="00B050"/>
                </a:solidFill>
              </a:rPr>
              <a:t>function</a:t>
            </a:r>
            <a:r>
              <a:rPr lang="en-IN"/>
              <a:t> is called by a bunch of functions that </a:t>
            </a:r>
            <a:r>
              <a:rPr lang="en-IN">
                <a:solidFill>
                  <a:srgbClr val="0070C0"/>
                </a:solidFill>
              </a:rPr>
              <a:t>walk</a:t>
            </a:r>
            <a:r>
              <a:rPr lang="en-IN"/>
              <a:t> the page table</a:t>
            </a:r>
          </a:p>
          <a:p>
            <a:r>
              <a:rPr lang="en-IN"/>
              <a:t>The </a:t>
            </a:r>
            <a:r>
              <a:rPr lang="en-IN">
                <a:solidFill>
                  <a:srgbClr val="7030A0"/>
                </a:solidFill>
              </a:rPr>
              <a:t>key idea </a:t>
            </a:r>
            <a:r>
              <a:rPr lang="en-IN"/>
              <a:t>is to clear the </a:t>
            </a:r>
            <a:r>
              <a:rPr lang="en-IN">
                <a:solidFill>
                  <a:srgbClr val="00B050"/>
                </a:solidFill>
              </a:rPr>
              <a:t>_PAGE_ACCESSED </a:t>
            </a:r>
            <a:r>
              <a:rPr lang="en-IN"/>
              <a:t>bit in the PTE entry</a:t>
            </a:r>
          </a:p>
          <a:p>
            <a:r>
              <a:rPr lang="en-IN"/>
              <a:t>The next time that the HW </a:t>
            </a:r>
            <a:r>
              <a:rPr lang="en-IN">
                <a:solidFill>
                  <a:srgbClr val="FF0000"/>
                </a:solidFill>
              </a:rPr>
              <a:t>accesses</a:t>
            </a:r>
            <a:r>
              <a:rPr lang="en-IN"/>
              <a:t> this page	</a:t>
            </a:r>
          </a:p>
          <a:p>
            <a:pPr lvl="1"/>
            <a:r>
              <a:rPr lang="en-IN"/>
              <a:t>It can either </a:t>
            </a:r>
            <a:r>
              <a:rPr lang="en-IN">
                <a:solidFill>
                  <a:srgbClr val="FF0000"/>
                </a:solidFill>
              </a:rPr>
              <a:t>raise</a:t>
            </a:r>
            <a:r>
              <a:rPr lang="en-IN"/>
              <a:t> a page fault</a:t>
            </a:r>
          </a:p>
          <a:p>
            <a:pPr lvl="1"/>
            <a:r>
              <a:rPr lang="en-IN"/>
              <a:t>OR </a:t>
            </a:r>
            <a:r>
              <a:rPr lang="en-IN">
                <a:solidFill>
                  <a:schemeClr val="accent2">
                    <a:lumMod val="75000"/>
                  </a:schemeClr>
                </a:solidFill>
              </a:rPr>
              <a:t>set</a:t>
            </a:r>
            <a:r>
              <a:rPr lang="en-IN"/>
              <a:t> the bit itself (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directly</a:t>
            </a:r>
            <a:r>
              <a:rPr lang="en-IN"/>
              <a:t>)</a:t>
            </a:r>
          </a:p>
          <a:p>
            <a:r>
              <a:rPr lang="en-IN"/>
              <a:t>A second scan of this memory region will indicate, which </a:t>
            </a:r>
            <a:r>
              <a:rPr lang="en-IN">
                <a:solidFill>
                  <a:srgbClr val="00B050"/>
                </a:solidFill>
              </a:rPr>
              <a:t>pages</a:t>
            </a:r>
            <a:r>
              <a:rPr lang="en-IN"/>
              <a:t> have been </a:t>
            </a:r>
            <a:r>
              <a:rPr lang="en-IN">
                <a:solidFill>
                  <a:srgbClr val="FF0000"/>
                </a:solidFill>
              </a:rPr>
              <a:t>accessed</a:t>
            </a:r>
            <a:r>
              <a:rPr lang="en-IN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2C4D7-55D3-2111-2A07-EB80F2AF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87021-6997-C473-2ED5-432A1DE9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CE5A01-2E2B-5036-FD6A-D30EE465B04D}"/>
              </a:ext>
            </a:extLst>
          </p:cNvPr>
          <p:cNvSpPr/>
          <p:nvPr/>
        </p:nvSpPr>
        <p:spPr>
          <a:xfrm>
            <a:off x="683623" y="1489520"/>
            <a:ext cx="8991600" cy="1738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1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pte_t</a:t>
            </a:r>
            <a:r>
              <a:rPr lang="en-IN" sz="2400" b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pte_mkold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pte_clear_flags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_PAGE_ACCESSED);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IN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89E12-1E6E-C5DE-461F-50D0A99EE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709" y="292241"/>
            <a:ext cx="55569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FE6F21-9D91-D456-10B6-BCAADA641E2C}"/>
              </a:ext>
            </a:extLst>
          </p:cNvPr>
          <p:cNvSpPr/>
          <p:nvPr/>
        </p:nvSpPr>
        <p:spPr>
          <a:xfrm>
            <a:off x="8153400" y="283029"/>
            <a:ext cx="3810000" cy="471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/arch/x86/</a:t>
            </a:r>
            <a:r>
              <a:rPr lang="en-IN" sz="2040">
                <a:solidFill>
                  <a:srgbClr val="0070C0"/>
                </a:solidFill>
              </a:rPr>
              <a:t>include/</a:t>
            </a:r>
            <a:r>
              <a:rPr lang="en-IN" sz="2040" err="1">
                <a:solidFill>
                  <a:srgbClr val="0070C0"/>
                </a:solidFill>
              </a:rPr>
              <a:t>asm</a:t>
            </a:r>
            <a:r>
              <a:rPr lang="en-IN" sz="2040">
                <a:solidFill>
                  <a:srgbClr val="0070C0"/>
                </a:solidFill>
              </a:rPr>
              <a:t>/</a:t>
            </a:r>
            <a:r>
              <a:rPr lang="en-IN" sz="2040" err="1">
                <a:solidFill>
                  <a:srgbClr val="0070C0"/>
                </a:solidFill>
              </a:rPr>
              <a:t>pgtable.h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BB1192-B14A-D9E9-536C-D299DF8CC397}"/>
              </a:ext>
            </a:extLst>
          </p:cNvPr>
          <p:cNvSpPr/>
          <p:nvPr/>
        </p:nvSpPr>
        <p:spPr>
          <a:xfrm>
            <a:off x="2660904" y="5623560"/>
            <a:ext cx="3435096" cy="493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Indicator of recency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36BD8C-4325-59D9-7A6A-1B14AA231FC1}"/>
              </a:ext>
            </a:extLst>
          </p:cNvPr>
          <p:cNvSpPr/>
          <p:nvPr/>
        </p:nvSpPr>
        <p:spPr>
          <a:xfrm>
            <a:off x="5065776" y="802450"/>
            <a:ext cx="457200" cy="514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94D481-39AB-B32E-5690-E157292E7513}"/>
              </a:ext>
            </a:extLst>
          </p:cNvPr>
          <p:cNvSpPr/>
          <p:nvPr/>
        </p:nvSpPr>
        <p:spPr>
          <a:xfrm>
            <a:off x="5650992" y="864767"/>
            <a:ext cx="4099560" cy="4715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Needed to maintain generations</a:t>
            </a:r>
          </a:p>
        </p:txBody>
      </p:sp>
    </p:spTree>
    <p:extLst>
      <p:ext uri="{BB962C8B-B14F-4D97-AF65-F5344CB8AC3E}">
        <p14:creationId xmlns:p14="http://schemas.microsoft.com/office/powerpoint/2010/main" val="35084648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D4B-C93F-F4AF-39C9-BC317970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1325563"/>
          </a:xfrm>
        </p:spPr>
        <p:txBody>
          <a:bodyPr/>
          <a:lstStyle/>
          <a:p>
            <a:r>
              <a:rPr lang="en-IN"/>
              <a:t>When do we age and subsequently evict?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DE9B9D-2CD9-109F-7744-20517B665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191916"/>
              </p:ext>
            </p:extLst>
          </p:nvPr>
        </p:nvGraphicFramePr>
        <p:xfrm>
          <a:off x="838199" y="1507920"/>
          <a:ext cx="10341429" cy="451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F3C1F-414D-6B58-E2F9-A21E4A40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10482-C3B1-1BB2-8044-8888B261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66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B57025-C2BB-B394-E9A7-EDCE0176879F}"/>
              </a:ext>
            </a:extLst>
          </p:cNvPr>
          <p:cNvSpPr/>
          <p:nvPr/>
        </p:nvSpPr>
        <p:spPr>
          <a:xfrm>
            <a:off x="8539843" y="3995058"/>
            <a:ext cx="1817914" cy="4354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vmscan.c</a:t>
            </a:r>
            <a:endParaRPr lang="en-US" sz="240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32FF82A-FB29-B172-437E-3A6155067C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5" y="519269"/>
            <a:ext cx="560074" cy="5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31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A8D4-7AAA-0E77-6A14-BE1CC07D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67" y="350320"/>
            <a:ext cx="10515600" cy="805543"/>
          </a:xfrm>
        </p:spPr>
        <p:txBody>
          <a:bodyPr/>
          <a:lstStyle/>
          <a:p>
            <a:r>
              <a:rPr lang="en-IN"/>
              <a:t>Should we run the Aging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88B2-9AC2-34E6-17DA-AE967881F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091" y="2056633"/>
            <a:ext cx="10515600" cy="286187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FF0000"/>
                </a:solidFill>
              </a:rPr>
              <a:t>Youngest</a:t>
            </a:r>
            <a:r>
              <a:rPr lang="en-IN" sz="2400"/>
              <a:t> generation number: </a:t>
            </a:r>
            <a:r>
              <a:rPr lang="en-IN" sz="2400" err="1"/>
              <a:t>lrugen</a:t>
            </a:r>
            <a:r>
              <a:rPr lang="en-IN" sz="2400"/>
              <a:t>-&gt;</a:t>
            </a:r>
            <a:r>
              <a:rPr lang="en-IN" sz="2400" err="1"/>
              <a:t>maxseq</a:t>
            </a:r>
            <a:r>
              <a:rPr lang="en-IN" sz="240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0070C0"/>
                </a:solidFill>
              </a:rPr>
              <a:t>Oldest</a:t>
            </a:r>
            <a:r>
              <a:rPr lang="en-IN" sz="2400"/>
              <a:t> generation number: </a:t>
            </a:r>
            <a:r>
              <a:rPr lang="en-IN" sz="2400" err="1"/>
              <a:t>lrugen</a:t>
            </a:r>
            <a:r>
              <a:rPr lang="en-IN" sz="2400"/>
              <a:t>-&gt;</a:t>
            </a:r>
            <a:r>
              <a:rPr lang="en-IN" sz="2400" err="1"/>
              <a:t>minseq</a:t>
            </a:r>
            <a:r>
              <a:rPr lang="en-IN" sz="2400"/>
              <a:t>[ANON] and </a:t>
            </a:r>
            <a:r>
              <a:rPr lang="en-IN" sz="2400" err="1"/>
              <a:t>lrugen</a:t>
            </a:r>
            <a:r>
              <a:rPr lang="en-IN" sz="2400"/>
              <a:t>-&gt;</a:t>
            </a:r>
            <a:r>
              <a:rPr lang="en-IN" sz="2400" err="1"/>
              <a:t>minseq</a:t>
            </a:r>
            <a:r>
              <a:rPr lang="en-IN" sz="2400"/>
              <a:t>[FILE]</a:t>
            </a:r>
          </a:p>
          <a:p>
            <a:r>
              <a:rPr lang="en-IN" sz="2400"/>
              <a:t>When </a:t>
            </a:r>
            <a:r>
              <a:rPr lang="en-IN" sz="2400" i="1" err="1">
                <a:solidFill>
                  <a:srgbClr val="FF0000"/>
                </a:solidFill>
              </a:rPr>
              <a:t>max_seq</a:t>
            </a:r>
            <a:r>
              <a:rPr lang="en-IN" sz="2400" i="1">
                <a:solidFill>
                  <a:srgbClr val="FF0000"/>
                </a:solidFill>
              </a:rPr>
              <a:t> – </a:t>
            </a:r>
            <a:r>
              <a:rPr lang="en-IN" sz="2400" i="1" err="1">
                <a:solidFill>
                  <a:srgbClr val="FF0000"/>
                </a:solidFill>
              </a:rPr>
              <a:t>min_seq</a:t>
            </a:r>
            <a:r>
              <a:rPr lang="en-IN" sz="2400" i="1">
                <a:solidFill>
                  <a:srgbClr val="FF0000"/>
                </a:solidFill>
              </a:rPr>
              <a:t> + 1 </a:t>
            </a:r>
            <a:r>
              <a:rPr lang="en-IN" sz="2400"/>
              <a:t>&lt;= MIN_NR_GENS, 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increment</a:t>
            </a:r>
            <a:r>
              <a:rPr lang="en-IN" sz="2400"/>
              <a:t> </a:t>
            </a:r>
            <a:r>
              <a:rPr lang="en-IN" sz="2400" i="1" err="1">
                <a:solidFill>
                  <a:srgbClr val="FF0000"/>
                </a:solidFill>
              </a:rPr>
              <a:t>max_seq</a:t>
            </a:r>
            <a:endParaRPr lang="en-IN" sz="2400" i="1">
              <a:solidFill>
                <a:srgbClr val="FF0000"/>
              </a:solidFill>
            </a:endParaRPr>
          </a:p>
          <a:p>
            <a:r>
              <a:rPr lang="en-IN" sz="2400"/>
              <a:t>Given that </a:t>
            </a:r>
            <a:r>
              <a:rPr lang="en-IN" sz="2400" i="1" err="1"/>
              <a:t>max_seq</a:t>
            </a:r>
            <a:r>
              <a:rPr lang="en-IN" sz="2400" i="1"/>
              <a:t> </a:t>
            </a:r>
            <a:r>
              <a:rPr lang="en-IN" sz="2400"/>
              <a:t>and </a:t>
            </a:r>
            <a:r>
              <a:rPr lang="en-IN" sz="2400" i="1" err="1"/>
              <a:t>min_seq</a:t>
            </a:r>
            <a:r>
              <a:rPr lang="en-IN" sz="2400" i="1"/>
              <a:t> </a:t>
            </a:r>
            <a:r>
              <a:rPr lang="en-IN" sz="2400"/>
              <a:t>increase </a:t>
            </a:r>
            <a:r>
              <a:rPr lang="en-IN" sz="2400">
                <a:solidFill>
                  <a:srgbClr val="C00000"/>
                </a:solidFill>
              </a:rPr>
              <a:t>monotonically</a:t>
            </a:r>
            <a:r>
              <a:rPr lang="en-IN" sz="2400"/>
              <a:t>, not incrementing the sequence of a </a:t>
            </a:r>
            <a:r>
              <a:rPr lang="en-IN" sz="2400">
                <a:solidFill>
                  <a:srgbClr val="00B050"/>
                </a:solidFill>
              </a:rPr>
              <a:t>folio</a:t>
            </a:r>
            <a:r>
              <a:rPr lang="en-IN" sz="2400"/>
              <a:t> automatically </a:t>
            </a:r>
            <a:r>
              <a:rPr lang="en-IN" sz="2400">
                <a:solidFill>
                  <a:srgbClr val="7030A0"/>
                </a:solidFill>
              </a:rPr>
              <a:t>ages</a:t>
            </a:r>
            <a:r>
              <a:rPr lang="en-IN" sz="2400"/>
              <a:t> it</a:t>
            </a:r>
          </a:p>
          <a:p>
            <a:r>
              <a:rPr lang="en-IN" sz="2400"/>
              <a:t>A </a:t>
            </a:r>
            <a:r>
              <a:rPr lang="en-IN" sz="2400">
                <a:solidFill>
                  <a:srgbClr val="0070C0"/>
                </a:solidFill>
              </a:rPr>
              <a:t>sliding window </a:t>
            </a:r>
            <a:r>
              <a:rPr lang="en-IN" sz="2400"/>
              <a:t>of generations is </a:t>
            </a:r>
            <a:r>
              <a:rPr lang="en-IN" sz="2400">
                <a:solidFill>
                  <a:srgbClr val="7030A0"/>
                </a:solidFill>
              </a:rPr>
              <a:t>maintained</a:t>
            </a:r>
            <a:r>
              <a:rPr lang="en-IN" sz="2400"/>
              <a:t>. It tracks [MIN_NR_GENS, MAX_NR_GENS] generations</a:t>
            </a:r>
            <a:endParaRPr lang="en-IN" sz="1600"/>
          </a:p>
          <a:p>
            <a:endParaRPr lang="en-IN" sz="2400"/>
          </a:p>
          <a:p>
            <a:endParaRPr lang="en-IN" sz="2400"/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28A68-CFB8-A3F4-D0A5-B027DDD2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D78B6-90DC-650C-9586-2927C189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2785FD-3C88-301E-56C1-7059F0718846}"/>
              </a:ext>
            </a:extLst>
          </p:cNvPr>
          <p:cNvSpPr/>
          <p:nvPr/>
        </p:nvSpPr>
        <p:spPr>
          <a:xfrm>
            <a:off x="7552938" y="1184506"/>
            <a:ext cx="3940629" cy="5153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err="1">
                <a:solidFill>
                  <a:srgbClr val="0070C0"/>
                </a:solidFill>
              </a:rPr>
              <a:t>should_run_aging</a:t>
            </a:r>
            <a:r>
              <a:rPr lang="en-US" sz="2800" i="1">
                <a:solidFill>
                  <a:srgbClr val="0070C0"/>
                </a:solidFill>
              </a:rPr>
              <a:t>(...)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256C002-8127-52C7-CD0D-1B2136FBC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5" y="449042"/>
            <a:ext cx="608100" cy="60810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E098035-8F7E-1D11-1C95-3CC7B7B88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5" y="2056633"/>
            <a:ext cx="679798" cy="67979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3C9E71-E673-78B9-7D72-F47A7273CA1D}"/>
              </a:ext>
            </a:extLst>
          </p:cNvPr>
          <p:cNvSpPr/>
          <p:nvPr/>
        </p:nvSpPr>
        <p:spPr>
          <a:xfrm>
            <a:off x="2535310" y="5043638"/>
            <a:ext cx="6987942" cy="629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Triggered by a call to age the </a:t>
            </a:r>
            <a:r>
              <a:rPr lang="en-IN" sz="2400" i="1" err="1"/>
              <a:t>lruvec</a:t>
            </a:r>
            <a:r>
              <a:rPr lang="en-IN" sz="2400"/>
              <a:t> and reclaim pages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1E2795A3-0603-6199-03DE-4B89A116D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6091" y="4918914"/>
            <a:ext cx="754580" cy="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749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5A92-AD70-7EF3-78C2-04D42B31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046"/>
            <a:ext cx="10515600" cy="1325563"/>
          </a:xfrm>
        </p:spPr>
        <p:txBody>
          <a:bodyPr/>
          <a:lstStyle/>
          <a:p>
            <a:r>
              <a:rPr lang="en-IN"/>
              <a:t>The Aging Process of Pages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710AD-55BE-2567-B246-8EC2BDBB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D60F7-90EA-D9F0-6347-0A449EF5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D7DBC-D06E-9798-3260-B6B68600B3F4}"/>
              </a:ext>
            </a:extLst>
          </p:cNvPr>
          <p:cNvSpPr txBox="1"/>
          <p:nvPr/>
        </p:nvSpPr>
        <p:spPr>
          <a:xfrm>
            <a:off x="2671446" y="1965429"/>
            <a:ext cx="588873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(young * MIN_NR_GENS &gt; total)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(old * (MIN_NR_GENS + 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 total)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89100A9-1A6D-48D9-1E9E-249083608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7368" y="1671877"/>
            <a:ext cx="656900" cy="587104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7C9E54E-01FA-971B-B649-D059716BFF81}"/>
              </a:ext>
            </a:extLst>
          </p:cNvPr>
          <p:cNvSpPr/>
          <p:nvPr/>
        </p:nvSpPr>
        <p:spPr>
          <a:xfrm>
            <a:off x="8718678" y="1751181"/>
            <a:ext cx="2985961" cy="694879"/>
          </a:xfrm>
          <a:prstGeom prst="wedgeRoundRectCallout">
            <a:avLst>
              <a:gd name="adj1" fmla="val -110559"/>
              <a:gd name="adj2" fmla="val 2433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Too many young pages.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0762882-74CD-09FD-D201-4185606C5DAE}"/>
              </a:ext>
            </a:extLst>
          </p:cNvPr>
          <p:cNvSpPr/>
          <p:nvPr/>
        </p:nvSpPr>
        <p:spPr>
          <a:xfrm>
            <a:off x="8718678" y="2607604"/>
            <a:ext cx="2985961" cy="694879"/>
          </a:xfrm>
          <a:prstGeom prst="wedgeRoundRectCallout">
            <a:avLst>
              <a:gd name="adj1" fmla="val -97391"/>
              <a:gd name="adj2" fmla="val -322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Too few old pages.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D72246-EE99-FA98-BC9A-3D419817F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187" y="275849"/>
            <a:ext cx="458241" cy="4623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D4CAF2-E6FB-6643-F3C1-8600660838A2}"/>
              </a:ext>
            </a:extLst>
          </p:cNvPr>
          <p:cNvSpPr/>
          <p:nvPr/>
        </p:nvSpPr>
        <p:spPr>
          <a:xfrm>
            <a:off x="10068428" y="383326"/>
            <a:ext cx="1983364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/mm/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vmscan.c</a:t>
            </a:r>
            <a:endParaRPr lang="en-IN" sz="2400">
              <a:solidFill>
                <a:srgbClr val="0070C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FE1E49-A9DE-B41D-EC39-F4F1BE124B34}"/>
              </a:ext>
            </a:extLst>
          </p:cNvPr>
          <p:cNvCxnSpPr/>
          <p:nvPr/>
        </p:nvCxnSpPr>
        <p:spPr>
          <a:xfrm flipV="1">
            <a:off x="1299411" y="4040534"/>
            <a:ext cx="9535885" cy="70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8B8566-106D-FF34-6898-6D75B0BA67D2}"/>
              </a:ext>
            </a:extLst>
          </p:cNvPr>
          <p:cNvSpPr/>
          <p:nvPr/>
        </p:nvSpPr>
        <p:spPr>
          <a:xfrm>
            <a:off x="4249439" y="3760885"/>
            <a:ext cx="3273365" cy="5592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Sliding window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087D06-65C5-3BA0-88FC-23771764381D}"/>
              </a:ext>
            </a:extLst>
          </p:cNvPr>
          <p:cNvCxnSpPr/>
          <p:nvPr/>
        </p:nvCxnSpPr>
        <p:spPr>
          <a:xfrm>
            <a:off x="4249439" y="3544224"/>
            <a:ext cx="0" cy="9926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4F1FDA-9064-650C-C56B-EAEC31E6A527}"/>
              </a:ext>
            </a:extLst>
          </p:cNvPr>
          <p:cNvCxnSpPr/>
          <p:nvPr/>
        </p:nvCxnSpPr>
        <p:spPr>
          <a:xfrm>
            <a:off x="7522804" y="3544224"/>
            <a:ext cx="0" cy="9926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CC86570-4C6E-A64C-D7D7-FEB082D6B24D}"/>
              </a:ext>
            </a:extLst>
          </p:cNvPr>
          <p:cNvSpPr txBox="1"/>
          <p:nvPr/>
        </p:nvSpPr>
        <p:spPr>
          <a:xfrm>
            <a:off x="3792240" y="4448612"/>
            <a:ext cx="109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i="1" err="1"/>
              <a:t>minseq</a:t>
            </a:r>
            <a:endParaRPr lang="en-IN" i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877C1C-4865-F568-C31B-70D5FA5AE3D4}"/>
              </a:ext>
            </a:extLst>
          </p:cNvPr>
          <p:cNvSpPr txBox="1"/>
          <p:nvPr/>
        </p:nvSpPr>
        <p:spPr>
          <a:xfrm>
            <a:off x="7112382" y="4431040"/>
            <a:ext cx="14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i="1" err="1"/>
              <a:t>maxseq</a:t>
            </a:r>
            <a:endParaRPr lang="en-IN" i="1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29A20C7-FE84-4FB2-19F1-96B6EFB512A9}"/>
              </a:ext>
            </a:extLst>
          </p:cNvPr>
          <p:cNvSpPr/>
          <p:nvPr/>
        </p:nvSpPr>
        <p:spPr>
          <a:xfrm>
            <a:off x="9625" y="2411212"/>
            <a:ext cx="2598821" cy="72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err="1"/>
              <a:t>max_seq</a:t>
            </a:r>
            <a:r>
              <a:rPr lang="en-IN" sz="2000"/>
              <a:t> – </a:t>
            </a:r>
            <a:r>
              <a:rPr lang="en-IN" sz="2000" err="1"/>
              <a:t>min_seq</a:t>
            </a:r>
            <a:r>
              <a:rPr lang="en-IN" sz="2000"/>
              <a:t> == MIN_NR_GENS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3816B2A-BD75-48C3-ADE3-E2C6E9ECBFE6}"/>
              </a:ext>
            </a:extLst>
          </p:cNvPr>
          <p:cNvSpPr/>
          <p:nvPr/>
        </p:nvSpPr>
        <p:spPr>
          <a:xfrm>
            <a:off x="2673444" y="5363323"/>
            <a:ext cx="6261628" cy="683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In this function, young page’s gen == </a:t>
            </a:r>
            <a:r>
              <a:rPr lang="en-IN" sz="2400" err="1"/>
              <a:t>max_seq</a:t>
            </a:r>
            <a:endParaRPr lang="en-IN" sz="2400"/>
          </a:p>
          <a:p>
            <a:pPr algn="ctr"/>
            <a:r>
              <a:rPr lang="en-IN" sz="2400"/>
              <a:t>old page’s gen == </a:t>
            </a:r>
            <a:r>
              <a:rPr lang="en-IN" sz="2400" err="1"/>
              <a:t>min_seq</a:t>
            </a:r>
            <a:r>
              <a:rPr lang="en-IN" sz="2400"/>
              <a:t>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32905D-68E5-54C0-F369-D564B26F1CA8}"/>
              </a:ext>
            </a:extLst>
          </p:cNvPr>
          <p:cNvSpPr/>
          <p:nvPr/>
        </p:nvSpPr>
        <p:spPr>
          <a:xfrm>
            <a:off x="170072" y="1361823"/>
            <a:ext cx="1828800" cy="7230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Corner case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C6E6B67E-7B09-28F8-8311-705058D13495}"/>
              </a:ext>
            </a:extLst>
          </p:cNvPr>
          <p:cNvSpPr/>
          <p:nvPr/>
        </p:nvSpPr>
        <p:spPr>
          <a:xfrm>
            <a:off x="262382" y="4931773"/>
            <a:ext cx="2223436" cy="773371"/>
          </a:xfrm>
          <a:prstGeom prst="wedgeEllipseCallout">
            <a:avLst>
              <a:gd name="adj1" fmla="val 60501"/>
              <a:gd name="adj2" fmla="val 1541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Note the definition</a:t>
            </a:r>
          </a:p>
        </p:txBody>
      </p:sp>
    </p:spTree>
    <p:extLst>
      <p:ext uri="{BB962C8B-B14F-4D97-AF65-F5344CB8AC3E}">
        <p14:creationId xmlns:p14="http://schemas.microsoft.com/office/powerpoint/2010/main" val="23967215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EC72-1A90-8301-9DF9-DCCBDFBB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Aging Process Triggers </a:t>
            </a:r>
            <a:r>
              <a:rPr lang="en-IN" i="1" err="1"/>
              <a:t>walk_mm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A6D2D-5D0C-3BF8-2679-4DF7DA9F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BF484-AE35-BD4C-BAD8-E5D5D14F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69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9722BDA-E67A-62DA-09AC-C531D15B4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630032"/>
              </p:ext>
            </p:extLst>
          </p:nvPr>
        </p:nvGraphicFramePr>
        <p:xfrm>
          <a:off x="838199" y="1690688"/>
          <a:ext cx="10515599" cy="457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D96D-45DF-ADF0-153D-9069AB7F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Algorithms to Allocate Space – II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E9931-12A9-7368-0DDD-7F368B28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90AFC-FCD4-DF4A-7531-3566AF66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BDD14B-A0CF-20F3-4406-06C64D3BB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749579"/>
              </p:ext>
            </p:extLst>
          </p:nvPr>
        </p:nvGraphicFramePr>
        <p:xfrm>
          <a:off x="359228" y="1690688"/>
          <a:ext cx="10889343" cy="462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741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C0F8-7754-6306-A2CA-18D220B1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IN"/>
              <a:t>Eviction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1F62F-2543-B562-D6FC-7D2CCDD66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561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IN" sz="2400" dirty="0"/>
                  <a:t>When the </a:t>
                </a:r>
                <a:r>
                  <a:rPr lang="en-IN" sz="2400" dirty="0" err="1"/>
                  <a:t>lrugen</a:t>
                </a:r>
                <a:r>
                  <a:rPr lang="en-IN" sz="2400" dirty="0"/>
                  <a:t>-&gt;lists[</a:t>
                </a:r>
                <a:r>
                  <a:rPr lang="en-IN" sz="2400" dirty="0" err="1"/>
                  <a:t>min_seq</a:t>
                </a:r>
                <a:r>
                  <a:rPr lang="en-IN" sz="2400" dirty="0"/>
                  <a:t>][type][] is empty, </a:t>
                </a:r>
                <a:r>
                  <a:rPr lang="en-IN" sz="24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min_seq</a:t>
                </a:r>
                <a:r>
                  <a:rPr lang="en-IN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sz="2400" dirty="0"/>
                  <a:t>can be incremented for the corresponding type (</a:t>
                </a:r>
                <a:r>
                  <a:rPr lang="en-IN" sz="2400" dirty="0">
                    <a:solidFill>
                      <a:srgbClr val="0070C0"/>
                    </a:solidFill>
                  </a:rPr>
                  <a:t>anon</a:t>
                </a:r>
                <a:r>
                  <a:rPr lang="en-IN" sz="2400" dirty="0"/>
                  <a:t> or </a:t>
                </a:r>
                <a:r>
                  <a:rPr lang="en-IN" sz="2400" dirty="0">
                    <a:solidFill>
                      <a:srgbClr val="00B050"/>
                    </a:solidFill>
                  </a:rPr>
                  <a:t>file</a:t>
                </a:r>
                <a:r>
                  <a:rPr lang="en-IN" sz="2400" dirty="0"/>
                  <a:t>). Otherwise, </a:t>
                </a:r>
                <a:r>
                  <a:rPr lang="en-IN" sz="2400" dirty="0">
                    <a:solidFill>
                      <a:srgbClr val="FF0000"/>
                    </a:solidFill>
                  </a:rPr>
                  <a:t>incrementing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sz="2400" dirty="0"/>
                  <a:t> </a:t>
                </a:r>
                <a:r>
                  <a:rPr lang="en-IN" sz="2400" dirty="0">
                    <a:solidFill>
                      <a:srgbClr val="0070C0"/>
                    </a:solidFill>
                  </a:rPr>
                  <a:t>eviction</a:t>
                </a:r>
              </a:p>
              <a:p>
                <a:r>
                  <a:rPr lang="en-IN" sz="2400" dirty="0">
                    <a:solidFill>
                      <a:srgbClr val="FF0000"/>
                    </a:solidFill>
                  </a:rPr>
                  <a:t>Maintain</a:t>
                </a:r>
                <a:r>
                  <a:rPr lang="en-IN" sz="2400" dirty="0"/>
                  <a:t> tiers for each generation – maintained in </a:t>
                </a:r>
                <a:r>
                  <a:rPr lang="en-IN" sz="2400" dirty="0">
                    <a:solidFill>
                      <a:srgbClr val="FF0000"/>
                    </a:solidFill>
                  </a:rPr>
                  <a:t>folio-&gt;flags</a:t>
                </a:r>
              </a:p>
              <a:p>
                <a:pPr lvl="1"/>
                <a:r>
                  <a:rPr lang="en-IN" dirty="0">
                    <a:solidFill>
                      <a:srgbClr val="0070C0"/>
                    </a:solidFill>
                  </a:rPr>
                  <a:t>tier</a:t>
                </a:r>
                <a:r>
                  <a:rPr lang="en-IN" dirty="0"/>
                  <a:t> = log</a:t>
                </a:r>
                <a:r>
                  <a:rPr lang="en-IN" baseline="-25000" dirty="0"/>
                  <a:t>2</a:t>
                </a:r>
                <a:r>
                  <a:rPr lang="en-IN" dirty="0"/>
                  <a:t> (#recorded_page_accesses)</a:t>
                </a:r>
              </a:p>
              <a:p>
                <a:pPr lvl="1"/>
                <a:r>
                  <a:rPr lang="en-IN" dirty="0">
                    <a:solidFill>
                      <a:srgbClr val="C00000"/>
                    </a:solidFill>
                  </a:rPr>
                  <a:t>Tracked</a:t>
                </a:r>
                <a:r>
                  <a:rPr lang="en-IN" dirty="0"/>
                  <a:t> via system calls for file page accesses</a:t>
                </a:r>
              </a:p>
              <a:p>
                <a:pPr lvl="1"/>
                <a:r>
                  <a:rPr lang="en-IN" dirty="0">
                    <a:solidFill>
                      <a:srgbClr val="C00000"/>
                    </a:solidFill>
                  </a:rPr>
                  <a:t>Tracked</a:t>
                </a:r>
                <a:r>
                  <a:rPr lang="en-IN" dirty="0"/>
                  <a:t> via access bit changes for ANON page accesses</a:t>
                </a:r>
              </a:p>
              <a:p>
                <a:pPr lvl="1"/>
                <a:r>
                  <a:rPr lang="en-IN" dirty="0"/>
                  <a:t>The </a:t>
                </a:r>
                <a:r>
                  <a:rPr lang="en-IN" dirty="0">
                    <a:solidFill>
                      <a:srgbClr val="0070C0"/>
                    </a:solidFill>
                  </a:rPr>
                  <a:t>first</a:t>
                </a:r>
                <a:r>
                  <a:rPr lang="en-IN" dirty="0"/>
                  <a:t> tier has </a:t>
                </a:r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single-use clean pages </a:t>
                </a:r>
                <a:r>
                  <a:rPr lang="en-IN" dirty="0"/>
                  <a:t>that are </a:t>
                </a:r>
                <a:r>
                  <a:rPr lang="en-IN" dirty="0">
                    <a:solidFill>
                      <a:srgbClr val="FF0000"/>
                    </a:solidFill>
                  </a:rPr>
                  <a:t>unmapped</a:t>
                </a:r>
                <a:endParaRPr lang="en-IN" dirty="0"/>
              </a:p>
              <a:p>
                <a:r>
                  <a:rPr lang="en-IN" sz="2400" dirty="0">
                    <a:solidFill>
                      <a:schemeClr val="accent2">
                        <a:lumMod val="75000"/>
                      </a:schemeClr>
                    </a:solidFill>
                  </a:rPr>
                  <a:t>Broad idea</a:t>
                </a:r>
                <a:r>
                  <a:rPr lang="en-IN" sz="2400" dirty="0"/>
                  <a:t>: Compare the </a:t>
                </a:r>
                <a:r>
                  <a:rPr lang="en-IN" sz="2400" dirty="0">
                    <a:solidFill>
                      <a:srgbClr val="00B050"/>
                    </a:solidFill>
                  </a:rPr>
                  <a:t>file</a:t>
                </a:r>
                <a:r>
                  <a:rPr lang="en-IN" sz="2400" dirty="0"/>
                  <a:t> and </a:t>
                </a:r>
                <a:r>
                  <a:rPr lang="en-IN" sz="2400" dirty="0">
                    <a:solidFill>
                      <a:srgbClr val="0070C0"/>
                    </a:solidFill>
                  </a:rPr>
                  <a:t>anon</a:t>
                </a:r>
                <a:r>
                  <a:rPr lang="en-IN" sz="2400" dirty="0"/>
                  <a:t> </a:t>
                </a:r>
                <a:r>
                  <a:rPr lang="en-IN" sz="2400" i="1" dirty="0" err="1">
                    <a:solidFill>
                      <a:srgbClr val="C00000"/>
                    </a:solidFill>
                  </a:rPr>
                  <a:t>min_seq</a:t>
                </a:r>
                <a:r>
                  <a:rPr lang="en-IN" sz="2400" dirty="0"/>
                  <a:t>[] values</a:t>
                </a:r>
              </a:p>
              <a:p>
                <a:pPr lvl="1"/>
                <a:r>
                  <a:rPr lang="en-IN" dirty="0"/>
                  <a:t>Choose the </a:t>
                </a:r>
                <a:r>
                  <a:rPr lang="en-IN" dirty="0">
                    <a:solidFill>
                      <a:srgbClr val="C00000"/>
                    </a:solidFill>
                  </a:rPr>
                  <a:t>one</a:t>
                </a:r>
                <a:r>
                  <a:rPr lang="en-IN" dirty="0"/>
                  <a:t> with the lower value</a:t>
                </a:r>
              </a:p>
              <a:p>
                <a:pPr lvl="1"/>
                <a:r>
                  <a:rPr lang="en-IN" dirty="0"/>
                  <a:t>If both are the </a:t>
                </a:r>
                <a:r>
                  <a:rPr lang="en-IN" dirty="0">
                    <a:solidFill>
                      <a:srgbClr val="0070C0"/>
                    </a:solidFill>
                  </a:rPr>
                  <a:t>same</a:t>
                </a:r>
                <a:r>
                  <a:rPr lang="en-IN" dirty="0"/>
                  <a:t>, then </a:t>
                </a:r>
                <a:r>
                  <a:rPr lang="en-IN" dirty="0">
                    <a:solidFill>
                      <a:srgbClr val="7030A0"/>
                    </a:solidFill>
                  </a:rPr>
                  <a:t> choose that type </a:t>
                </a:r>
                <a:r>
                  <a:rPr lang="en-IN" dirty="0"/>
                  <a:t>whose </a:t>
                </a:r>
                <a:r>
                  <a:rPr lang="en-IN" dirty="0">
                    <a:solidFill>
                      <a:srgbClr val="0070C0"/>
                    </a:solidFill>
                  </a:rPr>
                  <a:t>first</a:t>
                </a:r>
                <a:r>
                  <a:rPr lang="en-IN" dirty="0"/>
                  <a:t> tier has a lower normalized </a:t>
                </a:r>
                <a:r>
                  <a:rPr lang="en-IN" dirty="0" err="1">
                    <a:solidFill>
                      <a:srgbClr val="FF0000"/>
                    </a:solidFill>
                  </a:rPr>
                  <a:t>refault</a:t>
                </a:r>
                <a:r>
                  <a:rPr lang="en-IN" dirty="0">
                    <a:solidFill>
                      <a:srgbClr val="FF0000"/>
                    </a:solidFill>
                  </a:rPr>
                  <a:t> rate</a:t>
                </a:r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1F62F-2543-B562-D6FC-7D2CCDD66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5610"/>
                <a:ext cx="10515600" cy="4351338"/>
              </a:xfrm>
              <a:blipFill>
                <a:blip r:embed="rId2"/>
                <a:stretch>
                  <a:fillRect l="-812" t="-196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200B-B4F3-AD64-C311-A50181E1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99536-81E7-DCF2-BB1D-4E170F96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587E45-F21E-27E9-9F95-2DE1079D81ED}"/>
              </a:ext>
            </a:extLst>
          </p:cNvPr>
          <p:cNvSpPr/>
          <p:nvPr/>
        </p:nvSpPr>
        <p:spPr>
          <a:xfrm>
            <a:off x="3818262" y="5697307"/>
            <a:ext cx="4792338" cy="6590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Evict the oldest generation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DA23B39-5266-EC67-65BC-1298BE52B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214" y="5616947"/>
            <a:ext cx="819762" cy="8197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83B826-61CC-FFBD-2052-AC75304EF852}"/>
              </a:ext>
            </a:extLst>
          </p:cNvPr>
          <p:cNvSpPr/>
          <p:nvPr/>
        </p:nvSpPr>
        <p:spPr>
          <a:xfrm>
            <a:off x="5845629" y="250371"/>
            <a:ext cx="4223657" cy="93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Overview</a:t>
            </a:r>
            <a:endParaRPr lang="en-US" sz="20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F70F16-7711-78B7-6251-617638DC35F6}"/>
              </a:ext>
            </a:extLst>
          </p:cNvPr>
          <p:cNvSpPr/>
          <p:nvPr/>
        </p:nvSpPr>
        <p:spPr>
          <a:xfrm>
            <a:off x="8989997" y="3235567"/>
            <a:ext cx="2906829" cy="903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Typically in the page cache: SW cache for pages read from the disk</a:t>
            </a:r>
          </a:p>
        </p:txBody>
      </p:sp>
    </p:spTree>
    <p:extLst>
      <p:ext uri="{BB962C8B-B14F-4D97-AF65-F5344CB8AC3E}">
        <p14:creationId xmlns:p14="http://schemas.microsoft.com/office/powerpoint/2010/main" val="24174854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57503A-15E5-1C2F-06E6-938BA0CE8711}"/>
              </a:ext>
            </a:extLst>
          </p:cNvPr>
          <p:cNvCxnSpPr>
            <a:cxnSpLocks/>
          </p:cNvCxnSpPr>
          <p:nvPr/>
        </p:nvCxnSpPr>
        <p:spPr>
          <a:xfrm>
            <a:off x="10040039" y="2949563"/>
            <a:ext cx="12568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F33B4E4-00A5-E032-9968-BADD103CB5D0}"/>
              </a:ext>
            </a:extLst>
          </p:cNvPr>
          <p:cNvCxnSpPr>
            <a:cxnSpLocks/>
          </p:cNvCxnSpPr>
          <p:nvPr/>
        </p:nvCxnSpPr>
        <p:spPr>
          <a:xfrm>
            <a:off x="7501569" y="2949564"/>
            <a:ext cx="12568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53BADD-E4D1-1017-763E-76D1E2074914}"/>
              </a:ext>
            </a:extLst>
          </p:cNvPr>
          <p:cNvCxnSpPr>
            <a:cxnSpLocks/>
          </p:cNvCxnSpPr>
          <p:nvPr/>
        </p:nvCxnSpPr>
        <p:spPr>
          <a:xfrm>
            <a:off x="5498335" y="2949564"/>
            <a:ext cx="17737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C74832-D067-0BA8-F0E8-6C433BD2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194" y="251323"/>
            <a:ext cx="7530950" cy="638456"/>
          </a:xfrm>
        </p:spPr>
        <p:txBody>
          <a:bodyPr>
            <a:normAutofit fontScale="90000"/>
          </a:bodyPr>
          <a:lstStyle/>
          <a:p>
            <a:r>
              <a:rPr lang="en-US"/>
              <a:t>The PI Controller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528CC-4D37-C2FD-69C9-90F63E38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54DBF-6C19-499A-54F8-A18BF4C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71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D884D9-17E4-E7B8-9FCD-9878D7DB921F}"/>
              </a:ext>
            </a:extLst>
          </p:cNvPr>
          <p:cNvCxnSpPr/>
          <p:nvPr/>
        </p:nvCxnSpPr>
        <p:spPr>
          <a:xfrm>
            <a:off x="605928" y="2886420"/>
            <a:ext cx="11898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19C657-66B5-18A3-BC18-56067F356B1F}"/>
              </a:ext>
            </a:extLst>
          </p:cNvPr>
          <p:cNvSpPr txBox="1"/>
          <p:nvPr/>
        </p:nvSpPr>
        <p:spPr>
          <a:xfrm>
            <a:off x="958625" y="2424755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SP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5C99BE-10C8-6F87-BA2E-989C6DA4BA94}"/>
              </a:ext>
            </a:extLst>
          </p:cNvPr>
          <p:cNvSpPr/>
          <p:nvPr/>
        </p:nvSpPr>
        <p:spPr>
          <a:xfrm>
            <a:off x="1795750" y="2566930"/>
            <a:ext cx="727113" cy="7271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/>
              <a:t>Σ</a:t>
            </a:r>
            <a:endParaRPr lang="en-US" sz="28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989C2B-C735-AD17-F58F-16AEEF7A5093}"/>
              </a:ext>
            </a:extLst>
          </p:cNvPr>
          <p:cNvCxnSpPr>
            <a:cxnSpLocks/>
          </p:cNvCxnSpPr>
          <p:nvPr/>
        </p:nvCxnSpPr>
        <p:spPr>
          <a:xfrm>
            <a:off x="2522863" y="2886420"/>
            <a:ext cx="17737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06513E-3F0D-58ED-3CB0-E2D237BB6AB6}"/>
              </a:ext>
            </a:extLst>
          </p:cNvPr>
          <p:cNvCxnSpPr/>
          <p:nvPr/>
        </p:nvCxnSpPr>
        <p:spPr>
          <a:xfrm flipV="1">
            <a:off x="3260994" y="2005070"/>
            <a:ext cx="0" cy="881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44AF30-33DC-3E73-6D2E-FFC0E2E3ECA9}"/>
              </a:ext>
            </a:extLst>
          </p:cNvPr>
          <p:cNvCxnSpPr>
            <a:cxnSpLocks/>
          </p:cNvCxnSpPr>
          <p:nvPr/>
        </p:nvCxnSpPr>
        <p:spPr>
          <a:xfrm>
            <a:off x="3260994" y="2005070"/>
            <a:ext cx="10355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D05302-67E7-5D9E-953C-944B80BA9852}"/>
                  </a:ext>
                </a:extLst>
              </p:cNvPr>
              <p:cNvSpPr/>
              <p:nvPr/>
            </p:nvSpPr>
            <p:spPr>
              <a:xfrm>
                <a:off x="4296579" y="1784733"/>
                <a:ext cx="1663547" cy="56696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D05302-67E7-5D9E-953C-944B80BA9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79" y="1784733"/>
                <a:ext cx="1663547" cy="566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C265FE-1764-5721-6B05-9D745D591956}"/>
                  </a:ext>
                </a:extLst>
              </p:cNvPr>
              <p:cNvSpPr/>
              <p:nvPr/>
            </p:nvSpPr>
            <p:spPr>
              <a:xfrm>
                <a:off x="4296577" y="2666082"/>
                <a:ext cx="2330065" cy="56696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2000" dirty="0"/>
                  <a:t>β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C265FE-1764-5721-6B05-9D745D591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77" y="2666082"/>
                <a:ext cx="2330065" cy="566967"/>
              </a:xfrm>
              <a:prstGeom prst="rect">
                <a:avLst/>
              </a:prstGeom>
              <a:blipFill>
                <a:blip r:embed="rId3"/>
                <a:stretch>
                  <a:fillRect l="-2350" t="-98936" b="-1446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1EB07A33-419F-1E56-E158-9A5BC444531D}"/>
              </a:ext>
            </a:extLst>
          </p:cNvPr>
          <p:cNvSpPr/>
          <p:nvPr/>
        </p:nvSpPr>
        <p:spPr>
          <a:xfrm>
            <a:off x="7272051" y="2586011"/>
            <a:ext cx="727113" cy="7271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/>
              <a:t>Σ</a:t>
            </a:r>
            <a:endParaRPr lang="en-US" sz="28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F1907A-C059-1DF2-E21C-BB1EE726C14B}"/>
              </a:ext>
            </a:extLst>
          </p:cNvPr>
          <p:cNvCxnSpPr>
            <a:cxnSpLocks/>
          </p:cNvCxnSpPr>
          <p:nvPr/>
        </p:nvCxnSpPr>
        <p:spPr>
          <a:xfrm>
            <a:off x="7635607" y="2068216"/>
            <a:ext cx="0" cy="5328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4586EB-1DB6-4E9F-5B9D-9FF312312982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60126" y="2068217"/>
            <a:ext cx="16754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371D562-0DC4-DCF9-B1B9-C5DC6D961E3D}"/>
              </a:ext>
            </a:extLst>
          </p:cNvPr>
          <p:cNvSpPr/>
          <p:nvPr/>
        </p:nvSpPr>
        <p:spPr>
          <a:xfrm>
            <a:off x="8758410" y="2666080"/>
            <a:ext cx="1663547" cy="5669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System</a:t>
            </a:r>
            <a:endParaRPr lang="en-US" sz="20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398E38-6D48-01D9-02A3-A63A6F7BFA35}"/>
              </a:ext>
            </a:extLst>
          </p:cNvPr>
          <p:cNvCxnSpPr>
            <a:cxnSpLocks/>
          </p:cNvCxnSpPr>
          <p:nvPr/>
        </p:nvCxnSpPr>
        <p:spPr>
          <a:xfrm flipV="1">
            <a:off x="10836008" y="2964578"/>
            <a:ext cx="0" cy="9464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9F8341-3244-457F-2F0B-80CD118AB972}"/>
              </a:ext>
            </a:extLst>
          </p:cNvPr>
          <p:cNvCxnSpPr>
            <a:cxnSpLocks/>
          </p:cNvCxnSpPr>
          <p:nvPr/>
        </p:nvCxnSpPr>
        <p:spPr>
          <a:xfrm flipV="1">
            <a:off x="2159306" y="3910982"/>
            <a:ext cx="8676702" cy="748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6960459-7A35-D9EF-87D2-24824D2EA32A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2159305" y="3294037"/>
            <a:ext cx="2" cy="691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CE2EA68-4CD0-72E7-9018-09325E28AC88}"/>
              </a:ext>
            </a:extLst>
          </p:cNvPr>
          <p:cNvSpPr txBox="1"/>
          <p:nvPr/>
        </p:nvSpPr>
        <p:spPr>
          <a:xfrm>
            <a:off x="3404212" y="3557258"/>
            <a:ext cx="89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PV(t)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86480C-8E50-6E35-6E22-4E32E55AB057}"/>
              </a:ext>
            </a:extLst>
          </p:cNvPr>
          <p:cNvSpPr txBox="1"/>
          <p:nvPr/>
        </p:nvSpPr>
        <p:spPr>
          <a:xfrm>
            <a:off x="2490503" y="2402729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E(t)</a:t>
            </a:r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6AB9679-2F0B-8231-2BBD-9C7F4D13A0D9}"/>
              </a:ext>
            </a:extLst>
          </p:cNvPr>
          <p:cNvSpPr/>
          <p:nvPr/>
        </p:nvSpPr>
        <p:spPr>
          <a:xfrm>
            <a:off x="3621336" y="1464846"/>
            <a:ext cx="458115" cy="451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23561EE-B5B6-4096-7361-659057778ABA}"/>
              </a:ext>
            </a:extLst>
          </p:cNvPr>
          <p:cNvSpPr/>
          <p:nvPr/>
        </p:nvSpPr>
        <p:spPr>
          <a:xfrm>
            <a:off x="3630325" y="2399778"/>
            <a:ext cx="458115" cy="451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</a:t>
            </a:r>
          </a:p>
        </p:txBody>
      </p:sp>
      <p:graphicFrame>
        <p:nvGraphicFramePr>
          <p:cNvPr id="58" name="Table 58">
            <a:extLst>
              <a:ext uri="{FF2B5EF4-FFF2-40B4-BE49-F238E27FC236}">
                <a16:creationId xmlns:a16="http://schemas.microsoft.com/office/drawing/2014/main" id="{F3357A94-3C09-3EEA-F568-591615AB978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123269"/>
          <a:ext cx="999780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17">
                  <a:extLst>
                    <a:ext uri="{9D8B030D-6E8A-4147-A177-3AD203B41FA5}">
                      <a16:colId xmlns:a16="http://schemas.microsoft.com/office/drawing/2014/main" val="147747680"/>
                    </a:ext>
                  </a:extLst>
                </a:gridCol>
                <a:gridCol w="2520234">
                  <a:extLst>
                    <a:ext uri="{9D8B030D-6E8A-4147-A177-3AD203B41FA5}">
                      <a16:colId xmlns:a16="http://schemas.microsoft.com/office/drawing/2014/main" val="2940787918"/>
                    </a:ext>
                  </a:extLst>
                </a:gridCol>
                <a:gridCol w="5873250">
                  <a:extLst>
                    <a:ext uri="{9D8B030D-6E8A-4147-A177-3AD203B41FA5}">
                      <a16:colId xmlns:a16="http://schemas.microsoft.com/office/drawing/2014/main" val="1035842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Explanation in this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8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P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Proportional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err="1"/>
                        <a:t>refaulted</a:t>
                      </a:r>
                      <a:r>
                        <a:rPr lang="en-US" sz="2400"/>
                        <a:t>/ (evicted + pinned)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59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I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Integral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Exponential moving average of P (factor = 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48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Set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err="1"/>
                        <a:t>Refault</a:t>
                      </a:r>
                      <a:r>
                        <a:rPr lang="en-US" sz="2400"/>
                        <a:t> rate of the first tier of ANON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9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Process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err="1"/>
                        <a:t>Refault</a:t>
                      </a:r>
                      <a:r>
                        <a:rPr lang="en-US" sz="2400"/>
                        <a:t> rate of the first tier of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072029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311B9A2-B778-95BE-F383-C5226363291B}"/>
              </a:ext>
            </a:extLst>
          </p:cNvPr>
          <p:cNvSpPr/>
          <p:nvPr/>
        </p:nvSpPr>
        <p:spPr>
          <a:xfrm>
            <a:off x="132202" y="176811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Revisit the PI controller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C87EAE-DF1E-7251-AD53-6619955A154B}"/>
              </a:ext>
            </a:extLst>
          </p:cNvPr>
          <p:cNvSpPr/>
          <p:nvPr/>
        </p:nvSpPr>
        <p:spPr>
          <a:xfrm>
            <a:off x="7436524" y="404550"/>
            <a:ext cx="3676244" cy="12283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 </a:t>
            </a:r>
            <a:r>
              <a:rPr lang="en-IN" sz="2400" err="1"/>
              <a:t>refault</a:t>
            </a:r>
            <a:r>
              <a:rPr lang="en-IN" sz="2400"/>
              <a:t> is a page fault for a page that was evicted (replaced) in the past.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51313A-BA7C-C610-A346-FFA7F987C900}"/>
              </a:ext>
            </a:extLst>
          </p:cNvPr>
          <p:cNvSpPr/>
          <p:nvPr/>
        </p:nvSpPr>
        <p:spPr>
          <a:xfrm>
            <a:off x="9711890" y="5678905"/>
            <a:ext cx="2290811" cy="521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Both should be the same (target)</a:t>
            </a:r>
          </a:p>
        </p:txBody>
      </p:sp>
    </p:spTree>
    <p:extLst>
      <p:ext uri="{BB962C8B-B14F-4D97-AF65-F5344CB8AC3E}">
        <p14:creationId xmlns:p14="http://schemas.microsoft.com/office/powerpoint/2010/main" val="474305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0715-A156-9BF6-56C4-FCC78630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Error Term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A91B5-D39D-6135-856C-C03092B7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77239-9D14-2B18-516E-147871CE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174F3B-06EE-C7AD-B783-2C0D76B740E6}"/>
              </a:ext>
            </a:extLst>
          </p:cNvPr>
          <p:cNvSpPr/>
          <p:nvPr/>
        </p:nvSpPr>
        <p:spPr>
          <a:xfrm>
            <a:off x="84075" y="8509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Error term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0BA7B-3851-BC08-91AD-B939BCA0879B}"/>
              </a:ext>
            </a:extLst>
          </p:cNvPr>
          <p:cNvSpPr txBox="1"/>
          <p:nvPr/>
        </p:nvSpPr>
        <p:spPr>
          <a:xfrm>
            <a:off x="1665169" y="1539472"/>
            <a:ext cx="988514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err =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refaulted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64 )</a:t>
            </a:r>
            <a:r>
              <a:rPr lang="en-IN" sz="2000" b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||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refaulted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/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-&gt;total * </a:t>
            </a:r>
            <a:r>
              <a:rPr lang="en-IN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1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&lt;=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refaulted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IN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/ 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-&gt;total + 64)* (200 – </a:t>
            </a:r>
            <a:r>
              <a:rPr lang="en-IN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479723A-A130-51DB-320A-B3A14E649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6970" y="1291251"/>
            <a:ext cx="676741" cy="60483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8D9180-965D-8ACB-D6A4-41E7DF79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77" y="2866067"/>
            <a:ext cx="10515600" cy="245246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err = 1 </a:t>
            </a:r>
            <a:r>
              <a:rPr lang="en-US" sz="2400" i="1" dirty="0">
                <a:solidFill>
                  <a:srgbClr val="00B050"/>
                </a:solidFill>
              </a:rPr>
              <a:t>if</a:t>
            </a:r>
            <a:r>
              <a:rPr lang="en-US" sz="2400" i="1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Too few pages have </a:t>
            </a:r>
            <a:r>
              <a:rPr lang="en-US" sz="2400" dirty="0" err="1">
                <a:solidFill>
                  <a:srgbClr val="C00000"/>
                </a:solidFill>
              </a:rPr>
              <a:t>refaulted</a:t>
            </a:r>
            <a:r>
              <a:rPr lang="en-US" sz="2400" dirty="0"/>
              <a:t> (&lt; 64)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 err="1"/>
              <a:t>refault</a:t>
            </a:r>
            <a:r>
              <a:rPr lang="en-US" sz="2400" dirty="0"/>
              <a:t> rate (</a:t>
            </a:r>
            <a:r>
              <a:rPr lang="en-US" sz="2400" dirty="0" err="1"/>
              <a:t>refaulted</a:t>
            </a:r>
            <a:r>
              <a:rPr lang="en-US" sz="2400" dirty="0"/>
              <a:t>/total) is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lower</a:t>
            </a:r>
            <a:r>
              <a:rPr lang="en-US" sz="2400" dirty="0"/>
              <a:t> than the </a:t>
            </a:r>
            <a:r>
              <a:rPr lang="en-US" sz="2400" dirty="0">
                <a:solidFill>
                  <a:srgbClr val="00B050"/>
                </a:solidFill>
              </a:rPr>
              <a:t>set point </a:t>
            </a:r>
            <a:r>
              <a:rPr lang="en-US" sz="2400" dirty="0"/>
              <a:t>(subject to the </a:t>
            </a:r>
            <a:r>
              <a:rPr lang="en-US" sz="2400" dirty="0" err="1">
                <a:solidFill>
                  <a:srgbClr val="0070C0"/>
                </a:solidFill>
              </a:rPr>
              <a:t>swappiness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 err="1"/>
              <a:t>swappiness</a:t>
            </a:r>
            <a:r>
              <a:rPr lang="en-US" sz="2400" dirty="0"/>
              <a:t> is close to 0 (</a:t>
            </a:r>
            <a:r>
              <a:rPr lang="en-US" sz="2400" dirty="0">
                <a:solidFill>
                  <a:srgbClr val="7030A0"/>
                </a:solidFill>
              </a:rPr>
              <a:t>low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32485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0E63-BB42-AD1F-C470-E90553E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513"/>
            <a:ext cx="10515600" cy="885188"/>
          </a:xfrm>
        </p:spPr>
        <p:txBody>
          <a:bodyPr/>
          <a:lstStyle/>
          <a:p>
            <a:r>
              <a:rPr lang="en-US" i="1" err="1"/>
              <a:t>evict_folios</a:t>
            </a:r>
            <a:r>
              <a:rPr lang="en-US" i="1"/>
              <a:t> (</a:t>
            </a:r>
            <a:r>
              <a:rPr lang="en-US" i="1" err="1"/>
              <a:t>lruvec</a:t>
            </a:r>
            <a:r>
              <a:rPr lang="en-US" i="1"/>
              <a:t>, int </a:t>
            </a:r>
            <a:r>
              <a:rPr lang="en-US" i="1" err="1"/>
              <a:t>swappiness</a:t>
            </a:r>
            <a:r>
              <a:rPr lang="en-US" i="1"/>
              <a:t>, ....)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83403-C5E8-307F-D23D-466F8AD4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8D679-8096-A20C-1DFA-1A6630C6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8912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73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0C4443-A60A-1D20-2861-E1FEABE6B5D4}"/>
              </a:ext>
            </a:extLst>
          </p:cNvPr>
          <p:cNvSpPr/>
          <p:nvPr/>
        </p:nvSpPr>
        <p:spPr>
          <a:xfrm>
            <a:off x="217714" y="2511041"/>
            <a:ext cx="6270172" cy="6313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scanned = </a:t>
            </a:r>
            <a:r>
              <a:rPr lang="en-US" sz="2400" err="1"/>
              <a:t>isolate_folios</a:t>
            </a:r>
            <a:r>
              <a:rPr lang="en-US" sz="2400"/>
              <a:t> (</a:t>
            </a:r>
            <a:r>
              <a:rPr lang="en-US" sz="2400" err="1"/>
              <a:t>lruvec</a:t>
            </a:r>
            <a:r>
              <a:rPr lang="en-US" sz="2400"/>
              <a:t>, </a:t>
            </a:r>
            <a:r>
              <a:rPr lang="en-US" sz="2400" err="1"/>
              <a:t>swappiness</a:t>
            </a:r>
            <a:r>
              <a:rPr lang="en-US" sz="2400"/>
              <a:t>, ... )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03911F6-8D25-E84B-DDDC-BCCF4317B923}"/>
              </a:ext>
            </a:extLst>
          </p:cNvPr>
          <p:cNvSpPr/>
          <p:nvPr/>
        </p:nvSpPr>
        <p:spPr>
          <a:xfrm>
            <a:off x="5197413" y="1460668"/>
            <a:ext cx="4952998" cy="348103"/>
          </a:xfrm>
          <a:prstGeom prst="wedgeRoundRectCallout">
            <a:avLst>
              <a:gd name="adj1" fmla="val 324"/>
              <a:gd name="adj2" fmla="val -11076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Hyperparameter, typical value: 60</a:t>
            </a:r>
            <a:endParaRPr lang="en-IN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1C979-80A0-B063-2D5F-7E37F8F14584}"/>
              </a:ext>
            </a:extLst>
          </p:cNvPr>
          <p:cNvSpPr txBox="1"/>
          <p:nvPr/>
        </p:nvSpPr>
        <p:spPr>
          <a:xfrm>
            <a:off x="6868887" y="2463939"/>
            <a:ext cx="495299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</a:rPr>
              <a:t>Identify</a:t>
            </a:r>
            <a:r>
              <a:rPr lang="en-IN" sz="2400"/>
              <a:t> the folios that can possibly be </a:t>
            </a:r>
            <a:r>
              <a:rPr lang="en-IN" sz="2400">
                <a:solidFill>
                  <a:srgbClr val="C00000"/>
                </a:solidFill>
              </a:rPr>
              <a:t>evicted</a:t>
            </a:r>
            <a:r>
              <a:rPr lang="en-IN" sz="2400"/>
              <a:t>.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91F69C-B949-04FE-DC75-17C9E1A1271A}"/>
              </a:ext>
            </a:extLst>
          </p:cNvPr>
          <p:cNvSpPr/>
          <p:nvPr/>
        </p:nvSpPr>
        <p:spPr>
          <a:xfrm>
            <a:off x="217714" y="3726681"/>
            <a:ext cx="6270172" cy="6313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Reclaim pages by calling </a:t>
            </a:r>
            <a:r>
              <a:rPr lang="en-US" sz="2400" i="1" err="1"/>
              <a:t>shrink_folio_list</a:t>
            </a:r>
            <a:r>
              <a:rPr lang="en-US" sz="2400" i="1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FC3FE-BBA8-91D4-DBB5-13D312EA4F08}"/>
              </a:ext>
            </a:extLst>
          </p:cNvPr>
          <p:cNvSpPr txBox="1"/>
          <p:nvPr/>
        </p:nvSpPr>
        <p:spPr>
          <a:xfrm>
            <a:off x="6868887" y="3688986"/>
            <a:ext cx="49529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tx1"/>
                </a:solidFill>
              </a:rPr>
              <a:t>Try to </a:t>
            </a:r>
            <a:r>
              <a:rPr lang="en-IN" sz="2400">
                <a:solidFill>
                  <a:srgbClr val="FF0000"/>
                </a:solidFill>
              </a:rPr>
              <a:t>remove</a:t>
            </a:r>
            <a:r>
              <a:rPr lang="en-IN" sz="2400">
                <a:solidFill>
                  <a:schemeClr val="tx1"/>
                </a:solidFill>
              </a:rPr>
              <a:t> the folios that have been </a:t>
            </a:r>
            <a:r>
              <a:rPr lang="en-IN" sz="2400">
                <a:solidFill>
                  <a:srgbClr val="4472C4"/>
                </a:solidFill>
              </a:rPr>
              <a:t>identified</a:t>
            </a:r>
            <a:r>
              <a:rPr lang="en-IN" sz="2400">
                <a:solidFill>
                  <a:schemeClr val="tx1"/>
                </a:solidFill>
              </a:rPr>
              <a:t>. It is possible that a folio is mapped to </a:t>
            </a:r>
            <a:r>
              <a:rPr lang="en-IN" sz="2400">
                <a:solidFill>
                  <a:srgbClr val="C00000"/>
                </a:solidFill>
              </a:rPr>
              <a:t>multiple</a:t>
            </a:r>
            <a:r>
              <a:rPr lang="en-IN" sz="2400">
                <a:solidFill>
                  <a:schemeClr val="tx1"/>
                </a:solidFill>
              </a:rPr>
              <a:t> processes.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61476A-A702-815C-6C12-EE6C04684E37}"/>
              </a:ext>
            </a:extLst>
          </p:cNvPr>
          <p:cNvSpPr/>
          <p:nvPr/>
        </p:nvSpPr>
        <p:spPr>
          <a:xfrm>
            <a:off x="1774371" y="5377543"/>
            <a:ext cx="8251372" cy="6313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Do additional bookkeeping and account for all corner cases. </a:t>
            </a:r>
            <a:endParaRPr lang="en-US" sz="2400" i="1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7097C09-76ED-1220-45A7-9405F45E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340"/>
            <a:ext cx="838200" cy="8382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C05B042-C8E5-DEAC-C7A1-6A1DE1E42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560"/>
            <a:ext cx="838200" cy="838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8C67E1-E1E9-591A-2809-7D306F6B3CA8}"/>
              </a:ext>
            </a:extLst>
          </p:cNvPr>
          <p:cNvSpPr/>
          <p:nvPr/>
        </p:nvSpPr>
        <p:spPr>
          <a:xfrm>
            <a:off x="356135" y="192505"/>
            <a:ext cx="5977288" cy="4620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Main </a:t>
            </a:r>
            <a:r>
              <a:rPr lang="en-IN" sz="2400">
                <a:solidFill>
                  <a:srgbClr val="00B050"/>
                </a:solidFill>
              </a:rPr>
              <a:t>function</a:t>
            </a:r>
            <a:r>
              <a:rPr lang="en-IN" sz="2400"/>
              <a:t> called from </a:t>
            </a:r>
            <a:r>
              <a:rPr lang="en-IN" sz="2400" i="1" err="1">
                <a:solidFill>
                  <a:srgbClr val="C00000"/>
                </a:solidFill>
              </a:rPr>
              <a:t>shrink_zones</a:t>
            </a:r>
            <a:endParaRPr lang="en-IN" sz="2400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210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43285-B1F4-924C-6B88-0BD2E06BE045}"/>
              </a:ext>
            </a:extLst>
          </p:cNvPr>
          <p:cNvSpPr txBox="1"/>
          <p:nvPr/>
        </p:nvSpPr>
        <p:spPr>
          <a:xfrm>
            <a:off x="239486" y="2314098"/>
            <a:ext cx="1121228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LRU_GEN_FILE;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min_seq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[LRU_GEN_ANON]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min_seq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[LRU_GEN_FILE])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LRU_GEN_ANON;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LRU_GEN_FILE;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LRU_GEN_ANON;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24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get_type_to_scan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tier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E614B-8563-5D17-53A0-66FCC24E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70459"/>
            <a:ext cx="7696201" cy="625475"/>
          </a:xfrm>
        </p:spPr>
        <p:txBody>
          <a:bodyPr>
            <a:normAutofit fontScale="90000"/>
          </a:bodyPr>
          <a:lstStyle/>
          <a:p>
            <a:r>
              <a:rPr lang="en-US" i="1" err="1"/>
              <a:t>evict_folios</a:t>
            </a:r>
            <a:r>
              <a:rPr lang="en-US" i="1"/>
              <a:t>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 i="1">
                <a:sym typeface="Wingdings" panose="05000000000000000000" pitchFamily="2" charset="2"/>
              </a:rPr>
              <a:t> </a:t>
            </a:r>
            <a:r>
              <a:rPr lang="en-US" i="1" err="1"/>
              <a:t>isolate_folios</a:t>
            </a:r>
            <a:endParaRPr lang="en-US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2C7F6-DEAB-D80C-7194-3CCDAE98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F48A3-4B30-2FCE-2CBF-9D6ED67C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74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73F48EB-C247-1AE0-3C06-1E09FCC59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13" y="1995169"/>
            <a:ext cx="656900" cy="5871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563983-5E37-CF53-03D8-47A83CA775D0}"/>
              </a:ext>
            </a:extLst>
          </p:cNvPr>
          <p:cNvSpPr/>
          <p:nvPr/>
        </p:nvSpPr>
        <p:spPr>
          <a:xfrm>
            <a:off x="7881258" y="651265"/>
            <a:ext cx="2579915" cy="4892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/mm/</a:t>
            </a:r>
            <a:r>
              <a:rPr lang="en-US" sz="2400" err="1">
                <a:solidFill>
                  <a:schemeClr val="accent5">
                    <a:lumMod val="50000"/>
                  </a:schemeClr>
                </a:solidFill>
              </a:rPr>
              <a:t>vmscan.c</a:t>
            </a:r>
            <a:endParaRPr 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78CAA-418A-5E81-8F3E-8D77DF700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567" y="659997"/>
            <a:ext cx="55569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8ADCE5-3255-810E-5D6B-0100D086A028}"/>
              </a:ext>
            </a:extLst>
          </p:cNvPr>
          <p:cNvSpPr/>
          <p:nvPr/>
        </p:nvSpPr>
        <p:spPr>
          <a:xfrm>
            <a:off x="5083631" y="1597932"/>
            <a:ext cx="5377542" cy="625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ANON = 0, FILE = 1, ANON_AND_FILE =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C5E201-AEF5-3F05-5E88-FD54FE6D80CC}"/>
              </a:ext>
            </a:extLst>
          </p:cNvPr>
          <p:cNvSpPr/>
          <p:nvPr/>
        </p:nvSpPr>
        <p:spPr>
          <a:xfrm>
            <a:off x="3729468" y="1539467"/>
            <a:ext cx="16807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F32FA5-9D4D-DD8B-160D-1467EB883F6E}"/>
              </a:ext>
            </a:extLst>
          </p:cNvPr>
          <p:cNvSpPr/>
          <p:nvPr/>
        </p:nvSpPr>
        <p:spPr>
          <a:xfrm>
            <a:off x="6694455" y="2495479"/>
            <a:ext cx="3472542" cy="498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Default if </a:t>
            </a:r>
            <a:r>
              <a:rPr lang="en-US" sz="2400" b="1" err="1">
                <a:solidFill>
                  <a:schemeClr val="accent1"/>
                </a:solidFill>
              </a:rPr>
              <a:t>swappiness</a:t>
            </a:r>
            <a:r>
              <a:rPr lang="en-US" sz="2400"/>
              <a:t> = 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822481-C3F6-E9E4-9C6C-2E57715F5FA6}"/>
              </a:ext>
            </a:extLst>
          </p:cNvPr>
          <p:cNvSpPr/>
          <p:nvPr/>
        </p:nvSpPr>
        <p:spPr>
          <a:xfrm>
            <a:off x="6694455" y="3525369"/>
            <a:ext cx="3472542" cy="3387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ANON is </a:t>
            </a:r>
            <a:r>
              <a:rPr lang="en-US" sz="2400">
                <a:solidFill>
                  <a:srgbClr val="FF0000"/>
                </a:solidFill>
              </a:rPr>
              <a:t>older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19C5BA-F325-6452-6244-5E6346CE8010}"/>
              </a:ext>
            </a:extLst>
          </p:cNvPr>
          <p:cNvSpPr/>
          <p:nvPr/>
        </p:nvSpPr>
        <p:spPr>
          <a:xfrm>
            <a:off x="6694455" y="4114105"/>
            <a:ext cx="3969873" cy="3387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Choose FILE if </a:t>
            </a:r>
            <a:r>
              <a:rPr lang="en-US" sz="2400" b="1" err="1">
                <a:solidFill>
                  <a:srgbClr val="0070C0"/>
                </a:solidFill>
              </a:rPr>
              <a:t>swappiness</a:t>
            </a:r>
            <a:r>
              <a:rPr lang="en-US" sz="2400"/>
              <a:t> = 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6E05E2-14FA-C8A6-0480-8F92D0028C55}"/>
              </a:ext>
            </a:extLst>
          </p:cNvPr>
          <p:cNvSpPr/>
          <p:nvPr/>
        </p:nvSpPr>
        <p:spPr>
          <a:xfrm>
            <a:off x="6694455" y="4886520"/>
            <a:ext cx="4509699" cy="442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Choose ANON if </a:t>
            </a:r>
            <a:r>
              <a:rPr lang="en-US" sz="2400" b="1" err="1">
                <a:solidFill>
                  <a:srgbClr val="0070C0"/>
                </a:solidFill>
              </a:rPr>
              <a:t>swappiness</a:t>
            </a:r>
            <a:r>
              <a:rPr lang="en-US" sz="2400"/>
              <a:t> = 200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6493DF-B423-F28A-3979-BAFAE85E9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831" y="5644490"/>
            <a:ext cx="1255137" cy="114230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2C78E67-635B-F862-0A3E-EDCEA28B0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74"/>
            <a:ext cx="838200" cy="838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9ADE6D-B970-94BE-973B-BF99E676609E}"/>
              </a:ext>
            </a:extLst>
          </p:cNvPr>
          <p:cNvSpPr/>
          <p:nvPr/>
        </p:nvSpPr>
        <p:spPr>
          <a:xfrm>
            <a:off x="1021090" y="1511212"/>
            <a:ext cx="2579914" cy="666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Find the type that should be evicted</a:t>
            </a:r>
          </a:p>
        </p:txBody>
      </p:sp>
    </p:spTree>
    <p:extLst>
      <p:ext uri="{BB962C8B-B14F-4D97-AF65-F5344CB8AC3E}">
        <p14:creationId xmlns:p14="http://schemas.microsoft.com/office/powerpoint/2010/main" val="36600573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9465-ACC7-48A5-B8D1-2BA266DD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1" y="0"/>
            <a:ext cx="12475029" cy="1325563"/>
          </a:xfrm>
        </p:spPr>
        <p:txBody>
          <a:bodyPr/>
          <a:lstStyle/>
          <a:p>
            <a:r>
              <a:rPr lang="en-US" i="1" err="1"/>
              <a:t>get_type_to_scan</a:t>
            </a:r>
            <a:r>
              <a:rPr lang="en-US" i="1"/>
              <a:t> (</a:t>
            </a:r>
            <a:r>
              <a:rPr lang="en-US" i="1" err="1"/>
              <a:t>lruvec</a:t>
            </a:r>
            <a:r>
              <a:rPr lang="en-US" i="1"/>
              <a:t>, </a:t>
            </a:r>
            <a:r>
              <a:rPr lang="en-US" i="1" err="1"/>
              <a:t>swappiness</a:t>
            </a:r>
            <a:r>
              <a:rPr lang="en-US" i="1"/>
              <a:t>, int *</a:t>
            </a:r>
            <a:r>
              <a:rPr lang="en-US" i="1" err="1"/>
              <a:t>tier_idx</a:t>
            </a:r>
            <a:r>
              <a:rPr lang="en-US" i="1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CA29D-AF9D-E938-85F1-3D7FC4B0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A8394-32BB-FB1D-F230-866B329B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19C8F-2BEA-FCE2-8DC2-6F156616037B}"/>
              </a:ext>
            </a:extLst>
          </p:cNvPr>
          <p:cNvSpPr txBox="1"/>
          <p:nvPr/>
        </p:nvSpPr>
        <p:spPr>
          <a:xfrm>
            <a:off x="970786" y="2791504"/>
            <a:ext cx="1105116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gain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[ANON_AND_FILE]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read_ctrl_pos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LRU_GEN_ANON,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gain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[LRU_GEN_ANON],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read_ctrl_pos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LRU_GEN_FILE,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gain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[LRU_GEN_FILE],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positive_ctrl_err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sz="24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  </a:t>
            </a:r>
            <a:r>
              <a:rPr lang="en-US" sz="24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/* If (Error = 1) return FILE else ANON */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4C5297C-59A1-8ED7-D03D-160FB19B0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3039" y="2354839"/>
            <a:ext cx="656900" cy="587104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BC4F390-6A7A-87D7-EAFE-C68FCB4BCBDB}"/>
              </a:ext>
            </a:extLst>
          </p:cNvPr>
          <p:cNvSpPr/>
          <p:nvPr/>
        </p:nvSpPr>
        <p:spPr>
          <a:xfrm>
            <a:off x="1594205" y="1435588"/>
            <a:ext cx="3758380" cy="1003609"/>
          </a:xfrm>
          <a:prstGeom prst="wedgeRoundRectCallout">
            <a:avLst>
              <a:gd name="adj1" fmla="val -49059"/>
              <a:gd name="adj2" fmla="val 174722"/>
              <a:gd name="adj3" fmla="val 16667"/>
            </a:avLst>
          </a:prstGeom>
          <a:solidFill>
            <a:srgbClr val="4472C4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Collect the number of total and </a:t>
            </a:r>
            <a:r>
              <a:rPr lang="en-US" sz="2400" b="1" err="1">
                <a:solidFill>
                  <a:schemeClr val="tx1"/>
                </a:solidFill>
              </a:rPr>
              <a:t>refault</a:t>
            </a:r>
            <a:r>
              <a:rPr lang="en-US" sz="2400" b="1">
                <a:solidFill>
                  <a:schemeClr val="tx1"/>
                </a:solidFill>
              </a:rPr>
              <a:t> accesses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BD9915-A85A-BB03-95D5-4C02C238829A}"/>
              </a:ext>
            </a:extLst>
          </p:cNvPr>
          <p:cNvSpPr/>
          <p:nvPr/>
        </p:nvSpPr>
        <p:spPr>
          <a:xfrm>
            <a:off x="61775" y="3766361"/>
            <a:ext cx="880135" cy="808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PI </a:t>
            </a:r>
            <a:r>
              <a:rPr lang="en-IN" sz="2400" err="1"/>
              <a:t>cntrl</a:t>
            </a:r>
            <a:endParaRPr lang="en-IN" sz="24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B7F998-F397-BAD2-0816-190596958384}"/>
              </a:ext>
            </a:extLst>
          </p:cNvPr>
          <p:cNvSpPr/>
          <p:nvPr/>
        </p:nvSpPr>
        <p:spPr>
          <a:xfrm>
            <a:off x="10905423" y="3570973"/>
            <a:ext cx="664143" cy="3946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err="1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803921E-7E02-C138-9FD7-8BFC1ACC9C64}"/>
              </a:ext>
            </a:extLst>
          </p:cNvPr>
          <p:cNvSpPr/>
          <p:nvPr/>
        </p:nvSpPr>
        <p:spPr>
          <a:xfrm>
            <a:off x="9500136" y="1762228"/>
            <a:ext cx="2608446" cy="684443"/>
          </a:xfrm>
          <a:prstGeom prst="wedgeRoundRectCallout">
            <a:avLst>
              <a:gd name="adj1" fmla="val 17996"/>
              <a:gd name="adj2" fmla="val 227591"/>
              <a:gd name="adj3" fmla="val 16667"/>
            </a:avLst>
          </a:prstGeom>
          <a:solidFill>
            <a:srgbClr val="4472C4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Set point is ANON, tier = 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9EA4AD-7F6B-EA61-006A-B888792FAEAC}"/>
              </a:ext>
            </a:extLst>
          </p:cNvPr>
          <p:cNvSpPr/>
          <p:nvPr/>
        </p:nvSpPr>
        <p:spPr>
          <a:xfrm>
            <a:off x="5969577" y="1318089"/>
            <a:ext cx="3171410" cy="1121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Choose the type that has the lower  normalized </a:t>
            </a:r>
            <a:r>
              <a:rPr lang="en-IN" sz="2400" dirty="0" err="1"/>
              <a:t>refault</a:t>
            </a:r>
            <a:r>
              <a:rPr lang="en-IN" sz="2400" dirty="0"/>
              <a:t> rate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04EB53A-C174-EF8F-9A0A-EDB0C979E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33" y="1170270"/>
            <a:ext cx="515688" cy="515688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05FD2C0-86EF-9E86-915A-B39F96742E5B}"/>
              </a:ext>
            </a:extLst>
          </p:cNvPr>
          <p:cNvSpPr/>
          <p:nvPr/>
        </p:nvSpPr>
        <p:spPr>
          <a:xfrm>
            <a:off x="8922619" y="5451920"/>
            <a:ext cx="3137836" cy="1059750"/>
          </a:xfrm>
          <a:prstGeom prst="wedgeRoundRectCallout">
            <a:avLst>
              <a:gd name="adj1" fmla="val 28550"/>
              <a:gd name="adj2" fmla="val -155358"/>
              <a:gd name="adj3" fmla="val 16667"/>
            </a:avLst>
          </a:prstGeom>
          <a:solidFill>
            <a:srgbClr val="4472C4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The process variable: </a:t>
            </a:r>
            <a:r>
              <a:rPr lang="en-US" sz="2400" b="1" err="1">
                <a:solidFill>
                  <a:schemeClr val="tx1"/>
                </a:solidFill>
              </a:rPr>
              <a:t>refault</a:t>
            </a:r>
            <a:r>
              <a:rPr lang="en-US" sz="2400" b="1">
                <a:solidFill>
                  <a:schemeClr val="tx1"/>
                </a:solidFill>
              </a:rPr>
              <a:t> rate of tier=0 for FILE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2853E6-240F-79F6-A43C-9EC369C9D1EF}"/>
              </a:ext>
            </a:extLst>
          </p:cNvPr>
          <p:cNvSpPr/>
          <p:nvPr/>
        </p:nvSpPr>
        <p:spPr>
          <a:xfrm>
            <a:off x="10943924" y="3965608"/>
            <a:ext cx="664143" cy="3946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err="1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C527597-3AA1-E2FB-2605-B7F16500C458}"/>
              </a:ext>
            </a:extLst>
          </p:cNvPr>
          <p:cNvSpPr/>
          <p:nvPr/>
        </p:nvSpPr>
        <p:spPr>
          <a:xfrm>
            <a:off x="941910" y="5769246"/>
            <a:ext cx="3137836" cy="805460"/>
          </a:xfrm>
          <a:prstGeom prst="wedgeRoundRectCallout">
            <a:avLst>
              <a:gd name="adj1" fmla="val 31551"/>
              <a:gd name="adj2" fmla="val -185508"/>
              <a:gd name="adj3" fmla="val 16667"/>
            </a:avLst>
          </a:prstGeom>
          <a:solidFill>
            <a:srgbClr val="FF9966">
              <a:alpha val="43137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hlinkClick r:id="rId5" action="ppaction://hlinksldjump"/>
              </a:rPr>
              <a:t>logic for comparing the normalized </a:t>
            </a:r>
            <a:r>
              <a:rPr lang="en-US" sz="2400" dirty="0" err="1">
                <a:hlinkClick r:id="rId5" action="ppaction://hlinksldjump"/>
              </a:rPr>
              <a:t>refault</a:t>
            </a:r>
            <a:r>
              <a:rPr lang="en-US" sz="2400" dirty="0">
                <a:hlinkClick r:id="rId5" action="ppaction://hlinksldjump"/>
              </a:rPr>
              <a:t> 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6098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7FD6-512F-B670-772F-A7BF7152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rest of the </a:t>
            </a:r>
            <a:r>
              <a:rPr lang="en-US" i="1" err="1"/>
              <a:t>isolate_folios</a:t>
            </a:r>
            <a:r>
              <a:rPr lang="en-US" i="1"/>
              <a:t> </a:t>
            </a:r>
            <a:r>
              <a:rPr lang="en-US"/>
              <a:t>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0A4EF-3231-8F69-9FBE-962D9742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022AE-9210-0591-DB5D-6B506B95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4E086-D2AB-44AE-224C-A7D9186ADBE4}"/>
              </a:ext>
            </a:extLst>
          </p:cNvPr>
          <p:cNvSpPr txBox="1"/>
          <p:nvPr/>
        </p:nvSpPr>
        <p:spPr>
          <a:xfrm>
            <a:off x="653408" y="1685039"/>
            <a:ext cx="10885184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ANON_AND_FILE; 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if(scanned =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scan_folios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type, list, …)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/* reset the type*/</a:t>
            </a:r>
            <a:r>
              <a:rPr lang="en-US" sz="2400">
                <a:solidFill>
                  <a:srgbClr val="00B050"/>
                </a:solidFill>
                <a:latin typeface="Consolas" panose="020B0609020204030204" pitchFamily="49" charset="0"/>
              </a:rPr>
              <a:t>	</a:t>
            </a:r>
          </a:p>
          <a:p>
            <a:r>
              <a:rPr lang="en-US" sz="2400">
                <a:solidFill>
                  <a:srgbClr val="00B050"/>
                </a:solidFill>
                <a:latin typeface="Consolas" panose="020B0609020204030204" pitchFamily="49" charset="0"/>
              </a:rPr>
              <a:t>	</a:t>
            </a:r>
            <a:r>
              <a:rPr lang="en-US" sz="2400">
                <a:solidFill>
                  <a:srgbClr val="FF0000"/>
                </a:solidFill>
                <a:latin typeface="Consolas" panose="020B0609020204030204" pitchFamily="49" charset="0"/>
              </a:rPr>
              <a:t>return scanned;</a:t>
            </a:r>
            <a:endParaRPr lang="en-US" sz="2400" b="0"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E8DBB4F-170F-EC5D-4519-F9DC2047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9619" y="1291493"/>
            <a:ext cx="656900" cy="58710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FD3A213-FBCD-11B1-7788-51134F691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8037455" y="5377576"/>
            <a:ext cx="1384522" cy="13845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F58C7D-FB5E-75A8-96B3-1EC653CACC89}"/>
              </a:ext>
            </a:extLst>
          </p:cNvPr>
          <p:cNvSpPr txBox="1"/>
          <p:nvPr/>
        </p:nvSpPr>
        <p:spPr>
          <a:xfrm>
            <a:off x="4462257" y="5703303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more about </a:t>
            </a:r>
            <a:r>
              <a:rPr lang="en-US" sz="2400" err="1">
                <a:solidFill>
                  <a:srgbClr val="0070C0"/>
                </a:solidFill>
                <a:latin typeface="Comic Sans MS" panose="030F0702030302020204" pitchFamily="66" charset="0"/>
              </a:rPr>
              <a:t>scan_folios</a:t>
            </a:r>
            <a:endParaRPr lang="en-US" sz="24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7F63E57-30DA-0B8B-7FC8-4D3A8BC6C392}"/>
              </a:ext>
            </a:extLst>
          </p:cNvPr>
          <p:cNvSpPr/>
          <p:nvPr/>
        </p:nvSpPr>
        <p:spPr>
          <a:xfrm>
            <a:off x="3872371" y="4023723"/>
            <a:ext cx="3058886" cy="1488199"/>
          </a:xfrm>
          <a:prstGeom prst="wedgeRoundRectCallout">
            <a:avLst>
              <a:gd name="adj1" fmla="val 18913"/>
              <a:gd name="adj2" fmla="val -154476"/>
              <a:gd name="adj3" fmla="val 16667"/>
            </a:avLst>
          </a:prstGeom>
          <a:solidFill>
            <a:srgbClr val="4472C4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Check if there are </a:t>
            </a:r>
            <a:r>
              <a:rPr lang="en-US" sz="2400" err="1">
                <a:solidFill>
                  <a:schemeClr val="tx1"/>
                </a:solidFill>
              </a:rPr>
              <a:t>evictable</a:t>
            </a:r>
            <a:r>
              <a:rPr lang="en-US" sz="2400">
                <a:solidFill>
                  <a:schemeClr val="tx1"/>
                </a:solidFill>
              </a:rPr>
              <a:t> folios and return the number of such folios</a:t>
            </a:r>
          </a:p>
        </p:txBody>
      </p:sp>
    </p:spTree>
    <p:extLst>
      <p:ext uri="{BB962C8B-B14F-4D97-AF65-F5344CB8AC3E}">
        <p14:creationId xmlns:p14="http://schemas.microsoft.com/office/powerpoint/2010/main" val="15784591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6408-0597-C269-F21F-55AB0F18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err="1"/>
              <a:t>evict_folios</a:t>
            </a:r>
            <a:r>
              <a:rPr lang="en-US" i="1"/>
              <a:t> </a:t>
            </a:r>
            <a:r>
              <a:rPr lang="en-US" i="1">
                <a:sym typeface="Wingdings" panose="05000000000000000000" pitchFamily="2" charset="2"/>
              </a:rPr>
              <a:t> </a:t>
            </a:r>
            <a:r>
              <a:rPr lang="en-US" i="1" err="1">
                <a:sym typeface="Wingdings" panose="05000000000000000000" pitchFamily="2" charset="2"/>
              </a:rPr>
              <a:t>isolate_folios</a:t>
            </a:r>
            <a:r>
              <a:rPr lang="en-US" i="1">
                <a:sym typeface="Wingdings" panose="05000000000000000000" pitchFamily="2" charset="2"/>
              </a:rPr>
              <a:t>  </a:t>
            </a:r>
            <a:r>
              <a:rPr lang="en-US" i="1" err="1"/>
              <a:t>scan_folios</a:t>
            </a:r>
            <a:endParaRPr lang="en-US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04AE6-53DA-9F6D-259A-585D7FB5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3EA48-7C0A-9E12-152F-E135201F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7E43B-34DB-D1F6-748B-273BB83133C6}"/>
              </a:ext>
            </a:extLst>
          </p:cNvPr>
          <p:cNvSpPr txBox="1"/>
          <p:nvPr/>
        </p:nvSpPr>
        <p:spPr>
          <a:xfrm>
            <a:off x="979844" y="3107844"/>
            <a:ext cx="10671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FF0000"/>
                </a:solidFill>
              </a:rPr>
              <a:t>Iterate</a:t>
            </a:r>
            <a:r>
              <a:rPr lang="en-US" sz="2400"/>
              <a:t> through the </a:t>
            </a:r>
            <a:r>
              <a:rPr lang="en-US" sz="2400">
                <a:solidFill>
                  <a:srgbClr val="0070C0"/>
                </a:solidFill>
              </a:rPr>
              <a:t>zones</a:t>
            </a:r>
            <a:r>
              <a:rPr lang="en-US" sz="2400"/>
              <a:t> that need to be </a:t>
            </a:r>
            <a:r>
              <a:rPr lang="en-US" sz="2400">
                <a:solidFill>
                  <a:srgbClr val="00B050"/>
                </a:solidFill>
              </a:rPr>
              <a:t>shrunk</a:t>
            </a:r>
            <a:r>
              <a:rPr lang="en-US" sz="2400"/>
              <a:t> (</a:t>
            </a:r>
            <a:r>
              <a:rPr lang="en-US" sz="2400">
                <a:solidFill>
                  <a:srgbClr val="002060"/>
                </a:solidFill>
              </a:rPr>
              <a:t>order</a:t>
            </a:r>
            <a:r>
              <a:rPr lang="en-US" sz="2400"/>
              <a:t>: 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descending</a:t>
            </a:r>
            <a:r>
              <a:rPr lang="en-US" sz="2400"/>
              <a:t>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/>
              <a:t>Iterate through all the </a:t>
            </a:r>
            <a:r>
              <a:rPr lang="en-US" sz="2400">
                <a:solidFill>
                  <a:srgbClr val="00B050"/>
                </a:solidFill>
              </a:rPr>
              <a:t>folios</a:t>
            </a:r>
            <a:r>
              <a:rPr lang="en-US" sz="2400"/>
              <a:t> pointed to by </a:t>
            </a:r>
            <a:br>
              <a:rPr lang="en-US" sz="2400"/>
            </a:br>
            <a:r>
              <a:rPr lang="en-US" sz="2400"/>
              <a:t> </a:t>
            </a:r>
            <a:r>
              <a:rPr lang="en-US" sz="2400" err="1"/>
              <a:t>lrugen</a:t>
            </a:r>
            <a:r>
              <a:rPr lang="en-US" sz="2400"/>
              <a:t>-&gt;lists[</a:t>
            </a:r>
            <a:r>
              <a:rPr lang="en-US" sz="2400" err="1"/>
              <a:t>min_seq</a:t>
            </a:r>
            <a:r>
              <a:rPr lang="en-US" sz="2400"/>
              <a:t>][type][zone]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400"/>
              <a:t>Check that the </a:t>
            </a:r>
            <a:r>
              <a:rPr lang="en-US" sz="2400">
                <a:solidFill>
                  <a:srgbClr val="0070C0"/>
                </a:solidFill>
              </a:rPr>
              <a:t>folio</a:t>
            </a:r>
            <a:r>
              <a:rPr lang="en-US" sz="2400"/>
              <a:t> can be evicted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400"/>
              <a:t>If the </a:t>
            </a:r>
            <a:r>
              <a:rPr lang="en-US" sz="2400">
                <a:solidFill>
                  <a:srgbClr val="0070C0"/>
                </a:solidFill>
              </a:rPr>
              <a:t>folio</a:t>
            </a:r>
            <a:r>
              <a:rPr lang="en-US" sz="2400"/>
              <a:t> is pinned, is being </a:t>
            </a:r>
            <a:r>
              <a:rPr lang="en-US" sz="2400">
                <a:solidFill>
                  <a:srgbClr val="7030A0"/>
                </a:solidFill>
              </a:rPr>
              <a:t>written</a:t>
            </a:r>
            <a:r>
              <a:rPr lang="en-US" sz="2400"/>
              <a:t> back, was recently accessed, or there is a </a:t>
            </a:r>
            <a:r>
              <a:rPr lang="en-US" sz="2400">
                <a:solidFill>
                  <a:srgbClr val="C00000"/>
                </a:solidFill>
              </a:rPr>
              <a:t>race</a:t>
            </a:r>
            <a:r>
              <a:rPr lang="en-US" sz="2400"/>
              <a:t> condition, </a:t>
            </a:r>
            <a:r>
              <a:rPr lang="en-US" sz="2400">
                <a:solidFill>
                  <a:srgbClr val="FF0000"/>
                </a:solidFill>
              </a:rPr>
              <a:t>skip</a:t>
            </a:r>
            <a:r>
              <a:rPr lang="en-US" sz="2400"/>
              <a:t>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Return the number of pages that can possibly be evicted, and a list of folios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/>
              <a:t>This is the variable </a:t>
            </a:r>
            <a:r>
              <a:rPr lang="en-US" sz="2400">
                <a:solidFill>
                  <a:srgbClr val="0070C0"/>
                </a:solidFill>
              </a:rPr>
              <a:t>scanned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i="1">
                <a:solidFill>
                  <a:srgbClr val="FF0000"/>
                </a:solidFill>
              </a:rPr>
              <a:t>list</a:t>
            </a:r>
            <a:r>
              <a:rPr lang="en-US" sz="2400"/>
              <a:t> variable </a:t>
            </a:r>
            <a:r>
              <a:rPr lang="en-US" sz="2400">
                <a:sym typeface="Wingdings" panose="05000000000000000000" pitchFamily="2" charset="2"/>
              </a:rPr>
              <a:t> list of possibly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evictable</a:t>
            </a:r>
            <a:r>
              <a:rPr lang="en-US" sz="2400">
                <a:sym typeface="Wingdings" panose="05000000000000000000" pitchFamily="2" charset="2"/>
              </a:rPr>
              <a:t> folios</a:t>
            </a:r>
            <a:endParaRPr lang="en-US" sz="2400"/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2137D899-BFE6-0F6C-09AF-3AD5860A4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5876432" flipV="1">
            <a:off x="6799784" y="919522"/>
            <a:ext cx="1071064" cy="1542332"/>
          </a:xfrm>
          <a:prstGeom prst="rect">
            <a:avLst/>
          </a:prstGeom>
        </p:spPr>
      </p:pic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5E3E434A-44F1-6E1F-1737-E9C0B123E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5876432" flipV="1">
            <a:off x="3142184" y="1011115"/>
            <a:ext cx="1071064" cy="15423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912E7A-F907-6460-911D-8CCB2B870C76}"/>
              </a:ext>
            </a:extLst>
          </p:cNvPr>
          <p:cNvSpPr txBox="1"/>
          <p:nvPr/>
        </p:nvSpPr>
        <p:spPr>
          <a:xfrm>
            <a:off x="6950016" y="2254235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scanned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65C24-5ADF-17DD-0C93-4261D8E2BD3F}"/>
              </a:ext>
            </a:extLst>
          </p:cNvPr>
          <p:cNvSpPr txBox="1"/>
          <p:nvPr/>
        </p:nvSpPr>
        <p:spPr>
          <a:xfrm>
            <a:off x="3016317" y="2286216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scanned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8AD3C7-D274-3926-B2BE-7EA1897DD821}"/>
              </a:ext>
            </a:extLst>
          </p:cNvPr>
          <p:cNvSpPr/>
          <p:nvPr/>
        </p:nvSpPr>
        <p:spPr>
          <a:xfrm>
            <a:off x="6785811" y="2672370"/>
            <a:ext cx="1636168" cy="3438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list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AEFAB5-A040-0C0C-9DF7-F56448E030DE}"/>
              </a:ext>
            </a:extLst>
          </p:cNvPr>
          <p:cNvSpPr/>
          <p:nvPr/>
        </p:nvSpPr>
        <p:spPr>
          <a:xfrm>
            <a:off x="2890411" y="2675914"/>
            <a:ext cx="1636168" cy="3438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42524060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78EC-04C7-A521-04E2-F204B3B9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245229"/>
            <a:ext cx="10515600" cy="1325563"/>
          </a:xfrm>
        </p:spPr>
        <p:txBody>
          <a:bodyPr/>
          <a:lstStyle/>
          <a:p>
            <a:r>
              <a:rPr lang="en-US" dirty="0"/>
              <a:t>More about </a:t>
            </a:r>
            <a:r>
              <a:rPr lang="en-US" i="1" dirty="0" err="1"/>
              <a:t>scan_folios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2521C-D086-A1D2-1932-EDD07274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5C1B2-1B1D-6785-EDE6-66497CBA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E9582-16C9-55A8-38A4-44AF1748DE39}"/>
              </a:ext>
            </a:extLst>
          </p:cNvPr>
          <p:cNvSpPr/>
          <p:nvPr/>
        </p:nvSpPr>
        <p:spPr>
          <a:xfrm>
            <a:off x="2933701" y="3134572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3EAB1-8D74-2386-DB3E-36B51A62E75F}"/>
              </a:ext>
            </a:extLst>
          </p:cNvPr>
          <p:cNvSpPr/>
          <p:nvPr/>
        </p:nvSpPr>
        <p:spPr>
          <a:xfrm>
            <a:off x="4207329" y="3134571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AD78A5-80B3-1C51-B78F-62EA4DDD0ABB}"/>
              </a:ext>
            </a:extLst>
          </p:cNvPr>
          <p:cNvSpPr/>
          <p:nvPr/>
        </p:nvSpPr>
        <p:spPr>
          <a:xfrm>
            <a:off x="5426530" y="3134571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81FF22-0137-FE63-229C-6F5C68CB6997}"/>
              </a:ext>
            </a:extLst>
          </p:cNvPr>
          <p:cNvSpPr/>
          <p:nvPr/>
        </p:nvSpPr>
        <p:spPr>
          <a:xfrm>
            <a:off x="6700158" y="3134571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34DBC9-8CFB-CAAE-2C11-AEE3CAB0E126}"/>
              </a:ext>
            </a:extLst>
          </p:cNvPr>
          <p:cNvSpPr/>
          <p:nvPr/>
        </p:nvSpPr>
        <p:spPr>
          <a:xfrm>
            <a:off x="7973786" y="3134570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3A689-50BF-50E8-67AC-5B5EF9E7829C}"/>
              </a:ext>
            </a:extLst>
          </p:cNvPr>
          <p:cNvSpPr txBox="1"/>
          <p:nvPr/>
        </p:nvSpPr>
        <p:spPr>
          <a:xfrm>
            <a:off x="114300" y="3134570"/>
            <a:ext cx="2606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Type chosen for </a:t>
            </a:r>
            <a:b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eviction (FILE/</a:t>
            </a:r>
            <a:b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ANON)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D240B-35A2-171D-5B58-8496F60B3C38}"/>
              </a:ext>
            </a:extLst>
          </p:cNvPr>
          <p:cNvSpPr/>
          <p:nvPr/>
        </p:nvSpPr>
        <p:spPr>
          <a:xfrm>
            <a:off x="2933701" y="4574692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93EAA6-B339-53D1-683E-808553D393A0}"/>
              </a:ext>
            </a:extLst>
          </p:cNvPr>
          <p:cNvSpPr/>
          <p:nvPr/>
        </p:nvSpPr>
        <p:spPr>
          <a:xfrm>
            <a:off x="4207329" y="4574691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DA66B-63BF-436D-19F6-4CC2D510522A}"/>
              </a:ext>
            </a:extLst>
          </p:cNvPr>
          <p:cNvSpPr/>
          <p:nvPr/>
        </p:nvSpPr>
        <p:spPr>
          <a:xfrm>
            <a:off x="5426530" y="4574691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175E30-A65E-FA31-24A2-C54DE736AE17}"/>
              </a:ext>
            </a:extLst>
          </p:cNvPr>
          <p:cNvSpPr/>
          <p:nvPr/>
        </p:nvSpPr>
        <p:spPr>
          <a:xfrm>
            <a:off x="6700158" y="4574691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A4D279-9B1F-3F01-FCD7-CA1700DF840A}"/>
              </a:ext>
            </a:extLst>
          </p:cNvPr>
          <p:cNvSpPr/>
          <p:nvPr/>
        </p:nvSpPr>
        <p:spPr>
          <a:xfrm>
            <a:off x="7973786" y="4574690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5199FC-F0C2-5819-0DD7-1C30F7F02B4F}"/>
              </a:ext>
            </a:extLst>
          </p:cNvPr>
          <p:cNvSpPr txBox="1"/>
          <p:nvPr/>
        </p:nvSpPr>
        <p:spPr>
          <a:xfrm>
            <a:off x="114300" y="4574690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Other type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4CA84E-5FE2-6363-FF0C-F3454D65C350}"/>
              </a:ext>
            </a:extLst>
          </p:cNvPr>
          <p:cNvCxnSpPr>
            <a:cxnSpLocks/>
            <a:stCxn id="12" idx="0"/>
            <a:endCxn id="6" idx="2"/>
          </p:cNvCxnSpPr>
          <p:nvPr/>
        </p:nvCxnSpPr>
        <p:spPr>
          <a:xfrm flipV="1">
            <a:off x="3570515" y="3842143"/>
            <a:ext cx="0" cy="732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F94C35-AA76-E7BA-A6F9-389FA41E9CA0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V="1">
            <a:off x="3570515" y="3842142"/>
            <a:ext cx="1273628" cy="732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8C24BA7-8154-CA1A-D354-209074AC295C}"/>
              </a:ext>
            </a:extLst>
          </p:cNvPr>
          <p:cNvSpPr/>
          <p:nvPr/>
        </p:nvSpPr>
        <p:spPr>
          <a:xfrm>
            <a:off x="3931591" y="4021527"/>
            <a:ext cx="371398" cy="3133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312391-E76C-68C7-CBAF-3C30E7BC723C}"/>
              </a:ext>
            </a:extLst>
          </p:cNvPr>
          <p:cNvSpPr/>
          <p:nvPr/>
        </p:nvSpPr>
        <p:spPr>
          <a:xfrm>
            <a:off x="3174392" y="4021527"/>
            <a:ext cx="371398" cy="3133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5ED09E-ACDA-5AE0-5AF6-B21F5F4E94E7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flipV="1">
            <a:off x="3570515" y="3842142"/>
            <a:ext cx="2492829" cy="732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1534A8B-6EF4-60AD-74AE-F4986BE07A95}"/>
              </a:ext>
            </a:extLst>
          </p:cNvPr>
          <p:cNvSpPr/>
          <p:nvPr/>
        </p:nvSpPr>
        <p:spPr>
          <a:xfrm>
            <a:off x="4890639" y="4021527"/>
            <a:ext cx="371398" cy="3133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D5A1FB-F2D4-8E88-D148-30333D02350C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3651846" y="3842142"/>
            <a:ext cx="3685126" cy="7325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453D121-5CB6-65C9-DEE2-47562A40B984}"/>
              </a:ext>
            </a:extLst>
          </p:cNvPr>
          <p:cNvSpPr/>
          <p:nvPr/>
        </p:nvSpPr>
        <p:spPr>
          <a:xfrm>
            <a:off x="6157390" y="4051730"/>
            <a:ext cx="371398" cy="3133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&lt;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77B25DB1-9F38-5A68-FB01-B9F60FC92EAD}"/>
              </a:ext>
            </a:extLst>
          </p:cNvPr>
          <p:cNvSpPr/>
          <p:nvPr/>
        </p:nvSpPr>
        <p:spPr>
          <a:xfrm>
            <a:off x="1834244" y="1901083"/>
            <a:ext cx="2841171" cy="707571"/>
          </a:xfrm>
          <a:prstGeom prst="wedgeRoundRectCallout">
            <a:avLst>
              <a:gd name="adj1" fmla="val 726"/>
              <a:gd name="adj2" fmla="val 12576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lower normalized </a:t>
            </a:r>
            <a:r>
              <a:rPr lang="en-US" sz="2400" dirty="0" err="1"/>
              <a:t>refault</a:t>
            </a:r>
            <a:r>
              <a:rPr lang="en-US" sz="2400" dirty="0"/>
              <a:t> rate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30233D20-CA1C-5EA1-E0C7-F587DDDD7E2C}"/>
              </a:ext>
            </a:extLst>
          </p:cNvPr>
          <p:cNvSpPr/>
          <p:nvPr/>
        </p:nvSpPr>
        <p:spPr>
          <a:xfrm>
            <a:off x="5676904" y="1876742"/>
            <a:ext cx="2977240" cy="1048240"/>
          </a:xfrm>
          <a:prstGeom prst="wedgeRoundRectCallout">
            <a:avLst>
              <a:gd name="adj1" fmla="val 7307"/>
              <a:gd name="adj2" fmla="val 6968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at which the tier’s </a:t>
            </a:r>
            <a:r>
              <a:rPr lang="en-US" sz="2400" dirty="0" err="1"/>
              <a:t>refault</a:t>
            </a:r>
            <a:r>
              <a:rPr lang="en-US" sz="2400" dirty="0"/>
              <a:t> rate is higher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B3AA5F8-83AD-5CD5-243F-2954A10CBB38}"/>
              </a:ext>
            </a:extLst>
          </p:cNvPr>
          <p:cNvSpPr/>
          <p:nvPr/>
        </p:nvSpPr>
        <p:spPr>
          <a:xfrm>
            <a:off x="6596745" y="348343"/>
            <a:ext cx="329836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some additional computation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D0FD8F7A-664C-F197-6536-C544B88D1241}"/>
              </a:ext>
            </a:extLst>
          </p:cNvPr>
          <p:cNvSpPr/>
          <p:nvPr/>
        </p:nvSpPr>
        <p:spPr>
          <a:xfrm rot="16200000">
            <a:off x="7803825" y="2825149"/>
            <a:ext cx="365125" cy="252205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C44B9E8E-9394-5266-B91E-91EBD96696DC}"/>
              </a:ext>
            </a:extLst>
          </p:cNvPr>
          <p:cNvSpPr/>
          <p:nvPr/>
        </p:nvSpPr>
        <p:spPr>
          <a:xfrm>
            <a:off x="9726386" y="1752600"/>
            <a:ext cx="2226454" cy="2430343"/>
          </a:xfrm>
          <a:prstGeom prst="wedgeRoundRectCallout">
            <a:avLst>
              <a:gd name="adj1" fmla="val -70214"/>
              <a:gd name="adj2" fmla="val 426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Increment the generations of folios in these tiers when they are scanned</a:t>
            </a:r>
          </a:p>
        </p:txBody>
      </p: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F020DAA9-AB94-27BD-1278-6B7D60E05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01" y="976470"/>
            <a:ext cx="864371" cy="864371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92BDB3D-30DA-A423-7A7D-830AEB2CD81C}"/>
              </a:ext>
            </a:extLst>
          </p:cNvPr>
          <p:cNvSpPr/>
          <p:nvPr/>
        </p:nvSpPr>
        <p:spPr>
          <a:xfrm>
            <a:off x="1834244" y="5518919"/>
            <a:ext cx="8612123" cy="7516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Even if the generation is </a:t>
            </a:r>
            <a:r>
              <a:rPr lang="en-US" sz="2400" i="1" dirty="0" err="1"/>
              <a:t>min_seq</a:t>
            </a:r>
            <a:r>
              <a:rPr lang="en-US" sz="2400" dirty="0"/>
              <a:t>, if the folio is in a higher tier, give it another chance by incrementing its generation</a:t>
            </a:r>
          </a:p>
        </p:txBody>
      </p: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3846B8BE-918E-686D-E70D-CC2E41929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46529"/>
            <a:ext cx="1266242" cy="12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3A10-C19C-5E60-8BAC-2588D6BF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8" y="365124"/>
            <a:ext cx="10515600" cy="1325563"/>
          </a:xfrm>
        </p:spPr>
        <p:txBody>
          <a:bodyPr/>
          <a:lstStyle/>
          <a:p>
            <a:r>
              <a:rPr lang="en-US" i="1" err="1"/>
              <a:t>evict_folios</a:t>
            </a:r>
            <a:r>
              <a:rPr lang="en-US" i="1"/>
              <a:t>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i="1" err="1">
                <a:sym typeface="Wingdings" panose="05000000000000000000" pitchFamily="2" charset="2"/>
              </a:rPr>
              <a:t>shrink_folio_list</a:t>
            </a:r>
            <a:endParaRPr lang="en-US" i="1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49D1AD-6D78-C141-8289-9C65E4244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9218" y="889396"/>
            <a:ext cx="2233953" cy="22339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FE843-F594-D5A9-FBD2-4BBA1CB8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814B6-23C9-3762-24A2-2177B2E8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79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17DB058-E077-7EAC-3D37-B0FD48EDF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608806"/>
            <a:ext cx="838200" cy="8382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FB4D6E-195E-ABC8-2B5E-0CA3717BB45B}"/>
              </a:ext>
            </a:extLst>
          </p:cNvPr>
          <p:cNvSpPr/>
          <p:nvPr/>
        </p:nvSpPr>
        <p:spPr>
          <a:xfrm>
            <a:off x="2285999" y="1628774"/>
            <a:ext cx="6879772" cy="6932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We have a list of folios that can possibly be evicted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4F0DF-7767-D0EA-D05D-855BFBB73001}"/>
              </a:ext>
            </a:extLst>
          </p:cNvPr>
          <p:cNvSpPr txBox="1"/>
          <p:nvPr/>
        </p:nvSpPr>
        <p:spPr>
          <a:xfrm>
            <a:off x="551320" y="2912757"/>
            <a:ext cx="10671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Perform basic </a:t>
            </a:r>
            <a:r>
              <a:rPr lang="en-US" sz="2400">
                <a:solidFill>
                  <a:srgbClr val="C00000"/>
                </a:solidFill>
              </a:rPr>
              <a:t>bookkeeping</a:t>
            </a:r>
            <a:r>
              <a:rPr lang="en-US" sz="2400"/>
              <a:t>. Take the number of </a:t>
            </a:r>
            <a:r>
              <a:rPr lang="en-US" sz="2400">
                <a:solidFill>
                  <a:srgbClr val="FF0000"/>
                </a:solidFill>
              </a:rPr>
              <a:t>reclaimed</a:t>
            </a:r>
            <a:r>
              <a:rPr lang="en-US" sz="2400"/>
              <a:t> pages into account.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0B050"/>
                </a:solidFill>
              </a:rPr>
              <a:t>Folios</a:t>
            </a:r>
            <a:r>
              <a:rPr lang="en-US" sz="2400"/>
              <a:t> that are in the process of being written back may </a:t>
            </a:r>
            <a:r>
              <a:rPr lang="en-US" sz="2400">
                <a:solidFill>
                  <a:srgbClr val="7030A0"/>
                </a:solidFill>
              </a:rPr>
              <a:t>stall</a:t>
            </a:r>
            <a:r>
              <a:rPr lang="en-US" sz="2400"/>
              <a:t> this process. </a:t>
            </a:r>
            <a:r>
              <a:rPr lang="en-US" sz="2400">
                <a:solidFill>
                  <a:srgbClr val="7030A0"/>
                </a:solidFill>
              </a:rPr>
              <a:t>Wait</a:t>
            </a:r>
            <a:r>
              <a:rPr lang="en-US" sz="240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 Given a </a:t>
            </a:r>
            <a:r>
              <a:rPr lang="en-US" sz="2400">
                <a:solidFill>
                  <a:srgbClr val="00B050"/>
                </a:solidFill>
              </a:rPr>
              <a:t>folio</a:t>
            </a:r>
            <a:r>
              <a:rPr lang="en-US" sz="2400"/>
              <a:t> that needs to be </a:t>
            </a:r>
            <a:r>
              <a:rPr lang="en-US" sz="2400">
                <a:solidFill>
                  <a:srgbClr val="0070C0"/>
                </a:solidFill>
              </a:rPr>
              <a:t>evicted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/>
              <a:t>Look around </a:t>
            </a:r>
            <a:r>
              <a:rPr lang="en-US" sz="2400">
                <a:solidFill>
                  <a:srgbClr val="00B050"/>
                </a:solidFill>
              </a:rPr>
              <a:t>nearby</a:t>
            </a:r>
            <a:r>
              <a:rPr lang="en-US" sz="2400"/>
              <a:t> addresses: </a:t>
            </a:r>
            <a:r>
              <a:rPr lang="en-US" sz="2400" i="1" err="1"/>
              <a:t>lru_gen_look_around</a:t>
            </a:r>
            <a:r>
              <a:rPr lang="en-US" sz="2400"/>
              <a:t> 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/>
              <a:t>Mark a few </a:t>
            </a:r>
            <a:r>
              <a:rPr lang="en-US" sz="2400">
                <a:solidFill>
                  <a:srgbClr val="FF0000"/>
                </a:solidFill>
              </a:rPr>
              <a:t>old</a:t>
            </a:r>
            <a:r>
              <a:rPr lang="en-US" sz="2400"/>
              <a:t> (clear the </a:t>
            </a:r>
            <a:r>
              <a:rPr lang="en-US" sz="2400">
                <a:solidFill>
                  <a:srgbClr val="0070C0"/>
                </a:solidFill>
              </a:rPr>
              <a:t>access</a:t>
            </a:r>
            <a:r>
              <a:rPr lang="en-US" sz="2400"/>
              <a:t> bit)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/>
              <a:t>Note down </a:t>
            </a:r>
            <a:r>
              <a:rPr lang="en-US" sz="2400">
                <a:solidFill>
                  <a:srgbClr val="7030A0"/>
                </a:solidFill>
              </a:rPr>
              <a:t>PMD</a:t>
            </a:r>
            <a:r>
              <a:rPr lang="en-US" sz="2400"/>
              <a:t> entries that point to primarily </a:t>
            </a:r>
            <a:r>
              <a:rPr lang="en-US" sz="2400">
                <a:solidFill>
                  <a:srgbClr val="FF0000"/>
                </a:solidFill>
              </a:rPr>
              <a:t>young</a:t>
            </a:r>
            <a:r>
              <a:rPr lang="en-US" sz="2400"/>
              <a:t> (recently accessed) pages (in the Bloom filter)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Split 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large</a:t>
            </a:r>
            <a:r>
              <a:rPr lang="en-US" sz="2400"/>
              <a:t> folios into smaller folios (for </a:t>
            </a:r>
            <a:r>
              <a:rPr lang="en-US" sz="2400">
                <a:solidFill>
                  <a:srgbClr val="0070C0"/>
                </a:solidFill>
              </a:rPr>
              <a:t>performance</a:t>
            </a:r>
            <a:r>
              <a:rPr lang="en-US" sz="2400"/>
              <a:t> reasons)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>
                <a:solidFill>
                  <a:srgbClr val="00B050"/>
                </a:solidFill>
              </a:rPr>
              <a:t>Free</a:t>
            </a:r>
            <a:r>
              <a:rPr lang="en-US" sz="2400"/>
              <a:t> buffers, </a:t>
            </a:r>
            <a:r>
              <a:rPr lang="en-US" sz="2400">
                <a:solidFill>
                  <a:srgbClr val="0070C0"/>
                </a:solidFill>
              </a:rPr>
              <a:t>flush</a:t>
            </a:r>
            <a:r>
              <a:rPr lang="en-US" sz="2400"/>
              <a:t> the corresponding entries from the </a:t>
            </a:r>
            <a:r>
              <a:rPr lang="en-US" sz="2400">
                <a:solidFill>
                  <a:srgbClr val="FF0000"/>
                </a:solidFill>
              </a:rPr>
              <a:t>TLB</a:t>
            </a:r>
            <a:r>
              <a:rPr lang="en-US" sz="2400"/>
              <a:t>, </a:t>
            </a:r>
            <a:r>
              <a:rPr lang="en-US" sz="2400">
                <a:solidFill>
                  <a:srgbClr val="C00000"/>
                </a:solidFill>
              </a:rPr>
              <a:t>write back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154E373-33F5-626B-A24F-1A459303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8222159" y="3998558"/>
            <a:ext cx="776880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5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6C88D-3939-DB80-E621-C6E5A3A0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D7A13-3D09-287D-FCF0-92940B89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822582-AFC8-0079-41B2-479640AF15E7}"/>
              </a:ext>
            </a:extLst>
          </p:cNvPr>
          <p:cNvSpPr/>
          <p:nvPr/>
        </p:nvSpPr>
        <p:spPr>
          <a:xfrm>
            <a:off x="2764971" y="1567543"/>
            <a:ext cx="6629400" cy="3254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/>
              <a:t>Heuristics for memory allocation: with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20047085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399D1D-D3F8-8EEA-EF1B-E48CF042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3" y="3694114"/>
            <a:ext cx="1333173" cy="1333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3BCBDF-2136-F893-B766-9283AACA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3" y="136525"/>
            <a:ext cx="10515600" cy="1325563"/>
          </a:xfrm>
        </p:spPr>
        <p:txBody>
          <a:bodyPr/>
          <a:lstStyle/>
          <a:p>
            <a:r>
              <a:rPr lang="en-US" b="1" i="1" err="1">
                <a:solidFill>
                  <a:srgbClr val="00B050"/>
                </a:solidFill>
              </a:rPr>
              <a:t>lru_gen_look_around</a:t>
            </a:r>
            <a:r>
              <a:rPr lang="en-US" i="1"/>
              <a:t>: </a:t>
            </a:r>
            <a:r>
              <a:rPr lang="en-US" i="1">
                <a:solidFill>
                  <a:srgbClr val="7030A0"/>
                </a:solidFill>
              </a:rPr>
              <a:t>main input</a:t>
            </a:r>
            <a:r>
              <a:rPr lang="en-US" i="1"/>
              <a:t> </a:t>
            </a:r>
            <a:r>
              <a:rPr lang="en-US" i="1" err="1"/>
              <a:t>vm_area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5DB6F-07B7-871D-7057-90BA9B90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770" y="14620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Consider the </a:t>
            </a:r>
            <a:r>
              <a:rPr lang="en-US">
                <a:solidFill>
                  <a:srgbClr val="FF0000"/>
                </a:solidFill>
              </a:rPr>
              <a:t>memory</a:t>
            </a:r>
            <a:r>
              <a:rPr lang="en-US"/>
              <a:t> space that is mapped by one entry in the </a:t>
            </a:r>
            <a:r>
              <a:rPr lang="en-US">
                <a:solidFill>
                  <a:srgbClr val="0070C0"/>
                </a:solidFill>
              </a:rPr>
              <a:t>PMD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Further limit the </a:t>
            </a:r>
            <a:r>
              <a:rPr lang="en-US">
                <a:solidFill>
                  <a:srgbClr val="0070C0"/>
                </a:solidFill>
              </a:rPr>
              <a:t>size</a:t>
            </a:r>
            <a:r>
              <a:rPr lang="en-US"/>
              <a:t> of the considered </a:t>
            </a:r>
            <a:r>
              <a:rPr lang="en-US">
                <a:solidFill>
                  <a:srgbClr val="C00000"/>
                </a:solidFill>
              </a:rPr>
              <a:t>region</a:t>
            </a:r>
            <a:r>
              <a:rPr lang="en-US"/>
              <a:t> to 64 pages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Iterate through all the </a:t>
            </a:r>
            <a:r>
              <a:rPr lang="en-US">
                <a:solidFill>
                  <a:srgbClr val="00B050"/>
                </a:solidFill>
              </a:rPr>
              <a:t>pages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/>
              <a:t>If it is an </a:t>
            </a:r>
            <a:r>
              <a:rPr lang="en-US">
                <a:solidFill>
                  <a:srgbClr val="FF0000"/>
                </a:solidFill>
              </a:rPr>
              <a:t>old</a:t>
            </a:r>
            <a:r>
              <a:rPr lang="en-US"/>
              <a:t> page (not recently accessed) continue.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/>
              <a:t>Get the </a:t>
            </a:r>
            <a:r>
              <a:rPr lang="en-US">
                <a:solidFill>
                  <a:srgbClr val="00B050"/>
                </a:solidFill>
              </a:rPr>
              <a:t>folio</a:t>
            </a:r>
            <a:r>
              <a:rPr lang="en-US"/>
              <a:t> associated with the </a:t>
            </a:r>
            <a:r>
              <a:rPr lang="en-US">
                <a:solidFill>
                  <a:srgbClr val="0070C0"/>
                </a:solidFill>
              </a:rPr>
              <a:t>page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/>
              <a:t>Mark the page </a:t>
            </a:r>
            <a:r>
              <a:rPr lang="en-US">
                <a:solidFill>
                  <a:srgbClr val="C00000"/>
                </a:solidFill>
              </a:rPr>
              <a:t>old</a:t>
            </a:r>
            <a:r>
              <a:rPr lang="en-US"/>
              <a:t> (</a:t>
            </a:r>
            <a:r>
              <a:rPr lang="en-US">
                <a:solidFill>
                  <a:srgbClr val="00B050"/>
                </a:solidFill>
              </a:rPr>
              <a:t>clear</a:t>
            </a:r>
            <a:r>
              <a:rPr lang="en-US"/>
              <a:t> its access bit)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/>
              <a:t>If the folio’s generation ≠ </a:t>
            </a:r>
            <a:r>
              <a:rPr lang="en-US" err="1"/>
              <a:t>max_seq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record</a:t>
            </a:r>
            <a:r>
              <a:rPr lang="en-US"/>
              <a:t> the page number in a bitmap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If the </a:t>
            </a:r>
            <a:r>
              <a:rPr lang="en-US">
                <a:solidFill>
                  <a:srgbClr val="00B050"/>
                </a:solidFill>
              </a:rPr>
              <a:t>number</a:t>
            </a:r>
            <a:r>
              <a:rPr lang="en-US"/>
              <a:t> of </a:t>
            </a:r>
            <a:r>
              <a:rPr lang="en-US">
                <a:solidFill>
                  <a:srgbClr val="FF0000"/>
                </a:solidFill>
              </a:rPr>
              <a:t>young</a:t>
            </a:r>
            <a:r>
              <a:rPr lang="en-US"/>
              <a:t> pages is more than a certain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threshold</a:t>
            </a:r>
            <a:r>
              <a:rPr lang="en-US"/>
              <a:t> record the PMD number in the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Bloom filter </a:t>
            </a:r>
            <a:r>
              <a:rPr lang="en-US">
                <a:solidFill>
                  <a:srgbClr val="0070C0"/>
                </a:solidFill>
              </a:rPr>
              <a:t>(makes page walking more efficient)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Set the </a:t>
            </a:r>
            <a:r>
              <a:rPr lang="en-US">
                <a:solidFill>
                  <a:srgbClr val="0070C0"/>
                </a:solidFill>
              </a:rPr>
              <a:t>folios</a:t>
            </a:r>
            <a:r>
              <a:rPr lang="en-US"/>
              <a:t> of the </a:t>
            </a:r>
            <a:r>
              <a:rPr lang="en-US">
                <a:solidFill>
                  <a:srgbClr val="00B050"/>
                </a:solidFill>
              </a:rPr>
              <a:t>pages</a:t>
            </a:r>
            <a:r>
              <a:rPr lang="en-US"/>
              <a:t> (</a:t>
            </a:r>
            <a:r>
              <a:rPr lang="en-US">
                <a:solidFill>
                  <a:srgbClr val="FF0000"/>
                </a:solidFill>
              </a:rPr>
              <a:t>recorded</a:t>
            </a:r>
            <a:r>
              <a:rPr lang="en-US"/>
              <a:t> in the bitmap) to the latest generation (</a:t>
            </a:r>
            <a:r>
              <a:rPr lang="en-US" err="1">
                <a:solidFill>
                  <a:srgbClr val="FF0000"/>
                </a:solidFill>
              </a:rPr>
              <a:t>max_seq</a:t>
            </a:r>
            <a:r>
              <a:rPr lang="en-US"/>
              <a:t>) and do the rest of the </a:t>
            </a:r>
            <a:r>
              <a:rPr lang="en-US">
                <a:solidFill>
                  <a:srgbClr val="00B050"/>
                </a:solidFill>
              </a:rPr>
              <a:t>bookkeeping</a:t>
            </a:r>
            <a:r>
              <a:rPr lang="en-US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E564E-966B-3D9F-48E9-4FC2D27D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00C02-13BB-FD65-D585-99D602EB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599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CAAE-588E-2CA6-BEB3-C87C699A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19" y="694190"/>
            <a:ext cx="11123611" cy="1325563"/>
          </a:xfrm>
        </p:spPr>
        <p:txBody>
          <a:bodyPr/>
          <a:lstStyle/>
          <a:p>
            <a:r>
              <a:rPr lang="en-US"/>
              <a:t>How do we use the Bloom filter (subsequently)?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C7923-D6F8-503D-15A3-77DAA370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C56C3-F837-DBFE-DFC2-1CF54B87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81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D4DF49C-BCC2-8F5D-DCA1-80410A8B8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0" y="1081868"/>
            <a:ext cx="550208" cy="550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B80D1F-1EEF-45D4-9621-A7F0DD3C6FBF}"/>
              </a:ext>
            </a:extLst>
          </p:cNvPr>
          <p:cNvSpPr/>
          <p:nvPr/>
        </p:nvSpPr>
        <p:spPr>
          <a:xfrm>
            <a:off x="1468916" y="2416627"/>
            <a:ext cx="9645398" cy="3777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 i="1" err="1">
                <a:solidFill>
                  <a:srgbClr val="0070C0"/>
                </a:solidFill>
              </a:rPr>
              <a:t>kswapd</a:t>
            </a:r>
            <a:r>
              <a:rPr lang="en-US" sz="2400"/>
              <a:t>, sequential write commands, and page allocation modules try to </a:t>
            </a:r>
            <a:r>
              <a:rPr lang="en-US" sz="2400">
                <a:solidFill>
                  <a:srgbClr val="FF0000"/>
                </a:solidFill>
              </a:rPr>
              <a:t>age</a:t>
            </a:r>
            <a:r>
              <a:rPr lang="en-US" sz="2400"/>
              <a:t> and </a:t>
            </a:r>
            <a:r>
              <a:rPr lang="en-US" sz="2400">
                <a:solidFill>
                  <a:srgbClr val="7030A0"/>
                </a:solidFill>
              </a:rPr>
              <a:t>evict</a:t>
            </a:r>
            <a:r>
              <a:rPr lang="en-US" sz="2400"/>
              <a:t> pages. </a:t>
            </a:r>
          </a:p>
          <a:p>
            <a:pPr marL="457200" indent="-457200">
              <a:buAutoNum type="arabicPeriod"/>
            </a:pPr>
            <a:r>
              <a:rPr lang="en-US" sz="2400"/>
              <a:t>They call the function </a:t>
            </a:r>
            <a:r>
              <a:rPr lang="en-US" sz="2400" i="1" err="1"/>
              <a:t>walk_mm</a:t>
            </a:r>
            <a:r>
              <a:rPr lang="en-US" sz="2400" i="1"/>
              <a:t>() </a:t>
            </a:r>
            <a:r>
              <a:rPr lang="en-US" sz="2400"/>
              <a:t>that walks the page table and marks </a:t>
            </a:r>
            <a:r>
              <a:rPr lang="en-US" sz="2400">
                <a:solidFill>
                  <a:srgbClr val="FF0000"/>
                </a:solidFill>
              </a:rPr>
              <a:t>young (accessed)</a:t>
            </a:r>
            <a:r>
              <a:rPr lang="en-US" sz="2400"/>
              <a:t> entries as </a:t>
            </a:r>
            <a:r>
              <a:rPr lang="en-US" sz="2400">
                <a:solidFill>
                  <a:srgbClr val="00B050"/>
                </a:solidFill>
              </a:rPr>
              <a:t>old (</a:t>
            </a:r>
            <a:r>
              <a:rPr lang="en-US" sz="2400" err="1">
                <a:solidFill>
                  <a:srgbClr val="00B050"/>
                </a:solidFill>
              </a:rPr>
              <a:t>unaccessed</a:t>
            </a:r>
            <a:r>
              <a:rPr lang="en-US" sz="2400">
                <a:solidFill>
                  <a:srgbClr val="00B050"/>
                </a:solidFill>
              </a:rPr>
              <a:t>), </a:t>
            </a:r>
            <a:r>
              <a:rPr lang="en-US" sz="2400">
                <a:solidFill>
                  <a:schemeClr val="tx1"/>
                </a:solidFill>
              </a:rPr>
              <a:t>as well as updates the </a:t>
            </a:r>
            <a:r>
              <a:rPr lang="en-US" sz="2400">
                <a:solidFill>
                  <a:srgbClr val="C00000"/>
                </a:solidFill>
              </a:rPr>
              <a:t>generation</a:t>
            </a:r>
            <a:r>
              <a:rPr lang="en-US" sz="2400">
                <a:solidFill>
                  <a:schemeClr val="tx1"/>
                </a:solidFill>
              </a:rPr>
              <a:t> of young entries. 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Entries that are already old are </a:t>
            </a:r>
            <a:r>
              <a:rPr lang="en-US" sz="2400">
                <a:solidFill>
                  <a:srgbClr val="0070C0"/>
                </a:solidFill>
              </a:rPr>
              <a:t>skipped</a:t>
            </a:r>
            <a:r>
              <a:rPr lang="en-US" sz="240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While walking the PMD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tables</a:t>
            </a:r>
            <a:r>
              <a:rPr lang="en-US" sz="2400">
                <a:solidFill>
                  <a:schemeClr val="tx1"/>
                </a:solidFill>
              </a:rPr>
              <a:t>, test if the PMD address is in the </a:t>
            </a:r>
            <a:r>
              <a:rPr lang="en-US" sz="2400">
                <a:solidFill>
                  <a:srgbClr val="FF0000"/>
                </a:solidFill>
              </a:rPr>
              <a:t>Bloom</a:t>
            </a:r>
            <a:r>
              <a:rPr lang="en-US" sz="2400">
                <a:solidFill>
                  <a:schemeClr val="tx1"/>
                </a:solidFill>
              </a:rPr>
              <a:t> filter. If it is not there, then the </a:t>
            </a:r>
            <a:r>
              <a:rPr lang="en-US" sz="2400">
                <a:solidFill>
                  <a:srgbClr val="7030A0"/>
                </a:solidFill>
              </a:rPr>
              <a:t>PMD</a:t>
            </a:r>
            <a:r>
              <a:rPr lang="en-US" sz="2400">
                <a:solidFill>
                  <a:schemeClr val="tx1"/>
                </a:solidFill>
              </a:rPr>
              <a:t> range is most likely </a:t>
            </a:r>
            <a:r>
              <a:rPr lang="en-US" sz="2400">
                <a:solidFill>
                  <a:srgbClr val="FF0000"/>
                </a:solidFill>
              </a:rPr>
              <a:t>old</a:t>
            </a:r>
            <a:r>
              <a:rPr lang="en-US" sz="2400">
                <a:solidFill>
                  <a:schemeClr val="tx1"/>
                </a:solidFill>
              </a:rPr>
              <a:t> and should be </a:t>
            </a:r>
            <a:r>
              <a:rPr lang="en-US" sz="2400">
                <a:solidFill>
                  <a:srgbClr val="0070C0"/>
                </a:solidFill>
              </a:rPr>
              <a:t>skipped</a:t>
            </a:r>
            <a:r>
              <a:rPr lang="en-US" sz="2400">
                <a:solidFill>
                  <a:schemeClr val="tx1"/>
                </a:solidFill>
              </a:rPr>
              <a:t>. Improves </a:t>
            </a:r>
            <a:r>
              <a:rPr lang="en-US" sz="2400">
                <a:solidFill>
                  <a:srgbClr val="00B050"/>
                </a:solidFill>
              </a:rPr>
              <a:t>performance</a:t>
            </a:r>
            <a:r>
              <a:rPr lang="en-US" sz="240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208028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55EF-6394-86B2-D81E-222576ED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Miscellaneous</a:t>
            </a:r>
            <a:r>
              <a:rPr lang="en-IN"/>
              <a:t> Topics: 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2273-D58E-DCD8-6E39-FDD0C3F4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100"/>
            <a:ext cx="11085576" cy="3017654"/>
          </a:xfrm>
        </p:spPr>
        <p:txBody>
          <a:bodyPr>
            <a:normAutofit/>
          </a:bodyPr>
          <a:lstStyle/>
          <a:p>
            <a:r>
              <a:rPr lang="en-IN"/>
              <a:t>There is a need to keep the </a:t>
            </a:r>
            <a:r>
              <a:rPr lang="en-IN">
                <a:solidFill>
                  <a:srgbClr val="0070C0"/>
                </a:solidFill>
              </a:rPr>
              <a:t>working</a:t>
            </a:r>
            <a:r>
              <a:rPr lang="en-IN"/>
              <a:t> set in memory</a:t>
            </a:r>
          </a:p>
          <a:p>
            <a:r>
              <a:rPr lang="en-IN"/>
              <a:t>Don’t </a:t>
            </a:r>
            <a:r>
              <a:rPr lang="en-IN">
                <a:solidFill>
                  <a:srgbClr val="00B050"/>
                </a:solidFill>
              </a:rPr>
              <a:t>evict</a:t>
            </a:r>
            <a:r>
              <a:rPr lang="en-IN"/>
              <a:t> a page that is less than </a:t>
            </a:r>
            <a:r>
              <a:rPr lang="en-IN" i="1"/>
              <a:t>N </a:t>
            </a:r>
            <a:r>
              <a:rPr lang="en-IN" err="1"/>
              <a:t>ms</a:t>
            </a:r>
            <a:r>
              <a:rPr lang="en-IN"/>
              <a:t> </a:t>
            </a:r>
            <a:r>
              <a:rPr lang="en-IN">
                <a:solidFill>
                  <a:srgbClr val="C00000"/>
                </a:solidFill>
              </a:rPr>
              <a:t>old</a:t>
            </a:r>
            <a:r>
              <a:rPr lang="en-IN"/>
              <a:t> in </a:t>
            </a:r>
            <a:r>
              <a:rPr lang="en-IN">
                <a:solidFill>
                  <a:srgbClr val="FF0000"/>
                </a:solidFill>
              </a:rPr>
              <a:t>memory</a:t>
            </a:r>
          </a:p>
          <a:p>
            <a:r>
              <a:rPr lang="en-IN"/>
              <a:t>N = 1000 is practically a </a:t>
            </a:r>
            <a:r>
              <a:rPr lang="en-IN">
                <a:solidFill>
                  <a:srgbClr val="C00000"/>
                </a:solidFill>
              </a:rPr>
              <a:t>good value </a:t>
            </a:r>
            <a:r>
              <a:rPr lang="en-IN"/>
              <a:t>for GUI-based applications</a:t>
            </a:r>
          </a:p>
          <a:p>
            <a:r>
              <a:rPr lang="en-IN"/>
              <a:t>If the working set cannot be </a:t>
            </a:r>
            <a:r>
              <a:rPr lang="en-IN">
                <a:solidFill>
                  <a:srgbClr val="7030A0"/>
                </a:solidFill>
              </a:rPr>
              <a:t>maintained</a:t>
            </a:r>
            <a:r>
              <a:rPr lang="en-IN"/>
              <a:t> in memory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C00000"/>
                </a:solidFill>
              </a:rPr>
              <a:t>OOM</a:t>
            </a:r>
            <a:r>
              <a:rPr lang="en-IN"/>
              <a:t> killer (out-of-memory) comes into action and </a:t>
            </a:r>
            <a:r>
              <a:rPr lang="en-IN">
                <a:solidFill>
                  <a:srgbClr val="FF0000"/>
                </a:solidFill>
              </a:rPr>
              <a:t>terminates</a:t>
            </a:r>
            <a:r>
              <a:rPr lang="en-IN"/>
              <a:t> applications</a:t>
            </a:r>
          </a:p>
          <a:p>
            <a:r>
              <a:rPr lang="en-IN"/>
              <a:t>The </a:t>
            </a:r>
            <a:r>
              <a:rPr lang="en-IN" err="1">
                <a:solidFill>
                  <a:srgbClr val="0070C0"/>
                </a:solidFill>
              </a:rPr>
              <a:t>behavior</a:t>
            </a:r>
            <a:r>
              <a:rPr lang="en-IN"/>
              <a:t> is configurable (</a:t>
            </a:r>
            <a:r>
              <a:rPr lang="en-IN">
                <a:solidFill>
                  <a:srgbClr val="C00000"/>
                </a:solidFill>
              </a:rPr>
              <a:t>hyperparameters</a:t>
            </a:r>
            <a:r>
              <a:rPr lang="en-IN"/>
              <a:t>)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76EBC-F629-2D08-F17B-A52878D9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47D15-3621-2BBD-2748-F3303FC1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805C8D-0153-2E17-11A9-43D86DA29C64}"/>
              </a:ext>
            </a:extLst>
          </p:cNvPr>
          <p:cNvSpPr/>
          <p:nvPr/>
        </p:nvSpPr>
        <p:spPr>
          <a:xfrm>
            <a:off x="4302491" y="4852970"/>
            <a:ext cx="2387066" cy="45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MAX_NR_GENS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875381-AF8A-CBB7-3E95-3A916083536A}"/>
              </a:ext>
            </a:extLst>
          </p:cNvPr>
          <p:cNvSpPr/>
          <p:nvPr/>
        </p:nvSpPr>
        <p:spPr>
          <a:xfrm>
            <a:off x="1422933" y="4852970"/>
            <a:ext cx="2387066" cy="45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MIN_NR_GENS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89CE64-6AA7-A877-8297-1A1F0770E415}"/>
              </a:ext>
            </a:extLst>
          </p:cNvPr>
          <p:cNvSpPr/>
          <p:nvPr/>
        </p:nvSpPr>
        <p:spPr>
          <a:xfrm>
            <a:off x="7219989" y="4852970"/>
            <a:ext cx="2387066" cy="45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i="1" err="1"/>
              <a:t>swappiness</a:t>
            </a:r>
            <a:endParaRPr lang="en-IN" sz="2400" i="1"/>
          </a:p>
        </p:txBody>
      </p:sp>
    </p:spTree>
    <p:extLst>
      <p:ext uri="{BB962C8B-B14F-4D97-AF65-F5344CB8AC3E}">
        <p14:creationId xmlns:p14="http://schemas.microsoft.com/office/powerpoint/2010/main" val="20711886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6716486" y="1987778"/>
            <a:ext cx="18941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17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3D21-3185-ADC5-9469-DB4744DE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Buddy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2A9BB-A114-2176-6D56-04D8DFD3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3687"/>
          </a:xfrm>
        </p:spPr>
        <p:txBody>
          <a:bodyPr>
            <a:normAutofit/>
          </a:bodyPr>
          <a:lstStyle/>
          <a:p>
            <a:r>
              <a:rPr lang="en-US" sz="2400"/>
              <a:t>To manage the physical memory, the </a:t>
            </a:r>
            <a:r>
              <a:rPr lang="en-US" sz="2400">
                <a:solidFill>
                  <a:srgbClr val="00B050"/>
                </a:solidFill>
              </a:rPr>
              <a:t>buddy</a:t>
            </a:r>
            <a:r>
              <a:rPr lang="en-US" sz="2400"/>
              <a:t> </a:t>
            </a:r>
            <a:r>
              <a:rPr lang="en-US" sz="2400">
                <a:solidFill>
                  <a:srgbClr val="7030A0"/>
                </a:solidFill>
              </a:rPr>
              <a:t>allocation</a:t>
            </a:r>
            <a:r>
              <a:rPr lang="en-US" sz="2400"/>
              <a:t> technique is used in the kernel</a:t>
            </a:r>
          </a:p>
          <a:p>
            <a:r>
              <a:rPr lang="en-US" sz="2400"/>
              <a:t>It can provide </a:t>
            </a:r>
            <a:r>
              <a:rPr lang="en-US" sz="2400">
                <a:solidFill>
                  <a:srgbClr val="0070C0"/>
                </a:solidFill>
              </a:rPr>
              <a:t>physical memory</a:t>
            </a:r>
            <a:r>
              <a:rPr lang="en-US" sz="2400"/>
              <a:t> chunks of arbitrary sizes to </a:t>
            </a:r>
            <a:r>
              <a:rPr lang="en-US" sz="2400">
                <a:solidFill>
                  <a:srgbClr val="00B050"/>
                </a:solidFill>
              </a:rPr>
              <a:t>processes</a:t>
            </a:r>
          </a:p>
          <a:p>
            <a:r>
              <a:rPr lang="en-US" sz="2400"/>
              <a:t>It now has more </a:t>
            </a:r>
            <a:r>
              <a:rPr lang="en-US" sz="2400">
                <a:solidFill>
                  <a:srgbClr val="FF0000"/>
                </a:solidFill>
              </a:rPr>
              <a:t>relevance</a:t>
            </a:r>
            <a:r>
              <a:rPr lang="en-US" sz="2400"/>
              <a:t> given the prevalence of 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folios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A48BF-1E48-0986-64E4-5FC00FA3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1918A-4875-53C1-88F6-719C1C02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A0B68A-4C19-06A4-BA05-8C65B4A5E3CD}"/>
              </a:ext>
            </a:extLst>
          </p:cNvPr>
          <p:cNvSpPr/>
          <p:nvPr/>
        </p:nvSpPr>
        <p:spPr>
          <a:xfrm>
            <a:off x="5001768" y="3774249"/>
            <a:ext cx="1792224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128 KB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C803EF0-2810-9EC3-00C2-AADB798A1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13" y="4306099"/>
            <a:ext cx="505359" cy="50535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774E9C6-44AA-0265-839C-E14A592FE8F9}"/>
              </a:ext>
            </a:extLst>
          </p:cNvPr>
          <p:cNvSpPr/>
          <p:nvPr/>
        </p:nvSpPr>
        <p:spPr>
          <a:xfrm>
            <a:off x="7525512" y="3639312"/>
            <a:ext cx="2980944" cy="502920"/>
          </a:xfrm>
          <a:prstGeom prst="wedgeRoundRectCallout">
            <a:avLst>
              <a:gd name="adj1" fmla="val -65925"/>
              <a:gd name="adj2" fmla="val 20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Total memory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ED45E-F753-3232-0567-C8D3880F530D}"/>
              </a:ext>
            </a:extLst>
          </p:cNvPr>
          <p:cNvSpPr txBox="1"/>
          <p:nvPr/>
        </p:nvSpPr>
        <p:spPr>
          <a:xfrm>
            <a:off x="2176272" y="4325335"/>
            <a:ext cx="4661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How do we </a:t>
            </a:r>
            <a:r>
              <a:rPr lang="en-IN" sz="2400">
                <a:solidFill>
                  <a:srgbClr val="7030A0"/>
                </a:solidFill>
              </a:rPr>
              <a:t>allocate</a:t>
            </a:r>
            <a:r>
              <a:rPr lang="en-IN" sz="2400"/>
              <a:t> a 20 KB chunk? </a:t>
            </a:r>
          </a:p>
        </p:txBody>
      </p:sp>
    </p:spTree>
    <p:extLst>
      <p:ext uri="{BB962C8B-B14F-4D97-AF65-F5344CB8AC3E}">
        <p14:creationId xmlns:p14="http://schemas.microsoft.com/office/powerpoint/2010/main" val="252067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FCD9-D52D-FE51-7B6E-AAB620B3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150"/>
            <a:ext cx="10515600" cy="1325563"/>
          </a:xfrm>
        </p:spPr>
        <p:txBody>
          <a:bodyPr/>
          <a:lstStyle/>
          <a:p>
            <a:r>
              <a:rPr lang="en-IN"/>
              <a:t>Allocation using the Buddy Allocator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73D53-4D71-3A22-D7B6-FE03CD75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F8BD0-C8FE-8E47-656C-D5A59A5A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6D08E6-578D-0FAB-032F-0C712EE2EA3A}"/>
              </a:ext>
            </a:extLst>
          </p:cNvPr>
          <p:cNvSpPr/>
          <p:nvPr/>
        </p:nvSpPr>
        <p:spPr>
          <a:xfrm>
            <a:off x="2993136" y="1855280"/>
            <a:ext cx="1792224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128 KB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7DB32D-CF6B-D3AA-99E9-56EA88FE7A51}"/>
              </a:ext>
            </a:extLst>
          </p:cNvPr>
          <p:cNvSpPr/>
          <p:nvPr/>
        </p:nvSpPr>
        <p:spPr>
          <a:xfrm>
            <a:off x="1636776" y="2702624"/>
            <a:ext cx="1527429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64 KB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CB43A3-36B9-9727-EE8C-F70A44AD12B8}"/>
              </a:ext>
            </a:extLst>
          </p:cNvPr>
          <p:cNvSpPr/>
          <p:nvPr/>
        </p:nvSpPr>
        <p:spPr>
          <a:xfrm>
            <a:off x="4303776" y="2702623"/>
            <a:ext cx="1488757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64 KB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13C8F3-0A84-E8D9-88C2-A978A6F61BDD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400491" y="2220405"/>
            <a:ext cx="1488757" cy="482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EC9BF3-7ED7-8F89-AB79-33C494F1A4A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3889248" y="2220405"/>
            <a:ext cx="1158907" cy="48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614620-AC8D-B06D-6391-DADEDEF0F0E1}"/>
              </a:ext>
            </a:extLst>
          </p:cNvPr>
          <p:cNvSpPr/>
          <p:nvPr/>
        </p:nvSpPr>
        <p:spPr>
          <a:xfrm>
            <a:off x="359664" y="3411029"/>
            <a:ext cx="1277112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61F51C-043E-DC77-A0E1-402D3E4BCFBB}"/>
              </a:ext>
            </a:extLst>
          </p:cNvPr>
          <p:cNvSpPr/>
          <p:nvPr/>
        </p:nvSpPr>
        <p:spPr>
          <a:xfrm>
            <a:off x="2525649" y="3439906"/>
            <a:ext cx="1277112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32 KB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E798D4-DC57-F247-1663-E6F9F03EB31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2400491" y="3067748"/>
            <a:ext cx="763714" cy="37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A4F81A5-8E57-00A7-4CF3-0C3B5E60773C}"/>
              </a:ext>
            </a:extLst>
          </p:cNvPr>
          <p:cNvSpPr/>
          <p:nvPr/>
        </p:nvSpPr>
        <p:spPr>
          <a:xfrm>
            <a:off x="359664" y="3423029"/>
            <a:ext cx="901256" cy="3432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4A6486-4757-B610-F9FB-9E348792A0D4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flipH="1">
            <a:off x="998220" y="3067749"/>
            <a:ext cx="1402271" cy="34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54F364A-AD61-7591-3AC6-313FF9FFA37D}"/>
              </a:ext>
            </a:extLst>
          </p:cNvPr>
          <p:cNvSpPr txBox="1"/>
          <p:nvPr/>
        </p:nvSpPr>
        <p:spPr>
          <a:xfrm>
            <a:off x="669215" y="342302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32 KB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35D085BA-42B2-2AE5-F7A5-377CCD4C0B58}"/>
              </a:ext>
            </a:extLst>
          </p:cNvPr>
          <p:cNvSpPr/>
          <p:nvPr/>
        </p:nvSpPr>
        <p:spPr>
          <a:xfrm>
            <a:off x="576454" y="4142232"/>
            <a:ext cx="1844040" cy="365125"/>
          </a:xfrm>
          <a:prstGeom prst="wedgeRoundRectCallout">
            <a:avLst>
              <a:gd name="adj1" fmla="val -21021"/>
              <a:gd name="adj2" fmla="val -1431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Allocate 20 KB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577D4AA-7714-B3C0-9624-08660A190D5D}"/>
              </a:ext>
            </a:extLst>
          </p:cNvPr>
          <p:cNvSpPr/>
          <p:nvPr/>
        </p:nvSpPr>
        <p:spPr>
          <a:xfrm>
            <a:off x="9326691" y="1818262"/>
            <a:ext cx="1792224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128 KB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27BF009-5D73-617A-0B48-69B3B42E95E2}"/>
              </a:ext>
            </a:extLst>
          </p:cNvPr>
          <p:cNvSpPr/>
          <p:nvPr/>
        </p:nvSpPr>
        <p:spPr>
          <a:xfrm>
            <a:off x="7970331" y="2665606"/>
            <a:ext cx="1527429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64 KB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74BC163-40A1-319B-5984-9179F063DEE5}"/>
              </a:ext>
            </a:extLst>
          </p:cNvPr>
          <p:cNvSpPr/>
          <p:nvPr/>
        </p:nvSpPr>
        <p:spPr>
          <a:xfrm>
            <a:off x="10637331" y="2665605"/>
            <a:ext cx="1383124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64 KB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D51D2C-D75A-A10B-50FA-930F02EB6DCA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flipH="1">
            <a:off x="8734046" y="2183387"/>
            <a:ext cx="1488757" cy="482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6BD3E3-45CE-CEE8-035C-9158236C77C9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>
            <a:off x="10222803" y="2183387"/>
            <a:ext cx="1106090" cy="48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44E9031-5330-7F6C-DFEA-BFDFADF0D7A2}"/>
              </a:ext>
            </a:extLst>
          </p:cNvPr>
          <p:cNvSpPr/>
          <p:nvPr/>
        </p:nvSpPr>
        <p:spPr>
          <a:xfrm>
            <a:off x="6693219" y="3374011"/>
            <a:ext cx="1277112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B397C1D-3B73-A6A5-3A63-FEEEC7DC0E0A}"/>
              </a:ext>
            </a:extLst>
          </p:cNvPr>
          <p:cNvSpPr/>
          <p:nvPr/>
        </p:nvSpPr>
        <p:spPr>
          <a:xfrm>
            <a:off x="8859204" y="3402888"/>
            <a:ext cx="1277112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32 KB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272B80-E652-7F4A-6E59-2D2B36EAC396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8734046" y="3030730"/>
            <a:ext cx="763714" cy="37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EBD9A46-E8D0-3579-A0FD-7EBBEED763E5}"/>
              </a:ext>
            </a:extLst>
          </p:cNvPr>
          <p:cNvSpPr/>
          <p:nvPr/>
        </p:nvSpPr>
        <p:spPr>
          <a:xfrm>
            <a:off x="6693219" y="3386011"/>
            <a:ext cx="901256" cy="3432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2FB3DFB-3A19-3998-850B-2929C402C020}"/>
              </a:ext>
            </a:extLst>
          </p:cNvPr>
          <p:cNvCxnSpPr>
            <a:cxnSpLocks/>
            <a:stCxn id="31" idx="2"/>
            <a:endCxn id="35" idx="0"/>
          </p:cNvCxnSpPr>
          <p:nvPr/>
        </p:nvCxnSpPr>
        <p:spPr>
          <a:xfrm flipH="1">
            <a:off x="7331775" y="3030731"/>
            <a:ext cx="1402271" cy="34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0460503-1655-FA18-566F-4A8450B1676B}"/>
              </a:ext>
            </a:extLst>
          </p:cNvPr>
          <p:cNvSpPr txBox="1"/>
          <p:nvPr/>
        </p:nvSpPr>
        <p:spPr>
          <a:xfrm>
            <a:off x="7002770" y="338601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32 KB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C6726B32-8BE8-C8C2-FAB7-2F1E2BB511F8}"/>
              </a:ext>
            </a:extLst>
          </p:cNvPr>
          <p:cNvSpPr/>
          <p:nvPr/>
        </p:nvSpPr>
        <p:spPr>
          <a:xfrm>
            <a:off x="6910009" y="4105214"/>
            <a:ext cx="1844040" cy="365125"/>
          </a:xfrm>
          <a:prstGeom prst="wedgeRoundRectCallout">
            <a:avLst>
              <a:gd name="adj1" fmla="val -21021"/>
              <a:gd name="adj2" fmla="val -1431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Allocated 20 KB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A38323A7-C3FF-701E-381D-BBA0FEBDFB33}"/>
              </a:ext>
            </a:extLst>
          </p:cNvPr>
          <p:cNvSpPr/>
          <p:nvPr/>
        </p:nvSpPr>
        <p:spPr>
          <a:xfrm>
            <a:off x="6016752" y="2702623"/>
            <a:ext cx="301752" cy="909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B47524-F17B-CC65-935F-8E778EA89CC1}"/>
              </a:ext>
            </a:extLst>
          </p:cNvPr>
          <p:cNvSpPr txBox="1"/>
          <p:nvPr/>
        </p:nvSpPr>
        <p:spPr>
          <a:xfrm>
            <a:off x="8734046" y="1280540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70C0"/>
                </a:solidFill>
                <a:latin typeface="Comic Sans MS" panose="030F0702030302020204" pitchFamily="66" charset="0"/>
              </a:rPr>
              <a:t>After some time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ADB340DD-1C96-B228-0D70-8863232C8E60}"/>
              </a:ext>
            </a:extLst>
          </p:cNvPr>
          <p:cNvSpPr/>
          <p:nvPr/>
        </p:nvSpPr>
        <p:spPr>
          <a:xfrm>
            <a:off x="10935647" y="3535665"/>
            <a:ext cx="922020" cy="365125"/>
          </a:xfrm>
          <a:prstGeom prst="wedgeRoundRectCallout">
            <a:avLst>
              <a:gd name="adj1" fmla="val 3772"/>
              <a:gd name="adj2" fmla="val -19077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Full</a:t>
            </a:r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BDF4E969-77E8-8523-F23D-928D1EA7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01" y="5329682"/>
            <a:ext cx="401884" cy="4018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3DEACA8-937F-ECBC-D774-FB26C80DDCFD}"/>
              </a:ext>
            </a:extLst>
          </p:cNvPr>
          <p:cNvSpPr txBox="1"/>
          <p:nvPr/>
        </p:nvSpPr>
        <p:spPr>
          <a:xfrm>
            <a:off x="5006675" y="5267058"/>
            <a:ext cx="371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Now </a:t>
            </a:r>
            <a:r>
              <a:rPr lang="en-IN" sz="2400">
                <a:solidFill>
                  <a:srgbClr val="FF0000"/>
                </a:solidFill>
              </a:rPr>
              <a:t>delete</a:t>
            </a:r>
            <a:r>
              <a:rPr lang="en-IN" sz="2400"/>
              <a:t> the 20 KB </a:t>
            </a:r>
            <a:r>
              <a:rPr lang="en-IN" sz="2400">
                <a:solidFill>
                  <a:srgbClr val="C00000"/>
                </a:solidFill>
              </a:rPr>
              <a:t>chunk</a:t>
            </a:r>
          </a:p>
        </p:txBody>
      </p:sp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8FC9EDF7-E1BA-FF56-7944-167DEB58D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8795464" y="5178263"/>
            <a:ext cx="891763" cy="8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351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62EC-DB9A-DF0D-B123-2691D4EC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Contd</a:t>
            </a:r>
            <a:r>
              <a:rPr lang="en-IN"/>
              <a:t> ….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52780-D8DA-F4DB-1003-850EEAEB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C7D33-1F61-AFA4-E524-CFB6CCD9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66D78F-3E18-B2AF-D1F5-5DCB10A7072A}"/>
              </a:ext>
            </a:extLst>
          </p:cNvPr>
          <p:cNvSpPr/>
          <p:nvPr/>
        </p:nvSpPr>
        <p:spPr>
          <a:xfrm>
            <a:off x="5626608" y="1398080"/>
            <a:ext cx="1792224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128 KB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F2B274-ADD2-5E49-9EFA-92D0298B1979}"/>
              </a:ext>
            </a:extLst>
          </p:cNvPr>
          <p:cNvSpPr/>
          <p:nvPr/>
        </p:nvSpPr>
        <p:spPr>
          <a:xfrm>
            <a:off x="4270248" y="2245424"/>
            <a:ext cx="1527429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64 KB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63299A-C92E-55BC-4D6F-8E519C9ECF54}"/>
              </a:ext>
            </a:extLst>
          </p:cNvPr>
          <p:cNvSpPr/>
          <p:nvPr/>
        </p:nvSpPr>
        <p:spPr>
          <a:xfrm>
            <a:off x="6937248" y="2245423"/>
            <a:ext cx="148875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64 KB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DB2834-CC2F-DB64-FA9A-2EB92CCB16E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5033963" y="1763205"/>
            <a:ext cx="1488757" cy="482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D7F9F4-FCD0-E366-250E-42F6C10BC1F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6522720" y="1763205"/>
            <a:ext cx="1158907" cy="48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15CEE1F-8A61-B16A-4FB7-128AAD7C5662}"/>
              </a:ext>
            </a:extLst>
          </p:cNvPr>
          <p:cNvSpPr txBox="1"/>
          <p:nvPr/>
        </p:nvSpPr>
        <p:spPr>
          <a:xfrm>
            <a:off x="1612232" y="3429000"/>
            <a:ext cx="8714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 </a:t>
            </a:r>
            <a:r>
              <a:rPr lang="en-IN" sz="2000">
                <a:solidFill>
                  <a:srgbClr val="0070C0"/>
                </a:solidFill>
              </a:rPr>
              <a:t>size</a:t>
            </a:r>
            <a:r>
              <a:rPr lang="en-IN" sz="2000"/>
              <a:t> of each </a:t>
            </a:r>
            <a:r>
              <a:rPr lang="en-IN" sz="2000">
                <a:solidFill>
                  <a:srgbClr val="00B050"/>
                </a:solidFill>
              </a:rPr>
              <a:t>buddy</a:t>
            </a:r>
            <a:r>
              <a:rPr lang="en-IN" sz="2000"/>
              <a:t> chunk is a power of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Adjacent </a:t>
            </a:r>
            <a:r>
              <a:rPr lang="en-IN" sz="2000">
                <a:solidFill>
                  <a:srgbClr val="7030A0"/>
                </a:solidFill>
              </a:rPr>
              <a:t>free</a:t>
            </a:r>
            <a:r>
              <a:rPr lang="en-IN" sz="2000"/>
              <a:t> chunks (holes) can be merged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Tries to </a:t>
            </a:r>
            <a:r>
              <a:rPr lang="en-IN" sz="2000">
                <a:solidFill>
                  <a:srgbClr val="FF0000"/>
                </a:solidFill>
              </a:rPr>
              <a:t>minimize</a:t>
            </a:r>
            <a:r>
              <a:rPr lang="en-IN" sz="2000"/>
              <a:t> internal and external </a:t>
            </a:r>
            <a:r>
              <a:rPr lang="en-IN" sz="2000">
                <a:solidFill>
                  <a:schemeClr val="accent1">
                    <a:lumMod val="75000"/>
                  </a:schemeClr>
                </a:solidFill>
              </a:rPr>
              <a:t>fragmentation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Can </a:t>
            </a:r>
            <a:r>
              <a:rPr lang="en-IN" sz="2000">
                <a:solidFill>
                  <a:srgbClr val="C00000"/>
                </a:solidFill>
              </a:rPr>
              <a:t>handle</a:t>
            </a:r>
            <a:r>
              <a:rPr lang="en-IN" sz="2000"/>
              <a:t> requests for both small and large </a:t>
            </a:r>
            <a:r>
              <a:rPr lang="en-IN" sz="2000">
                <a:solidFill>
                  <a:srgbClr val="C00000"/>
                </a:solidFill>
              </a:rPr>
              <a:t>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25D381E-E121-CAC1-62FA-E72908EB2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4291" y="4937759"/>
            <a:ext cx="595882" cy="59588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C38C84-08C2-EABB-E164-5212A5E34A6F}"/>
              </a:ext>
            </a:extLst>
          </p:cNvPr>
          <p:cNvSpPr/>
          <p:nvPr/>
        </p:nvSpPr>
        <p:spPr>
          <a:xfrm>
            <a:off x="2300438" y="5029438"/>
            <a:ext cx="7141945" cy="562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Create a </a:t>
            </a:r>
            <a:r>
              <a:rPr lang="en-IN" sz="2000">
                <a:solidFill>
                  <a:srgbClr val="7030A0"/>
                </a:solidFill>
              </a:rPr>
              <a:t>data structure</a:t>
            </a:r>
            <a:r>
              <a:rPr lang="en-IN" sz="2000"/>
              <a:t> to effectively manage the </a:t>
            </a:r>
            <a:r>
              <a:rPr lang="en-IN" sz="2000">
                <a:solidFill>
                  <a:srgbClr val="0070C0"/>
                </a:solidFill>
              </a:rPr>
              <a:t>buddy</a:t>
            </a:r>
            <a:r>
              <a:rPr lang="en-IN" sz="2000"/>
              <a:t> </a:t>
            </a:r>
            <a:r>
              <a:rPr lang="en-IN" sz="2000">
                <a:solidFill>
                  <a:srgbClr val="00B050"/>
                </a:solidFill>
              </a:rPr>
              <a:t>list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C170019-D602-B635-B832-D156E5E02469}"/>
              </a:ext>
            </a:extLst>
          </p:cNvPr>
          <p:cNvSpPr/>
          <p:nvPr/>
        </p:nvSpPr>
        <p:spPr>
          <a:xfrm>
            <a:off x="2906829" y="1690688"/>
            <a:ext cx="1382756" cy="482219"/>
          </a:xfrm>
          <a:prstGeom prst="wedgeRoundRectCallout">
            <a:avLst>
              <a:gd name="adj1" fmla="val 52953"/>
              <a:gd name="adj2" fmla="val 78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page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CFEBBF0-3803-1B3C-2D2A-19C949B37AE3}"/>
              </a:ext>
            </a:extLst>
          </p:cNvPr>
          <p:cNvSpPr/>
          <p:nvPr/>
        </p:nvSpPr>
        <p:spPr>
          <a:xfrm>
            <a:off x="8479006" y="1682583"/>
            <a:ext cx="1382756" cy="482219"/>
          </a:xfrm>
          <a:prstGeom prst="wedgeRoundRectCallout">
            <a:avLst>
              <a:gd name="adj1" fmla="val -54941"/>
              <a:gd name="adj2" fmla="val 984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buddy</a:t>
            </a:r>
          </a:p>
        </p:txBody>
      </p:sp>
    </p:spTree>
    <p:extLst>
      <p:ext uri="{BB962C8B-B14F-4D97-AF65-F5344CB8AC3E}">
        <p14:creationId xmlns:p14="http://schemas.microsoft.com/office/powerpoint/2010/main" val="2688143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7D22-157D-2956-C690-B88D2723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Implementation of the Buddy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B4360-A21F-884B-FD03-1C00BA0D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7832" y="6450498"/>
            <a:ext cx="4114800" cy="365125"/>
          </a:xfrm>
        </p:spPr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81C4B-C9C8-8CC1-0495-D13AB8CC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A99E8-4F8B-6B44-2C9A-F7B1CA2DF544}"/>
              </a:ext>
            </a:extLst>
          </p:cNvPr>
          <p:cNvSpPr txBox="1"/>
          <p:nvPr/>
        </p:nvSpPr>
        <p:spPr>
          <a:xfrm>
            <a:off x="356616" y="1543432"/>
            <a:ext cx="1170432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zone {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...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[MAX_ORDER];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...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free_list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[MIGRATE_TYPES];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/* unmovable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movable, reclaimable, ...*/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nr_free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 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8FF67BF-5318-9120-C41E-75E301A2A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91240"/>
            <a:ext cx="574336" cy="513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FD7B09-7B3B-2677-A0AD-28BA0CF56961}"/>
              </a:ext>
            </a:extLst>
          </p:cNvPr>
          <p:cNvSpPr/>
          <p:nvPr/>
        </p:nvSpPr>
        <p:spPr>
          <a:xfrm>
            <a:off x="1202436" y="5459159"/>
            <a:ext cx="135331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zone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D0E6FC-B9D7-EB3D-F811-7F32670A6FE6}"/>
              </a:ext>
            </a:extLst>
          </p:cNvPr>
          <p:cNvSpPr/>
          <p:nvPr/>
        </p:nvSpPr>
        <p:spPr>
          <a:xfrm>
            <a:off x="5285232" y="5194632"/>
            <a:ext cx="2231136" cy="32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sz="2000" dirty="0"/>
              <a:t>list of type 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A2DFE9-4729-11DB-D8E6-0A9AEB96A7CB}"/>
              </a:ext>
            </a:extLst>
          </p:cNvPr>
          <p:cNvSpPr/>
          <p:nvPr/>
        </p:nvSpPr>
        <p:spPr>
          <a:xfrm>
            <a:off x="5285232" y="5514672"/>
            <a:ext cx="2231136" cy="32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sz="2000" dirty="0"/>
              <a:t>list of type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6B6906-6B4D-9535-43D4-DAB53C9D76D2}"/>
              </a:ext>
            </a:extLst>
          </p:cNvPr>
          <p:cNvSpPr/>
          <p:nvPr/>
        </p:nvSpPr>
        <p:spPr>
          <a:xfrm>
            <a:off x="5285232" y="5828911"/>
            <a:ext cx="2231136" cy="32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sz="2000" dirty="0"/>
              <a:t>list of type 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807FE5-839B-E68D-02C1-FBC24DC1CB6B}"/>
              </a:ext>
            </a:extLst>
          </p:cNvPr>
          <p:cNvSpPr/>
          <p:nvPr/>
        </p:nvSpPr>
        <p:spPr>
          <a:xfrm>
            <a:off x="2964942" y="5467647"/>
            <a:ext cx="1353312" cy="4408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free_area</a:t>
            </a:r>
            <a:endParaRPr lang="en-IN" sz="20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679447-2F30-6488-72D1-DE77F51C58E8}"/>
              </a:ext>
            </a:extLst>
          </p:cNvPr>
          <p:cNvCxnSpPr>
            <a:stCxn id="9" idx="3"/>
            <a:endCxn id="13" idx="1"/>
          </p:cNvCxnSpPr>
          <p:nvPr/>
        </p:nvCxnSpPr>
        <p:spPr>
          <a:xfrm>
            <a:off x="2555748" y="5687759"/>
            <a:ext cx="409194" cy="3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6BE90A-BB93-C963-4141-80610596E98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318254" y="5688077"/>
            <a:ext cx="674370" cy="6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>
            <a:extLst>
              <a:ext uri="{FF2B5EF4-FFF2-40B4-BE49-F238E27FC236}">
                <a16:creationId xmlns:a16="http://schemas.microsoft.com/office/drawing/2014/main" id="{3077BEDF-5007-A93E-99B9-293FF1D87AB4}"/>
              </a:ext>
            </a:extLst>
          </p:cNvPr>
          <p:cNvSpPr/>
          <p:nvPr/>
        </p:nvSpPr>
        <p:spPr>
          <a:xfrm>
            <a:off x="5065776" y="5194632"/>
            <a:ext cx="146304" cy="95069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6390785-41E4-F7AC-871C-6240E78585AD}"/>
              </a:ext>
            </a:extLst>
          </p:cNvPr>
          <p:cNvSpPr/>
          <p:nvPr/>
        </p:nvSpPr>
        <p:spPr>
          <a:xfrm>
            <a:off x="8101584" y="5514672"/>
            <a:ext cx="2231136" cy="529512"/>
          </a:xfrm>
          <a:prstGeom prst="wedgeRoundRectCallout">
            <a:avLst>
              <a:gd name="adj1" fmla="val -74522"/>
              <a:gd name="adj2" fmla="val -80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List of buddy pages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6FF96E-AE37-965B-2651-EF9081A9C154}"/>
              </a:ext>
            </a:extLst>
          </p:cNvPr>
          <p:cNvSpPr/>
          <p:nvPr/>
        </p:nvSpPr>
        <p:spPr>
          <a:xfrm>
            <a:off x="2964942" y="6016735"/>
            <a:ext cx="1353312" cy="4408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free_area</a:t>
            </a:r>
            <a:endParaRPr lang="en-IN" sz="20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ADB584-C8FE-FF9A-E30C-2087079B7704}"/>
              </a:ext>
            </a:extLst>
          </p:cNvPr>
          <p:cNvSpPr/>
          <p:nvPr/>
        </p:nvSpPr>
        <p:spPr>
          <a:xfrm>
            <a:off x="2964942" y="4884940"/>
            <a:ext cx="1353312" cy="4408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free_area</a:t>
            </a:r>
            <a:endParaRPr lang="en-IN" sz="20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9CEBF4-3DCC-7BE6-097C-055E04C28AFA}"/>
              </a:ext>
            </a:extLst>
          </p:cNvPr>
          <p:cNvCxnSpPr>
            <a:cxnSpLocks/>
          </p:cNvCxnSpPr>
          <p:nvPr/>
        </p:nvCxnSpPr>
        <p:spPr>
          <a:xfrm flipV="1">
            <a:off x="2578159" y="5183813"/>
            <a:ext cx="375576" cy="3358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A0F95E-7087-5D30-5171-28A363ED6B6D}"/>
              </a:ext>
            </a:extLst>
          </p:cNvPr>
          <p:cNvCxnSpPr>
            <a:cxnSpLocks/>
          </p:cNvCxnSpPr>
          <p:nvPr/>
        </p:nvCxnSpPr>
        <p:spPr>
          <a:xfrm>
            <a:off x="2611777" y="5867050"/>
            <a:ext cx="375575" cy="4149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267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24F5-170B-D80E-7D5B-693BD008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8" y="136525"/>
            <a:ext cx="10515600" cy="1015619"/>
          </a:xfrm>
        </p:spPr>
        <p:txBody>
          <a:bodyPr>
            <a:normAutofit/>
          </a:bodyPr>
          <a:lstStyle/>
          <a:p>
            <a:r>
              <a:rPr lang="en-IN" dirty="0"/>
              <a:t>Traverse the </a:t>
            </a:r>
            <a:r>
              <a:rPr lang="en-IN" i="1" dirty="0" err="1"/>
              <a:t>free_area</a:t>
            </a:r>
            <a:r>
              <a:rPr lang="en-IN" i="1"/>
              <a:t> </a:t>
            </a:r>
            <a:r>
              <a:rPr lang="en-IN"/>
              <a:t>in increasing </a:t>
            </a:r>
            <a:r>
              <a:rPr lang="en-IN" dirty="0"/>
              <a:t>order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89C91-4CF7-3D16-3717-87B72156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21EE-D52A-E4D5-695B-5732D502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9F348-BC10-C664-A49C-3067FF961C0D}"/>
              </a:ext>
            </a:extLst>
          </p:cNvPr>
          <p:cNvSpPr txBox="1"/>
          <p:nvPr/>
        </p:nvSpPr>
        <p:spPr>
          <a:xfrm>
            <a:off x="838200" y="2151727"/>
            <a:ext cx="105156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order;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MAX_ORDER; ++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area = &amp;(zone-&gt;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page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get_page_from_free_area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(area,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migratetype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(!page)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continue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del_page_from_free_list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(page, zone,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page;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4AD08-F8F0-65E1-711F-F853F4ABE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0624" y="1895070"/>
            <a:ext cx="574336" cy="5133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62B5D0-468B-83EC-C4E6-6B9B4A4DFC7A}"/>
              </a:ext>
            </a:extLst>
          </p:cNvPr>
          <p:cNvSpPr/>
          <p:nvPr/>
        </p:nvSpPr>
        <p:spPr>
          <a:xfrm>
            <a:off x="8610600" y="1082054"/>
            <a:ext cx="2579915" cy="4892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/mm/</a:t>
            </a:r>
            <a:r>
              <a:rPr lang="en-US" sz="2400" err="1">
                <a:solidFill>
                  <a:schemeClr val="accent5">
                    <a:lumMod val="50000"/>
                  </a:schemeClr>
                </a:solidFill>
              </a:rPr>
              <a:t>page_alloc.c</a:t>
            </a:r>
            <a:endParaRPr 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7545A1-33AB-0C78-AB62-8E0D9871F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909" y="1090786"/>
            <a:ext cx="555691" cy="46233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2FE41D-7F03-41D9-A9D4-A778907F3801}"/>
              </a:ext>
            </a:extLst>
          </p:cNvPr>
          <p:cNvSpPr/>
          <p:nvPr/>
        </p:nvSpPr>
        <p:spPr>
          <a:xfrm>
            <a:off x="3355848" y="1746504"/>
            <a:ext cx="3520813" cy="405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/>
              <a:t>__</a:t>
            </a:r>
            <a:r>
              <a:rPr lang="en-IN" sz="2000" i="1" err="1"/>
              <a:t>rmqueue_smallest</a:t>
            </a:r>
            <a:r>
              <a:rPr lang="en-IN" sz="2000" i="1"/>
              <a:t> (…)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77692-9C2C-49C0-B85E-CA90086D267B}"/>
              </a:ext>
            </a:extLst>
          </p:cNvPr>
          <p:cNvSpPr txBox="1"/>
          <p:nvPr/>
        </p:nvSpPr>
        <p:spPr>
          <a:xfrm>
            <a:off x="1086692" y="4931146"/>
            <a:ext cx="9780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FF0000"/>
                </a:solidFill>
              </a:rPr>
              <a:t>Traverse</a:t>
            </a:r>
            <a:r>
              <a:rPr lang="en-IN" sz="2400"/>
              <a:t> the list of </a:t>
            </a:r>
            <a:r>
              <a:rPr lang="en-IN" sz="2400">
                <a:solidFill>
                  <a:srgbClr val="00B050"/>
                </a:solidFill>
              </a:rPr>
              <a:t>free</a:t>
            </a:r>
            <a:r>
              <a:rPr lang="en-IN" sz="2400"/>
              <a:t> pages: </a:t>
            </a:r>
            <a:r>
              <a:rPr lang="en-IN" sz="2400">
                <a:solidFill>
                  <a:srgbClr val="FF0000"/>
                </a:solidFill>
              </a:rPr>
              <a:t>order</a:t>
            </a:r>
            <a:r>
              <a:rPr lang="en-IN" sz="2400"/>
              <a:t>=0 to </a:t>
            </a:r>
            <a:r>
              <a:rPr lang="en-IN" sz="2400">
                <a:solidFill>
                  <a:srgbClr val="FF0000"/>
                </a:solidFill>
              </a:rPr>
              <a:t>order</a:t>
            </a:r>
            <a:r>
              <a:rPr lang="en-IN" sz="2400"/>
              <a:t> = </a:t>
            </a:r>
            <a:r>
              <a:rPr lang="en-IN" sz="2400">
                <a:solidFill>
                  <a:srgbClr val="C00000"/>
                </a:solidFill>
              </a:rPr>
              <a:t>MAX_ORDER </a:t>
            </a:r>
            <a:r>
              <a:rPr lang="en-IN" sz="2400"/>
              <a:t>–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Pick the first </a:t>
            </a:r>
            <a:r>
              <a:rPr lang="en-IN" sz="2400">
                <a:solidFill>
                  <a:srgbClr val="00B050"/>
                </a:solidFill>
              </a:rPr>
              <a:t>free</a:t>
            </a:r>
            <a:r>
              <a:rPr lang="en-IN" sz="2400"/>
              <a:t> compound page (from the first list that is non-empty)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Delete the </a:t>
            </a:r>
            <a:r>
              <a:rPr lang="en-IN" sz="2400">
                <a:solidFill>
                  <a:srgbClr val="C00000"/>
                </a:solidFill>
              </a:rPr>
              <a:t>selected</a:t>
            </a:r>
            <a:r>
              <a:rPr lang="en-IN" sz="2400"/>
              <a:t> </a:t>
            </a:r>
            <a:r>
              <a:rPr lang="en-IN" sz="2400">
                <a:solidFill>
                  <a:srgbClr val="0070C0"/>
                </a:solidFill>
              </a:rPr>
              <a:t>page</a:t>
            </a:r>
            <a:r>
              <a:rPr lang="en-IN" sz="2400"/>
              <a:t> from the corresponding </a:t>
            </a:r>
            <a:r>
              <a:rPr lang="en-IN" sz="2400">
                <a:solidFill>
                  <a:srgbClr val="00B050"/>
                </a:solidFill>
              </a:rPr>
              <a:t>free</a:t>
            </a:r>
            <a:r>
              <a:rPr lang="en-IN" sz="240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7583522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DF3C-39BF-EAC3-F4F8-8DE7D7C6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4" y="0"/>
            <a:ext cx="10515600" cy="1325563"/>
          </a:xfrm>
        </p:spPr>
        <p:txBody>
          <a:bodyPr/>
          <a:lstStyle/>
          <a:p>
            <a:r>
              <a:rPr lang="en-IN"/>
              <a:t>Merging </a:t>
            </a:r>
            <a:r>
              <a:rPr lang="en-IN" i="1"/>
              <a:t>free</a:t>
            </a:r>
            <a:r>
              <a:rPr lang="en-IN"/>
              <a:t> Pages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03FD4-956A-319D-D7F1-EFC650E2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A9A56-F597-D220-62BF-41721051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104E2-19DE-03FE-E319-636B8F930EDC}"/>
              </a:ext>
            </a:extLst>
          </p:cNvPr>
          <p:cNvSpPr txBox="1"/>
          <p:nvPr/>
        </p:nvSpPr>
        <p:spPr>
          <a:xfrm>
            <a:off x="648101" y="1214377"/>
            <a:ext cx="106070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free_one_page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page *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page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zone *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zone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...)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MAX_ORDER - </a:t>
            </a:r>
            <a:r>
              <a:rPr lang="en-IN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buddy = </a:t>
            </a:r>
            <a:r>
              <a:rPr lang="en-IN" sz="2000" b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find_buddy_page_pfn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(page,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order, &amp;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buddy_pfn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del_page_from_free_list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(buddy, zone, order);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....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combined_pfn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buddy_pfn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page = page + 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combined_pfn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combined_pfn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order++;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set_buddy_order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(page, order);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add_to_free_list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(page, zone, order,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migratetype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5A098-8875-B9FF-C801-115BB3423678}"/>
              </a:ext>
            </a:extLst>
          </p:cNvPr>
          <p:cNvSpPr/>
          <p:nvPr/>
        </p:nvSpPr>
        <p:spPr>
          <a:xfrm>
            <a:off x="9166291" y="136525"/>
            <a:ext cx="2579915" cy="4892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/mm/</a:t>
            </a:r>
            <a:r>
              <a:rPr lang="en-US" sz="2400" err="1">
                <a:solidFill>
                  <a:schemeClr val="accent5">
                    <a:lumMod val="50000"/>
                  </a:schemeClr>
                </a:solidFill>
              </a:rPr>
              <a:t>page_alloc.c</a:t>
            </a:r>
            <a:endParaRPr 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D71684-8546-65C4-6A32-46439B5A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45257"/>
            <a:ext cx="555691" cy="46233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4A0720-6FE2-7739-848B-BFED864CB815}"/>
              </a:ext>
            </a:extLst>
          </p:cNvPr>
          <p:cNvSpPr/>
          <p:nvPr/>
        </p:nvSpPr>
        <p:spPr>
          <a:xfrm>
            <a:off x="8153399" y="2816202"/>
            <a:ext cx="3464293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Not free any more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E75933-3B41-4343-EC2C-CED03A9EBD22}"/>
              </a:ext>
            </a:extLst>
          </p:cNvPr>
          <p:cNvSpPr/>
          <p:nvPr/>
        </p:nvSpPr>
        <p:spPr>
          <a:xfrm>
            <a:off x="8140566" y="2147684"/>
            <a:ext cx="3464293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 err="1"/>
              <a:t>buddy_pfn</a:t>
            </a:r>
            <a:r>
              <a:rPr lang="en-IN" sz="2000" i="1"/>
              <a:t> </a:t>
            </a:r>
            <a:r>
              <a:rPr lang="en-IN" sz="2000"/>
              <a:t>= </a:t>
            </a:r>
            <a:r>
              <a:rPr lang="en-IN" sz="2000" i="1" err="1"/>
              <a:t>pfn</a:t>
            </a:r>
            <a:r>
              <a:rPr lang="en-IN" sz="2000"/>
              <a:t> ^ (1 &lt;&lt; </a:t>
            </a:r>
            <a:r>
              <a:rPr lang="en-IN" sz="2000" i="1"/>
              <a:t>order</a:t>
            </a:r>
            <a:r>
              <a:rPr lang="en-IN" sz="2000"/>
              <a:t>)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2854DD-C821-F361-7C98-5A1203619558}"/>
              </a:ext>
            </a:extLst>
          </p:cNvPr>
          <p:cNvSpPr/>
          <p:nvPr/>
        </p:nvSpPr>
        <p:spPr>
          <a:xfrm>
            <a:off x="8140566" y="3643914"/>
            <a:ext cx="3464293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 err="1"/>
              <a:t>pfn</a:t>
            </a:r>
            <a:r>
              <a:rPr lang="en-IN" sz="2000"/>
              <a:t> of the parent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4993C9-2D44-677C-724F-167D5C0B3D98}"/>
              </a:ext>
            </a:extLst>
          </p:cNvPr>
          <p:cNvSpPr/>
          <p:nvPr/>
        </p:nvSpPr>
        <p:spPr>
          <a:xfrm>
            <a:off x="8140565" y="4071439"/>
            <a:ext cx="3464293" cy="6317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Details of </a:t>
            </a:r>
            <a:r>
              <a:rPr lang="en-IN" sz="2000" i="1" err="1"/>
              <a:t>combined_pfn</a:t>
            </a:r>
            <a:endParaRPr lang="en-IN" sz="2000" i="1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61DD2335-2B1D-16D3-9F5B-61A403652E38}"/>
              </a:ext>
            </a:extLst>
          </p:cNvPr>
          <p:cNvSpPr/>
          <p:nvPr/>
        </p:nvSpPr>
        <p:spPr>
          <a:xfrm>
            <a:off x="6939815" y="3811604"/>
            <a:ext cx="269507" cy="53901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148839-A43C-46D7-DE4E-BABD0AAD5D20}"/>
              </a:ext>
            </a:extLst>
          </p:cNvPr>
          <p:cNvSpPr/>
          <p:nvPr/>
        </p:nvSpPr>
        <p:spPr>
          <a:xfrm>
            <a:off x="8292966" y="5643623"/>
            <a:ext cx="3464293" cy="5301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Set the order of the large </a:t>
            </a:r>
            <a:r>
              <a:rPr lang="en-IN" sz="2000" err="1"/>
              <a:t>combined_page</a:t>
            </a:r>
            <a:r>
              <a:rPr lang="en-IN" sz="2000"/>
              <a:t> and free it</a:t>
            </a:r>
          </a:p>
        </p:txBody>
      </p:sp>
    </p:spTree>
    <p:extLst>
      <p:ext uri="{BB962C8B-B14F-4D97-AF65-F5344CB8AC3E}">
        <p14:creationId xmlns:p14="http://schemas.microsoft.com/office/powerpoint/2010/main" val="312574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B4AB4C-39B5-216B-555F-F279D8A9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482" y="4094977"/>
            <a:ext cx="3937612" cy="2465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95EBE7-012F-93DB-3C90-E24CE722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2"/>
            <a:ext cx="10515600" cy="1325563"/>
          </a:xfrm>
        </p:spPr>
        <p:txBody>
          <a:bodyPr/>
          <a:lstStyle/>
          <a:p>
            <a:r>
              <a:rPr lang="en-IN"/>
              <a:t>What about allocating free frames?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D570-3EB8-57C6-CC52-C7E39944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65" y="1427154"/>
            <a:ext cx="10515600" cy="1516656"/>
          </a:xfrm>
        </p:spPr>
        <p:txBody>
          <a:bodyPr>
            <a:normAutofit/>
          </a:bodyPr>
          <a:lstStyle/>
          <a:p>
            <a:r>
              <a:rPr lang="en-IN"/>
              <a:t>We can only have </a:t>
            </a:r>
            <a:r>
              <a:rPr lang="en-IN">
                <a:solidFill>
                  <a:srgbClr val="00B050"/>
                </a:solidFill>
              </a:rPr>
              <a:t>internal</a:t>
            </a:r>
            <a:r>
              <a:rPr lang="en-IN"/>
              <a:t> </a:t>
            </a:r>
            <a:r>
              <a:rPr lang="en-IN">
                <a:solidFill>
                  <a:srgbClr val="0070C0"/>
                </a:solidFill>
              </a:rPr>
              <a:t>fragmentation</a:t>
            </a:r>
            <a:r>
              <a:rPr lang="en-IN"/>
              <a:t> with virtual memory</a:t>
            </a:r>
          </a:p>
          <a:p>
            <a:r>
              <a:rPr lang="en-IN"/>
              <a:t>Use a </a:t>
            </a:r>
            <a:r>
              <a:rPr lang="en-IN">
                <a:solidFill>
                  <a:srgbClr val="0070C0"/>
                </a:solidFill>
              </a:rPr>
              <a:t>bitmap</a:t>
            </a:r>
            <a:r>
              <a:rPr lang="en-IN"/>
              <a:t> or an </a:t>
            </a:r>
            <a:r>
              <a:rPr lang="en-IN" err="1">
                <a:solidFill>
                  <a:srgbClr val="C00000"/>
                </a:solidFill>
              </a:rPr>
              <a:t>Emde</a:t>
            </a:r>
            <a:r>
              <a:rPr lang="en-IN">
                <a:solidFill>
                  <a:srgbClr val="C00000"/>
                </a:solidFill>
              </a:rPr>
              <a:t> Boas tree </a:t>
            </a:r>
            <a:r>
              <a:rPr lang="en-IN"/>
              <a:t>to manage the list of free frames</a:t>
            </a:r>
          </a:p>
          <a:p>
            <a:r>
              <a:rPr lang="en-IN"/>
              <a:t>The main issue here is </a:t>
            </a:r>
            <a:r>
              <a:rPr lang="en-IN">
                <a:solidFill>
                  <a:srgbClr val="7030A0"/>
                </a:solidFill>
              </a:rPr>
              <a:t>page replacement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272FC-9F6E-D474-D699-16DEFA0C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41501-9AD5-8466-256B-C38DD07E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EE25FEB-E99F-0DF9-524D-564CD2DBD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5" y="637320"/>
            <a:ext cx="582865" cy="58286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7362B90-6C5C-1CE5-3EAC-8094549F4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49" y="3145141"/>
            <a:ext cx="691722" cy="69172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3974FA-EAD1-03E7-1CA9-7CA3EE07CD1C}"/>
              </a:ext>
            </a:extLst>
          </p:cNvPr>
          <p:cNvSpPr/>
          <p:nvPr/>
        </p:nvSpPr>
        <p:spPr>
          <a:xfrm>
            <a:off x="2449285" y="3000591"/>
            <a:ext cx="8904515" cy="9808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/>
              <a:t>If the </a:t>
            </a:r>
            <a:r>
              <a:rPr lang="en-IN" sz="2800">
                <a:solidFill>
                  <a:srgbClr val="7030A0"/>
                </a:solidFill>
              </a:rPr>
              <a:t>main memory </a:t>
            </a:r>
            <a:r>
              <a:rPr lang="en-IN" sz="2800"/>
              <a:t>is </a:t>
            </a:r>
            <a:r>
              <a:rPr lang="en-IN" sz="2800">
                <a:solidFill>
                  <a:srgbClr val="00B050"/>
                </a:solidFill>
              </a:rPr>
              <a:t>full</a:t>
            </a:r>
            <a:r>
              <a:rPr lang="en-IN" sz="2800"/>
              <a:t>, which frame in </a:t>
            </a:r>
            <a:r>
              <a:rPr lang="en-IN" sz="2800">
                <a:solidFill>
                  <a:srgbClr val="C00000"/>
                </a:solidFill>
              </a:rPr>
              <a:t>memory</a:t>
            </a:r>
            <a:r>
              <a:rPr lang="en-IN" sz="2800"/>
              <a:t> should be sent to the swap space?</a:t>
            </a:r>
          </a:p>
        </p:txBody>
      </p:sp>
    </p:spTree>
    <p:extLst>
      <p:ext uri="{BB962C8B-B14F-4D97-AF65-F5344CB8AC3E}">
        <p14:creationId xmlns:p14="http://schemas.microsoft.com/office/powerpoint/2010/main" val="2699828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8C11-7492-38EE-5EB2-3660B469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Slab Allocator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2DBD-98AA-51BB-3FE2-7B2C4331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72" y="1597025"/>
            <a:ext cx="10515600" cy="3211066"/>
          </a:xfrm>
        </p:spPr>
        <p:txBody>
          <a:bodyPr>
            <a:normAutofit lnSpcReduction="10000"/>
          </a:bodyPr>
          <a:lstStyle/>
          <a:p>
            <a:r>
              <a:rPr lang="en-IN"/>
              <a:t>The </a:t>
            </a:r>
            <a:r>
              <a:rPr lang="en-IN">
                <a:solidFill>
                  <a:srgbClr val="0070C0"/>
                </a:solidFill>
              </a:rPr>
              <a:t>buddy</a:t>
            </a:r>
            <a:r>
              <a:rPr lang="en-IN"/>
              <a:t> system is for generic memory allocation</a:t>
            </a:r>
          </a:p>
          <a:p>
            <a:r>
              <a:rPr lang="en-IN"/>
              <a:t>Most of the </a:t>
            </a:r>
            <a:r>
              <a:rPr lang="en-IN">
                <a:solidFill>
                  <a:srgbClr val="FF0000"/>
                </a:solidFill>
              </a:rPr>
              <a:t>time</a:t>
            </a:r>
            <a:r>
              <a:rPr lang="en-IN"/>
              <a:t> objects of specific types are used. They have a </a:t>
            </a:r>
            <a:r>
              <a:rPr lang="en-IN">
                <a:solidFill>
                  <a:srgbClr val="00B050"/>
                </a:solidFill>
              </a:rPr>
              <a:t>fixed</a:t>
            </a:r>
            <a:r>
              <a:rPr lang="en-IN"/>
              <a:t> structure.</a:t>
            </a:r>
          </a:p>
          <a:p>
            <a:pPr lvl="1"/>
            <a:r>
              <a:rPr lang="en-IN"/>
              <a:t>No </a:t>
            </a:r>
            <a:r>
              <a:rPr lang="en-IN">
                <a:solidFill>
                  <a:srgbClr val="C00000"/>
                </a:solidFill>
              </a:rPr>
              <a:t>reason</a:t>
            </a:r>
            <a:r>
              <a:rPr lang="en-IN"/>
              <a:t> to allocate and deallocate them.</a:t>
            </a:r>
          </a:p>
          <a:p>
            <a:pPr lvl="1"/>
            <a:r>
              <a:rPr lang="en-IN"/>
              <a:t>Take up a large </a:t>
            </a:r>
            <a:r>
              <a:rPr lang="en-IN">
                <a:solidFill>
                  <a:srgbClr val="00B050"/>
                </a:solidFill>
              </a:rPr>
              <a:t>memory</a:t>
            </a:r>
            <a:r>
              <a:rPr lang="en-IN"/>
              <a:t> region and use it for </a:t>
            </a:r>
            <a:r>
              <a:rPr lang="en-IN">
                <a:solidFill>
                  <a:srgbClr val="7030A0"/>
                </a:solidFill>
              </a:rPr>
              <a:t>dedicated</a:t>
            </a:r>
            <a:r>
              <a:rPr lang="en-IN"/>
              <a:t> object storage (of only one type)</a:t>
            </a:r>
          </a:p>
          <a:p>
            <a:pPr lvl="1"/>
            <a:r>
              <a:rPr lang="en-IN"/>
              <a:t>For fast access, keep a </a:t>
            </a:r>
            <a:r>
              <a:rPr lang="en-IN">
                <a:solidFill>
                  <a:srgbClr val="002060"/>
                </a:solidFill>
              </a:rPr>
              <a:t>cache</a:t>
            </a:r>
            <a:r>
              <a:rPr lang="en-IN"/>
              <a:t> of pre-initialized objects</a:t>
            </a:r>
          </a:p>
          <a:p>
            <a:pPr lvl="1"/>
            <a:r>
              <a:rPr lang="en-IN">
                <a:solidFill>
                  <a:schemeClr val="accent1"/>
                </a:solidFill>
              </a:rPr>
              <a:t>Use</a:t>
            </a:r>
            <a:r>
              <a:rPr lang="en-IN"/>
              <a:t> and </a:t>
            </a:r>
            <a:r>
              <a:rPr lang="en-IN">
                <a:solidFill>
                  <a:srgbClr val="FF0000"/>
                </a:solidFill>
              </a:rPr>
              <a:t>return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Similar to a </a:t>
            </a:r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pool</a:t>
            </a:r>
            <a:r>
              <a:rPr lang="en-IN">
                <a:sym typeface="Wingdings" panose="05000000000000000000" pitchFamily="2" charset="2"/>
              </a:rPr>
              <a:t> of objects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515B-6C5B-1780-F41E-8C861C2A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6B430-6D38-FC0E-D21C-53E622BE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EFD329-CD0D-6A88-136E-5CF332279606}"/>
              </a:ext>
            </a:extLst>
          </p:cNvPr>
          <p:cNvSpPr/>
          <p:nvPr/>
        </p:nvSpPr>
        <p:spPr>
          <a:xfrm>
            <a:off x="2463812" y="5260975"/>
            <a:ext cx="11546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Terms: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1A4CCE-87B5-D7D3-23F8-1DD64640BD62}"/>
              </a:ext>
            </a:extLst>
          </p:cNvPr>
          <p:cNvSpPr/>
          <p:nvPr/>
        </p:nvSpPr>
        <p:spPr>
          <a:xfrm>
            <a:off x="3725398" y="5380248"/>
            <a:ext cx="1078030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slab</a:t>
            </a:r>
            <a:endParaRPr lang="en-IN" sz="20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7D452C-06FD-5B58-DF9A-17FEB25A975A}"/>
              </a:ext>
            </a:extLst>
          </p:cNvPr>
          <p:cNvSpPr/>
          <p:nvPr/>
        </p:nvSpPr>
        <p:spPr>
          <a:xfrm>
            <a:off x="5042996" y="5380248"/>
            <a:ext cx="1078030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cache</a:t>
            </a:r>
            <a:endParaRPr lang="en-IN" sz="20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8E32E2-ED36-F00F-60FF-D152C421783E}"/>
              </a:ext>
            </a:extLst>
          </p:cNvPr>
          <p:cNvSpPr/>
          <p:nvPr/>
        </p:nvSpPr>
        <p:spPr>
          <a:xfrm>
            <a:off x="6340484" y="5380247"/>
            <a:ext cx="1078030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chunk</a:t>
            </a:r>
            <a:endParaRPr lang="en-IN" sz="2000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4C20B82A-F3EE-4EE4-CCEA-667518967396}"/>
              </a:ext>
            </a:extLst>
          </p:cNvPr>
          <p:cNvSpPr/>
          <p:nvPr/>
        </p:nvSpPr>
        <p:spPr>
          <a:xfrm>
            <a:off x="7957288" y="242335"/>
            <a:ext cx="2831592" cy="1116530"/>
          </a:xfrm>
          <a:prstGeom prst="wav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Dedicated object cache</a:t>
            </a:r>
          </a:p>
        </p:txBody>
      </p:sp>
    </p:spTree>
    <p:extLst>
      <p:ext uri="{BB962C8B-B14F-4D97-AF65-F5344CB8AC3E}">
        <p14:creationId xmlns:p14="http://schemas.microsoft.com/office/powerpoint/2010/main" val="466691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770-B96D-FA18-DA5F-2DFD989E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Kernel has Three Object Allocators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0E5FE-5F8E-0715-8275-2EF58823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2AEAD-F81B-C9B1-A6E5-8675AB0E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91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BB9EA7-81F9-EF59-89B6-2BADB598F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22175"/>
              </p:ext>
            </p:extLst>
          </p:nvPr>
        </p:nvGraphicFramePr>
        <p:xfrm>
          <a:off x="1607098" y="1861526"/>
          <a:ext cx="8501888" cy="368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BFA10EE-0017-345C-B23C-17FA5B8868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1526"/>
            <a:ext cx="744965" cy="74496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C8C9096-A7FD-7BEF-BBAE-0896475C5B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1607"/>
            <a:ext cx="902201" cy="90220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A789824-B744-B92E-1A39-FBA13B6783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25" y="4200913"/>
            <a:ext cx="942976" cy="9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08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10C3FD-F0C6-9605-9CF5-86B3342E4EC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7564139" y="1806494"/>
            <a:ext cx="7743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323D49-976C-7576-3D83-0747C45D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8" y="32862"/>
            <a:ext cx="10515600" cy="1325563"/>
          </a:xfrm>
        </p:spPr>
        <p:txBody>
          <a:bodyPr/>
          <a:lstStyle/>
          <a:p>
            <a:r>
              <a:rPr lang="en-IN"/>
              <a:t>Slab Allocator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A46C0-ED06-DEF8-0F0B-8BBFA238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69F15-E6F2-5F49-1C93-129FC781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330A7-CE05-73DB-322F-7B00FC78F28C}"/>
              </a:ext>
            </a:extLst>
          </p:cNvPr>
          <p:cNvSpPr/>
          <p:nvPr/>
        </p:nvSpPr>
        <p:spPr>
          <a:xfrm>
            <a:off x="4808621" y="1512054"/>
            <a:ext cx="2724293" cy="20622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B73456-3F11-192C-A4A7-32A66130104A}"/>
              </a:ext>
            </a:extLst>
          </p:cNvPr>
          <p:cNvSpPr/>
          <p:nvPr/>
        </p:nvSpPr>
        <p:spPr>
          <a:xfrm>
            <a:off x="5229496" y="1152561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</a:t>
            </a:r>
            <a:endParaRPr lang="en-IN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CAA11-A635-03B9-2C93-CBD97CABE1E2}"/>
              </a:ext>
            </a:extLst>
          </p:cNvPr>
          <p:cNvSpPr/>
          <p:nvPr/>
        </p:nvSpPr>
        <p:spPr>
          <a:xfrm>
            <a:off x="822927" y="1404161"/>
            <a:ext cx="2982686" cy="1139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3433A8-1D71-B6F3-1DF2-6F0C7B4E29D3}"/>
              </a:ext>
            </a:extLst>
          </p:cNvPr>
          <p:cNvSpPr/>
          <p:nvPr/>
        </p:nvSpPr>
        <p:spPr>
          <a:xfrm>
            <a:off x="1260532" y="1012212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slab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2E769E-FFB4-1ACD-AA4F-AF8D0C4CCAF5}"/>
              </a:ext>
            </a:extLst>
          </p:cNvPr>
          <p:cNvSpPr/>
          <p:nvPr/>
        </p:nvSpPr>
        <p:spPr>
          <a:xfrm>
            <a:off x="822927" y="1425932"/>
            <a:ext cx="2971800" cy="544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slab_cache</a:t>
            </a:r>
            <a:endParaRPr lang="en-US" sz="24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D982F6-0D73-4F4E-6B7E-630A9AE67E67}"/>
              </a:ext>
            </a:extLst>
          </p:cNvPr>
          <p:cNvCxnSpPr>
            <a:cxnSpLocks/>
          </p:cNvCxnSpPr>
          <p:nvPr/>
        </p:nvCxnSpPr>
        <p:spPr>
          <a:xfrm flipV="1">
            <a:off x="3794727" y="1559605"/>
            <a:ext cx="1024780" cy="127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407BF70-3B54-E800-E0CD-28181E160457}"/>
              </a:ext>
            </a:extLst>
          </p:cNvPr>
          <p:cNvSpPr/>
          <p:nvPr/>
        </p:nvSpPr>
        <p:spPr>
          <a:xfrm>
            <a:off x="833812" y="1963835"/>
            <a:ext cx="2960915" cy="7865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freelist</a:t>
            </a:r>
            <a:r>
              <a:rPr lang="en-US" sz="2400" dirty="0"/>
              <a:t>: array of free object indexes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8B8F10-298D-BB7A-F0F5-A59E4D228DFF}"/>
              </a:ext>
            </a:extLst>
          </p:cNvPr>
          <p:cNvSpPr/>
          <p:nvPr/>
        </p:nvSpPr>
        <p:spPr>
          <a:xfrm>
            <a:off x="4808621" y="1512054"/>
            <a:ext cx="2950028" cy="5888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array_cache</a:t>
            </a:r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D23C31-481E-8E91-7353-0544443CBDCB}"/>
              </a:ext>
            </a:extLst>
          </p:cNvPr>
          <p:cNvSpPr/>
          <p:nvPr/>
        </p:nvSpPr>
        <p:spPr>
          <a:xfrm>
            <a:off x="8338457" y="1512054"/>
            <a:ext cx="664029" cy="58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C54051-24A9-7394-0CDD-7769CB75F77F}"/>
              </a:ext>
            </a:extLst>
          </p:cNvPr>
          <p:cNvSpPr/>
          <p:nvPr/>
        </p:nvSpPr>
        <p:spPr>
          <a:xfrm>
            <a:off x="9002486" y="1512054"/>
            <a:ext cx="664029" cy="58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713A9E-B0DD-AACA-FE16-36B4C9343FA7}"/>
              </a:ext>
            </a:extLst>
          </p:cNvPr>
          <p:cNvSpPr/>
          <p:nvPr/>
        </p:nvSpPr>
        <p:spPr>
          <a:xfrm>
            <a:off x="9666515" y="1512054"/>
            <a:ext cx="664029" cy="58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999C0-3133-7A27-50C1-85D351F3E0CB}"/>
              </a:ext>
            </a:extLst>
          </p:cNvPr>
          <p:cNvSpPr/>
          <p:nvPr/>
        </p:nvSpPr>
        <p:spPr>
          <a:xfrm>
            <a:off x="10330544" y="1516967"/>
            <a:ext cx="664029" cy="58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B1E6AA-EF65-E72A-61E2-C0C1528BE47A}"/>
              </a:ext>
            </a:extLst>
          </p:cNvPr>
          <p:cNvSpPr txBox="1"/>
          <p:nvPr/>
        </p:nvSpPr>
        <p:spPr>
          <a:xfrm>
            <a:off x="7769535" y="2178116"/>
            <a:ext cx="4199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entry[] </a:t>
            </a:r>
            <a:r>
              <a:rPr lang="en-US" sz="2400">
                <a:sym typeface="Wingdings" panose="05000000000000000000" pitchFamily="2" charset="2"/>
              </a:rPr>
              <a:t> </a:t>
            </a:r>
            <a:r>
              <a:rPr lang="en-US" sz="2400"/>
              <a:t>recently freed objects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4BFFCD-A3E8-1721-FF6D-FDB68B882351}"/>
              </a:ext>
            </a:extLst>
          </p:cNvPr>
          <p:cNvSpPr/>
          <p:nvPr/>
        </p:nvSpPr>
        <p:spPr>
          <a:xfrm>
            <a:off x="4819507" y="2109562"/>
            <a:ext cx="2950028" cy="7280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ctor</a:t>
            </a:r>
            <a:r>
              <a:rPr lang="en-US" sz="2400"/>
              <a:t>: object constructor function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C11046-1BD7-0BD2-A56B-299770FCB62F}"/>
              </a:ext>
            </a:extLst>
          </p:cNvPr>
          <p:cNvSpPr/>
          <p:nvPr/>
        </p:nvSpPr>
        <p:spPr>
          <a:xfrm>
            <a:off x="4819507" y="2846236"/>
            <a:ext cx="2950028" cy="7280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kmem_cache_node</a:t>
            </a:r>
            <a:r>
              <a:rPr lang="en-US" sz="2400"/>
              <a:t>* node [NUMA_NODES]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8C04B5-85A3-C03C-8CD2-4310C0BC783E}"/>
              </a:ext>
            </a:extLst>
          </p:cNvPr>
          <p:cNvCxnSpPr>
            <a:cxnSpLocks/>
          </p:cNvCxnSpPr>
          <p:nvPr/>
        </p:nvCxnSpPr>
        <p:spPr>
          <a:xfrm>
            <a:off x="6389914" y="3574290"/>
            <a:ext cx="0" cy="898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DBF3EB-2562-6AF7-995A-EC1AFD88E971}"/>
              </a:ext>
            </a:extLst>
          </p:cNvPr>
          <p:cNvSpPr/>
          <p:nvPr/>
        </p:nvSpPr>
        <p:spPr>
          <a:xfrm>
            <a:off x="4842714" y="4459428"/>
            <a:ext cx="2506571" cy="1310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D55FD36-501F-C7DE-F4D7-F5A59B626C5D}"/>
              </a:ext>
            </a:extLst>
          </p:cNvPr>
          <p:cNvSpPr/>
          <p:nvPr/>
        </p:nvSpPr>
        <p:spPr>
          <a:xfrm>
            <a:off x="4718963" y="5783639"/>
            <a:ext cx="2845176" cy="454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kmem_cache_node</a:t>
            </a:r>
            <a:endParaRPr lang="en-IN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964705-3972-7098-6C85-65A4A2EA74B9}"/>
              </a:ext>
            </a:extLst>
          </p:cNvPr>
          <p:cNvSpPr/>
          <p:nvPr/>
        </p:nvSpPr>
        <p:spPr>
          <a:xfrm>
            <a:off x="4853600" y="4472747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full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205D5E-E193-AB65-3AD4-87C47879CC7C}"/>
              </a:ext>
            </a:extLst>
          </p:cNvPr>
          <p:cNvSpPr/>
          <p:nvPr/>
        </p:nvSpPr>
        <p:spPr>
          <a:xfrm>
            <a:off x="4854313" y="4909388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partial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684917-E496-0C2A-CFBA-E39A8A3BA326}"/>
              </a:ext>
            </a:extLst>
          </p:cNvPr>
          <p:cNvSpPr/>
          <p:nvPr/>
        </p:nvSpPr>
        <p:spPr>
          <a:xfrm>
            <a:off x="4853599" y="5346998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free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1FFA8F6-0AF9-4C3A-C71C-8E0874E6CEB3}"/>
              </a:ext>
            </a:extLst>
          </p:cNvPr>
          <p:cNvSpPr/>
          <p:nvPr/>
        </p:nvSpPr>
        <p:spPr>
          <a:xfrm>
            <a:off x="8462553" y="1024626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array_cache</a:t>
            </a:r>
            <a:endParaRPr lang="en-IN" sz="24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224F85D-5AA4-330D-6654-E63BDE29B67C}"/>
              </a:ext>
            </a:extLst>
          </p:cNvPr>
          <p:cNvGrpSpPr/>
          <p:nvPr/>
        </p:nvGrpSpPr>
        <p:grpSpPr>
          <a:xfrm>
            <a:off x="8893918" y="5274689"/>
            <a:ext cx="1545194" cy="991470"/>
            <a:chOff x="7878681" y="5576593"/>
            <a:chExt cx="1545194" cy="99147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ED81AC-4D63-6FD3-8713-D0451186C8CD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90CD869-5817-C75E-95E8-7E9A23936BFE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395025-66FB-FCF5-4666-B18DDE9443A8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66A362-2050-AA44-C56D-C06DF4D48C51}"/>
              </a:ext>
            </a:extLst>
          </p:cNvPr>
          <p:cNvGrpSpPr/>
          <p:nvPr/>
        </p:nvGrpSpPr>
        <p:grpSpPr>
          <a:xfrm>
            <a:off x="8893918" y="4163884"/>
            <a:ext cx="1545194" cy="991470"/>
            <a:chOff x="7878681" y="5576593"/>
            <a:chExt cx="1545194" cy="99147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5267D2-2FE4-54DE-28B2-AC2A277585F5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DE77E2A-C84C-9653-1302-C6FFB6E34F7F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F6B890A-67B2-B580-6349-DCFE6E615A16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35FAABA-2E50-A01B-819D-5EC4B51CD96B}"/>
              </a:ext>
            </a:extLst>
          </p:cNvPr>
          <p:cNvGrpSpPr/>
          <p:nvPr/>
        </p:nvGrpSpPr>
        <p:grpSpPr>
          <a:xfrm>
            <a:off x="8828893" y="3002255"/>
            <a:ext cx="1545194" cy="991470"/>
            <a:chOff x="7878681" y="5576593"/>
            <a:chExt cx="1545194" cy="9914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CBFBCA2-BA6A-9BA5-39D1-0364210B6052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A4598F7-E3E2-0BF5-3509-D72BB3F3F973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5BA7CEE-B08E-7568-E74B-66CB7DA31418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7B0031B-874C-4080-880C-208B395F2545}"/>
              </a:ext>
            </a:extLst>
          </p:cNvPr>
          <p:cNvCxnSpPr>
            <a:cxnSpLocks/>
            <a:stCxn id="29" idx="3"/>
            <a:endCxn id="53" idx="1"/>
          </p:cNvCxnSpPr>
          <p:nvPr/>
        </p:nvCxnSpPr>
        <p:spPr>
          <a:xfrm flipV="1">
            <a:off x="7336971" y="3608482"/>
            <a:ext cx="1491922" cy="1075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BBA633-EBAC-F306-D618-3C3B16532D58}"/>
              </a:ext>
            </a:extLst>
          </p:cNvPr>
          <p:cNvCxnSpPr>
            <a:cxnSpLocks/>
            <a:stCxn id="27" idx="3"/>
            <a:endCxn id="49" idx="1"/>
          </p:cNvCxnSpPr>
          <p:nvPr/>
        </p:nvCxnSpPr>
        <p:spPr>
          <a:xfrm flipV="1">
            <a:off x="7349285" y="4770111"/>
            <a:ext cx="1544633" cy="3448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07D2EB2-B945-3291-C5FC-D64158A0EAE8}"/>
              </a:ext>
            </a:extLst>
          </p:cNvPr>
          <p:cNvCxnSpPr>
            <a:cxnSpLocks/>
            <a:stCxn id="31" idx="3"/>
            <a:endCxn id="44" idx="1"/>
          </p:cNvCxnSpPr>
          <p:nvPr/>
        </p:nvCxnSpPr>
        <p:spPr>
          <a:xfrm>
            <a:off x="7336970" y="5558711"/>
            <a:ext cx="1556948" cy="3222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DCF20AB-292D-B281-D5BB-0EE614BAA888}"/>
              </a:ext>
            </a:extLst>
          </p:cNvPr>
          <p:cNvSpPr/>
          <p:nvPr/>
        </p:nvSpPr>
        <p:spPr>
          <a:xfrm>
            <a:off x="833812" y="2764615"/>
            <a:ext cx="2971800" cy="33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s_mem</a:t>
            </a:r>
            <a:endParaRPr lang="en-US" sz="24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EE7300-5BFC-5F58-EF06-52995C9DB41D}"/>
              </a:ext>
            </a:extLst>
          </p:cNvPr>
          <p:cNvSpPr txBox="1"/>
          <p:nvPr/>
        </p:nvSpPr>
        <p:spPr>
          <a:xfrm>
            <a:off x="3924878" y="515419"/>
            <a:ext cx="501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One cache for an object type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39CEF2-76DD-48D1-7AB8-940F191BE8FE}"/>
              </a:ext>
            </a:extLst>
          </p:cNvPr>
          <p:cNvSpPr/>
          <p:nvPr/>
        </p:nvSpPr>
        <p:spPr>
          <a:xfrm>
            <a:off x="1430748" y="4163884"/>
            <a:ext cx="1805165" cy="20746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F9DC905-2B94-01AA-3974-C65ECAD592ED}"/>
              </a:ext>
            </a:extLst>
          </p:cNvPr>
          <p:cNvCxnSpPr>
            <a:cxnSpLocks/>
            <a:stCxn id="63" idx="2"/>
            <a:endCxn id="65" idx="0"/>
          </p:cNvCxnSpPr>
          <p:nvPr/>
        </p:nvCxnSpPr>
        <p:spPr>
          <a:xfrm>
            <a:off x="2319712" y="3100845"/>
            <a:ext cx="13619" cy="10630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03644CD-EF98-6B77-116B-9DD5B13AA4F1}"/>
              </a:ext>
            </a:extLst>
          </p:cNvPr>
          <p:cNvSpPr/>
          <p:nvPr/>
        </p:nvSpPr>
        <p:spPr>
          <a:xfrm>
            <a:off x="1018163" y="6266159"/>
            <a:ext cx="2845176" cy="454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memory_region</a:t>
            </a:r>
            <a:endParaRPr lang="en-IN" sz="24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B65FFD5-C367-D758-D9C4-DAEB8983D756}"/>
              </a:ext>
            </a:extLst>
          </p:cNvPr>
          <p:cNvSpPr/>
          <p:nvPr/>
        </p:nvSpPr>
        <p:spPr>
          <a:xfrm>
            <a:off x="1430748" y="4484915"/>
            <a:ext cx="1798783" cy="285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D496519-DCE0-BDA2-C6E8-ED9BDB33A32B}"/>
              </a:ext>
            </a:extLst>
          </p:cNvPr>
          <p:cNvSpPr/>
          <p:nvPr/>
        </p:nvSpPr>
        <p:spPr>
          <a:xfrm>
            <a:off x="1430748" y="5071209"/>
            <a:ext cx="1798783" cy="285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3A6B05-5691-2348-806B-BC7F4FD71900}"/>
              </a:ext>
            </a:extLst>
          </p:cNvPr>
          <p:cNvSpPr/>
          <p:nvPr/>
        </p:nvSpPr>
        <p:spPr>
          <a:xfrm>
            <a:off x="1430748" y="5369685"/>
            <a:ext cx="1798783" cy="285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55F44AC-77CF-E0AE-67C5-E9938F2CBAE4}"/>
              </a:ext>
            </a:extLst>
          </p:cNvPr>
          <p:cNvSpPr txBox="1"/>
          <p:nvPr/>
        </p:nvSpPr>
        <p:spPr>
          <a:xfrm>
            <a:off x="1855728" y="4654579"/>
            <a:ext cx="13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object</a:t>
            </a:r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BFA1C88-E72E-EEA0-C79F-6E96033957A5}"/>
              </a:ext>
            </a:extLst>
          </p:cNvPr>
          <p:cNvSpPr/>
          <p:nvPr/>
        </p:nvSpPr>
        <p:spPr>
          <a:xfrm>
            <a:off x="1435592" y="5960355"/>
            <a:ext cx="1798783" cy="285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CA4212-BD06-C3B7-501E-91F9EA781172}"/>
              </a:ext>
            </a:extLst>
          </p:cNvPr>
          <p:cNvSpPr txBox="1"/>
          <p:nvPr/>
        </p:nvSpPr>
        <p:spPr>
          <a:xfrm>
            <a:off x="1855728" y="4081112"/>
            <a:ext cx="13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object</a:t>
            </a:r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126129-03FE-1418-6BA4-A485410A4458}"/>
              </a:ext>
            </a:extLst>
          </p:cNvPr>
          <p:cNvSpPr txBox="1"/>
          <p:nvPr/>
        </p:nvSpPr>
        <p:spPr>
          <a:xfrm>
            <a:off x="1876125" y="5539591"/>
            <a:ext cx="13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object</a:t>
            </a:r>
            <a:endParaRPr lang="en-US"/>
          </a:p>
        </p:txBody>
      </p:sp>
      <p:sp>
        <p:nvSpPr>
          <p:cNvPr id="91" name="Flowchart: Alternate Process 90">
            <a:extLst>
              <a:ext uri="{FF2B5EF4-FFF2-40B4-BE49-F238E27FC236}">
                <a16:creationId xmlns:a16="http://schemas.microsoft.com/office/drawing/2014/main" id="{3443BA52-DF70-AB49-EE1F-A54C3C1D0F96}"/>
              </a:ext>
            </a:extLst>
          </p:cNvPr>
          <p:cNvSpPr/>
          <p:nvPr/>
        </p:nvSpPr>
        <p:spPr>
          <a:xfrm>
            <a:off x="8912691" y="444561"/>
            <a:ext cx="1306012" cy="5349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per </a:t>
            </a:r>
            <a:r>
              <a:rPr lang="en-US" sz="2400" err="1"/>
              <a:t>cpu</a:t>
            </a:r>
            <a:endParaRPr lang="en-US" sz="240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1402083-F94B-F581-5277-8D3CA2C6717B}"/>
              </a:ext>
            </a:extLst>
          </p:cNvPr>
          <p:cNvCxnSpPr>
            <a:cxnSpLocks/>
          </p:cNvCxnSpPr>
          <p:nvPr/>
        </p:nvCxnSpPr>
        <p:spPr>
          <a:xfrm>
            <a:off x="6389913" y="3573806"/>
            <a:ext cx="0" cy="898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C3D5A8F9-7715-7ED9-A705-7654FC3ACAFF}"/>
              </a:ext>
            </a:extLst>
          </p:cNvPr>
          <p:cNvSpPr/>
          <p:nvPr/>
        </p:nvSpPr>
        <p:spPr>
          <a:xfrm>
            <a:off x="4853599" y="4472263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full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915A56-3CD1-A4E1-C396-D01B27FB05E4}"/>
              </a:ext>
            </a:extLst>
          </p:cNvPr>
          <p:cNvGrpSpPr/>
          <p:nvPr/>
        </p:nvGrpSpPr>
        <p:grpSpPr>
          <a:xfrm>
            <a:off x="8828892" y="3001981"/>
            <a:ext cx="1545194" cy="991470"/>
            <a:chOff x="7878681" y="5576593"/>
            <a:chExt cx="1545194" cy="99147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623DE4F-4981-4743-9C84-6FA81DB1133B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5B9D0DE-5474-FDC2-ED57-862793C505AA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0ACB86E-A249-C0EE-60EA-217A19EF1457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E602641-B34F-C739-8D7E-FF44A9C1E5DE}"/>
              </a:ext>
            </a:extLst>
          </p:cNvPr>
          <p:cNvCxnSpPr>
            <a:cxnSpLocks/>
            <a:endCxn id="100" idx="1"/>
          </p:cNvCxnSpPr>
          <p:nvPr/>
        </p:nvCxnSpPr>
        <p:spPr>
          <a:xfrm flipV="1">
            <a:off x="7336970" y="3608208"/>
            <a:ext cx="1491922" cy="1075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lowchart: Alternate Process 102">
            <a:extLst>
              <a:ext uri="{FF2B5EF4-FFF2-40B4-BE49-F238E27FC236}">
                <a16:creationId xmlns:a16="http://schemas.microsoft.com/office/drawing/2014/main" id="{8F84576C-F037-9ABB-4883-F5367C440A94}"/>
              </a:ext>
            </a:extLst>
          </p:cNvPr>
          <p:cNvSpPr/>
          <p:nvPr/>
        </p:nvSpPr>
        <p:spPr>
          <a:xfrm>
            <a:off x="8912691" y="379246"/>
            <a:ext cx="1306012" cy="5349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per </a:t>
            </a:r>
            <a:r>
              <a:rPr lang="en-US" sz="2400" err="1"/>
              <a:t>cpu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242366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E22A-E693-9746-D25B-8D715058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7" y="136525"/>
            <a:ext cx="10515600" cy="1325563"/>
          </a:xfrm>
        </p:spPr>
        <p:txBody>
          <a:bodyPr/>
          <a:lstStyle/>
          <a:p>
            <a:r>
              <a:rPr lang="en-US" dirty="0"/>
              <a:t>Quick Explanation of </a:t>
            </a:r>
            <a:r>
              <a:rPr lang="en-US"/>
              <a:t>the Slab </a:t>
            </a:r>
            <a:r>
              <a:rPr lang="en-US" dirty="0"/>
              <a:t>S</a:t>
            </a:r>
            <a:r>
              <a:rPr lang="en-US"/>
              <a:t>cheme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C5B8-3FE6-0D63-817B-077071D70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3" y="1423194"/>
            <a:ext cx="10940143" cy="5200651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7030A0"/>
                </a:solidFill>
              </a:rPr>
              <a:t>dedicated</a:t>
            </a:r>
            <a:r>
              <a:rPr lang="en-US" dirty="0"/>
              <a:t> region of the physical memory and the kernel’s virtual memory stores slabs</a:t>
            </a:r>
          </a:p>
          <a:p>
            <a:r>
              <a:rPr lang="en-US" dirty="0"/>
              <a:t>Every </a:t>
            </a:r>
            <a:r>
              <a:rPr lang="en-US" dirty="0">
                <a:solidFill>
                  <a:srgbClr val="0070C0"/>
                </a:solidFill>
              </a:rPr>
              <a:t>slab</a:t>
            </a:r>
            <a:r>
              <a:rPr lang="en-US" dirty="0"/>
              <a:t> corresponds to a </a:t>
            </a:r>
            <a:r>
              <a:rPr lang="en-US" dirty="0">
                <a:solidFill>
                  <a:srgbClr val="FF0000"/>
                </a:solidFill>
              </a:rPr>
              <a:t>region</a:t>
            </a:r>
            <a:r>
              <a:rPr lang="en-US" dirty="0"/>
              <a:t> of </a:t>
            </a:r>
            <a:r>
              <a:rPr lang="en-US" dirty="0">
                <a:solidFill>
                  <a:srgbClr val="00B050"/>
                </a:solidFill>
              </a:rPr>
              <a:t>physical</a:t>
            </a:r>
            <a:r>
              <a:rPr lang="en-US" dirty="0"/>
              <a:t> memory (set of </a:t>
            </a:r>
            <a:r>
              <a:rPr lang="en-US" dirty="0">
                <a:solidFill>
                  <a:srgbClr val="C00000"/>
                </a:solidFill>
              </a:rPr>
              <a:t>contiguous</a:t>
            </a:r>
            <a:r>
              <a:rPr lang="en-US" dirty="0"/>
              <a:t> physical pages)</a:t>
            </a:r>
          </a:p>
          <a:p>
            <a:r>
              <a:rPr lang="en-US" dirty="0"/>
              <a:t>The </a:t>
            </a:r>
            <a:r>
              <a:rPr lang="en-US" i="1" dirty="0" err="1"/>
              <a:t>kmem_cache</a:t>
            </a:r>
            <a:r>
              <a:rPr lang="en-US" i="1" dirty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key</a:t>
            </a:r>
            <a:r>
              <a:rPr lang="en-US" dirty="0"/>
              <a:t> data structure </a:t>
            </a:r>
            <a:r>
              <a:rPr lang="en-US" dirty="0">
                <a:solidFill>
                  <a:srgbClr val="0070C0"/>
                </a:solidFill>
              </a:rPr>
              <a:t>that</a:t>
            </a:r>
            <a:r>
              <a:rPr lang="en-US" dirty="0"/>
              <a:t> maintains all the slabs for a given </a:t>
            </a:r>
            <a:r>
              <a:rPr lang="en-US" dirty="0">
                <a:solidFill>
                  <a:srgbClr val="4472C4"/>
                </a:solidFill>
              </a:rPr>
              <a:t>object type</a:t>
            </a:r>
            <a:r>
              <a:rPr lang="en-US" dirty="0"/>
              <a:t>. The external world only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interacts</a:t>
            </a:r>
            <a:r>
              <a:rPr lang="en-US" dirty="0"/>
              <a:t> with the </a:t>
            </a:r>
            <a:r>
              <a:rPr lang="en-US" i="1" dirty="0" err="1"/>
              <a:t>kmem_cache</a:t>
            </a:r>
            <a:endParaRPr lang="en-US" dirty="0"/>
          </a:p>
          <a:p>
            <a:pPr lvl="1"/>
            <a:r>
              <a:rPr lang="en-US" dirty="0"/>
              <a:t>It maintains a list of </a:t>
            </a:r>
            <a:r>
              <a:rPr lang="en-US" dirty="0">
                <a:solidFill>
                  <a:srgbClr val="C00000"/>
                </a:solidFill>
              </a:rPr>
              <a:t>slabs</a:t>
            </a:r>
            <a:r>
              <a:rPr lang="en-US" dirty="0"/>
              <a:t> in three different states: </a:t>
            </a:r>
            <a:r>
              <a:rPr lang="en-US" dirty="0">
                <a:solidFill>
                  <a:srgbClr val="00B050"/>
                </a:solidFill>
              </a:rPr>
              <a:t>full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free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partial</a:t>
            </a:r>
          </a:p>
          <a:p>
            <a:pPr lvl="1"/>
            <a:r>
              <a:rPr lang="en-US" dirty="0"/>
              <a:t>This list is specific to each </a:t>
            </a:r>
            <a:r>
              <a:rPr lang="en-US" dirty="0">
                <a:solidFill>
                  <a:srgbClr val="7030A0"/>
                </a:solidFill>
              </a:rPr>
              <a:t>NUMA</a:t>
            </a:r>
            <a:r>
              <a:rPr lang="en-US" dirty="0"/>
              <a:t> node</a:t>
            </a:r>
          </a:p>
          <a:p>
            <a:pPr lvl="1"/>
            <a:r>
              <a:rPr lang="en-US" dirty="0"/>
              <a:t>It also holds a </a:t>
            </a:r>
            <a:r>
              <a:rPr lang="en-US" dirty="0">
                <a:solidFill>
                  <a:srgbClr val="00B050"/>
                </a:solidFill>
              </a:rPr>
              <a:t>per-</a:t>
            </a:r>
            <a:r>
              <a:rPr lang="en-US" dirty="0" err="1">
                <a:solidFill>
                  <a:srgbClr val="00B050"/>
                </a:solidFill>
              </a:rPr>
              <a:t>cpu</a:t>
            </a:r>
            <a:r>
              <a:rPr lang="en-US" dirty="0">
                <a:solidFill>
                  <a:srgbClr val="00B050"/>
                </a:solidFill>
              </a:rPr>
              <a:t> cache </a:t>
            </a:r>
            <a:r>
              <a:rPr lang="en-US" dirty="0"/>
              <a:t>of </a:t>
            </a:r>
            <a:r>
              <a:rPr lang="en-US" dirty="0">
                <a:solidFill>
                  <a:srgbClr val="7030A0"/>
                </a:solidFill>
              </a:rPr>
              <a:t>free</a:t>
            </a:r>
            <a:r>
              <a:rPr lang="en-US" dirty="0"/>
              <a:t> objects that can quickly be allocated</a:t>
            </a:r>
          </a:p>
          <a:p>
            <a:pPr lvl="1"/>
            <a:r>
              <a:rPr lang="en-US" dirty="0"/>
              <a:t>There are </a:t>
            </a:r>
            <a:r>
              <a:rPr lang="en-US" dirty="0">
                <a:solidFill>
                  <a:srgbClr val="00B050"/>
                </a:solidFill>
              </a:rPr>
              <a:t>few</a:t>
            </a:r>
            <a:r>
              <a:rPr lang="en-US" dirty="0"/>
              <a:t> </a:t>
            </a:r>
            <a:r>
              <a:rPr lang="en-US" i="1" dirty="0" err="1"/>
              <a:t>kmem_cache</a:t>
            </a:r>
            <a:r>
              <a:rPr lang="en-US" i="1" dirty="0"/>
              <a:t> </a:t>
            </a:r>
            <a:r>
              <a:rPr lang="en-US" dirty="0">
                <a:solidFill>
                  <a:srgbClr val="C00000"/>
                </a:solidFill>
              </a:rPr>
              <a:t>structures</a:t>
            </a:r>
            <a:r>
              <a:rPr lang="en-US" dirty="0"/>
              <a:t> in the system for storing very </a:t>
            </a:r>
            <a:r>
              <a:rPr lang="en-US" dirty="0">
                <a:solidFill>
                  <a:srgbClr val="7030A0"/>
                </a:solidFill>
              </a:rPr>
              <a:t>frequently</a:t>
            </a:r>
            <a:r>
              <a:rPr lang="en-US" dirty="0"/>
              <a:t> used objects that are not allocated and deallocated every time they are used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AB631-17C3-57F9-DBCF-9AECE913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07F66-5E33-DECC-CE02-612975DF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578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88FA-5455-A0BA-DC11-A7605EDD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err="1"/>
              <a:t>Slub</a:t>
            </a:r>
            <a:r>
              <a:rPr lang="en-US"/>
              <a:t> Allocator 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B82CD-21E7-FC92-4F14-7D98AF7F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C01A8-73FE-9FC0-6C2B-28F73D6C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B41CC0-6EF2-BE9E-1B40-EA04559BB516}"/>
              </a:ext>
            </a:extLst>
          </p:cNvPr>
          <p:cNvSpPr/>
          <p:nvPr/>
        </p:nvSpPr>
        <p:spPr>
          <a:xfrm>
            <a:off x="838200" y="1915883"/>
            <a:ext cx="2982686" cy="1139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D48898-E5B4-2F0C-8CB1-B3741DBDA13E}"/>
              </a:ext>
            </a:extLst>
          </p:cNvPr>
          <p:cNvSpPr/>
          <p:nvPr/>
        </p:nvSpPr>
        <p:spPr>
          <a:xfrm>
            <a:off x="1128848" y="1531295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slab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AA767-42FA-C259-0DE7-411B969FE7E9}"/>
              </a:ext>
            </a:extLst>
          </p:cNvPr>
          <p:cNvSpPr/>
          <p:nvPr/>
        </p:nvSpPr>
        <p:spPr>
          <a:xfrm>
            <a:off x="544286" y="1937654"/>
            <a:ext cx="3265714" cy="544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slab_cache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0ABEB-DE68-3901-F9E0-AD823CD96F21}"/>
              </a:ext>
            </a:extLst>
          </p:cNvPr>
          <p:cNvSpPr/>
          <p:nvPr/>
        </p:nvSpPr>
        <p:spPr>
          <a:xfrm>
            <a:off x="544287" y="2475558"/>
            <a:ext cx="3265714" cy="544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inuse</a:t>
            </a:r>
            <a:r>
              <a:rPr lang="en-US" sz="2400" dirty="0"/>
              <a:t>: #objects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323293-5295-65BD-CE7E-6649A2FD901E}"/>
              </a:ext>
            </a:extLst>
          </p:cNvPr>
          <p:cNvSpPr/>
          <p:nvPr/>
        </p:nvSpPr>
        <p:spPr>
          <a:xfrm>
            <a:off x="544286" y="3019844"/>
            <a:ext cx="3276600" cy="679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freelist</a:t>
            </a:r>
            <a:r>
              <a:rPr lang="en-US" sz="2400" dirty="0"/>
              <a:t>: list of free objects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C8D033-8FFC-00F0-6F29-A63C28AFAFB8}"/>
              </a:ext>
            </a:extLst>
          </p:cNvPr>
          <p:cNvSpPr/>
          <p:nvPr/>
        </p:nvSpPr>
        <p:spPr>
          <a:xfrm>
            <a:off x="5299505" y="871452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</a:t>
            </a:r>
            <a:endParaRPr lang="en-IN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3E69AA-06C5-80BB-F1FE-988FDB9B9DB8}"/>
              </a:ext>
            </a:extLst>
          </p:cNvPr>
          <p:cNvCxnSpPr>
            <a:cxnSpLocks/>
          </p:cNvCxnSpPr>
          <p:nvPr/>
        </p:nvCxnSpPr>
        <p:spPr>
          <a:xfrm flipV="1">
            <a:off x="3810000" y="1636087"/>
            <a:ext cx="979714" cy="573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3B6C801-67AD-1BDB-B3B7-2F41F97FC2D1}"/>
              </a:ext>
            </a:extLst>
          </p:cNvPr>
          <p:cNvSpPr/>
          <p:nvPr/>
        </p:nvSpPr>
        <p:spPr>
          <a:xfrm>
            <a:off x="4811486" y="2064960"/>
            <a:ext cx="3265714" cy="544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uint</a:t>
            </a:r>
            <a:r>
              <a:rPr lang="en-US" sz="2400"/>
              <a:t> </a:t>
            </a:r>
            <a:r>
              <a:rPr lang="en-US" sz="2400" err="1"/>
              <a:t>object_size</a:t>
            </a:r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CB875F-30BA-9D9D-7C42-EFC964231016}"/>
              </a:ext>
            </a:extLst>
          </p:cNvPr>
          <p:cNvSpPr/>
          <p:nvPr/>
        </p:nvSpPr>
        <p:spPr>
          <a:xfrm>
            <a:off x="4811486" y="2619299"/>
            <a:ext cx="3265714" cy="6573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ctor</a:t>
            </a:r>
            <a:r>
              <a:rPr lang="en-US" sz="2400"/>
              <a:t>: object constructor function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7AA460-BE58-28DF-F94C-C7C8852EE649}"/>
              </a:ext>
            </a:extLst>
          </p:cNvPr>
          <p:cNvSpPr/>
          <p:nvPr/>
        </p:nvSpPr>
        <p:spPr>
          <a:xfrm>
            <a:off x="4814752" y="3287484"/>
            <a:ext cx="3265714" cy="7057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kmem_cache_node</a:t>
            </a:r>
            <a:r>
              <a:rPr lang="en-US" sz="2400"/>
              <a:t> * node [NUMA_NODES]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CB7B35-74DE-8644-1349-7432EF02830F}"/>
              </a:ext>
            </a:extLst>
          </p:cNvPr>
          <p:cNvCxnSpPr>
            <a:cxnSpLocks/>
          </p:cNvCxnSpPr>
          <p:nvPr/>
        </p:nvCxnSpPr>
        <p:spPr>
          <a:xfrm>
            <a:off x="10624169" y="2121387"/>
            <a:ext cx="0" cy="898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B258C81-F456-E228-1F84-27EB394DA255}"/>
              </a:ext>
            </a:extLst>
          </p:cNvPr>
          <p:cNvSpPr/>
          <p:nvPr/>
        </p:nvSpPr>
        <p:spPr>
          <a:xfrm>
            <a:off x="5726583" y="4882521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partial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7DB692A-B87F-79D0-8088-381B4B2397A3}"/>
              </a:ext>
            </a:extLst>
          </p:cNvPr>
          <p:cNvSpPr/>
          <p:nvPr/>
        </p:nvSpPr>
        <p:spPr>
          <a:xfrm>
            <a:off x="5545680" y="5390015"/>
            <a:ext cx="2845176" cy="454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kmem_cache_node</a:t>
            </a:r>
            <a:endParaRPr lang="en-IN" sz="24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7B6158-19DD-7249-66FE-A0048F2B06C4}"/>
              </a:ext>
            </a:extLst>
          </p:cNvPr>
          <p:cNvGrpSpPr/>
          <p:nvPr/>
        </p:nvGrpSpPr>
        <p:grpSpPr>
          <a:xfrm>
            <a:off x="9743002" y="4471237"/>
            <a:ext cx="1545194" cy="991470"/>
            <a:chOff x="7878681" y="5576593"/>
            <a:chExt cx="1545194" cy="99147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8E6942-16A0-F8AA-8BB9-6FE3394874F4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DD184D-B74B-F1DA-8057-C2A9C555D2B6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1DD3F1-9197-681E-E111-E87C2CF2BE72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7F0244-B865-ECDC-41CA-A7564F537966}"/>
              </a:ext>
            </a:extLst>
          </p:cNvPr>
          <p:cNvCxnSpPr>
            <a:cxnSpLocks/>
            <a:stCxn id="20" idx="3"/>
            <a:endCxn id="25" idx="1"/>
          </p:cNvCxnSpPr>
          <p:nvPr/>
        </p:nvCxnSpPr>
        <p:spPr>
          <a:xfrm flipV="1">
            <a:off x="8209954" y="5077464"/>
            <a:ext cx="1533048" cy="167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C30DC0E-3485-309B-4A45-271DA76A2018}"/>
              </a:ext>
            </a:extLst>
          </p:cNvPr>
          <p:cNvSpPr/>
          <p:nvPr/>
        </p:nvSpPr>
        <p:spPr>
          <a:xfrm>
            <a:off x="4811486" y="1390877"/>
            <a:ext cx="3265714" cy="7500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kmem_cache_cpu</a:t>
            </a:r>
            <a:r>
              <a:rPr lang="en-US" sz="2400"/>
              <a:t> *</a:t>
            </a:r>
            <a:r>
              <a:rPr lang="en-US" sz="2400" err="1"/>
              <a:t>cpu_slab</a:t>
            </a:r>
            <a:endParaRPr lang="en-US" sz="240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8793D95-462C-C40B-D7CF-D32293FDCB8F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8066314" y="1585614"/>
            <a:ext cx="691408" cy="8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50AFD23-87D1-78C7-72A9-C35E28839DB0}"/>
              </a:ext>
            </a:extLst>
          </p:cNvPr>
          <p:cNvSpPr/>
          <p:nvPr/>
        </p:nvSpPr>
        <p:spPr>
          <a:xfrm>
            <a:off x="9871711" y="228131"/>
            <a:ext cx="1306012" cy="5349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per </a:t>
            </a:r>
            <a:r>
              <a:rPr lang="en-US" sz="2400" err="1"/>
              <a:t>cpu</a:t>
            </a:r>
            <a:endParaRPr lang="en-US" sz="2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EC7D4C-65B7-6B84-90B4-BF53BA3B00B0}"/>
              </a:ext>
            </a:extLst>
          </p:cNvPr>
          <p:cNvSpPr/>
          <p:nvPr/>
        </p:nvSpPr>
        <p:spPr>
          <a:xfrm>
            <a:off x="8757722" y="1210605"/>
            <a:ext cx="3265714" cy="7500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void ** </a:t>
            </a:r>
            <a:r>
              <a:rPr lang="en-US" sz="2400" err="1"/>
              <a:t>freelist</a:t>
            </a:r>
            <a:r>
              <a:rPr lang="en-US" sz="2400"/>
              <a:t>: pointer to free objects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5C2402-4EEF-54DC-D88D-F56C5AE2F7F1}"/>
              </a:ext>
            </a:extLst>
          </p:cNvPr>
          <p:cNvSpPr/>
          <p:nvPr/>
        </p:nvSpPr>
        <p:spPr>
          <a:xfrm>
            <a:off x="8757722" y="1940762"/>
            <a:ext cx="3265714" cy="578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struct slab *slab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68AD5F-6202-2361-B5FB-10BDB8889EA6}"/>
              </a:ext>
            </a:extLst>
          </p:cNvPr>
          <p:cNvSpPr/>
          <p:nvPr/>
        </p:nvSpPr>
        <p:spPr>
          <a:xfrm>
            <a:off x="9191352" y="789977"/>
            <a:ext cx="2648495" cy="378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kmem_cache_cpu</a:t>
            </a:r>
            <a:endParaRPr lang="en-IN" sz="2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4CCFF5-4E48-06FE-8E21-A6EC37B99300}"/>
              </a:ext>
            </a:extLst>
          </p:cNvPr>
          <p:cNvSpPr/>
          <p:nvPr/>
        </p:nvSpPr>
        <p:spPr>
          <a:xfrm>
            <a:off x="9960142" y="3038226"/>
            <a:ext cx="1328054" cy="7704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slab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37384C1-F92A-E6BC-A7F8-20DD80B90B7A}"/>
              </a:ext>
            </a:extLst>
          </p:cNvPr>
          <p:cNvCxnSpPr>
            <a:cxnSpLocks/>
          </p:cNvCxnSpPr>
          <p:nvPr/>
        </p:nvCxnSpPr>
        <p:spPr>
          <a:xfrm>
            <a:off x="6392770" y="4009471"/>
            <a:ext cx="0" cy="898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C9B8F66A-A832-AC9B-E6B3-7CC93068DF06}"/>
              </a:ext>
            </a:extLst>
          </p:cNvPr>
          <p:cNvSpPr/>
          <p:nvPr/>
        </p:nvSpPr>
        <p:spPr>
          <a:xfrm>
            <a:off x="88962" y="3971659"/>
            <a:ext cx="1538151" cy="1262060"/>
          </a:xfrm>
          <a:prstGeom prst="wedgeRoundRectCallout">
            <a:avLst>
              <a:gd name="adj1" fmla="val -17294"/>
              <a:gd name="adj2" fmla="val -1401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object usage counters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6C606A7-7D9D-BA29-E585-0E6618D39A66}"/>
              </a:ext>
            </a:extLst>
          </p:cNvPr>
          <p:cNvSpPr/>
          <p:nvPr/>
        </p:nvSpPr>
        <p:spPr>
          <a:xfrm>
            <a:off x="1934642" y="4525054"/>
            <a:ext cx="3153838" cy="20732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/>
              <a:t>Return empty slabs to the memory system.</a:t>
            </a:r>
          </a:p>
          <a:p>
            <a:pPr marL="457200" indent="-457200">
              <a:buAutoNum type="arabicPeriod"/>
            </a:pPr>
            <a:r>
              <a:rPr lang="en-US" sz="2400"/>
              <a:t>Forget about full slabs.</a:t>
            </a:r>
          </a:p>
        </p:txBody>
      </p:sp>
    </p:spTree>
    <p:extLst>
      <p:ext uri="{BB962C8B-B14F-4D97-AF65-F5344CB8AC3E}">
        <p14:creationId xmlns:p14="http://schemas.microsoft.com/office/powerpoint/2010/main" val="10008259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B326-1236-9BB6-0540-888A20F7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Explanation of the </a:t>
            </a:r>
            <a:r>
              <a:rPr lang="en-US" dirty="0" err="1"/>
              <a:t>Slub</a:t>
            </a:r>
            <a:r>
              <a:rPr lang="en-US" dirty="0"/>
              <a:t> Allocator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F90E2-49C3-262F-260C-769BDC99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368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Much simpler than the SLAB </a:t>
            </a:r>
            <a:r>
              <a:rPr lang="en-US" dirty="0">
                <a:solidFill>
                  <a:srgbClr val="7030A0"/>
                </a:solidFill>
              </a:rPr>
              <a:t>allocator </a:t>
            </a:r>
            <a:r>
              <a:rPr lang="en-US" dirty="0"/>
              <a:t>(still uses the notion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slabs</a:t>
            </a:r>
            <a:r>
              <a:rPr lang="en-US" dirty="0"/>
              <a:t>)</a:t>
            </a:r>
          </a:p>
          <a:p>
            <a:r>
              <a:rPr lang="en-US" dirty="0"/>
              <a:t>Here also, the </a:t>
            </a:r>
            <a:r>
              <a:rPr lang="en-US" i="1" dirty="0" err="1">
                <a:solidFill>
                  <a:srgbClr val="C00000"/>
                </a:solidFill>
              </a:rPr>
              <a:t>kmem_cache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is the key </a:t>
            </a:r>
            <a:r>
              <a:rPr lang="en-US" dirty="0">
                <a:solidFill>
                  <a:srgbClr val="00B050"/>
                </a:solidFill>
              </a:rPr>
              <a:t>data structure </a:t>
            </a:r>
            <a:r>
              <a:rPr lang="en-US" dirty="0"/>
              <a:t>that is visible to the external world</a:t>
            </a:r>
          </a:p>
          <a:p>
            <a:r>
              <a:rPr lang="en-US" dirty="0"/>
              <a:t>In a slab </a:t>
            </a:r>
            <a:r>
              <a:rPr lang="en-US" dirty="0">
                <a:sym typeface="Wingdings" panose="05000000000000000000" pitchFamily="2" charset="2"/>
              </a:rPr>
              <a:t> Maintain a </a:t>
            </a:r>
            <a:r>
              <a:rPr lang="en-US" dirty="0" err="1">
                <a:solidFill>
                  <a:srgbClr val="00B050"/>
                </a:solidFill>
                <a:sym typeface="Wingdings" panose="05000000000000000000" pitchFamily="2" charset="2"/>
              </a:rPr>
              <a:t>freelist</a:t>
            </a:r>
            <a:r>
              <a:rPr lang="en-US" dirty="0">
                <a:sym typeface="Wingdings" panose="05000000000000000000" pitchFamily="2" charset="2"/>
              </a:rPr>
              <a:t> (object pointers)</a:t>
            </a:r>
          </a:p>
          <a:p>
            <a:r>
              <a:rPr lang="en-US" dirty="0">
                <a:sym typeface="Wingdings" panose="05000000000000000000" pitchFamily="2" charset="2"/>
              </a:rPr>
              <a:t>In the </a:t>
            </a:r>
            <a:r>
              <a:rPr lang="en-US" i="1" dirty="0" err="1">
                <a:sym typeface="Wingdings" panose="05000000000000000000" pitchFamily="2" charset="2"/>
              </a:rPr>
              <a:t>kmem_cache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Maintain</a:t>
            </a:r>
            <a:r>
              <a:rPr lang="en-US" dirty="0">
                <a:sym typeface="Wingdings" panose="05000000000000000000" pitchFamily="2" charset="2"/>
              </a:rPr>
              <a:t> an array of per-</a:t>
            </a:r>
            <a:r>
              <a:rPr lang="en-US" dirty="0" err="1">
                <a:sym typeface="Wingdings" panose="05000000000000000000" pitchFamily="2" charset="2"/>
              </a:rPr>
              <a:t>cpu</a:t>
            </a:r>
            <a:r>
              <a:rPr lang="en-US" dirty="0">
                <a:sym typeface="Wingdings" panose="05000000000000000000" pitchFamily="2" charset="2"/>
              </a:rPr>
              <a:t> slabs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One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slab</a:t>
            </a:r>
            <a:r>
              <a:rPr lang="en-US" dirty="0">
                <a:sym typeface="Wingdings" panose="05000000000000000000" pitchFamily="2" charset="2"/>
              </a:rPr>
              <a:t> per CPU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Just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maintain</a:t>
            </a:r>
            <a:r>
              <a:rPr lang="en-US" dirty="0">
                <a:sym typeface="Wingdings" panose="05000000000000000000" pitchFamily="2" charset="2"/>
              </a:rPr>
              <a:t> the list of partial slabs in a </a:t>
            </a:r>
            <a:r>
              <a:rPr lang="en-US" i="1" dirty="0" err="1">
                <a:sym typeface="Wingdings" panose="05000000000000000000" pitchFamily="2" charset="2"/>
              </a:rPr>
              <a:t>kmem_cache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(a single list)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Basically means: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forget</a:t>
            </a:r>
            <a:r>
              <a:rPr lang="en-US" dirty="0">
                <a:sym typeface="Wingdings" panose="05000000000000000000" pitchFamily="2" charset="2"/>
              </a:rPr>
              <a:t> about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full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totally </a:t>
            </a:r>
            <a:r>
              <a:rPr lang="en-US" i="1" dirty="0">
                <a:solidFill>
                  <a:srgbClr val="00B050"/>
                </a:solidFill>
                <a:sym typeface="Wingdings" panose="05000000000000000000" pitchFamily="2" charset="2"/>
              </a:rPr>
              <a:t>free </a:t>
            </a:r>
            <a:r>
              <a:rPr lang="en-US" dirty="0">
                <a:sym typeface="Wingdings" panose="05000000000000000000" pitchFamily="2" charset="2"/>
              </a:rPr>
              <a:t>slabs</a:t>
            </a:r>
          </a:p>
          <a:p>
            <a:pPr lvl="1"/>
            <a:r>
              <a:rPr lang="en-US" i="1" dirty="0">
                <a:solidFill>
                  <a:srgbClr val="00B050"/>
                </a:solidFill>
                <a:sym typeface="Wingdings" panose="05000000000000000000" pitchFamily="2" charset="2"/>
              </a:rPr>
              <a:t>free</a:t>
            </a:r>
            <a:r>
              <a:rPr lang="en-US" dirty="0">
                <a:sym typeface="Wingdings" panose="05000000000000000000" pitchFamily="2" charset="2"/>
              </a:rPr>
              <a:t> slabs are returned to the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regular</a:t>
            </a:r>
            <a:r>
              <a:rPr lang="en-US" dirty="0">
                <a:sym typeface="Wingdings" panose="05000000000000000000" pitchFamily="2" charset="2"/>
              </a:rPr>
              <a:t> memory allocation system</a:t>
            </a:r>
          </a:p>
          <a:p>
            <a:pPr lvl="1"/>
            <a:r>
              <a:rPr lang="en-US" dirty="0"/>
              <a:t>When an </a:t>
            </a:r>
            <a:r>
              <a:rPr lang="en-US" dirty="0">
                <a:solidFill>
                  <a:srgbClr val="C00000"/>
                </a:solidFill>
              </a:rPr>
              <a:t>object</a:t>
            </a:r>
            <a:r>
              <a:rPr lang="en-US" dirty="0"/>
              <a:t> is freed in a </a:t>
            </a:r>
            <a:r>
              <a:rPr lang="en-US" dirty="0">
                <a:solidFill>
                  <a:srgbClr val="C00000"/>
                </a:solidFill>
              </a:rPr>
              <a:t>full slab</a:t>
            </a:r>
            <a:r>
              <a:rPr lang="en-US" dirty="0"/>
              <a:t>, add the full slab to the </a:t>
            </a:r>
            <a:r>
              <a:rPr lang="en-US" dirty="0">
                <a:solidFill>
                  <a:srgbClr val="0070C0"/>
                </a:solidFill>
              </a:rPr>
              <a:t>partial slab list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3946B-89E2-32B2-A2E6-93220AB4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66979-66C3-CECB-69AD-2FC48B52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022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F064-CBBD-ECE9-60D2-3F5F976D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C9889-7C47-4C53-E4BB-D30B1B8CD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Belady</a:t>
            </a:r>
            <a:r>
              <a:rPr lang="en-US" sz="2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Laszlo A., Robert A. Nelson, and Gerald S. </a:t>
            </a:r>
            <a:r>
              <a:rPr lang="en-US" sz="2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Shedler</a:t>
            </a:r>
            <a:r>
              <a:rPr lang="en-US" sz="2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"An anomaly in space-time characteristics of certain programs running in a paging machine." </a:t>
            </a:r>
            <a:r>
              <a:rPr lang="en-US" sz="24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Communications of the ACM</a:t>
            </a:r>
            <a:r>
              <a:rPr lang="en-US" sz="2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12.6 (1969): 349-353.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>
                <a:solidFill>
                  <a:srgbClr val="222222"/>
                </a:solidFill>
                <a:latin typeface="Arial" panose="020B0604020202020204" pitchFamily="34" charset="0"/>
              </a:rPr>
              <a:t>FIFO anomaly is unbounded, arXiv:1003.1336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35CB2-2A26-15C7-B126-83F2E830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A6464-6650-74C0-B903-9A7F917E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302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06EF8-A9C7-4956-37DE-447EB795A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63" y="82617"/>
            <a:ext cx="11717619" cy="6571244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E49069-C86C-9A2D-80AF-67C1845D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76" y="4926063"/>
            <a:ext cx="1404239" cy="140423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D47F43-BC24-1AD1-B890-0A7BCFDD4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59" y="589307"/>
            <a:ext cx="1999328" cy="2037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112CC-5AAD-7868-7DFB-6D6063ECA5EA}"/>
              </a:ext>
            </a:extLst>
          </p:cNvPr>
          <p:cNvSpPr txBox="1"/>
          <p:nvPr/>
        </p:nvSpPr>
        <p:spPr>
          <a:xfrm>
            <a:off x="4613562" y="1260763"/>
            <a:ext cx="6110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rgbClr val="0070C0"/>
                </a:solidFill>
                <a:latin typeface="Comic Sans MS"/>
                <a:cs typeface="Calibri"/>
              </a:rPr>
              <a:t>srsarangi@cse.iitd.ac.in</a:t>
            </a:r>
            <a:endParaRPr lang="en-US" sz="4000" err="1"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B8B81-3E48-677F-8A2F-C81D3D20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5B286-8152-27A7-D836-8EAF4D9F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  <wetp:taskpane dockstate="right" visibility="0" width="350" row="5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7FD23B9-074E-4715-BD03-0BD65BF9B945}">
  <we:reference id="4b785c87-866c-4bad-85d8-5d1ae467ac9a" version="3.5.1.0" store="EXCatalog" storeType="EXCatalog"/>
  <we:alternateReferences>
    <we:reference id="WA104381909" version="3.5.1.0" store="en-US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A440FDA-5780-44B5-9353-725432E70DB3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</TotalTime>
  <Words>8844</Words>
  <Application>Microsoft Office PowerPoint</Application>
  <PresentationFormat>Widescreen</PresentationFormat>
  <Paragraphs>1397</Paragraphs>
  <Slides>97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5" baseType="lpstr">
      <vt:lpstr>Arial</vt:lpstr>
      <vt:lpstr>Calibri</vt:lpstr>
      <vt:lpstr>Calibri Light</vt:lpstr>
      <vt:lpstr>Cambria Math</vt:lpstr>
      <vt:lpstr>Comic Sans MS</vt:lpstr>
      <vt:lpstr>Consolas</vt:lpstr>
      <vt:lpstr>Wingdings</vt:lpstr>
      <vt:lpstr>office theme</vt:lpstr>
      <vt:lpstr>Chapter 6: Memory Systems</vt:lpstr>
      <vt:lpstr>Outline of this Chapter</vt:lpstr>
      <vt:lpstr>PowerPoint Presentation</vt:lpstr>
      <vt:lpstr>Simple Memory Allocation</vt:lpstr>
      <vt:lpstr>Fragmentation</vt:lpstr>
      <vt:lpstr>Algorithms to Allocate Space</vt:lpstr>
      <vt:lpstr>Algorithms to Allocate Space – II </vt:lpstr>
      <vt:lpstr>PowerPoint Presentation</vt:lpstr>
      <vt:lpstr>What about allocating free frames?</vt:lpstr>
      <vt:lpstr>General Stack-based Algorithms</vt:lpstr>
      <vt:lpstr>Typical Stack Distance Plot</vt:lpstr>
      <vt:lpstr>Significance of the Stack Distance</vt:lpstr>
      <vt:lpstr>Optimal Algorithm</vt:lpstr>
      <vt:lpstr>The LRU (Least Recently Used) Algorithm</vt:lpstr>
      <vt:lpstr>Such Stack-based Algorithms can be made Practical</vt:lpstr>
      <vt:lpstr>WS_Clock Page Replacement Algorithm</vt:lpstr>
      <vt:lpstr>WS_Clock based Second Chance Algorithm</vt:lpstr>
      <vt:lpstr>FIFO and the Belady’s Anomaly</vt:lpstr>
      <vt:lpstr>FIFO and the Belady’s Anomaly</vt:lpstr>
      <vt:lpstr>Final Word on Page Replacement</vt:lpstr>
      <vt:lpstr>Working Sets</vt:lpstr>
      <vt:lpstr>Thrashing</vt:lpstr>
      <vt:lpstr>Outline of this Chapter</vt:lpstr>
      <vt:lpstr>Virtual Memory Map</vt:lpstr>
      <vt:lpstr>Let us start from mm_struct</vt:lpstr>
      <vt:lpstr>Explanation</vt:lpstr>
      <vt:lpstr>The follow_pte function</vt:lpstr>
      <vt:lpstr>Accessing any given level (let’s say PMD)</vt:lpstr>
      <vt:lpstr>Structure of a PTE entry</vt:lpstr>
      <vt:lpstr>struct page</vt:lpstr>
      <vt:lpstr>struct folio</vt:lpstr>
      <vt:lpstr>Folio of pages</vt:lpstr>
      <vt:lpstr>pte  pfn  page</vt:lpstr>
      <vt:lpstr>PowerPoint Presentation</vt:lpstr>
      <vt:lpstr>TLB</vt:lpstr>
      <vt:lpstr>Notion of the ASID (PCID)</vt:lpstr>
      <vt:lpstr>Let the Hardware Win</vt:lpstr>
      <vt:lpstr>Lazy TLB Mode</vt:lpstr>
      <vt:lpstr>Lazy TLB Mode</vt:lpstr>
      <vt:lpstr>PowerPoint Presentation</vt:lpstr>
      <vt:lpstr>NUMA Machine</vt:lpstr>
      <vt:lpstr>Is all physical memory in a node the same? </vt:lpstr>
      <vt:lpstr>Physical Memory Zones in Linux</vt:lpstr>
      <vt:lpstr>struct zone</vt:lpstr>
      <vt:lpstr>Data Structure to Manage the Memory in a Zone</vt:lpstr>
      <vt:lpstr>Outline of this Chapter</vt:lpstr>
      <vt:lpstr>PowerPoint Presentation</vt:lpstr>
      <vt:lpstr>Inserting a Key in a Bloom Filter</vt:lpstr>
      <vt:lpstr>Checking for Set Membership in a Bloom Filter</vt:lpstr>
      <vt:lpstr>The PI Controller</vt:lpstr>
      <vt:lpstr>The Idea of Reverse Mapping</vt:lpstr>
      <vt:lpstr>The idea of the anon_vma</vt:lpstr>
      <vt:lpstr>Many-to-many mapping between a vma and an anon_vma </vt:lpstr>
      <vt:lpstr>Example of the many-to-many Mapping</vt:lpstr>
      <vt:lpstr>anon_vma_chain (avc)</vt:lpstr>
      <vt:lpstr>rmap Structures after a fork Operation</vt:lpstr>
      <vt:lpstr>A page pointing to the parent process</vt:lpstr>
      <vt:lpstr>After the fork operation. </vt:lpstr>
      <vt:lpstr>After the child gets forked </vt:lpstr>
      <vt:lpstr>PowerPoint Presentation</vt:lpstr>
      <vt:lpstr>Page Replacement </vt:lpstr>
      <vt:lpstr>PowerPoint Presentation</vt:lpstr>
      <vt:lpstr>lru_gen_mm_state</vt:lpstr>
      <vt:lpstr>PowerPoint Presentation</vt:lpstr>
      <vt:lpstr>Tracking Accesses</vt:lpstr>
      <vt:lpstr>When do we age and subsequently evict? </vt:lpstr>
      <vt:lpstr>Should we run the Aging Algorithm?</vt:lpstr>
      <vt:lpstr>The Aging Process of Pages</vt:lpstr>
      <vt:lpstr>The Aging Process Triggers walk_mm</vt:lpstr>
      <vt:lpstr>Eviction Algorithm</vt:lpstr>
      <vt:lpstr>The PI Controller</vt:lpstr>
      <vt:lpstr>Error Term</vt:lpstr>
      <vt:lpstr>evict_folios (lruvec, int swappiness, ....)</vt:lpstr>
      <vt:lpstr>evict_folios  isolate_folios</vt:lpstr>
      <vt:lpstr>get_type_to_scan (lruvec, swappiness, int *tier_idx)</vt:lpstr>
      <vt:lpstr>The rest of the isolate_folios function</vt:lpstr>
      <vt:lpstr>evict_folios  isolate_folios  scan_folios</vt:lpstr>
      <vt:lpstr>More about scan_folios</vt:lpstr>
      <vt:lpstr>evict_folios  shrink_folio_list</vt:lpstr>
      <vt:lpstr>lru_gen_look_around: main input vm_area</vt:lpstr>
      <vt:lpstr>How do we use the Bloom filter (subsequently)?</vt:lpstr>
      <vt:lpstr>Miscellaneous Topics: Thrashing</vt:lpstr>
      <vt:lpstr>Outline of this Chapter</vt:lpstr>
      <vt:lpstr>Buddy Allocation</vt:lpstr>
      <vt:lpstr>Allocation using the Buddy Allocator</vt:lpstr>
      <vt:lpstr>Contd ….</vt:lpstr>
      <vt:lpstr>Implementation of the Buddy System</vt:lpstr>
      <vt:lpstr>Traverse the free_area in increasing order</vt:lpstr>
      <vt:lpstr>Merging free Pages</vt:lpstr>
      <vt:lpstr>Slab Allocator</vt:lpstr>
      <vt:lpstr>The Kernel has Three Object Allocators</vt:lpstr>
      <vt:lpstr>Slab Allocator</vt:lpstr>
      <vt:lpstr>Quick Explanation of the Slab Scheme</vt:lpstr>
      <vt:lpstr>Slub Allocator  </vt:lpstr>
      <vt:lpstr>Quick Explanation of the Slub Allocator</vt:lpstr>
      <vt:lpstr>Bibliography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srsarangi</dc:creator>
  <cp:lastModifiedBy>Smruti Ranjan Sarangi</cp:lastModifiedBy>
  <cp:revision>11</cp:revision>
  <dcterms:created xsi:type="dcterms:W3CDTF">2013-07-15T20:26:40Z</dcterms:created>
  <dcterms:modified xsi:type="dcterms:W3CDTF">2024-06-19T18:40:51Z</dcterms:modified>
</cp:coreProperties>
</file>