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sldIdLst>
    <p:sldId id="4191" r:id="rId5"/>
    <p:sldId id="4192" r:id="rId6"/>
    <p:sldId id="579" r:id="rId7"/>
    <p:sldId id="4109" r:id="rId8"/>
    <p:sldId id="4108" r:id="rId9"/>
    <p:sldId id="4134" r:id="rId10"/>
    <p:sldId id="4187" r:id="rId11"/>
    <p:sldId id="4126" r:id="rId12"/>
    <p:sldId id="4188" r:id="rId13"/>
    <p:sldId id="4183" r:id="rId14"/>
    <p:sldId id="4184" r:id="rId15"/>
    <p:sldId id="272" r:id="rId16"/>
    <p:sldId id="4186" r:id="rId17"/>
    <p:sldId id="4185" r:id="rId18"/>
    <p:sldId id="4129" r:id="rId19"/>
    <p:sldId id="419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1919"/>
    <a:srgbClr val="FF3399"/>
    <a:srgbClr val="E5F4FB"/>
    <a:srgbClr val="5EBE9E"/>
    <a:srgbClr val="F79D9B"/>
    <a:srgbClr val="49D0D3"/>
    <a:srgbClr val="FFFFFF"/>
    <a:srgbClr val="2DBAB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5C774F-75BE-4B01-B880-76465FB42F06}" v="1" dt="2026-03-07T04:29:07.149"/>
  </p1510:revLst>
</p1510:revInfo>
</file>

<file path=ppt/tableStyles.xml><?xml version="1.0" encoding="utf-8"?>
<a:tblStyleLst xmlns:a="http://schemas.openxmlformats.org/drawingml/2006/main" def="{5C22544A-7EE6-4342-B048-85BDC9FD1C3A}">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04" autoAdjust="0"/>
    <p:restoredTop sz="75871" autoAdjust="0"/>
  </p:normalViewPr>
  <p:slideViewPr>
    <p:cSldViewPr snapToGrid="0">
      <p:cViewPr varScale="1">
        <p:scale>
          <a:sx n="111" d="100"/>
          <a:sy n="111" d="100"/>
        </p:scale>
        <p:origin x="58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kanksha Dixit" userId="0aeea939-caca-45e7-8a74-a4fd9dd64233" providerId="ADAL" clId="{DA7640A8-E2AD-402A-AF0F-F55370B9AF60}"/>
    <pc:docChg chg="modSld">
      <pc:chgData name="Akanksha Dixit" userId="0aeea939-caca-45e7-8a74-a4fd9dd64233" providerId="ADAL" clId="{DA7640A8-E2AD-402A-AF0F-F55370B9AF60}" dt="2026-03-07T04:29:07.136" v="0"/>
      <pc:docMkLst>
        <pc:docMk/>
      </pc:docMkLst>
      <pc:sldChg chg="modAnim">
        <pc:chgData name="Akanksha Dixit" userId="0aeea939-caca-45e7-8a74-a4fd9dd64233" providerId="ADAL" clId="{DA7640A8-E2AD-402A-AF0F-F55370B9AF60}" dt="2026-03-07T04:29:07.136" v="0"/>
        <pc:sldMkLst>
          <pc:docMk/>
          <pc:sldMk cId="312240984" sldId="4192"/>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EB8DF0-02B0-4813-A5DF-B936255E4F03}" type="doc">
      <dgm:prSet loTypeId="urn:microsoft.com/office/officeart/2005/8/layout/chevron2" loCatId="list" qsTypeId="urn:microsoft.com/office/officeart/2005/8/quickstyle/simple1" qsCatId="simple" csTypeId="urn:microsoft.com/office/officeart/2005/8/colors/accent1_3" csCatId="accent1" phldr="1"/>
      <dgm:spPr/>
      <dgm:t>
        <a:bodyPr/>
        <a:lstStyle/>
        <a:p>
          <a:endParaRPr lang="en-IN"/>
        </a:p>
      </dgm:t>
    </dgm:pt>
    <dgm:pt modelId="{48A4DBFA-C370-47F5-8B96-811611DB7766}">
      <dgm:prSet phldrT="[Text]" phldr="0" custT="1"/>
      <dgm:spPr/>
      <dgm:t>
        <a:bodyPr/>
        <a:lstStyle/>
        <a:p>
          <a:r>
            <a:rPr lang="en-US" sz="3200" dirty="0"/>
            <a:t> </a:t>
          </a:r>
          <a:endParaRPr lang="en-IN" sz="3200" dirty="0"/>
        </a:p>
      </dgm:t>
    </dgm:pt>
    <dgm:pt modelId="{B5898C94-0E8B-498F-835D-A7FF14921497}" type="parTrans" cxnId="{9E50E5E4-1F7E-4F88-B67E-B9BF994CEE81}">
      <dgm:prSet/>
      <dgm:spPr/>
      <dgm:t>
        <a:bodyPr/>
        <a:lstStyle/>
        <a:p>
          <a:endParaRPr lang="en-IN"/>
        </a:p>
      </dgm:t>
    </dgm:pt>
    <dgm:pt modelId="{BB0C5C70-0C58-45D8-9A17-616F0D1C731A}" type="sibTrans" cxnId="{9E50E5E4-1F7E-4F88-B67E-B9BF994CEE81}">
      <dgm:prSet/>
      <dgm:spPr/>
      <dgm:t>
        <a:bodyPr/>
        <a:lstStyle/>
        <a:p>
          <a:endParaRPr lang="en-IN"/>
        </a:p>
      </dgm:t>
    </dgm:pt>
    <dgm:pt modelId="{6639CB4D-AD64-4CAE-98BA-3CDEA3976902}">
      <dgm:prSet phldrT="[Text]" phldr="0" custT="1"/>
      <dgm:spPr/>
      <dgm:t>
        <a:bodyPr/>
        <a:lstStyle/>
        <a:p>
          <a:r>
            <a:rPr lang="en-US" sz="3200" dirty="0"/>
            <a:t>Introduction</a:t>
          </a:r>
          <a:endParaRPr lang="en-IN" sz="3200" dirty="0"/>
        </a:p>
      </dgm:t>
    </dgm:pt>
    <dgm:pt modelId="{90EDF903-94FF-4E7B-AA5B-13463A273CEB}" type="parTrans" cxnId="{E5AD07D2-72AB-4C94-A6E6-BB9338D14C3F}">
      <dgm:prSet/>
      <dgm:spPr/>
      <dgm:t>
        <a:bodyPr/>
        <a:lstStyle/>
        <a:p>
          <a:endParaRPr lang="en-IN"/>
        </a:p>
      </dgm:t>
    </dgm:pt>
    <dgm:pt modelId="{6A52A928-E5F9-4520-8D2C-028EDA22DB3B}" type="sibTrans" cxnId="{E5AD07D2-72AB-4C94-A6E6-BB9338D14C3F}">
      <dgm:prSet/>
      <dgm:spPr/>
      <dgm:t>
        <a:bodyPr/>
        <a:lstStyle/>
        <a:p>
          <a:endParaRPr lang="en-IN"/>
        </a:p>
      </dgm:t>
    </dgm:pt>
    <dgm:pt modelId="{9777F0DD-3055-4293-A3BC-BB081B04EE93}">
      <dgm:prSet phldrT="[Text]" phldr="0" custT="1"/>
      <dgm:spPr/>
      <dgm:t>
        <a:bodyPr/>
        <a:lstStyle/>
        <a:p>
          <a:r>
            <a:rPr lang="en-US" sz="3200" dirty="0"/>
            <a:t>Background</a:t>
          </a:r>
          <a:endParaRPr lang="en-IN" sz="3200" dirty="0"/>
        </a:p>
      </dgm:t>
    </dgm:pt>
    <dgm:pt modelId="{ACAD0B21-5048-479D-8114-E856110EFA42}" type="parTrans" cxnId="{A6356AEA-9D72-453D-8CE9-A27C456A612D}">
      <dgm:prSet/>
      <dgm:spPr/>
      <dgm:t>
        <a:bodyPr/>
        <a:lstStyle/>
        <a:p>
          <a:endParaRPr lang="en-IN"/>
        </a:p>
      </dgm:t>
    </dgm:pt>
    <dgm:pt modelId="{9F5AB474-61EF-4BEE-A132-F8E01D3E37E3}" type="sibTrans" cxnId="{A6356AEA-9D72-453D-8CE9-A27C456A612D}">
      <dgm:prSet/>
      <dgm:spPr/>
      <dgm:t>
        <a:bodyPr/>
        <a:lstStyle/>
        <a:p>
          <a:endParaRPr lang="en-IN"/>
        </a:p>
      </dgm:t>
    </dgm:pt>
    <dgm:pt modelId="{6294D08B-ED18-423D-AD65-8349C4A1B982}">
      <dgm:prSet phldrT="[Text]" phldr="0" custT="1"/>
      <dgm:spPr/>
      <dgm:t>
        <a:bodyPr/>
        <a:lstStyle/>
        <a:p>
          <a:r>
            <a:rPr lang="en-US" sz="3200" dirty="0"/>
            <a:t> </a:t>
          </a:r>
          <a:endParaRPr lang="en-IN" sz="3200" dirty="0"/>
        </a:p>
      </dgm:t>
    </dgm:pt>
    <dgm:pt modelId="{43A76C20-23F9-4B33-B209-86FC73CD77FF}" type="parTrans" cxnId="{6BBDEC61-872B-4D3E-8490-5E065C0E26D3}">
      <dgm:prSet/>
      <dgm:spPr/>
      <dgm:t>
        <a:bodyPr/>
        <a:lstStyle/>
        <a:p>
          <a:endParaRPr lang="en-IN"/>
        </a:p>
      </dgm:t>
    </dgm:pt>
    <dgm:pt modelId="{F1D79CB1-06B5-447A-9F6C-F89B6E8DAEA0}" type="sibTrans" cxnId="{6BBDEC61-872B-4D3E-8490-5E065C0E26D3}">
      <dgm:prSet/>
      <dgm:spPr/>
      <dgm:t>
        <a:bodyPr/>
        <a:lstStyle/>
        <a:p>
          <a:endParaRPr lang="en-IN"/>
        </a:p>
      </dgm:t>
    </dgm:pt>
    <dgm:pt modelId="{F8B2D98D-C2D1-4CD2-9F2B-FD3C22882DDB}">
      <dgm:prSet phldrT="[Text]" phldr="0" custT="1"/>
      <dgm:spPr/>
      <dgm:t>
        <a:bodyPr/>
        <a:lstStyle/>
        <a:p>
          <a:r>
            <a:rPr lang="en-US" sz="3200"/>
            <a:t>Implementation</a:t>
          </a:r>
          <a:endParaRPr lang="en-IN" sz="3200" dirty="0"/>
        </a:p>
      </dgm:t>
    </dgm:pt>
    <dgm:pt modelId="{AA48FE47-399E-4D58-A943-7AF72EFDDB54}" type="parTrans" cxnId="{9BA6C424-EC92-413F-B038-7FA032ECFADB}">
      <dgm:prSet/>
      <dgm:spPr/>
      <dgm:t>
        <a:bodyPr/>
        <a:lstStyle/>
        <a:p>
          <a:endParaRPr lang="en-IN"/>
        </a:p>
      </dgm:t>
    </dgm:pt>
    <dgm:pt modelId="{578C3EE8-FFF4-4048-B6CA-FCBCCA62C8A2}" type="sibTrans" cxnId="{9BA6C424-EC92-413F-B038-7FA032ECFADB}">
      <dgm:prSet/>
      <dgm:spPr/>
      <dgm:t>
        <a:bodyPr/>
        <a:lstStyle/>
        <a:p>
          <a:endParaRPr lang="en-IN"/>
        </a:p>
      </dgm:t>
    </dgm:pt>
    <dgm:pt modelId="{CCABE353-D8BD-451B-A9CA-235BA24A10B4}">
      <dgm:prSet phldrT="[Text]" phldr="0" custT="1"/>
      <dgm:spPr/>
      <dgm:t>
        <a:bodyPr/>
        <a:lstStyle/>
        <a:p>
          <a:r>
            <a:rPr lang="en-US" sz="3200" dirty="0"/>
            <a:t> </a:t>
          </a:r>
          <a:endParaRPr lang="en-IN" sz="3200" dirty="0"/>
        </a:p>
      </dgm:t>
    </dgm:pt>
    <dgm:pt modelId="{40B7F1E4-C4D1-465C-87B7-052F1F5EB668}" type="parTrans" cxnId="{AB9F5EFF-8C58-49F7-8606-3497C7C8A1B9}">
      <dgm:prSet/>
      <dgm:spPr/>
      <dgm:t>
        <a:bodyPr/>
        <a:lstStyle/>
        <a:p>
          <a:endParaRPr lang="en-IN"/>
        </a:p>
      </dgm:t>
    </dgm:pt>
    <dgm:pt modelId="{7C2AEB3F-3721-4E5C-9803-125D8E15F661}" type="sibTrans" cxnId="{AB9F5EFF-8C58-49F7-8606-3497C7C8A1B9}">
      <dgm:prSet/>
      <dgm:spPr/>
      <dgm:t>
        <a:bodyPr/>
        <a:lstStyle/>
        <a:p>
          <a:endParaRPr lang="en-IN"/>
        </a:p>
      </dgm:t>
    </dgm:pt>
    <dgm:pt modelId="{B60DEE6E-50E4-4080-975E-13AEC8F3CB98}">
      <dgm:prSet phldrT="[Text]" phldr="0" custT="1"/>
      <dgm:spPr/>
      <dgm:t>
        <a:bodyPr/>
        <a:lstStyle/>
        <a:p>
          <a:r>
            <a:rPr lang="en-US" sz="3200" dirty="0"/>
            <a:t>Results</a:t>
          </a:r>
          <a:endParaRPr lang="en-IN" sz="3200" dirty="0"/>
        </a:p>
      </dgm:t>
    </dgm:pt>
    <dgm:pt modelId="{3A32F594-68F1-4BDF-B6A0-6EBF331E8257}" type="parTrans" cxnId="{5DE4D290-6FD1-4D35-9BB9-8A362FA47028}">
      <dgm:prSet/>
      <dgm:spPr/>
      <dgm:t>
        <a:bodyPr/>
        <a:lstStyle/>
        <a:p>
          <a:endParaRPr lang="en-IN"/>
        </a:p>
      </dgm:t>
    </dgm:pt>
    <dgm:pt modelId="{C6096198-CC4E-4BC9-82C1-8A07654C6EAF}" type="sibTrans" cxnId="{5DE4D290-6FD1-4D35-9BB9-8A362FA47028}">
      <dgm:prSet/>
      <dgm:spPr/>
      <dgm:t>
        <a:bodyPr/>
        <a:lstStyle/>
        <a:p>
          <a:endParaRPr lang="en-IN"/>
        </a:p>
      </dgm:t>
    </dgm:pt>
    <dgm:pt modelId="{CC9A829C-258D-4734-AA65-F132EC352F1C}">
      <dgm:prSet phldrT="[Text]" phldr="0" custT="1"/>
      <dgm:spPr/>
      <dgm:t>
        <a:bodyPr/>
        <a:lstStyle/>
        <a:p>
          <a:r>
            <a:rPr lang="en-US" sz="3200" dirty="0"/>
            <a:t> </a:t>
          </a:r>
          <a:endParaRPr lang="en-IN" sz="3200" dirty="0"/>
        </a:p>
      </dgm:t>
    </dgm:pt>
    <dgm:pt modelId="{09BD8191-F4BC-4E09-8D7C-610B0975C9AD}" type="parTrans" cxnId="{6DFB367B-1F4B-41E5-9E1A-86995732DC95}">
      <dgm:prSet/>
      <dgm:spPr/>
      <dgm:t>
        <a:bodyPr/>
        <a:lstStyle/>
        <a:p>
          <a:endParaRPr lang="en-IN"/>
        </a:p>
      </dgm:t>
    </dgm:pt>
    <dgm:pt modelId="{05D29606-1A3E-451B-816B-DCB788029071}" type="sibTrans" cxnId="{6DFB367B-1F4B-41E5-9E1A-86995732DC95}">
      <dgm:prSet/>
      <dgm:spPr/>
      <dgm:t>
        <a:bodyPr/>
        <a:lstStyle/>
        <a:p>
          <a:endParaRPr lang="en-IN"/>
        </a:p>
      </dgm:t>
    </dgm:pt>
    <dgm:pt modelId="{212469D9-EE9F-4312-A25B-8A3F2E7747D7}">
      <dgm:prSet phldrT="[Text]" phldr="0" custT="1"/>
      <dgm:spPr/>
      <dgm:t>
        <a:bodyPr/>
        <a:lstStyle/>
        <a:p>
          <a:r>
            <a:rPr lang="en-US" sz="3200" dirty="0"/>
            <a:t>Conclusion </a:t>
          </a:r>
          <a:endParaRPr lang="en-IN" sz="3200" dirty="0"/>
        </a:p>
      </dgm:t>
    </dgm:pt>
    <dgm:pt modelId="{B173A6DB-6698-40B3-A7D7-98375E5087C2}" type="parTrans" cxnId="{E644283C-2194-4AFE-829E-F4A4F2054852}">
      <dgm:prSet/>
      <dgm:spPr/>
      <dgm:t>
        <a:bodyPr/>
        <a:lstStyle/>
        <a:p>
          <a:endParaRPr lang="en-IN"/>
        </a:p>
      </dgm:t>
    </dgm:pt>
    <dgm:pt modelId="{4736DF13-9555-4F9D-B9C8-0FC072EECB22}" type="sibTrans" cxnId="{E644283C-2194-4AFE-829E-F4A4F2054852}">
      <dgm:prSet/>
      <dgm:spPr/>
      <dgm:t>
        <a:bodyPr/>
        <a:lstStyle/>
        <a:p>
          <a:endParaRPr lang="en-IN"/>
        </a:p>
      </dgm:t>
    </dgm:pt>
    <dgm:pt modelId="{02BD6C4C-9EC3-4831-996A-6C383F029FE1}">
      <dgm:prSet phldrT="[Text]" phldr="0" custT="1"/>
      <dgm:spPr/>
      <dgm:t>
        <a:bodyPr/>
        <a:lstStyle/>
        <a:p>
          <a:r>
            <a:rPr lang="en-US" sz="3200"/>
            <a:t> </a:t>
          </a:r>
          <a:endParaRPr lang="en-IN" sz="3200" dirty="0"/>
        </a:p>
      </dgm:t>
    </dgm:pt>
    <dgm:pt modelId="{97F5DA12-4E65-43E9-940C-17DE83E67D0A}" type="parTrans" cxnId="{B95E8A46-2F43-4D7F-A270-59621B9CCC8D}">
      <dgm:prSet/>
      <dgm:spPr/>
      <dgm:t>
        <a:bodyPr/>
        <a:lstStyle/>
        <a:p>
          <a:endParaRPr lang="en-IN"/>
        </a:p>
      </dgm:t>
    </dgm:pt>
    <dgm:pt modelId="{7D6F24D5-B373-4BC0-B125-D3C9F4A26A5A}" type="sibTrans" cxnId="{B95E8A46-2F43-4D7F-A270-59621B9CCC8D}">
      <dgm:prSet/>
      <dgm:spPr/>
      <dgm:t>
        <a:bodyPr/>
        <a:lstStyle/>
        <a:p>
          <a:endParaRPr lang="en-IN"/>
        </a:p>
      </dgm:t>
    </dgm:pt>
    <dgm:pt modelId="{455D27ED-C4FC-4232-A726-4B263330F379}" type="pres">
      <dgm:prSet presAssocID="{6CEB8DF0-02B0-4813-A5DF-B936255E4F03}" presName="linearFlow" presStyleCnt="0">
        <dgm:presLayoutVars>
          <dgm:dir/>
          <dgm:animLvl val="lvl"/>
          <dgm:resizeHandles val="exact"/>
        </dgm:presLayoutVars>
      </dgm:prSet>
      <dgm:spPr/>
    </dgm:pt>
    <dgm:pt modelId="{528F4A63-1256-4E66-90F5-2AB45AEC1824}" type="pres">
      <dgm:prSet presAssocID="{48A4DBFA-C370-47F5-8B96-811611DB7766}" presName="composite" presStyleCnt="0"/>
      <dgm:spPr/>
    </dgm:pt>
    <dgm:pt modelId="{B70D896A-B403-4CA3-9EFA-4B6D82FD9EFA}" type="pres">
      <dgm:prSet presAssocID="{48A4DBFA-C370-47F5-8B96-811611DB7766}" presName="parentText" presStyleLbl="alignNode1" presStyleIdx="0" presStyleCnt="5">
        <dgm:presLayoutVars>
          <dgm:chMax val="1"/>
          <dgm:bulletEnabled val="1"/>
        </dgm:presLayoutVars>
      </dgm:prSet>
      <dgm:spPr/>
    </dgm:pt>
    <dgm:pt modelId="{44F596EE-92A0-463A-BE5B-7880D135738E}" type="pres">
      <dgm:prSet presAssocID="{48A4DBFA-C370-47F5-8B96-811611DB7766}" presName="descendantText" presStyleLbl="alignAcc1" presStyleIdx="0" presStyleCnt="5" custLinFactNeighborY="24716">
        <dgm:presLayoutVars>
          <dgm:bulletEnabled val="1"/>
        </dgm:presLayoutVars>
      </dgm:prSet>
      <dgm:spPr/>
    </dgm:pt>
    <dgm:pt modelId="{716A3B77-118D-4AE7-90B4-877F70F7A477}" type="pres">
      <dgm:prSet presAssocID="{BB0C5C70-0C58-45D8-9A17-616F0D1C731A}" presName="sp" presStyleCnt="0"/>
      <dgm:spPr/>
    </dgm:pt>
    <dgm:pt modelId="{70458225-F375-4A08-923D-9C619521CC97}" type="pres">
      <dgm:prSet presAssocID="{02BD6C4C-9EC3-4831-996A-6C383F029FE1}" presName="composite" presStyleCnt="0"/>
      <dgm:spPr/>
    </dgm:pt>
    <dgm:pt modelId="{969FCAF0-604B-4BE4-B6CB-65A9A9C71BB3}" type="pres">
      <dgm:prSet presAssocID="{02BD6C4C-9EC3-4831-996A-6C383F029FE1}" presName="parentText" presStyleLbl="alignNode1" presStyleIdx="1" presStyleCnt="5">
        <dgm:presLayoutVars>
          <dgm:chMax val="1"/>
          <dgm:bulletEnabled val="1"/>
        </dgm:presLayoutVars>
      </dgm:prSet>
      <dgm:spPr/>
    </dgm:pt>
    <dgm:pt modelId="{8EF85CAA-09F7-4B4D-985D-A2D5F9EA5D6A}" type="pres">
      <dgm:prSet presAssocID="{02BD6C4C-9EC3-4831-996A-6C383F029FE1}" presName="descendantText" presStyleLbl="alignAcc1" presStyleIdx="1" presStyleCnt="5" custLinFactNeighborY="24720">
        <dgm:presLayoutVars>
          <dgm:bulletEnabled val="1"/>
        </dgm:presLayoutVars>
      </dgm:prSet>
      <dgm:spPr/>
    </dgm:pt>
    <dgm:pt modelId="{0431458F-4A15-4C10-A3FF-E29F0F4CA048}" type="pres">
      <dgm:prSet presAssocID="{7D6F24D5-B373-4BC0-B125-D3C9F4A26A5A}" presName="sp" presStyleCnt="0"/>
      <dgm:spPr/>
    </dgm:pt>
    <dgm:pt modelId="{9656B56C-8A45-475B-8671-4CBE2F549CDE}" type="pres">
      <dgm:prSet presAssocID="{6294D08B-ED18-423D-AD65-8349C4A1B982}" presName="composite" presStyleCnt="0"/>
      <dgm:spPr/>
    </dgm:pt>
    <dgm:pt modelId="{602CD68F-8569-4B15-8C58-1FFB5A6203B1}" type="pres">
      <dgm:prSet presAssocID="{6294D08B-ED18-423D-AD65-8349C4A1B982}" presName="parentText" presStyleLbl="alignNode1" presStyleIdx="2" presStyleCnt="5">
        <dgm:presLayoutVars>
          <dgm:chMax val="1"/>
          <dgm:bulletEnabled val="1"/>
        </dgm:presLayoutVars>
      </dgm:prSet>
      <dgm:spPr/>
    </dgm:pt>
    <dgm:pt modelId="{8EB02471-BC2A-446D-B335-DCD34EB4BE07}" type="pres">
      <dgm:prSet presAssocID="{6294D08B-ED18-423D-AD65-8349C4A1B982}" presName="descendantText" presStyleLbl="alignAcc1" presStyleIdx="2" presStyleCnt="5" custLinFactNeighborY="24720">
        <dgm:presLayoutVars>
          <dgm:bulletEnabled val="1"/>
        </dgm:presLayoutVars>
      </dgm:prSet>
      <dgm:spPr/>
    </dgm:pt>
    <dgm:pt modelId="{33C5913E-1EE6-4315-A0FA-6E9C1D53C78F}" type="pres">
      <dgm:prSet presAssocID="{F1D79CB1-06B5-447A-9F6C-F89B6E8DAEA0}" presName="sp" presStyleCnt="0"/>
      <dgm:spPr/>
    </dgm:pt>
    <dgm:pt modelId="{ADBDB70F-962D-4220-9CC0-C26B6FE6151D}" type="pres">
      <dgm:prSet presAssocID="{CCABE353-D8BD-451B-A9CA-235BA24A10B4}" presName="composite" presStyleCnt="0"/>
      <dgm:spPr/>
    </dgm:pt>
    <dgm:pt modelId="{D8403E06-9EF5-45A4-9F64-37FC96F462E6}" type="pres">
      <dgm:prSet presAssocID="{CCABE353-D8BD-451B-A9CA-235BA24A10B4}" presName="parentText" presStyleLbl="alignNode1" presStyleIdx="3" presStyleCnt="5">
        <dgm:presLayoutVars>
          <dgm:chMax val="1"/>
          <dgm:bulletEnabled val="1"/>
        </dgm:presLayoutVars>
      </dgm:prSet>
      <dgm:spPr/>
    </dgm:pt>
    <dgm:pt modelId="{15640C5A-4E89-4273-980E-A5E13308B3DA}" type="pres">
      <dgm:prSet presAssocID="{CCABE353-D8BD-451B-A9CA-235BA24A10B4}" presName="descendantText" presStyleLbl="alignAcc1" presStyleIdx="3" presStyleCnt="5" custLinFactNeighborY="24720">
        <dgm:presLayoutVars>
          <dgm:bulletEnabled val="1"/>
        </dgm:presLayoutVars>
      </dgm:prSet>
      <dgm:spPr/>
    </dgm:pt>
    <dgm:pt modelId="{3C6188B8-6D44-40F0-89CA-2280EB61C98B}" type="pres">
      <dgm:prSet presAssocID="{7C2AEB3F-3721-4E5C-9803-125D8E15F661}" presName="sp" presStyleCnt="0"/>
      <dgm:spPr/>
    </dgm:pt>
    <dgm:pt modelId="{07EA6869-3AE4-4B9A-9231-99B86C9726E5}" type="pres">
      <dgm:prSet presAssocID="{CC9A829C-258D-4734-AA65-F132EC352F1C}" presName="composite" presStyleCnt="0"/>
      <dgm:spPr/>
    </dgm:pt>
    <dgm:pt modelId="{5242E18B-E7FF-4DC6-9EFC-91AA4AA8CD7D}" type="pres">
      <dgm:prSet presAssocID="{CC9A829C-258D-4734-AA65-F132EC352F1C}" presName="parentText" presStyleLbl="alignNode1" presStyleIdx="4" presStyleCnt="5">
        <dgm:presLayoutVars>
          <dgm:chMax val="1"/>
          <dgm:bulletEnabled val="1"/>
        </dgm:presLayoutVars>
      </dgm:prSet>
      <dgm:spPr/>
    </dgm:pt>
    <dgm:pt modelId="{4F105433-1691-416B-84BE-6F62DC1C80DB}" type="pres">
      <dgm:prSet presAssocID="{CC9A829C-258D-4734-AA65-F132EC352F1C}" presName="descendantText" presStyleLbl="alignAcc1" presStyleIdx="4" presStyleCnt="5" custLinFactNeighborY="24720">
        <dgm:presLayoutVars>
          <dgm:bulletEnabled val="1"/>
        </dgm:presLayoutVars>
      </dgm:prSet>
      <dgm:spPr/>
    </dgm:pt>
  </dgm:ptLst>
  <dgm:cxnLst>
    <dgm:cxn modelId="{AC915704-EC31-478F-825C-BD675B550AB0}" type="presOf" srcId="{6CEB8DF0-02B0-4813-A5DF-B936255E4F03}" destId="{455D27ED-C4FC-4232-A726-4B263330F379}" srcOrd="0" destOrd="0" presId="urn:microsoft.com/office/officeart/2005/8/layout/chevron2"/>
    <dgm:cxn modelId="{22D81E18-912C-43F7-9FD1-708E448A6A1B}" type="presOf" srcId="{212469D9-EE9F-4312-A25B-8A3F2E7747D7}" destId="{4F105433-1691-416B-84BE-6F62DC1C80DB}" srcOrd="0" destOrd="0" presId="urn:microsoft.com/office/officeart/2005/8/layout/chevron2"/>
    <dgm:cxn modelId="{9BA6C424-EC92-413F-B038-7FA032ECFADB}" srcId="{6294D08B-ED18-423D-AD65-8349C4A1B982}" destId="{F8B2D98D-C2D1-4CD2-9F2B-FD3C22882DDB}" srcOrd="0" destOrd="0" parTransId="{AA48FE47-399E-4D58-A943-7AF72EFDDB54}" sibTransId="{578C3EE8-FFF4-4048-B6CA-FCBCCA62C8A2}"/>
    <dgm:cxn modelId="{B7FB4828-FDC9-4A19-82FC-D6FA282ABD4E}" type="presOf" srcId="{9777F0DD-3055-4293-A3BC-BB081B04EE93}" destId="{8EF85CAA-09F7-4B4D-985D-A2D5F9EA5D6A}" srcOrd="0" destOrd="0" presId="urn:microsoft.com/office/officeart/2005/8/layout/chevron2"/>
    <dgm:cxn modelId="{7055D134-171A-4F2E-8A3D-D33F0D4F0EB5}" type="presOf" srcId="{6294D08B-ED18-423D-AD65-8349C4A1B982}" destId="{602CD68F-8569-4B15-8C58-1FFB5A6203B1}" srcOrd="0" destOrd="0" presId="urn:microsoft.com/office/officeart/2005/8/layout/chevron2"/>
    <dgm:cxn modelId="{E644283C-2194-4AFE-829E-F4A4F2054852}" srcId="{CC9A829C-258D-4734-AA65-F132EC352F1C}" destId="{212469D9-EE9F-4312-A25B-8A3F2E7747D7}" srcOrd="0" destOrd="0" parTransId="{B173A6DB-6698-40B3-A7D7-98375E5087C2}" sibTransId="{4736DF13-9555-4F9D-B9C8-0FC072EECB22}"/>
    <dgm:cxn modelId="{6BBDEC61-872B-4D3E-8490-5E065C0E26D3}" srcId="{6CEB8DF0-02B0-4813-A5DF-B936255E4F03}" destId="{6294D08B-ED18-423D-AD65-8349C4A1B982}" srcOrd="2" destOrd="0" parTransId="{43A76C20-23F9-4B33-B209-86FC73CD77FF}" sibTransId="{F1D79CB1-06B5-447A-9F6C-F89B6E8DAEA0}"/>
    <dgm:cxn modelId="{B95E8A46-2F43-4D7F-A270-59621B9CCC8D}" srcId="{6CEB8DF0-02B0-4813-A5DF-B936255E4F03}" destId="{02BD6C4C-9EC3-4831-996A-6C383F029FE1}" srcOrd="1" destOrd="0" parTransId="{97F5DA12-4E65-43E9-940C-17DE83E67D0A}" sibTransId="{7D6F24D5-B373-4BC0-B125-D3C9F4A26A5A}"/>
    <dgm:cxn modelId="{4CE2EA52-412E-435F-A346-AB77559D3863}" type="presOf" srcId="{B60DEE6E-50E4-4080-975E-13AEC8F3CB98}" destId="{15640C5A-4E89-4273-980E-A5E13308B3DA}" srcOrd="0" destOrd="0" presId="urn:microsoft.com/office/officeart/2005/8/layout/chevron2"/>
    <dgm:cxn modelId="{6DFB367B-1F4B-41E5-9E1A-86995732DC95}" srcId="{6CEB8DF0-02B0-4813-A5DF-B936255E4F03}" destId="{CC9A829C-258D-4734-AA65-F132EC352F1C}" srcOrd="4" destOrd="0" parTransId="{09BD8191-F4BC-4E09-8D7C-610B0975C9AD}" sibTransId="{05D29606-1A3E-451B-816B-DCB788029071}"/>
    <dgm:cxn modelId="{D65FE57B-E797-4066-AD26-B8E1DB76C012}" type="presOf" srcId="{48A4DBFA-C370-47F5-8B96-811611DB7766}" destId="{B70D896A-B403-4CA3-9EFA-4B6D82FD9EFA}" srcOrd="0" destOrd="0" presId="urn:microsoft.com/office/officeart/2005/8/layout/chevron2"/>
    <dgm:cxn modelId="{3B1CD483-E0A0-434E-B806-A30B9F662341}" type="presOf" srcId="{6639CB4D-AD64-4CAE-98BA-3CDEA3976902}" destId="{44F596EE-92A0-463A-BE5B-7880D135738E}" srcOrd="0" destOrd="0" presId="urn:microsoft.com/office/officeart/2005/8/layout/chevron2"/>
    <dgm:cxn modelId="{5DE4D290-6FD1-4D35-9BB9-8A362FA47028}" srcId="{CCABE353-D8BD-451B-A9CA-235BA24A10B4}" destId="{B60DEE6E-50E4-4080-975E-13AEC8F3CB98}" srcOrd="0" destOrd="0" parTransId="{3A32F594-68F1-4BDF-B6A0-6EBF331E8257}" sibTransId="{C6096198-CC4E-4BC9-82C1-8A07654C6EAF}"/>
    <dgm:cxn modelId="{734C94B4-74F1-431A-9BC0-ABA5F6D6198B}" type="presOf" srcId="{CC9A829C-258D-4734-AA65-F132EC352F1C}" destId="{5242E18B-E7FF-4DC6-9EFC-91AA4AA8CD7D}" srcOrd="0" destOrd="0" presId="urn:microsoft.com/office/officeart/2005/8/layout/chevron2"/>
    <dgm:cxn modelId="{E5AD07D2-72AB-4C94-A6E6-BB9338D14C3F}" srcId="{48A4DBFA-C370-47F5-8B96-811611DB7766}" destId="{6639CB4D-AD64-4CAE-98BA-3CDEA3976902}" srcOrd="0" destOrd="0" parTransId="{90EDF903-94FF-4E7B-AA5B-13463A273CEB}" sibTransId="{6A52A928-E5F9-4520-8D2C-028EDA22DB3B}"/>
    <dgm:cxn modelId="{B172FAD5-4746-48B0-9903-815A4041D06C}" type="presOf" srcId="{CCABE353-D8BD-451B-A9CA-235BA24A10B4}" destId="{D8403E06-9EF5-45A4-9F64-37FC96F462E6}" srcOrd="0" destOrd="0" presId="urn:microsoft.com/office/officeart/2005/8/layout/chevron2"/>
    <dgm:cxn modelId="{9E50E5E4-1F7E-4F88-B67E-B9BF994CEE81}" srcId="{6CEB8DF0-02B0-4813-A5DF-B936255E4F03}" destId="{48A4DBFA-C370-47F5-8B96-811611DB7766}" srcOrd="0" destOrd="0" parTransId="{B5898C94-0E8B-498F-835D-A7FF14921497}" sibTransId="{BB0C5C70-0C58-45D8-9A17-616F0D1C731A}"/>
    <dgm:cxn modelId="{A6356AEA-9D72-453D-8CE9-A27C456A612D}" srcId="{02BD6C4C-9EC3-4831-996A-6C383F029FE1}" destId="{9777F0DD-3055-4293-A3BC-BB081B04EE93}" srcOrd="0" destOrd="0" parTransId="{ACAD0B21-5048-479D-8114-E856110EFA42}" sibTransId="{9F5AB474-61EF-4BEE-A132-F8E01D3E37E3}"/>
    <dgm:cxn modelId="{66D754EC-F0EA-4D34-B135-2FF07FA4349E}" type="presOf" srcId="{02BD6C4C-9EC3-4831-996A-6C383F029FE1}" destId="{969FCAF0-604B-4BE4-B6CB-65A9A9C71BB3}" srcOrd="0" destOrd="0" presId="urn:microsoft.com/office/officeart/2005/8/layout/chevron2"/>
    <dgm:cxn modelId="{0FF4CEF5-8B3B-4EF3-8DBF-64D8CA6E7DC8}" type="presOf" srcId="{F8B2D98D-C2D1-4CD2-9F2B-FD3C22882DDB}" destId="{8EB02471-BC2A-446D-B335-DCD34EB4BE07}" srcOrd="0" destOrd="0" presId="urn:microsoft.com/office/officeart/2005/8/layout/chevron2"/>
    <dgm:cxn modelId="{AB9F5EFF-8C58-49F7-8606-3497C7C8A1B9}" srcId="{6CEB8DF0-02B0-4813-A5DF-B936255E4F03}" destId="{CCABE353-D8BD-451B-A9CA-235BA24A10B4}" srcOrd="3" destOrd="0" parTransId="{40B7F1E4-C4D1-465C-87B7-052F1F5EB668}" sibTransId="{7C2AEB3F-3721-4E5C-9803-125D8E15F661}"/>
    <dgm:cxn modelId="{ED395B83-BA59-41B6-9DD4-682004570752}" type="presParOf" srcId="{455D27ED-C4FC-4232-A726-4B263330F379}" destId="{528F4A63-1256-4E66-90F5-2AB45AEC1824}" srcOrd="0" destOrd="0" presId="urn:microsoft.com/office/officeart/2005/8/layout/chevron2"/>
    <dgm:cxn modelId="{A1A74E94-C4BF-4EB0-9F48-FC2622579886}" type="presParOf" srcId="{528F4A63-1256-4E66-90F5-2AB45AEC1824}" destId="{B70D896A-B403-4CA3-9EFA-4B6D82FD9EFA}" srcOrd="0" destOrd="0" presId="urn:microsoft.com/office/officeart/2005/8/layout/chevron2"/>
    <dgm:cxn modelId="{FEE49EB0-EFF0-480D-B09B-8492AEC0A3F8}" type="presParOf" srcId="{528F4A63-1256-4E66-90F5-2AB45AEC1824}" destId="{44F596EE-92A0-463A-BE5B-7880D135738E}" srcOrd="1" destOrd="0" presId="urn:microsoft.com/office/officeart/2005/8/layout/chevron2"/>
    <dgm:cxn modelId="{57A54960-E7A4-4E20-B8E0-F0BCBAB2C706}" type="presParOf" srcId="{455D27ED-C4FC-4232-A726-4B263330F379}" destId="{716A3B77-118D-4AE7-90B4-877F70F7A477}" srcOrd="1" destOrd="0" presId="urn:microsoft.com/office/officeart/2005/8/layout/chevron2"/>
    <dgm:cxn modelId="{5FF4337C-1BD7-40C8-B30B-7D4C36E24911}" type="presParOf" srcId="{455D27ED-C4FC-4232-A726-4B263330F379}" destId="{70458225-F375-4A08-923D-9C619521CC97}" srcOrd="2" destOrd="0" presId="urn:microsoft.com/office/officeart/2005/8/layout/chevron2"/>
    <dgm:cxn modelId="{E359E91C-8A42-4FD6-BC85-41D158E58B1A}" type="presParOf" srcId="{70458225-F375-4A08-923D-9C619521CC97}" destId="{969FCAF0-604B-4BE4-B6CB-65A9A9C71BB3}" srcOrd="0" destOrd="0" presId="urn:microsoft.com/office/officeart/2005/8/layout/chevron2"/>
    <dgm:cxn modelId="{349D0EE2-84C0-4EC3-A738-75F56B74C623}" type="presParOf" srcId="{70458225-F375-4A08-923D-9C619521CC97}" destId="{8EF85CAA-09F7-4B4D-985D-A2D5F9EA5D6A}" srcOrd="1" destOrd="0" presId="urn:microsoft.com/office/officeart/2005/8/layout/chevron2"/>
    <dgm:cxn modelId="{12DA19AD-1ABC-4651-9AC7-1E5D5D9569AF}" type="presParOf" srcId="{455D27ED-C4FC-4232-A726-4B263330F379}" destId="{0431458F-4A15-4C10-A3FF-E29F0F4CA048}" srcOrd="3" destOrd="0" presId="urn:microsoft.com/office/officeart/2005/8/layout/chevron2"/>
    <dgm:cxn modelId="{4C958C8E-3640-4702-AE66-FEF179EC32F6}" type="presParOf" srcId="{455D27ED-C4FC-4232-A726-4B263330F379}" destId="{9656B56C-8A45-475B-8671-4CBE2F549CDE}" srcOrd="4" destOrd="0" presId="urn:microsoft.com/office/officeart/2005/8/layout/chevron2"/>
    <dgm:cxn modelId="{0FFC72F6-ACD8-4100-B396-98373C7138A0}" type="presParOf" srcId="{9656B56C-8A45-475B-8671-4CBE2F549CDE}" destId="{602CD68F-8569-4B15-8C58-1FFB5A6203B1}" srcOrd="0" destOrd="0" presId="urn:microsoft.com/office/officeart/2005/8/layout/chevron2"/>
    <dgm:cxn modelId="{12C60550-0445-475C-8980-E2064EBE0C16}" type="presParOf" srcId="{9656B56C-8A45-475B-8671-4CBE2F549CDE}" destId="{8EB02471-BC2A-446D-B335-DCD34EB4BE07}" srcOrd="1" destOrd="0" presId="urn:microsoft.com/office/officeart/2005/8/layout/chevron2"/>
    <dgm:cxn modelId="{424CD126-5C9B-40FA-B330-F811B2BE725A}" type="presParOf" srcId="{455D27ED-C4FC-4232-A726-4B263330F379}" destId="{33C5913E-1EE6-4315-A0FA-6E9C1D53C78F}" srcOrd="5" destOrd="0" presId="urn:microsoft.com/office/officeart/2005/8/layout/chevron2"/>
    <dgm:cxn modelId="{6077A2F5-F936-44FF-A00A-8EA4360C24CD}" type="presParOf" srcId="{455D27ED-C4FC-4232-A726-4B263330F379}" destId="{ADBDB70F-962D-4220-9CC0-C26B6FE6151D}" srcOrd="6" destOrd="0" presId="urn:microsoft.com/office/officeart/2005/8/layout/chevron2"/>
    <dgm:cxn modelId="{99629567-123E-47F2-988B-DA279512B84E}" type="presParOf" srcId="{ADBDB70F-962D-4220-9CC0-C26B6FE6151D}" destId="{D8403E06-9EF5-45A4-9F64-37FC96F462E6}" srcOrd="0" destOrd="0" presId="urn:microsoft.com/office/officeart/2005/8/layout/chevron2"/>
    <dgm:cxn modelId="{40390A5F-8584-49BC-ABDC-1369094BBFF7}" type="presParOf" srcId="{ADBDB70F-962D-4220-9CC0-C26B6FE6151D}" destId="{15640C5A-4E89-4273-980E-A5E13308B3DA}" srcOrd="1" destOrd="0" presId="urn:microsoft.com/office/officeart/2005/8/layout/chevron2"/>
    <dgm:cxn modelId="{277BA2BC-8D7D-4618-8B6E-E82728F2DB4B}" type="presParOf" srcId="{455D27ED-C4FC-4232-A726-4B263330F379}" destId="{3C6188B8-6D44-40F0-89CA-2280EB61C98B}" srcOrd="7" destOrd="0" presId="urn:microsoft.com/office/officeart/2005/8/layout/chevron2"/>
    <dgm:cxn modelId="{AF3BB17D-12BB-48B9-BD38-77557E14DFD9}" type="presParOf" srcId="{455D27ED-C4FC-4232-A726-4B263330F379}" destId="{07EA6869-3AE4-4B9A-9231-99B86C9726E5}" srcOrd="8" destOrd="0" presId="urn:microsoft.com/office/officeart/2005/8/layout/chevron2"/>
    <dgm:cxn modelId="{014C7ADE-BA26-4F38-9373-FB5B43000B63}" type="presParOf" srcId="{07EA6869-3AE4-4B9A-9231-99B86C9726E5}" destId="{5242E18B-E7FF-4DC6-9EFC-91AA4AA8CD7D}" srcOrd="0" destOrd="0" presId="urn:microsoft.com/office/officeart/2005/8/layout/chevron2"/>
    <dgm:cxn modelId="{DEA2C963-8114-45D3-B2CA-CCF5FBF5B153}" type="presParOf" srcId="{07EA6869-3AE4-4B9A-9231-99B86C9726E5}" destId="{4F105433-1691-416B-84BE-6F62DC1C80D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E7DB1C7-5AA8-44A6-B75D-4B23381276EA}" type="doc">
      <dgm:prSet loTypeId="urn:microsoft.com/office/officeart/2005/8/layout/list1" loCatId="list" qsTypeId="urn:microsoft.com/office/officeart/2005/8/quickstyle/simple1" qsCatId="simple" csTypeId="urn:microsoft.com/office/officeart/2005/8/colors/accent0_2" csCatId="mainScheme" phldr="1"/>
      <dgm:spPr/>
      <dgm:t>
        <a:bodyPr/>
        <a:lstStyle/>
        <a:p>
          <a:endParaRPr lang="en-IN"/>
        </a:p>
      </dgm:t>
    </dgm:pt>
    <dgm:pt modelId="{D17710A9-547E-4E47-8769-7C2537B318D3}">
      <dgm:prSet phldrT="[Text]" custT="1"/>
      <dgm:spPr/>
      <dgm:t>
        <a:bodyPr/>
        <a:lstStyle/>
        <a:p>
          <a:r>
            <a:rPr lang="en-US" sz="1800" dirty="0">
              <a:latin typeface="+mn-lt"/>
            </a:rPr>
            <a:t>No single sol</a:t>
          </a:r>
          <a:r>
            <a:rPr lang="en-US" sz="1800" baseline="30000" dirty="0">
              <a:latin typeface="+mn-lt"/>
            </a:rPr>
            <a:t>n</a:t>
          </a:r>
          <a:r>
            <a:rPr lang="en-US" sz="1800" dirty="0">
              <a:latin typeface="+mn-lt"/>
            </a:rPr>
            <a:t> fits all cases</a:t>
          </a:r>
          <a:endParaRPr lang="en-IN" sz="1800" dirty="0">
            <a:latin typeface="+mn-lt"/>
          </a:endParaRPr>
        </a:p>
      </dgm:t>
    </dgm:pt>
    <dgm:pt modelId="{8DCCE639-65CA-4A2E-BC06-924C975E3C28}" type="parTrans" cxnId="{FD0783CF-3F0C-4919-B339-80161CD94417}">
      <dgm:prSet/>
      <dgm:spPr/>
      <dgm:t>
        <a:bodyPr/>
        <a:lstStyle/>
        <a:p>
          <a:endParaRPr lang="en-IN"/>
        </a:p>
      </dgm:t>
    </dgm:pt>
    <dgm:pt modelId="{A9FD7F9D-C4CF-434A-822A-6B7550E72FC5}" type="sibTrans" cxnId="{FD0783CF-3F0C-4919-B339-80161CD94417}">
      <dgm:prSet/>
      <dgm:spPr/>
      <dgm:t>
        <a:bodyPr/>
        <a:lstStyle/>
        <a:p>
          <a:endParaRPr lang="en-IN"/>
        </a:p>
      </dgm:t>
    </dgm:pt>
    <dgm:pt modelId="{6C188C0F-A047-4809-A68B-83F33F76FC62}">
      <dgm:prSet phldrT="[Text]" custT="1"/>
      <dgm:spPr/>
      <dgm:t>
        <a:bodyPr/>
        <a:lstStyle/>
        <a:p>
          <a:r>
            <a:rPr lang="en-US" sz="1800" dirty="0">
              <a:latin typeface="+mn-lt"/>
            </a:rPr>
            <a:t>Identify features that impact models’ performance </a:t>
          </a:r>
          <a:endParaRPr lang="en-IN" sz="1800" dirty="0">
            <a:latin typeface="+mn-lt"/>
          </a:endParaRPr>
        </a:p>
      </dgm:t>
    </dgm:pt>
    <dgm:pt modelId="{A981C418-C4AE-4CE2-8462-D6278E964045}" type="sibTrans" cxnId="{D0D379C6-5112-4062-A037-F4DD1F128926}">
      <dgm:prSet/>
      <dgm:spPr/>
      <dgm:t>
        <a:bodyPr/>
        <a:lstStyle/>
        <a:p>
          <a:endParaRPr lang="en-IN"/>
        </a:p>
      </dgm:t>
    </dgm:pt>
    <dgm:pt modelId="{26BA4268-72A2-4CF3-AC2F-1D321BC2D899}" type="parTrans" cxnId="{D0D379C6-5112-4062-A037-F4DD1F128926}">
      <dgm:prSet/>
      <dgm:spPr/>
      <dgm:t>
        <a:bodyPr/>
        <a:lstStyle/>
        <a:p>
          <a:endParaRPr lang="en-IN"/>
        </a:p>
      </dgm:t>
    </dgm:pt>
    <dgm:pt modelId="{C9831249-BDCC-4248-B65C-8C3AF008630C}">
      <dgm:prSet phldrT="[Text]" custT="1"/>
      <dgm:spPr/>
      <dgm:t>
        <a:bodyPr/>
        <a:lstStyle/>
        <a:p>
          <a:r>
            <a:rPr lang="en-US" sz="1800" dirty="0">
              <a:latin typeface="+mn-lt"/>
            </a:rPr>
            <a:t>Meta-learner driven selection</a:t>
          </a:r>
          <a:endParaRPr lang="en-IN" sz="1800" dirty="0">
            <a:latin typeface="+mn-lt"/>
          </a:endParaRPr>
        </a:p>
      </dgm:t>
    </dgm:pt>
    <dgm:pt modelId="{1795E2A9-7F17-488D-AF90-9A9DE6D57695}" type="sibTrans" cxnId="{71609678-A035-44FA-AE12-8713DCC65924}">
      <dgm:prSet/>
      <dgm:spPr/>
      <dgm:t>
        <a:bodyPr/>
        <a:lstStyle/>
        <a:p>
          <a:endParaRPr lang="en-IN"/>
        </a:p>
      </dgm:t>
    </dgm:pt>
    <dgm:pt modelId="{91300A7C-AA13-48F2-B559-71CE7CBFC9A0}" type="parTrans" cxnId="{71609678-A035-44FA-AE12-8713DCC65924}">
      <dgm:prSet/>
      <dgm:spPr/>
      <dgm:t>
        <a:bodyPr/>
        <a:lstStyle/>
        <a:p>
          <a:endParaRPr lang="en-IN"/>
        </a:p>
      </dgm:t>
    </dgm:pt>
    <dgm:pt modelId="{1A07E104-3BF9-4819-A9BA-40EBD25423D1}">
      <dgm:prSet phldrT="[Text]" custT="1"/>
      <dgm:spPr/>
      <dgm:t>
        <a:bodyPr/>
        <a:lstStyle/>
        <a:p>
          <a:r>
            <a:rPr lang="en-US" sz="1800" dirty="0">
              <a:latin typeface="+mn-lt"/>
            </a:rPr>
            <a:t>Adapt in real-time</a:t>
          </a:r>
          <a:endParaRPr lang="en-IN" sz="1800" dirty="0">
            <a:latin typeface="+mn-lt"/>
          </a:endParaRPr>
        </a:p>
      </dgm:t>
    </dgm:pt>
    <dgm:pt modelId="{EED8E9BD-DE80-4A06-95A5-8B5BD8D701C4}" type="sibTrans" cxnId="{3D841C40-7A5A-48E6-A5CE-DC6F1056A4B1}">
      <dgm:prSet/>
      <dgm:spPr/>
      <dgm:t>
        <a:bodyPr/>
        <a:lstStyle/>
        <a:p>
          <a:endParaRPr lang="en-IN"/>
        </a:p>
      </dgm:t>
    </dgm:pt>
    <dgm:pt modelId="{14040A95-9332-4763-84FF-99397E7BAD84}" type="parTrans" cxnId="{3D841C40-7A5A-48E6-A5CE-DC6F1056A4B1}">
      <dgm:prSet/>
      <dgm:spPr/>
      <dgm:t>
        <a:bodyPr/>
        <a:lstStyle/>
        <a:p>
          <a:endParaRPr lang="en-IN"/>
        </a:p>
      </dgm:t>
    </dgm:pt>
    <dgm:pt modelId="{9F7B5E66-7D9E-4EDC-9440-CDA4F3B0E000}" type="pres">
      <dgm:prSet presAssocID="{EE7DB1C7-5AA8-44A6-B75D-4B23381276EA}" presName="linear" presStyleCnt="0">
        <dgm:presLayoutVars>
          <dgm:dir/>
          <dgm:animLvl val="lvl"/>
          <dgm:resizeHandles val="exact"/>
        </dgm:presLayoutVars>
      </dgm:prSet>
      <dgm:spPr/>
    </dgm:pt>
    <dgm:pt modelId="{367C1A33-449B-47E4-B230-4797E570EC48}" type="pres">
      <dgm:prSet presAssocID="{D17710A9-547E-4E47-8769-7C2537B318D3}" presName="parentLin" presStyleCnt="0"/>
      <dgm:spPr/>
    </dgm:pt>
    <dgm:pt modelId="{9B006C34-7B6C-480D-BB71-530139056EB2}" type="pres">
      <dgm:prSet presAssocID="{D17710A9-547E-4E47-8769-7C2537B318D3}" presName="parentLeftMargin" presStyleLbl="node1" presStyleIdx="0" presStyleCnt="4"/>
      <dgm:spPr/>
    </dgm:pt>
    <dgm:pt modelId="{06147235-23AC-4D89-BC56-01367F2A36F6}" type="pres">
      <dgm:prSet presAssocID="{D17710A9-547E-4E47-8769-7C2537B318D3}" presName="parentText" presStyleLbl="node1" presStyleIdx="0" presStyleCnt="4" custScaleX="121983" custLinFactNeighborX="46898" custLinFactNeighborY="5214">
        <dgm:presLayoutVars>
          <dgm:chMax val="0"/>
          <dgm:bulletEnabled val="1"/>
        </dgm:presLayoutVars>
      </dgm:prSet>
      <dgm:spPr/>
    </dgm:pt>
    <dgm:pt modelId="{D4A40655-28E7-42A7-B26A-6EF8EEF9C856}" type="pres">
      <dgm:prSet presAssocID="{D17710A9-547E-4E47-8769-7C2537B318D3}" presName="negativeSpace" presStyleCnt="0"/>
      <dgm:spPr/>
    </dgm:pt>
    <dgm:pt modelId="{D57FC8B6-E8BF-44BE-AEED-6DA024951611}" type="pres">
      <dgm:prSet presAssocID="{D17710A9-547E-4E47-8769-7C2537B318D3}" presName="childText" presStyleLbl="conFgAcc1" presStyleIdx="0" presStyleCnt="4">
        <dgm:presLayoutVars>
          <dgm:bulletEnabled val="1"/>
        </dgm:presLayoutVars>
      </dgm:prSet>
      <dgm:spPr/>
    </dgm:pt>
    <dgm:pt modelId="{9E9E6D27-4724-4F52-BCC8-09BE5C5C7B8F}" type="pres">
      <dgm:prSet presAssocID="{A9FD7F9D-C4CF-434A-822A-6B7550E72FC5}" presName="spaceBetweenRectangles" presStyleCnt="0"/>
      <dgm:spPr/>
    </dgm:pt>
    <dgm:pt modelId="{A6024829-03C8-44E9-886D-535BE0CC1DC9}" type="pres">
      <dgm:prSet presAssocID="{6C188C0F-A047-4809-A68B-83F33F76FC62}" presName="parentLin" presStyleCnt="0"/>
      <dgm:spPr/>
    </dgm:pt>
    <dgm:pt modelId="{FD14947C-D171-41CE-B422-540AC9DCB21B}" type="pres">
      <dgm:prSet presAssocID="{6C188C0F-A047-4809-A68B-83F33F76FC62}" presName="parentLeftMargin" presStyleLbl="node1" presStyleIdx="0" presStyleCnt="4"/>
      <dgm:spPr/>
    </dgm:pt>
    <dgm:pt modelId="{0E3A070B-B3BA-407A-80D4-DE4E1196002E}" type="pres">
      <dgm:prSet presAssocID="{6C188C0F-A047-4809-A68B-83F33F76FC62}" presName="parentText" presStyleLbl="node1" presStyleIdx="1" presStyleCnt="4" custScaleX="121983" custLinFactNeighborX="46898" custLinFactNeighborY="5214">
        <dgm:presLayoutVars>
          <dgm:chMax val="0"/>
          <dgm:bulletEnabled val="1"/>
        </dgm:presLayoutVars>
      </dgm:prSet>
      <dgm:spPr/>
    </dgm:pt>
    <dgm:pt modelId="{154754B8-8519-42D0-8A1D-EA7A2ED05598}" type="pres">
      <dgm:prSet presAssocID="{6C188C0F-A047-4809-A68B-83F33F76FC62}" presName="negativeSpace" presStyleCnt="0"/>
      <dgm:spPr/>
    </dgm:pt>
    <dgm:pt modelId="{C419DE77-19AE-43AD-BBBF-4C229411DB4C}" type="pres">
      <dgm:prSet presAssocID="{6C188C0F-A047-4809-A68B-83F33F76FC62}" presName="childText" presStyleLbl="conFgAcc1" presStyleIdx="1" presStyleCnt="4">
        <dgm:presLayoutVars>
          <dgm:bulletEnabled val="1"/>
        </dgm:presLayoutVars>
      </dgm:prSet>
      <dgm:spPr/>
    </dgm:pt>
    <dgm:pt modelId="{4AD15AD2-E72F-4759-9DC6-733669F7F80C}" type="pres">
      <dgm:prSet presAssocID="{A981C418-C4AE-4CE2-8462-D6278E964045}" presName="spaceBetweenRectangles" presStyleCnt="0"/>
      <dgm:spPr/>
    </dgm:pt>
    <dgm:pt modelId="{86A9D8CD-15D1-4FB3-B5FF-D94762E1C128}" type="pres">
      <dgm:prSet presAssocID="{C9831249-BDCC-4248-B65C-8C3AF008630C}" presName="parentLin" presStyleCnt="0"/>
      <dgm:spPr/>
    </dgm:pt>
    <dgm:pt modelId="{66F5F185-D817-4388-9D41-FD6FFB4BE76F}" type="pres">
      <dgm:prSet presAssocID="{C9831249-BDCC-4248-B65C-8C3AF008630C}" presName="parentLeftMargin" presStyleLbl="node1" presStyleIdx="1" presStyleCnt="4"/>
      <dgm:spPr/>
    </dgm:pt>
    <dgm:pt modelId="{7B35EF14-B935-4112-AFDB-EDB47631C843}" type="pres">
      <dgm:prSet presAssocID="{C9831249-BDCC-4248-B65C-8C3AF008630C}" presName="parentText" presStyleLbl="node1" presStyleIdx="2" presStyleCnt="4" custScaleX="121983" custLinFactNeighborX="46898" custLinFactNeighborY="5214">
        <dgm:presLayoutVars>
          <dgm:chMax val="0"/>
          <dgm:bulletEnabled val="1"/>
        </dgm:presLayoutVars>
      </dgm:prSet>
      <dgm:spPr/>
    </dgm:pt>
    <dgm:pt modelId="{9015A47E-A97A-4579-B453-5D7066415771}" type="pres">
      <dgm:prSet presAssocID="{C9831249-BDCC-4248-B65C-8C3AF008630C}" presName="negativeSpace" presStyleCnt="0"/>
      <dgm:spPr/>
    </dgm:pt>
    <dgm:pt modelId="{4357FFD3-C0E4-461A-8DD2-F1DA0F67216C}" type="pres">
      <dgm:prSet presAssocID="{C9831249-BDCC-4248-B65C-8C3AF008630C}" presName="childText" presStyleLbl="conFgAcc1" presStyleIdx="2" presStyleCnt="4">
        <dgm:presLayoutVars>
          <dgm:bulletEnabled val="1"/>
        </dgm:presLayoutVars>
      </dgm:prSet>
      <dgm:spPr/>
    </dgm:pt>
    <dgm:pt modelId="{73FB491E-5DC8-447A-A9DC-14C3720FB5F4}" type="pres">
      <dgm:prSet presAssocID="{1795E2A9-7F17-488D-AF90-9A9DE6D57695}" presName="spaceBetweenRectangles" presStyleCnt="0"/>
      <dgm:spPr/>
    </dgm:pt>
    <dgm:pt modelId="{A75F1EF5-AF83-48F1-9D97-CE5C5B7EDCC3}" type="pres">
      <dgm:prSet presAssocID="{1A07E104-3BF9-4819-A9BA-40EBD25423D1}" presName="parentLin" presStyleCnt="0"/>
      <dgm:spPr/>
    </dgm:pt>
    <dgm:pt modelId="{60827A50-940A-449D-B625-FCE8899AB838}" type="pres">
      <dgm:prSet presAssocID="{1A07E104-3BF9-4819-A9BA-40EBD25423D1}" presName="parentLeftMargin" presStyleLbl="node1" presStyleIdx="2" presStyleCnt="4"/>
      <dgm:spPr/>
    </dgm:pt>
    <dgm:pt modelId="{C32439F3-2025-4307-B75F-A80A6BC17819}" type="pres">
      <dgm:prSet presAssocID="{1A07E104-3BF9-4819-A9BA-40EBD25423D1}" presName="parentText" presStyleLbl="node1" presStyleIdx="3" presStyleCnt="4" custScaleX="121983" custLinFactNeighborX="46898" custLinFactNeighborY="5214">
        <dgm:presLayoutVars>
          <dgm:chMax val="0"/>
          <dgm:bulletEnabled val="1"/>
        </dgm:presLayoutVars>
      </dgm:prSet>
      <dgm:spPr/>
    </dgm:pt>
    <dgm:pt modelId="{5DC95727-FCDF-4393-AEB0-0E02C02885A0}" type="pres">
      <dgm:prSet presAssocID="{1A07E104-3BF9-4819-A9BA-40EBD25423D1}" presName="negativeSpace" presStyleCnt="0"/>
      <dgm:spPr/>
    </dgm:pt>
    <dgm:pt modelId="{4245BFA9-393A-4A21-BFAB-6C75480FE195}" type="pres">
      <dgm:prSet presAssocID="{1A07E104-3BF9-4819-A9BA-40EBD25423D1}" presName="childText" presStyleLbl="conFgAcc1" presStyleIdx="3" presStyleCnt="4">
        <dgm:presLayoutVars>
          <dgm:bulletEnabled val="1"/>
        </dgm:presLayoutVars>
      </dgm:prSet>
      <dgm:spPr/>
    </dgm:pt>
  </dgm:ptLst>
  <dgm:cxnLst>
    <dgm:cxn modelId="{1AA9182E-037C-4960-8F52-A87E9C2F1DB9}" type="presOf" srcId="{C9831249-BDCC-4248-B65C-8C3AF008630C}" destId="{66F5F185-D817-4388-9D41-FD6FFB4BE76F}" srcOrd="0" destOrd="0" presId="urn:microsoft.com/office/officeart/2005/8/layout/list1"/>
    <dgm:cxn modelId="{3D841C40-7A5A-48E6-A5CE-DC6F1056A4B1}" srcId="{EE7DB1C7-5AA8-44A6-B75D-4B23381276EA}" destId="{1A07E104-3BF9-4819-A9BA-40EBD25423D1}" srcOrd="3" destOrd="0" parTransId="{14040A95-9332-4763-84FF-99397E7BAD84}" sibTransId="{EED8E9BD-DE80-4A06-95A5-8B5BD8D701C4}"/>
    <dgm:cxn modelId="{BD96FB56-95F6-458B-AE79-9572331AC3CD}" type="presOf" srcId="{1A07E104-3BF9-4819-A9BA-40EBD25423D1}" destId="{C32439F3-2025-4307-B75F-A80A6BC17819}" srcOrd="1" destOrd="0" presId="urn:microsoft.com/office/officeart/2005/8/layout/list1"/>
    <dgm:cxn modelId="{C20E0E57-1177-48AE-BD18-1AF4A7757034}" type="presOf" srcId="{D17710A9-547E-4E47-8769-7C2537B318D3}" destId="{06147235-23AC-4D89-BC56-01367F2A36F6}" srcOrd="1" destOrd="0" presId="urn:microsoft.com/office/officeart/2005/8/layout/list1"/>
    <dgm:cxn modelId="{4D8A6678-A1D2-427C-9EEF-373BBA4A2695}" type="presOf" srcId="{C9831249-BDCC-4248-B65C-8C3AF008630C}" destId="{7B35EF14-B935-4112-AFDB-EDB47631C843}" srcOrd="1" destOrd="0" presId="urn:microsoft.com/office/officeart/2005/8/layout/list1"/>
    <dgm:cxn modelId="{71609678-A035-44FA-AE12-8713DCC65924}" srcId="{EE7DB1C7-5AA8-44A6-B75D-4B23381276EA}" destId="{C9831249-BDCC-4248-B65C-8C3AF008630C}" srcOrd="2" destOrd="0" parTransId="{91300A7C-AA13-48F2-B559-71CE7CBFC9A0}" sibTransId="{1795E2A9-7F17-488D-AF90-9A9DE6D57695}"/>
    <dgm:cxn modelId="{C1939888-8D44-4EC2-88F1-60B62640DD86}" type="presOf" srcId="{D17710A9-547E-4E47-8769-7C2537B318D3}" destId="{9B006C34-7B6C-480D-BB71-530139056EB2}" srcOrd="0" destOrd="0" presId="urn:microsoft.com/office/officeart/2005/8/layout/list1"/>
    <dgm:cxn modelId="{DB2BCBA1-4E29-4F39-98F2-71DD8BB69DEE}" type="presOf" srcId="{EE7DB1C7-5AA8-44A6-B75D-4B23381276EA}" destId="{9F7B5E66-7D9E-4EDC-9440-CDA4F3B0E000}" srcOrd="0" destOrd="0" presId="urn:microsoft.com/office/officeart/2005/8/layout/list1"/>
    <dgm:cxn modelId="{825C27BB-8787-4911-BC2A-F9272A1C1782}" type="presOf" srcId="{6C188C0F-A047-4809-A68B-83F33F76FC62}" destId="{FD14947C-D171-41CE-B422-540AC9DCB21B}" srcOrd="0" destOrd="0" presId="urn:microsoft.com/office/officeart/2005/8/layout/list1"/>
    <dgm:cxn modelId="{D0D379C6-5112-4062-A037-F4DD1F128926}" srcId="{EE7DB1C7-5AA8-44A6-B75D-4B23381276EA}" destId="{6C188C0F-A047-4809-A68B-83F33F76FC62}" srcOrd="1" destOrd="0" parTransId="{26BA4268-72A2-4CF3-AC2F-1D321BC2D899}" sibTransId="{A981C418-C4AE-4CE2-8462-D6278E964045}"/>
    <dgm:cxn modelId="{FD0783CF-3F0C-4919-B339-80161CD94417}" srcId="{EE7DB1C7-5AA8-44A6-B75D-4B23381276EA}" destId="{D17710A9-547E-4E47-8769-7C2537B318D3}" srcOrd="0" destOrd="0" parTransId="{8DCCE639-65CA-4A2E-BC06-924C975E3C28}" sibTransId="{A9FD7F9D-C4CF-434A-822A-6B7550E72FC5}"/>
    <dgm:cxn modelId="{D9605DF1-A434-4EC6-AC5C-D9C87486736C}" type="presOf" srcId="{1A07E104-3BF9-4819-A9BA-40EBD25423D1}" destId="{60827A50-940A-449D-B625-FCE8899AB838}" srcOrd="0" destOrd="0" presId="urn:microsoft.com/office/officeart/2005/8/layout/list1"/>
    <dgm:cxn modelId="{4E3504FE-822B-4A5F-81B6-D993B855D0C5}" type="presOf" srcId="{6C188C0F-A047-4809-A68B-83F33F76FC62}" destId="{0E3A070B-B3BA-407A-80D4-DE4E1196002E}" srcOrd="1" destOrd="0" presId="urn:microsoft.com/office/officeart/2005/8/layout/list1"/>
    <dgm:cxn modelId="{DFCCC0E1-D016-4EDD-B3FF-AF4551A4F401}" type="presParOf" srcId="{9F7B5E66-7D9E-4EDC-9440-CDA4F3B0E000}" destId="{367C1A33-449B-47E4-B230-4797E570EC48}" srcOrd="0" destOrd="0" presId="urn:microsoft.com/office/officeart/2005/8/layout/list1"/>
    <dgm:cxn modelId="{26DCE08D-0DE3-419A-95D5-BDC5C0D2D647}" type="presParOf" srcId="{367C1A33-449B-47E4-B230-4797E570EC48}" destId="{9B006C34-7B6C-480D-BB71-530139056EB2}" srcOrd="0" destOrd="0" presId="urn:microsoft.com/office/officeart/2005/8/layout/list1"/>
    <dgm:cxn modelId="{AA7B8561-C265-4C56-AEA4-6F04C2BA4577}" type="presParOf" srcId="{367C1A33-449B-47E4-B230-4797E570EC48}" destId="{06147235-23AC-4D89-BC56-01367F2A36F6}" srcOrd="1" destOrd="0" presId="urn:microsoft.com/office/officeart/2005/8/layout/list1"/>
    <dgm:cxn modelId="{44D23224-F9DE-498F-BC20-CAB572E1C77F}" type="presParOf" srcId="{9F7B5E66-7D9E-4EDC-9440-CDA4F3B0E000}" destId="{D4A40655-28E7-42A7-B26A-6EF8EEF9C856}" srcOrd="1" destOrd="0" presId="urn:microsoft.com/office/officeart/2005/8/layout/list1"/>
    <dgm:cxn modelId="{7D5DD5E4-EDF1-4233-9BA5-86E07D4FC947}" type="presParOf" srcId="{9F7B5E66-7D9E-4EDC-9440-CDA4F3B0E000}" destId="{D57FC8B6-E8BF-44BE-AEED-6DA024951611}" srcOrd="2" destOrd="0" presId="urn:microsoft.com/office/officeart/2005/8/layout/list1"/>
    <dgm:cxn modelId="{D1EDD2AF-68C9-4E76-ACC4-5D837B8CC8F5}" type="presParOf" srcId="{9F7B5E66-7D9E-4EDC-9440-CDA4F3B0E000}" destId="{9E9E6D27-4724-4F52-BCC8-09BE5C5C7B8F}" srcOrd="3" destOrd="0" presId="urn:microsoft.com/office/officeart/2005/8/layout/list1"/>
    <dgm:cxn modelId="{765872F5-9249-4276-839E-D20D1BC2C31C}" type="presParOf" srcId="{9F7B5E66-7D9E-4EDC-9440-CDA4F3B0E000}" destId="{A6024829-03C8-44E9-886D-535BE0CC1DC9}" srcOrd="4" destOrd="0" presId="urn:microsoft.com/office/officeart/2005/8/layout/list1"/>
    <dgm:cxn modelId="{F0F181CF-C7DD-494A-87E3-B3FE69728924}" type="presParOf" srcId="{A6024829-03C8-44E9-886D-535BE0CC1DC9}" destId="{FD14947C-D171-41CE-B422-540AC9DCB21B}" srcOrd="0" destOrd="0" presId="urn:microsoft.com/office/officeart/2005/8/layout/list1"/>
    <dgm:cxn modelId="{6D93740A-DE3A-488A-A331-6D4430C27AE7}" type="presParOf" srcId="{A6024829-03C8-44E9-886D-535BE0CC1DC9}" destId="{0E3A070B-B3BA-407A-80D4-DE4E1196002E}" srcOrd="1" destOrd="0" presId="urn:microsoft.com/office/officeart/2005/8/layout/list1"/>
    <dgm:cxn modelId="{46A9BE14-3D44-4AAD-9F6D-C7833030EC15}" type="presParOf" srcId="{9F7B5E66-7D9E-4EDC-9440-CDA4F3B0E000}" destId="{154754B8-8519-42D0-8A1D-EA7A2ED05598}" srcOrd="5" destOrd="0" presId="urn:microsoft.com/office/officeart/2005/8/layout/list1"/>
    <dgm:cxn modelId="{3E8706D1-69B5-4F2A-95CB-63B3342A99FF}" type="presParOf" srcId="{9F7B5E66-7D9E-4EDC-9440-CDA4F3B0E000}" destId="{C419DE77-19AE-43AD-BBBF-4C229411DB4C}" srcOrd="6" destOrd="0" presId="urn:microsoft.com/office/officeart/2005/8/layout/list1"/>
    <dgm:cxn modelId="{CC7EC170-D3A6-4ED4-B259-1A2700B5AC0C}" type="presParOf" srcId="{9F7B5E66-7D9E-4EDC-9440-CDA4F3B0E000}" destId="{4AD15AD2-E72F-4759-9DC6-733669F7F80C}" srcOrd="7" destOrd="0" presId="urn:microsoft.com/office/officeart/2005/8/layout/list1"/>
    <dgm:cxn modelId="{08BD1C75-0508-4685-AA4A-D3982FEE5261}" type="presParOf" srcId="{9F7B5E66-7D9E-4EDC-9440-CDA4F3B0E000}" destId="{86A9D8CD-15D1-4FB3-B5FF-D94762E1C128}" srcOrd="8" destOrd="0" presId="urn:microsoft.com/office/officeart/2005/8/layout/list1"/>
    <dgm:cxn modelId="{E908F132-E2E1-4A6C-950F-9A3747B5886B}" type="presParOf" srcId="{86A9D8CD-15D1-4FB3-B5FF-D94762E1C128}" destId="{66F5F185-D817-4388-9D41-FD6FFB4BE76F}" srcOrd="0" destOrd="0" presId="urn:microsoft.com/office/officeart/2005/8/layout/list1"/>
    <dgm:cxn modelId="{81DBD48E-5A74-468D-89DD-9646832C9206}" type="presParOf" srcId="{86A9D8CD-15D1-4FB3-B5FF-D94762E1C128}" destId="{7B35EF14-B935-4112-AFDB-EDB47631C843}" srcOrd="1" destOrd="0" presId="urn:microsoft.com/office/officeart/2005/8/layout/list1"/>
    <dgm:cxn modelId="{B8D661B7-4F5C-4CDA-8AD3-C3FD378832DD}" type="presParOf" srcId="{9F7B5E66-7D9E-4EDC-9440-CDA4F3B0E000}" destId="{9015A47E-A97A-4579-B453-5D7066415771}" srcOrd="9" destOrd="0" presId="urn:microsoft.com/office/officeart/2005/8/layout/list1"/>
    <dgm:cxn modelId="{4710C230-9FD0-48B8-97CF-F4CC3816781D}" type="presParOf" srcId="{9F7B5E66-7D9E-4EDC-9440-CDA4F3B0E000}" destId="{4357FFD3-C0E4-461A-8DD2-F1DA0F67216C}" srcOrd="10" destOrd="0" presId="urn:microsoft.com/office/officeart/2005/8/layout/list1"/>
    <dgm:cxn modelId="{D0A47F36-B27F-4885-8CCE-1DD42D710234}" type="presParOf" srcId="{9F7B5E66-7D9E-4EDC-9440-CDA4F3B0E000}" destId="{73FB491E-5DC8-447A-A9DC-14C3720FB5F4}" srcOrd="11" destOrd="0" presId="urn:microsoft.com/office/officeart/2005/8/layout/list1"/>
    <dgm:cxn modelId="{A04280C5-C133-44BA-8F2B-7A8482B5F8D5}" type="presParOf" srcId="{9F7B5E66-7D9E-4EDC-9440-CDA4F3B0E000}" destId="{A75F1EF5-AF83-48F1-9D97-CE5C5B7EDCC3}" srcOrd="12" destOrd="0" presId="urn:microsoft.com/office/officeart/2005/8/layout/list1"/>
    <dgm:cxn modelId="{13B66828-4C05-4786-BF83-766D514582B6}" type="presParOf" srcId="{A75F1EF5-AF83-48F1-9D97-CE5C5B7EDCC3}" destId="{60827A50-940A-449D-B625-FCE8899AB838}" srcOrd="0" destOrd="0" presId="urn:microsoft.com/office/officeart/2005/8/layout/list1"/>
    <dgm:cxn modelId="{BFFEC682-CB76-4685-90E9-C61149AC1374}" type="presParOf" srcId="{A75F1EF5-AF83-48F1-9D97-CE5C5B7EDCC3}" destId="{C32439F3-2025-4307-B75F-A80A6BC17819}" srcOrd="1" destOrd="0" presId="urn:microsoft.com/office/officeart/2005/8/layout/list1"/>
    <dgm:cxn modelId="{1B1FE9B5-CFEE-4EF1-9778-468F74737490}" type="presParOf" srcId="{9F7B5E66-7D9E-4EDC-9440-CDA4F3B0E000}" destId="{5DC95727-FCDF-4393-AEB0-0E02C02885A0}" srcOrd="13" destOrd="0" presId="urn:microsoft.com/office/officeart/2005/8/layout/list1"/>
    <dgm:cxn modelId="{D19E6276-C5C3-4E6F-B208-734DE87D395C}" type="presParOf" srcId="{9F7B5E66-7D9E-4EDC-9440-CDA4F3B0E000}" destId="{4245BFA9-393A-4A21-BFAB-6C75480FE195}"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0D896A-B403-4CA3-9EFA-4B6D82FD9EFA}">
      <dsp:nvSpPr>
        <dsp:cNvPr id="0" name=""/>
        <dsp:cNvSpPr/>
      </dsp:nvSpPr>
      <dsp:spPr>
        <a:xfrm rot="5400000">
          <a:off x="-146560" y="149265"/>
          <a:ext cx="977067" cy="683947"/>
        </a:xfrm>
        <a:prstGeom prst="chevron">
          <a:avLst/>
        </a:prstGeom>
        <a:solidFill>
          <a:schemeClr val="accent1">
            <a:shade val="80000"/>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 </a:t>
          </a:r>
          <a:endParaRPr lang="en-IN" sz="3200" kern="1200" dirty="0"/>
        </a:p>
      </dsp:txBody>
      <dsp:txXfrm rot="-5400000">
        <a:off x="1" y="344679"/>
        <a:ext cx="683947" cy="293120"/>
      </dsp:txXfrm>
    </dsp:sp>
    <dsp:sp modelId="{44F596EE-92A0-463A-BE5B-7880D135738E}">
      <dsp:nvSpPr>
        <dsp:cNvPr id="0" name=""/>
        <dsp:cNvSpPr/>
      </dsp:nvSpPr>
      <dsp:spPr>
        <a:xfrm rot="5400000">
          <a:off x="3015687" y="-2171982"/>
          <a:ext cx="635428" cy="5298907"/>
        </a:xfrm>
        <a:prstGeom prst="round2SameRect">
          <a:avLst/>
        </a:prstGeom>
        <a:solidFill>
          <a:schemeClr val="lt1">
            <a:alpha val="90000"/>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Introduction</a:t>
          </a:r>
          <a:endParaRPr lang="en-IN" sz="3200" kern="1200" dirty="0"/>
        </a:p>
      </dsp:txBody>
      <dsp:txXfrm rot="-5400000">
        <a:off x="683948" y="190776"/>
        <a:ext cx="5267888" cy="573390"/>
      </dsp:txXfrm>
    </dsp:sp>
    <dsp:sp modelId="{969FCAF0-604B-4BE4-B6CB-65A9A9C71BB3}">
      <dsp:nvSpPr>
        <dsp:cNvPr id="0" name=""/>
        <dsp:cNvSpPr/>
      </dsp:nvSpPr>
      <dsp:spPr>
        <a:xfrm rot="5400000">
          <a:off x="-146560" y="1007830"/>
          <a:ext cx="977067" cy="683947"/>
        </a:xfrm>
        <a:prstGeom prst="chevron">
          <a:avLst/>
        </a:prstGeom>
        <a:solidFill>
          <a:schemeClr val="accent1">
            <a:shade val="80000"/>
            <a:hueOff val="136400"/>
            <a:satOff val="-14223"/>
            <a:lumOff val="9555"/>
            <a:alphaOff val="0"/>
          </a:schemeClr>
        </a:solidFill>
        <a:ln w="19050" cap="flat" cmpd="sng" algn="ctr">
          <a:solidFill>
            <a:schemeClr val="accent1">
              <a:shade val="80000"/>
              <a:hueOff val="136400"/>
              <a:satOff val="-14223"/>
              <a:lumOff val="955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a:t> </a:t>
          </a:r>
          <a:endParaRPr lang="en-IN" sz="3200" kern="1200" dirty="0"/>
        </a:p>
      </dsp:txBody>
      <dsp:txXfrm rot="-5400000">
        <a:off x="1" y="1203244"/>
        <a:ext cx="683947" cy="293120"/>
      </dsp:txXfrm>
    </dsp:sp>
    <dsp:sp modelId="{8EF85CAA-09F7-4B4D-985D-A2D5F9EA5D6A}">
      <dsp:nvSpPr>
        <dsp:cNvPr id="0" name=""/>
        <dsp:cNvSpPr/>
      </dsp:nvSpPr>
      <dsp:spPr>
        <a:xfrm rot="5400000">
          <a:off x="3015854" y="-1313641"/>
          <a:ext cx="635094" cy="5298907"/>
        </a:xfrm>
        <a:prstGeom prst="round2SameRect">
          <a:avLst/>
        </a:prstGeom>
        <a:solidFill>
          <a:schemeClr val="lt1">
            <a:alpha val="90000"/>
            <a:hueOff val="0"/>
            <a:satOff val="0"/>
            <a:lumOff val="0"/>
            <a:alphaOff val="0"/>
          </a:schemeClr>
        </a:solidFill>
        <a:ln w="19050" cap="flat" cmpd="sng" algn="ctr">
          <a:solidFill>
            <a:schemeClr val="accent1">
              <a:shade val="80000"/>
              <a:hueOff val="136400"/>
              <a:satOff val="-14223"/>
              <a:lumOff val="955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Background</a:t>
          </a:r>
          <a:endParaRPr lang="en-IN" sz="3200" kern="1200" dirty="0"/>
        </a:p>
      </dsp:txBody>
      <dsp:txXfrm rot="-5400000">
        <a:off x="683948" y="1049268"/>
        <a:ext cx="5267904" cy="573088"/>
      </dsp:txXfrm>
    </dsp:sp>
    <dsp:sp modelId="{602CD68F-8569-4B15-8C58-1FFB5A6203B1}">
      <dsp:nvSpPr>
        <dsp:cNvPr id="0" name=""/>
        <dsp:cNvSpPr/>
      </dsp:nvSpPr>
      <dsp:spPr>
        <a:xfrm rot="5400000">
          <a:off x="-146560" y="1866395"/>
          <a:ext cx="977067" cy="683947"/>
        </a:xfrm>
        <a:prstGeom prst="chevron">
          <a:avLst/>
        </a:prstGeom>
        <a:solidFill>
          <a:schemeClr val="accent1">
            <a:shade val="80000"/>
            <a:hueOff val="272799"/>
            <a:satOff val="-28446"/>
            <a:lumOff val="19110"/>
            <a:alphaOff val="0"/>
          </a:schemeClr>
        </a:solidFill>
        <a:ln w="19050" cap="flat" cmpd="sng" algn="ctr">
          <a:solidFill>
            <a:schemeClr val="accent1">
              <a:shade val="80000"/>
              <a:hueOff val="272799"/>
              <a:satOff val="-28446"/>
              <a:lumOff val="1911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 </a:t>
          </a:r>
          <a:endParaRPr lang="en-IN" sz="3200" kern="1200" dirty="0"/>
        </a:p>
      </dsp:txBody>
      <dsp:txXfrm rot="-5400000">
        <a:off x="1" y="2061809"/>
        <a:ext cx="683947" cy="293120"/>
      </dsp:txXfrm>
    </dsp:sp>
    <dsp:sp modelId="{8EB02471-BC2A-446D-B335-DCD34EB4BE07}">
      <dsp:nvSpPr>
        <dsp:cNvPr id="0" name=""/>
        <dsp:cNvSpPr/>
      </dsp:nvSpPr>
      <dsp:spPr>
        <a:xfrm rot="5400000">
          <a:off x="3015854" y="-455075"/>
          <a:ext cx="635094" cy="5298907"/>
        </a:xfrm>
        <a:prstGeom prst="round2SameRect">
          <a:avLst/>
        </a:prstGeom>
        <a:solidFill>
          <a:schemeClr val="lt1">
            <a:alpha val="90000"/>
            <a:hueOff val="0"/>
            <a:satOff val="0"/>
            <a:lumOff val="0"/>
            <a:alphaOff val="0"/>
          </a:schemeClr>
        </a:solidFill>
        <a:ln w="19050" cap="flat" cmpd="sng" algn="ctr">
          <a:solidFill>
            <a:schemeClr val="accent1">
              <a:shade val="80000"/>
              <a:hueOff val="272799"/>
              <a:satOff val="-28446"/>
              <a:lumOff val="191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a:t>Implementation</a:t>
          </a:r>
          <a:endParaRPr lang="en-IN" sz="3200" kern="1200" dirty="0"/>
        </a:p>
      </dsp:txBody>
      <dsp:txXfrm rot="-5400000">
        <a:off x="683948" y="1907834"/>
        <a:ext cx="5267904" cy="573088"/>
      </dsp:txXfrm>
    </dsp:sp>
    <dsp:sp modelId="{D8403E06-9EF5-45A4-9F64-37FC96F462E6}">
      <dsp:nvSpPr>
        <dsp:cNvPr id="0" name=""/>
        <dsp:cNvSpPr/>
      </dsp:nvSpPr>
      <dsp:spPr>
        <a:xfrm rot="5400000">
          <a:off x="-146560" y="2724960"/>
          <a:ext cx="977067" cy="683947"/>
        </a:xfrm>
        <a:prstGeom prst="chevron">
          <a:avLst/>
        </a:prstGeom>
        <a:solidFill>
          <a:schemeClr val="accent1">
            <a:shade val="80000"/>
            <a:hueOff val="409199"/>
            <a:satOff val="-42669"/>
            <a:lumOff val="28666"/>
            <a:alphaOff val="0"/>
          </a:schemeClr>
        </a:solidFill>
        <a:ln w="19050" cap="flat" cmpd="sng" algn="ctr">
          <a:solidFill>
            <a:schemeClr val="accent1">
              <a:shade val="80000"/>
              <a:hueOff val="409199"/>
              <a:satOff val="-42669"/>
              <a:lumOff val="2866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 </a:t>
          </a:r>
          <a:endParaRPr lang="en-IN" sz="3200" kern="1200" dirty="0"/>
        </a:p>
      </dsp:txBody>
      <dsp:txXfrm rot="-5400000">
        <a:off x="1" y="2920374"/>
        <a:ext cx="683947" cy="293120"/>
      </dsp:txXfrm>
    </dsp:sp>
    <dsp:sp modelId="{15640C5A-4E89-4273-980E-A5E13308B3DA}">
      <dsp:nvSpPr>
        <dsp:cNvPr id="0" name=""/>
        <dsp:cNvSpPr/>
      </dsp:nvSpPr>
      <dsp:spPr>
        <a:xfrm rot="5400000">
          <a:off x="3015854" y="403489"/>
          <a:ext cx="635094" cy="5298907"/>
        </a:xfrm>
        <a:prstGeom prst="round2SameRect">
          <a:avLst/>
        </a:prstGeom>
        <a:solidFill>
          <a:schemeClr val="lt1">
            <a:alpha val="90000"/>
            <a:hueOff val="0"/>
            <a:satOff val="0"/>
            <a:lumOff val="0"/>
            <a:alphaOff val="0"/>
          </a:schemeClr>
        </a:solidFill>
        <a:ln w="19050" cap="flat" cmpd="sng" algn="ctr">
          <a:solidFill>
            <a:schemeClr val="accent1">
              <a:shade val="80000"/>
              <a:hueOff val="409199"/>
              <a:satOff val="-42669"/>
              <a:lumOff val="2866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Results</a:t>
          </a:r>
          <a:endParaRPr lang="en-IN" sz="3200" kern="1200" dirty="0"/>
        </a:p>
      </dsp:txBody>
      <dsp:txXfrm rot="-5400000">
        <a:off x="683948" y="2766399"/>
        <a:ext cx="5267904" cy="573088"/>
      </dsp:txXfrm>
    </dsp:sp>
    <dsp:sp modelId="{5242E18B-E7FF-4DC6-9EFC-91AA4AA8CD7D}">
      <dsp:nvSpPr>
        <dsp:cNvPr id="0" name=""/>
        <dsp:cNvSpPr/>
      </dsp:nvSpPr>
      <dsp:spPr>
        <a:xfrm rot="5400000">
          <a:off x="-146560" y="3583526"/>
          <a:ext cx="977067" cy="683947"/>
        </a:xfrm>
        <a:prstGeom prst="chevron">
          <a:avLst/>
        </a:prstGeom>
        <a:solidFill>
          <a:schemeClr val="accent1">
            <a:shade val="80000"/>
            <a:hueOff val="545598"/>
            <a:satOff val="-56892"/>
            <a:lumOff val="38221"/>
            <a:alphaOff val="0"/>
          </a:schemeClr>
        </a:solidFill>
        <a:ln w="19050" cap="flat" cmpd="sng" algn="ctr">
          <a:solidFill>
            <a:schemeClr val="accent1">
              <a:shade val="80000"/>
              <a:hueOff val="545598"/>
              <a:satOff val="-56892"/>
              <a:lumOff val="3822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 </a:t>
          </a:r>
          <a:endParaRPr lang="en-IN" sz="3200" kern="1200" dirty="0"/>
        </a:p>
      </dsp:txBody>
      <dsp:txXfrm rot="-5400000">
        <a:off x="1" y="3778940"/>
        <a:ext cx="683947" cy="293120"/>
      </dsp:txXfrm>
    </dsp:sp>
    <dsp:sp modelId="{4F105433-1691-416B-84BE-6F62DC1C80DB}">
      <dsp:nvSpPr>
        <dsp:cNvPr id="0" name=""/>
        <dsp:cNvSpPr/>
      </dsp:nvSpPr>
      <dsp:spPr>
        <a:xfrm rot="5400000">
          <a:off x="3015854" y="1262054"/>
          <a:ext cx="635094" cy="5298907"/>
        </a:xfrm>
        <a:prstGeom prst="round2SameRect">
          <a:avLst/>
        </a:prstGeom>
        <a:solidFill>
          <a:schemeClr val="lt1">
            <a:alpha val="90000"/>
            <a:hueOff val="0"/>
            <a:satOff val="0"/>
            <a:lumOff val="0"/>
            <a:alphaOff val="0"/>
          </a:schemeClr>
        </a:solidFill>
        <a:ln w="19050" cap="flat" cmpd="sng" algn="ctr">
          <a:solidFill>
            <a:schemeClr val="accent1">
              <a:shade val="80000"/>
              <a:hueOff val="545598"/>
              <a:satOff val="-56892"/>
              <a:lumOff val="382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t>Conclusion </a:t>
          </a:r>
          <a:endParaRPr lang="en-IN" sz="3200" kern="1200" dirty="0"/>
        </a:p>
      </dsp:txBody>
      <dsp:txXfrm rot="-5400000">
        <a:off x="683948" y="3624964"/>
        <a:ext cx="5267904" cy="5730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7FC8B6-E8BF-44BE-AEED-6DA024951611}">
      <dsp:nvSpPr>
        <dsp:cNvPr id="0" name=""/>
        <dsp:cNvSpPr/>
      </dsp:nvSpPr>
      <dsp:spPr>
        <a:xfrm>
          <a:off x="0" y="375145"/>
          <a:ext cx="4378036" cy="504000"/>
        </a:xfrm>
        <a:prstGeom prst="rect">
          <a:avLst/>
        </a:prstGeom>
        <a:solidFill>
          <a:schemeClr val="dk2">
            <a:alpha val="90000"/>
            <a:tint val="4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6147235-23AC-4D89-BC56-01367F2A36F6}">
      <dsp:nvSpPr>
        <dsp:cNvPr id="0" name=""/>
        <dsp:cNvSpPr/>
      </dsp:nvSpPr>
      <dsp:spPr>
        <a:xfrm>
          <a:off x="321562" y="110728"/>
          <a:ext cx="3738321" cy="590400"/>
        </a:xfrm>
        <a:prstGeom prst="roundRect">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836" tIns="0" rIns="115836" bIns="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mn-lt"/>
            </a:rPr>
            <a:t>No single sol</a:t>
          </a:r>
          <a:r>
            <a:rPr lang="en-US" sz="1800" kern="1200" baseline="30000" dirty="0">
              <a:latin typeface="+mn-lt"/>
            </a:rPr>
            <a:t>n</a:t>
          </a:r>
          <a:r>
            <a:rPr lang="en-US" sz="1800" kern="1200" dirty="0">
              <a:latin typeface="+mn-lt"/>
            </a:rPr>
            <a:t> fits all cases</a:t>
          </a:r>
          <a:endParaRPr lang="en-IN" sz="1800" kern="1200" dirty="0">
            <a:latin typeface="+mn-lt"/>
          </a:endParaRPr>
        </a:p>
      </dsp:txBody>
      <dsp:txXfrm>
        <a:off x="350383" y="139549"/>
        <a:ext cx="3680679" cy="532758"/>
      </dsp:txXfrm>
    </dsp:sp>
    <dsp:sp modelId="{C419DE77-19AE-43AD-BBBF-4C229411DB4C}">
      <dsp:nvSpPr>
        <dsp:cNvPr id="0" name=""/>
        <dsp:cNvSpPr/>
      </dsp:nvSpPr>
      <dsp:spPr>
        <a:xfrm>
          <a:off x="0" y="1282345"/>
          <a:ext cx="4378036" cy="504000"/>
        </a:xfrm>
        <a:prstGeom prst="rect">
          <a:avLst/>
        </a:prstGeom>
        <a:solidFill>
          <a:schemeClr val="dk2">
            <a:alpha val="90000"/>
            <a:tint val="4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E3A070B-B3BA-407A-80D4-DE4E1196002E}">
      <dsp:nvSpPr>
        <dsp:cNvPr id="0" name=""/>
        <dsp:cNvSpPr/>
      </dsp:nvSpPr>
      <dsp:spPr>
        <a:xfrm>
          <a:off x="321562" y="1017928"/>
          <a:ext cx="3738321" cy="590400"/>
        </a:xfrm>
        <a:prstGeom prst="roundRect">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836" tIns="0" rIns="115836" bIns="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mn-lt"/>
            </a:rPr>
            <a:t>Identify features that impact models’ performance </a:t>
          </a:r>
          <a:endParaRPr lang="en-IN" sz="1800" kern="1200" dirty="0">
            <a:latin typeface="+mn-lt"/>
          </a:endParaRPr>
        </a:p>
      </dsp:txBody>
      <dsp:txXfrm>
        <a:off x="350383" y="1046749"/>
        <a:ext cx="3680679" cy="532758"/>
      </dsp:txXfrm>
    </dsp:sp>
    <dsp:sp modelId="{4357FFD3-C0E4-461A-8DD2-F1DA0F67216C}">
      <dsp:nvSpPr>
        <dsp:cNvPr id="0" name=""/>
        <dsp:cNvSpPr/>
      </dsp:nvSpPr>
      <dsp:spPr>
        <a:xfrm>
          <a:off x="0" y="2189545"/>
          <a:ext cx="4378036" cy="504000"/>
        </a:xfrm>
        <a:prstGeom prst="rect">
          <a:avLst/>
        </a:prstGeom>
        <a:solidFill>
          <a:schemeClr val="dk2">
            <a:alpha val="90000"/>
            <a:tint val="4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35EF14-B935-4112-AFDB-EDB47631C843}">
      <dsp:nvSpPr>
        <dsp:cNvPr id="0" name=""/>
        <dsp:cNvSpPr/>
      </dsp:nvSpPr>
      <dsp:spPr>
        <a:xfrm>
          <a:off x="321562" y="1925128"/>
          <a:ext cx="3738321" cy="590400"/>
        </a:xfrm>
        <a:prstGeom prst="roundRect">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836" tIns="0" rIns="115836" bIns="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mn-lt"/>
            </a:rPr>
            <a:t>Meta-learner driven selection</a:t>
          </a:r>
          <a:endParaRPr lang="en-IN" sz="1800" kern="1200" dirty="0">
            <a:latin typeface="+mn-lt"/>
          </a:endParaRPr>
        </a:p>
      </dsp:txBody>
      <dsp:txXfrm>
        <a:off x="350383" y="1953949"/>
        <a:ext cx="3680679" cy="532758"/>
      </dsp:txXfrm>
    </dsp:sp>
    <dsp:sp modelId="{4245BFA9-393A-4A21-BFAB-6C75480FE195}">
      <dsp:nvSpPr>
        <dsp:cNvPr id="0" name=""/>
        <dsp:cNvSpPr/>
      </dsp:nvSpPr>
      <dsp:spPr>
        <a:xfrm>
          <a:off x="0" y="3096745"/>
          <a:ext cx="4378036" cy="504000"/>
        </a:xfrm>
        <a:prstGeom prst="rect">
          <a:avLst/>
        </a:prstGeom>
        <a:solidFill>
          <a:schemeClr val="dk2">
            <a:alpha val="90000"/>
            <a:tint val="4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32439F3-2025-4307-B75F-A80A6BC17819}">
      <dsp:nvSpPr>
        <dsp:cNvPr id="0" name=""/>
        <dsp:cNvSpPr/>
      </dsp:nvSpPr>
      <dsp:spPr>
        <a:xfrm>
          <a:off x="321562" y="2832328"/>
          <a:ext cx="3738321" cy="590400"/>
        </a:xfrm>
        <a:prstGeom prst="roundRect">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5836" tIns="0" rIns="115836" bIns="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mn-lt"/>
            </a:rPr>
            <a:t>Adapt in real-time</a:t>
          </a:r>
          <a:endParaRPr lang="en-IN" sz="1800" kern="1200" dirty="0">
            <a:latin typeface="+mn-lt"/>
          </a:endParaRPr>
        </a:p>
      </dsp:txBody>
      <dsp:txXfrm>
        <a:off x="350383" y="2861149"/>
        <a:ext cx="3680679" cy="532758"/>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71A2DF-75E7-4516-ABCF-A48587EF7F96}" type="datetimeFigureOut">
              <a:rPr lang="en-IN" smtClean="0"/>
              <a:t>30-07-2026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FCAFC5-28E2-45E9-B338-4F7B73FC56AE}" type="slidenum">
              <a:rPr lang="en-IN" smtClean="0"/>
              <a:t>‹#›</a:t>
            </a:fld>
            <a:endParaRPr lang="en-IN"/>
          </a:p>
        </p:txBody>
      </p:sp>
    </p:spTree>
    <p:extLst>
      <p:ext uri="{BB962C8B-B14F-4D97-AF65-F5344CB8AC3E}">
        <p14:creationId xmlns:p14="http://schemas.microsoft.com/office/powerpoint/2010/main" val="34284034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a typeface="Calibri"/>
                <a:cs typeface="Calibri"/>
              </a:rPr>
              <a:t>I am Shruti Pandey from IIT Delhi, India. I am going to present my paper titled </a:t>
            </a:r>
            <a:r>
              <a:rPr lang="en-US" sz="1200" i="1" dirty="0"/>
              <a:t>HybMT: Hybrid Meta-Predictor based ML Algorithm for Fast Test Vector Generation. This paper is done under the supervision of Prof. Jayadeva and prof. Smruti Ranjan Sarangi from IIT Delhi.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i="1"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a typeface="Calibri"/>
                <a:cs typeface="Calibri"/>
              </a:rPr>
              <a:t> </a:t>
            </a:r>
          </a:p>
        </p:txBody>
      </p:sp>
      <p:sp>
        <p:nvSpPr>
          <p:cNvPr id="4" name="Slide Number Placeholder 3"/>
          <p:cNvSpPr>
            <a:spLocks noGrp="1"/>
          </p:cNvSpPr>
          <p:nvPr>
            <p:ph type="sldNum" sz="quarter" idx="5"/>
          </p:nvPr>
        </p:nvSpPr>
        <p:spPr/>
        <p:txBody>
          <a:bodyPr/>
          <a:lstStyle/>
          <a:p>
            <a:fld id="{4495BFFC-7C3C-4B35-9A34-23A7450B9206}" type="slidenum">
              <a:rPr lang="en-IN" smtClean="0"/>
              <a:t>1</a:t>
            </a:fld>
            <a:endParaRPr lang="en-IN"/>
          </a:p>
        </p:txBody>
      </p:sp>
    </p:spTree>
    <p:extLst>
      <p:ext uri="{BB962C8B-B14F-4D97-AF65-F5344CB8AC3E}">
        <p14:creationId xmlns:p14="http://schemas.microsoft.com/office/powerpoint/2010/main" val="338280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a:t>having high-frequency displays alone may not always guarantee smooth performance, it should get the frames to display at the same high rate. If we briefly look at how these systems work, first the </a:t>
            </a:r>
            <a:r>
              <a:rPr lang="en-US" err="1"/>
              <a:t>gpu</a:t>
            </a:r>
            <a:r>
              <a:rPr lang="en-US"/>
              <a:t> renders a frame, then when  the display is refreshed, the rendered frame is displayed.   This is the case 1, where rendering time is equal to the refresh interval. This is the ideal case. and does not happen always. as have shown this as case 2, the rendering time is greater than the refresh interval. This results in visual artifacts such as screen tearing and screen stuttering etc. here, the conclusion is that here the GPU is the bottleneck. And we need to Upsample the rendering rate. Temporal supersampling is an approach that does this, it fill in frames missed by the </a:t>
            </a:r>
            <a:r>
              <a:rPr lang="en-US" err="1"/>
              <a:t>gpu</a:t>
            </a:r>
            <a:r>
              <a:rPr lang="en-US"/>
              <a:t>. It predicts frames using information from the next and previously rendered frames.. This boosts the frame rate and achieves rate matching. In the field of temporal supersampling, two primary methodologies exist: interpolation and extrapolation. Next we look at the pros and cons of these two technologies. </a:t>
            </a:r>
            <a:endParaRPr lang="en-IN"/>
          </a:p>
        </p:txBody>
      </p:sp>
      <p:sp>
        <p:nvSpPr>
          <p:cNvPr id="4" name="Slide Number Placeholder 3"/>
          <p:cNvSpPr>
            <a:spLocks noGrp="1"/>
          </p:cNvSpPr>
          <p:nvPr>
            <p:ph type="sldNum" sz="quarter" idx="5"/>
          </p:nvPr>
        </p:nvSpPr>
        <p:spPr/>
        <p:txBody>
          <a:bodyPr/>
          <a:lstStyle/>
          <a:p>
            <a:fld id="{E3DFAA29-D9BF-4B6A-B4EF-5D97D0475AC2}" type="slidenum">
              <a:rPr lang="en-IN" smtClean="0"/>
              <a:t>3</a:t>
            </a:fld>
            <a:endParaRPr lang="en-IN"/>
          </a:p>
        </p:txBody>
      </p:sp>
    </p:spTree>
    <p:extLst>
      <p:ext uri="{BB962C8B-B14F-4D97-AF65-F5344CB8AC3E}">
        <p14:creationId xmlns:p14="http://schemas.microsoft.com/office/powerpoint/2010/main" val="20100235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CDB3B-D41D-6421-00C3-99FD92447E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2E5A30-B4AE-64F0-AB04-DAC2FAA6F0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294525-3A65-3234-1DF5-1B198F64119A}"/>
              </a:ext>
            </a:extLst>
          </p:cNvPr>
          <p:cNvSpPr>
            <a:spLocks noGrp="1"/>
          </p:cNvSpPr>
          <p:nvPr>
            <p:ph type="body" idx="1"/>
          </p:nvPr>
        </p:nvSpPr>
        <p:spPr/>
        <p:txBody>
          <a:bodyPr/>
          <a:lstStyle/>
          <a:p>
            <a:r>
              <a:rPr lang="en-IN" dirty="0"/>
              <a:t>Now, we have run these applications on our setup. Some of these applications are used for </a:t>
            </a:r>
            <a:r>
              <a:rPr lang="en-IN" dirty="0" err="1"/>
              <a:t>benhmarking</a:t>
            </a:r>
            <a:r>
              <a:rPr lang="en-IN" dirty="0"/>
              <a:t> the GPU whereas some the applications are VR based games.</a:t>
            </a:r>
          </a:p>
        </p:txBody>
      </p:sp>
      <p:sp>
        <p:nvSpPr>
          <p:cNvPr id="4" name="Slide Number Placeholder 3">
            <a:extLst>
              <a:ext uri="{FF2B5EF4-FFF2-40B4-BE49-F238E27FC236}">
                <a16:creationId xmlns:a16="http://schemas.microsoft.com/office/drawing/2014/main" id="{E36FCEF3-26E7-32C2-BE57-5985DCC8446B}"/>
              </a:ext>
            </a:extLst>
          </p:cNvPr>
          <p:cNvSpPr>
            <a:spLocks noGrp="1"/>
          </p:cNvSpPr>
          <p:nvPr>
            <p:ph type="sldNum" sz="quarter" idx="5"/>
          </p:nvPr>
        </p:nvSpPr>
        <p:spPr/>
        <p:txBody>
          <a:bodyPr/>
          <a:lstStyle/>
          <a:p>
            <a:fld id="{E3DFAA29-D9BF-4B6A-B4EF-5D97D0475AC2}" type="slidenum">
              <a:rPr lang="en-IN" smtClean="0"/>
              <a:t>6</a:t>
            </a:fld>
            <a:endParaRPr lang="en-IN"/>
          </a:p>
        </p:txBody>
      </p:sp>
    </p:spTree>
    <p:extLst>
      <p:ext uri="{BB962C8B-B14F-4D97-AF65-F5344CB8AC3E}">
        <p14:creationId xmlns:p14="http://schemas.microsoft.com/office/powerpoint/2010/main" val="3125461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table shows several state-of-the-art works in the area of frame rate upsampling. Among these works, we have implemented two interpolation methods “EM_VFI” and Softmax splatting (SS) and two extrapolation methods. We then compared their performance with our proposed method.</a:t>
            </a:r>
            <a:endParaRPr lang="en-IN"/>
          </a:p>
        </p:txBody>
      </p:sp>
    </p:spTree>
    <p:extLst>
      <p:ext uri="{BB962C8B-B14F-4D97-AF65-F5344CB8AC3E}">
        <p14:creationId xmlns:p14="http://schemas.microsoft.com/office/powerpoint/2010/main" val="1184912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table shows a quantitative comparison among our work </a:t>
            </a:r>
            <a:r>
              <a:rPr lang="en-US" err="1"/>
              <a:t>i.e</a:t>
            </a:r>
            <a:r>
              <a:rPr lang="en-US"/>
              <a:t>, PatchEX, and the other state-of the art works. Here we have shown only the PSNR values due to space constraints. However, we have used two more performance metrics SSIM, and LPIPS. As we can see here that Our method performs better than extrapolation-based methods (ExtraNet and ExtraSS) across all benchmarks. However, the </a:t>
            </a:r>
            <a:r>
              <a:rPr lang="en-US" err="1"/>
              <a:t>psnr</a:t>
            </a:r>
            <a:r>
              <a:rPr lang="en-US"/>
              <a:t> values for interpolation-based approaches (EMA-VFI and SS) are higher. But the difference is not significant. Considering the fact that extrapolation methods have significantly lower latency compared to interpolation methods..</a:t>
            </a:r>
            <a:endParaRPr lang="en-IN"/>
          </a:p>
        </p:txBody>
      </p:sp>
    </p:spTree>
    <p:extLst>
      <p:ext uri="{BB962C8B-B14F-4D97-AF65-F5344CB8AC3E}">
        <p14:creationId xmlns:p14="http://schemas.microsoft.com/office/powerpoint/2010/main" val="16425430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In conclusion, our work highlights that the GPU is the bottleneck. To address this, we propose an extrapolation method that predicts high-quality images with minimal latency.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t>Our method achieves a 48.46% improvement in quality (PSNR) and 2× better latency compared to the nearest competitor.</a:t>
            </a:r>
            <a:endParaRPr lang="en-IN"/>
          </a:p>
        </p:txBody>
      </p:sp>
    </p:spTree>
    <p:extLst>
      <p:ext uri="{BB962C8B-B14F-4D97-AF65-F5344CB8AC3E}">
        <p14:creationId xmlns:p14="http://schemas.microsoft.com/office/powerpoint/2010/main" val="1094884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D3DDF4-59FE-8BF5-60A3-4D26E9121B4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03AAE2E5-D81F-B225-297F-96A49F62AB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9609C8E2-7FE0-E8FC-6AF2-9E00DA3132E1}"/>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a16="http://schemas.microsoft.com/office/drawing/2014/main" id="{F14F223F-23FA-F3DE-E875-2B9FC5D382A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94644F0-B653-D782-9E7E-6383DF26840C}"/>
              </a:ext>
            </a:extLst>
          </p:cNvPr>
          <p:cNvSpPr>
            <a:spLocks noGrp="1"/>
          </p:cNvSpPr>
          <p:nvPr>
            <p:ph type="sldNum" sz="quarter" idx="12"/>
          </p:nvPr>
        </p:nvSpPr>
        <p:spPr/>
        <p:txBody>
          <a:bodyPr/>
          <a:lstStyle/>
          <a:p>
            <a:fld id="{8E728CAC-BCD3-4CC2-B368-B1EB370FCE0A}" type="slidenum">
              <a:rPr lang="en-IN" smtClean="0"/>
              <a:t>‹#›</a:t>
            </a:fld>
            <a:endParaRPr lang="en-IN"/>
          </a:p>
        </p:txBody>
      </p:sp>
    </p:spTree>
    <p:extLst>
      <p:ext uri="{BB962C8B-B14F-4D97-AF65-F5344CB8AC3E}">
        <p14:creationId xmlns:p14="http://schemas.microsoft.com/office/powerpoint/2010/main" val="3211810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834FC-9B66-FBE8-A3C5-15B9911708AE}"/>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09225A0-2C0B-7D3E-E5C5-3DA33C1587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13001D8-F0EA-A05F-1B26-47F0560850A4}"/>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a16="http://schemas.microsoft.com/office/drawing/2014/main" id="{4492607E-4137-F34F-59B4-65B852760CF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CA4D186-A3AC-5DF1-BC9D-2A4529D801D1}"/>
              </a:ext>
            </a:extLst>
          </p:cNvPr>
          <p:cNvSpPr>
            <a:spLocks noGrp="1"/>
          </p:cNvSpPr>
          <p:nvPr>
            <p:ph type="sldNum" sz="quarter" idx="12"/>
          </p:nvPr>
        </p:nvSpPr>
        <p:spPr/>
        <p:txBody>
          <a:bodyPr/>
          <a:lstStyle/>
          <a:p>
            <a:fld id="{8E728CAC-BCD3-4CC2-B368-B1EB370FCE0A}" type="slidenum">
              <a:rPr lang="en-IN" smtClean="0"/>
              <a:t>‹#›</a:t>
            </a:fld>
            <a:endParaRPr lang="en-IN"/>
          </a:p>
        </p:txBody>
      </p:sp>
    </p:spTree>
    <p:extLst>
      <p:ext uri="{BB962C8B-B14F-4D97-AF65-F5344CB8AC3E}">
        <p14:creationId xmlns:p14="http://schemas.microsoft.com/office/powerpoint/2010/main" val="64296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05CCBB8-BEC2-AACD-D097-028692B889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3D566130-9453-7294-4952-6B2FC060F9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B574995-B55A-A653-55EB-ABA5626DBF35}"/>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a16="http://schemas.microsoft.com/office/drawing/2014/main" id="{49DF7A10-E726-4AC2-87F3-86C331F7FBB5}"/>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162A180-AFAC-98D3-E3DC-A4B63065EE3D}"/>
              </a:ext>
            </a:extLst>
          </p:cNvPr>
          <p:cNvSpPr>
            <a:spLocks noGrp="1"/>
          </p:cNvSpPr>
          <p:nvPr>
            <p:ph type="sldNum" sz="quarter" idx="12"/>
          </p:nvPr>
        </p:nvSpPr>
        <p:spPr/>
        <p:txBody>
          <a:bodyPr/>
          <a:lstStyle/>
          <a:p>
            <a:fld id="{8E728CAC-BCD3-4CC2-B368-B1EB370FCE0A}" type="slidenum">
              <a:rPr lang="en-IN" smtClean="0"/>
              <a:t>‹#›</a:t>
            </a:fld>
            <a:endParaRPr lang="en-IN"/>
          </a:p>
        </p:txBody>
      </p:sp>
    </p:spTree>
    <p:extLst>
      <p:ext uri="{BB962C8B-B14F-4D97-AF65-F5344CB8AC3E}">
        <p14:creationId xmlns:p14="http://schemas.microsoft.com/office/powerpoint/2010/main" val="3033675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A5D3D-FD6D-6523-1D36-0C90FC379CC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E9E459D-CD62-22DD-F7FD-D7D883CCBEE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98D3D65-6870-FBEC-62B0-1ADAF4A16A12}"/>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a16="http://schemas.microsoft.com/office/drawing/2014/main" id="{6E3316EA-DE3B-2F2D-41D5-146E2CE0C78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0448836-0FEC-D4D4-253A-1D02A1CC4267}"/>
              </a:ext>
            </a:extLst>
          </p:cNvPr>
          <p:cNvSpPr>
            <a:spLocks noGrp="1"/>
          </p:cNvSpPr>
          <p:nvPr>
            <p:ph type="sldNum" sz="quarter" idx="12"/>
          </p:nvPr>
        </p:nvSpPr>
        <p:spPr/>
        <p:txBody>
          <a:bodyPr/>
          <a:lstStyle/>
          <a:p>
            <a:fld id="{8E728CAC-BCD3-4CC2-B368-B1EB370FCE0A}" type="slidenum">
              <a:rPr lang="en-IN" smtClean="0"/>
              <a:t>‹#›</a:t>
            </a:fld>
            <a:endParaRPr lang="en-IN"/>
          </a:p>
        </p:txBody>
      </p:sp>
    </p:spTree>
    <p:extLst>
      <p:ext uri="{BB962C8B-B14F-4D97-AF65-F5344CB8AC3E}">
        <p14:creationId xmlns:p14="http://schemas.microsoft.com/office/powerpoint/2010/main" val="2052180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68E5E-6D47-80F2-7A36-E9B05E44884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AC3CD180-F114-4E42-869E-5502B2EEF61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146B6A0-3747-F88E-3BE9-4FEC307FB4FB}"/>
              </a:ext>
            </a:extLst>
          </p:cNvPr>
          <p:cNvSpPr>
            <a:spLocks noGrp="1"/>
          </p:cNvSpPr>
          <p:nvPr>
            <p:ph type="dt" sz="half" idx="10"/>
          </p:nvPr>
        </p:nvSpPr>
        <p:spPr/>
        <p:txBody>
          <a:bodyPr/>
          <a:lstStyle/>
          <a:p>
            <a:endParaRPr lang="en-IN"/>
          </a:p>
        </p:txBody>
      </p:sp>
      <p:sp>
        <p:nvSpPr>
          <p:cNvPr id="5" name="Footer Placeholder 4">
            <a:extLst>
              <a:ext uri="{FF2B5EF4-FFF2-40B4-BE49-F238E27FC236}">
                <a16:creationId xmlns:a16="http://schemas.microsoft.com/office/drawing/2014/main" id="{BA51927C-3CEB-1D28-46E6-4D3CEC72F0D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F59DE3A-9F33-2F1C-7475-77D473A9D7EF}"/>
              </a:ext>
            </a:extLst>
          </p:cNvPr>
          <p:cNvSpPr>
            <a:spLocks noGrp="1"/>
          </p:cNvSpPr>
          <p:nvPr>
            <p:ph type="sldNum" sz="quarter" idx="12"/>
          </p:nvPr>
        </p:nvSpPr>
        <p:spPr/>
        <p:txBody>
          <a:bodyPr/>
          <a:lstStyle/>
          <a:p>
            <a:fld id="{8E728CAC-BCD3-4CC2-B368-B1EB370FCE0A}" type="slidenum">
              <a:rPr lang="en-IN" smtClean="0"/>
              <a:t>‹#›</a:t>
            </a:fld>
            <a:endParaRPr lang="en-IN"/>
          </a:p>
        </p:txBody>
      </p:sp>
    </p:spTree>
    <p:extLst>
      <p:ext uri="{BB962C8B-B14F-4D97-AF65-F5344CB8AC3E}">
        <p14:creationId xmlns:p14="http://schemas.microsoft.com/office/powerpoint/2010/main" val="3296155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03156A-D02D-DE23-1D0D-CEC15FA9F9F1}"/>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9C2C00BD-F78B-3965-C564-6A6B016C31B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6143DE65-4136-DF4F-BA44-80A231A2C59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966D0BB6-C722-E663-FE03-1116B57BCF43}"/>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id="{70C5AB16-4B25-ED9D-B426-5490CE856BBB}"/>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72AE7AD6-4A8C-CCC6-4E50-462A3FF6DACC}"/>
              </a:ext>
            </a:extLst>
          </p:cNvPr>
          <p:cNvSpPr>
            <a:spLocks noGrp="1"/>
          </p:cNvSpPr>
          <p:nvPr>
            <p:ph type="sldNum" sz="quarter" idx="12"/>
          </p:nvPr>
        </p:nvSpPr>
        <p:spPr/>
        <p:txBody>
          <a:bodyPr/>
          <a:lstStyle/>
          <a:p>
            <a:fld id="{8E728CAC-BCD3-4CC2-B368-B1EB370FCE0A}" type="slidenum">
              <a:rPr lang="en-IN" smtClean="0"/>
              <a:t>‹#›</a:t>
            </a:fld>
            <a:endParaRPr lang="en-IN"/>
          </a:p>
        </p:txBody>
      </p:sp>
    </p:spTree>
    <p:extLst>
      <p:ext uri="{BB962C8B-B14F-4D97-AF65-F5344CB8AC3E}">
        <p14:creationId xmlns:p14="http://schemas.microsoft.com/office/powerpoint/2010/main" val="2483281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65384-3300-F459-933C-770DBE846121}"/>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704BB96-83A1-18BA-BA93-FB783AB3A1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9488424-C173-1500-BD5D-782E458F751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E898CA91-532E-7E86-69F4-C1AD1A46A8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FE0FE17-AE45-F97C-95F5-931DE9D646C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858B2B9B-D6C6-8428-1F4D-F3FC6E7A6DAC}"/>
              </a:ext>
            </a:extLst>
          </p:cNvPr>
          <p:cNvSpPr>
            <a:spLocks noGrp="1"/>
          </p:cNvSpPr>
          <p:nvPr>
            <p:ph type="dt" sz="half" idx="10"/>
          </p:nvPr>
        </p:nvSpPr>
        <p:spPr/>
        <p:txBody>
          <a:bodyPr/>
          <a:lstStyle/>
          <a:p>
            <a:endParaRPr lang="en-IN"/>
          </a:p>
        </p:txBody>
      </p:sp>
      <p:sp>
        <p:nvSpPr>
          <p:cNvPr id="8" name="Footer Placeholder 7">
            <a:extLst>
              <a:ext uri="{FF2B5EF4-FFF2-40B4-BE49-F238E27FC236}">
                <a16:creationId xmlns:a16="http://schemas.microsoft.com/office/drawing/2014/main" id="{C20AE85B-8C46-2D1E-DFFC-9602EF8E128E}"/>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BD5D14BB-BD45-96FC-889E-3D843DBD8E56}"/>
              </a:ext>
            </a:extLst>
          </p:cNvPr>
          <p:cNvSpPr>
            <a:spLocks noGrp="1"/>
          </p:cNvSpPr>
          <p:nvPr>
            <p:ph type="sldNum" sz="quarter" idx="12"/>
          </p:nvPr>
        </p:nvSpPr>
        <p:spPr/>
        <p:txBody>
          <a:bodyPr/>
          <a:lstStyle/>
          <a:p>
            <a:fld id="{8E728CAC-BCD3-4CC2-B368-B1EB370FCE0A}" type="slidenum">
              <a:rPr lang="en-IN" smtClean="0"/>
              <a:t>‹#›</a:t>
            </a:fld>
            <a:endParaRPr lang="en-IN"/>
          </a:p>
        </p:txBody>
      </p:sp>
    </p:spTree>
    <p:extLst>
      <p:ext uri="{BB962C8B-B14F-4D97-AF65-F5344CB8AC3E}">
        <p14:creationId xmlns:p14="http://schemas.microsoft.com/office/powerpoint/2010/main" val="20207863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71E8D-0638-F7E0-F675-39EC05DD17BF}"/>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121195CE-B9CA-9B37-1D71-3D923476ED47}"/>
              </a:ext>
            </a:extLst>
          </p:cNvPr>
          <p:cNvSpPr>
            <a:spLocks noGrp="1"/>
          </p:cNvSpPr>
          <p:nvPr>
            <p:ph type="dt" sz="half" idx="10"/>
          </p:nvPr>
        </p:nvSpPr>
        <p:spPr/>
        <p:txBody>
          <a:bodyPr/>
          <a:lstStyle/>
          <a:p>
            <a:endParaRPr lang="en-IN"/>
          </a:p>
        </p:txBody>
      </p:sp>
      <p:sp>
        <p:nvSpPr>
          <p:cNvPr id="4" name="Footer Placeholder 3">
            <a:extLst>
              <a:ext uri="{FF2B5EF4-FFF2-40B4-BE49-F238E27FC236}">
                <a16:creationId xmlns:a16="http://schemas.microsoft.com/office/drawing/2014/main" id="{9058326B-14B6-02FC-B062-D1E27107038F}"/>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AABA9C2F-02D5-DF4C-F40C-CFD3B5007AFA}"/>
              </a:ext>
            </a:extLst>
          </p:cNvPr>
          <p:cNvSpPr>
            <a:spLocks noGrp="1"/>
          </p:cNvSpPr>
          <p:nvPr>
            <p:ph type="sldNum" sz="quarter" idx="12"/>
          </p:nvPr>
        </p:nvSpPr>
        <p:spPr/>
        <p:txBody>
          <a:bodyPr/>
          <a:lstStyle/>
          <a:p>
            <a:fld id="{8E728CAC-BCD3-4CC2-B368-B1EB370FCE0A}" type="slidenum">
              <a:rPr lang="en-IN" smtClean="0"/>
              <a:t>‹#›</a:t>
            </a:fld>
            <a:endParaRPr lang="en-IN"/>
          </a:p>
        </p:txBody>
      </p:sp>
    </p:spTree>
    <p:extLst>
      <p:ext uri="{BB962C8B-B14F-4D97-AF65-F5344CB8AC3E}">
        <p14:creationId xmlns:p14="http://schemas.microsoft.com/office/powerpoint/2010/main" val="4213479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0468FA4-56B8-EB44-0846-22E01C826905}"/>
              </a:ext>
            </a:extLst>
          </p:cNvPr>
          <p:cNvSpPr>
            <a:spLocks noGrp="1"/>
          </p:cNvSpPr>
          <p:nvPr>
            <p:ph type="dt" sz="half" idx="10"/>
          </p:nvPr>
        </p:nvSpPr>
        <p:spPr/>
        <p:txBody>
          <a:bodyPr/>
          <a:lstStyle/>
          <a:p>
            <a:endParaRPr lang="en-IN"/>
          </a:p>
        </p:txBody>
      </p:sp>
      <p:sp>
        <p:nvSpPr>
          <p:cNvPr id="3" name="Footer Placeholder 2">
            <a:extLst>
              <a:ext uri="{FF2B5EF4-FFF2-40B4-BE49-F238E27FC236}">
                <a16:creationId xmlns:a16="http://schemas.microsoft.com/office/drawing/2014/main" id="{DB2C6BF2-6893-9E37-7A13-75401824A899}"/>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B240D1B0-BD5E-A60A-504B-9BC4846AE9A7}"/>
              </a:ext>
            </a:extLst>
          </p:cNvPr>
          <p:cNvSpPr>
            <a:spLocks noGrp="1"/>
          </p:cNvSpPr>
          <p:nvPr>
            <p:ph type="sldNum" sz="quarter" idx="12"/>
          </p:nvPr>
        </p:nvSpPr>
        <p:spPr/>
        <p:txBody>
          <a:bodyPr/>
          <a:lstStyle/>
          <a:p>
            <a:fld id="{8E728CAC-BCD3-4CC2-B368-B1EB370FCE0A}" type="slidenum">
              <a:rPr lang="en-IN" smtClean="0"/>
              <a:t>‹#›</a:t>
            </a:fld>
            <a:endParaRPr lang="en-IN"/>
          </a:p>
        </p:txBody>
      </p:sp>
    </p:spTree>
    <p:extLst>
      <p:ext uri="{BB962C8B-B14F-4D97-AF65-F5344CB8AC3E}">
        <p14:creationId xmlns:p14="http://schemas.microsoft.com/office/powerpoint/2010/main" val="2588574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AA123-32EC-AD12-BC71-9518C23934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32140A09-A259-C41C-A3EC-393969A6FB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46C02E8E-91D0-9B1F-8896-367A963891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8CF96B-55BD-E645-AEB2-4F846C3E11E5}"/>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id="{8B160A4B-1CCF-AADB-33A2-1DA5C2DE3EA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6DFBF38-6845-3BBE-9A3B-6768F7F5E9B6}"/>
              </a:ext>
            </a:extLst>
          </p:cNvPr>
          <p:cNvSpPr>
            <a:spLocks noGrp="1"/>
          </p:cNvSpPr>
          <p:nvPr>
            <p:ph type="sldNum" sz="quarter" idx="12"/>
          </p:nvPr>
        </p:nvSpPr>
        <p:spPr/>
        <p:txBody>
          <a:bodyPr/>
          <a:lstStyle/>
          <a:p>
            <a:fld id="{8E728CAC-BCD3-4CC2-B368-B1EB370FCE0A}" type="slidenum">
              <a:rPr lang="en-IN" smtClean="0"/>
              <a:t>‹#›</a:t>
            </a:fld>
            <a:endParaRPr lang="en-IN"/>
          </a:p>
        </p:txBody>
      </p:sp>
    </p:spTree>
    <p:extLst>
      <p:ext uri="{BB962C8B-B14F-4D97-AF65-F5344CB8AC3E}">
        <p14:creationId xmlns:p14="http://schemas.microsoft.com/office/powerpoint/2010/main" val="3804809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ECE66-E3AA-DF2E-D58B-BB804E9968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68935A5B-0D11-8A38-99A9-F7C0ABB4BC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7A9D1508-7BCA-E1B3-A9C9-A0B8CC1CA8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575C78-EFDB-5C11-B501-1A37D2E02B70}"/>
              </a:ext>
            </a:extLst>
          </p:cNvPr>
          <p:cNvSpPr>
            <a:spLocks noGrp="1"/>
          </p:cNvSpPr>
          <p:nvPr>
            <p:ph type="dt" sz="half" idx="10"/>
          </p:nvPr>
        </p:nvSpPr>
        <p:spPr/>
        <p:txBody>
          <a:bodyPr/>
          <a:lstStyle/>
          <a:p>
            <a:endParaRPr lang="en-IN"/>
          </a:p>
        </p:txBody>
      </p:sp>
      <p:sp>
        <p:nvSpPr>
          <p:cNvPr id="6" name="Footer Placeholder 5">
            <a:extLst>
              <a:ext uri="{FF2B5EF4-FFF2-40B4-BE49-F238E27FC236}">
                <a16:creationId xmlns:a16="http://schemas.microsoft.com/office/drawing/2014/main" id="{EB2E5E18-EA29-31A6-18B8-DAAF9320A60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2A49F32-B9FA-DC6E-F7EF-890E18BA568E}"/>
              </a:ext>
            </a:extLst>
          </p:cNvPr>
          <p:cNvSpPr>
            <a:spLocks noGrp="1"/>
          </p:cNvSpPr>
          <p:nvPr>
            <p:ph type="sldNum" sz="quarter" idx="12"/>
          </p:nvPr>
        </p:nvSpPr>
        <p:spPr/>
        <p:txBody>
          <a:bodyPr/>
          <a:lstStyle/>
          <a:p>
            <a:fld id="{8E728CAC-BCD3-4CC2-B368-B1EB370FCE0A}" type="slidenum">
              <a:rPr lang="en-IN" smtClean="0"/>
              <a:t>‹#›</a:t>
            </a:fld>
            <a:endParaRPr lang="en-IN"/>
          </a:p>
        </p:txBody>
      </p:sp>
    </p:spTree>
    <p:extLst>
      <p:ext uri="{BB962C8B-B14F-4D97-AF65-F5344CB8AC3E}">
        <p14:creationId xmlns:p14="http://schemas.microsoft.com/office/powerpoint/2010/main" val="493724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64A872A-E2F0-73D3-5DE1-5C3304602E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1A6F1F14-13A9-89D3-DEE8-EA8663A6FBB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DE644BA7-6888-E6B1-FB5D-1038FBF0CA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IN"/>
          </a:p>
        </p:txBody>
      </p:sp>
      <p:sp>
        <p:nvSpPr>
          <p:cNvPr id="5" name="Footer Placeholder 4">
            <a:extLst>
              <a:ext uri="{FF2B5EF4-FFF2-40B4-BE49-F238E27FC236}">
                <a16:creationId xmlns:a16="http://schemas.microsoft.com/office/drawing/2014/main" id="{EEF3A084-8371-5924-0A4A-3CED8DACC4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N"/>
          </a:p>
        </p:txBody>
      </p:sp>
      <p:sp>
        <p:nvSpPr>
          <p:cNvPr id="6" name="Slide Number Placeholder 5">
            <a:extLst>
              <a:ext uri="{FF2B5EF4-FFF2-40B4-BE49-F238E27FC236}">
                <a16:creationId xmlns:a16="http://schemas.microsoft.com/office/drawing/2014/main" id="{6E3F188B-15ED-14E2-EE33-00068F9520E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E728CAC-BCD3-4CC2-B368-B1EB370FCE0A}" type="slidenum">
              <a:rPr lang="en-IN" smtClean="0"/>
              <a:t>‹#›</a:t>
            </a:fld>
            <a:endParaRPr lang="en-IN"/>
          </a:p>
        </p:txBody>
      </p:sp>
    </p:spTree>
    <p:extLst>
      <p:ext uri="{BB962C8B-B14F-4D97-AF65-F5344CB8AC3E}">
        <p14:creationId xmlns:p14="http://schemas.microsoft.com/office/powerpoint/2010/main" val="53594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1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EF95313-964B-11EC-A943-4DBC450A44A4}"/>
              </a:ext>
            </a:extLst>
          </p:cNvPr>
          <p:cNvSpPr>
            <a:spLocks noGrp="1"/>
          </p:cNvSpPr>
          <p:nvPr>
            <p:ph type="subTitle" idx="1"/>
          </p:nvPr>
        </p:nvSpPr>
        <p:spPr>
          <a:xfrm>
            <a:off x="1524000" y="2520505"/>
            <a:ext cx="9144000" cy="1928204"/>
          </a:xfrm>
        </p:spPr>
        <p:txBody>
          <a:bodyPr>
            <a:normAutofit/>
          </a:bodyPr>
          <a:lstStyle/>
          <a:p>
            <a:r>
              <a:rPr lang="en-US" sz="2800" b="1" dirty="0">
                <a:cs typeface="Arial" panose="020B0604020202020204" pitchFamily="34" charset="0"/>
              </a:rPr>
              <a:t>Akanksha Dixit </a:t>
            </a:r>
            <a:r>
              <a:rPr lang="en-US" sz="2800" dirty="0">
                <a:cs typeface="Arial" panose="020B0604020202020204" pitchFamily="34" charset="0"/>
              </a:rPr>
              <a:t>and Smruti R. Sarangi</a:t>
            </a:r>
          </a:p>
          <a:p>
            <a:r>
              <a:rPr lang="en-US" dirty="0">
                <a:ln w="0"/>
                <a:solidFill>
                  <a:schemeClr val="accent1"/>
                </a:solidFill>
                <a:effectLst>
                  <a:outerShdw blurRad="38100" dist="25400" dir="5400000" algn="ctr" rotWithShape="0">
                    <a:srgbClr val="6E747A">
                      <a:alpha val="43000"/>
                    </a:srgbClr>
                  </a:outerShdw>
                </a:effectLst>
                <a:cs typeface="Arial" panose="020B0604020202020204" pitchFamily="34" charset="0"/>
              </a:rPr>
              <a:t>Department of Electrical Engineering</a:t>
            </a:r>
            <a:endParaRPr lang="en-US" dirty="0">
              <a:cs typeface="Arial" panose="020B0604020202020204" pitchFamily="34" charset="0"/>
            </a:endParaRPr>
          </a:p>
          <a:p>
            <a:r>
              <a:rPr lang="en-US" sz="2300" dirty="0">
                <a:solidFill>
                  <a:schemeClr val="accent2">
                    <a:lumMod val="75000"/>
                  </a:schemeClr>
                </a:solidFill>
                <a:cs typeface="Arial" panose="020B0604020202020204" pitchFamily="34" charset="0"/>
              </a:rPr>
              <a:t>Indian Institute of Technology Delhi</a:t>
            </a:r>
          </a:p>
          <a:p>
            <a:r>
              <a:rPr lang="en-IN" sz="2300" dirty="0">
                <a:solidFill>
                  <a:schemeClr val="accent2">
                    <a:lumMod val="75000"/>
                  </a:schemeClr>
                </a:solidFill>
                <a:cs typeface="Arial" panose="020B0604020202020204" pitchFamily="34" charset="0"/>
              </a:rPr>
              <a:t>New Delhi, India</a:t>
            </a:r>
          </a:p>
        </p:txBody>
      </p:sp>
      <p:sp>
        <p:nvSpPr>
          <p:cNvPr id="19" name="TextBox 18">
            <a:extLst>
              <a:ext uri="{FF2B5EF4-FFF2-40B4-BE49-F238E27FC236}">
                <a16:creationId xmlns:a16="http://schemas.microsoft.com/office/drawing/2014/main" id="{8CF001A5-415B-84AA-96AE-CD96E492C0EB}"/>
              </a:ext>
            </a:extLst>
          </p:cNvPr>
          <p:cNvSpPr txBox="1"/>
          <p:nvPr/>
        </p:nvSpPr>
        <p:spPr>
          <a:xfrm>
            <a:off x="425450" y="5903893"/>
            <a:ext cx="11341100" cy="892552"/>
          </a:xfrm>
          <a:prstGeom prst="rect">
            <a:avLst/>
          </a:prstGeom>
          <a:noFill/>
        </p:spPr>
        <p:txBody>
          <a:bodyPr wrap="square" rtlCol="0">
            <a:spAutoFit/>
          </a:bodyPr>
          <a:lstStyle/>
          <a:p>
            <a:pPr algn="ctr"/>
            <a:r>
              <a:rPr lang="en-US" sz="2600" dirty="0">
                <a:cs typeface="Times New Roman" panose="02020603050405020304" pitchFamily="18" charset="0"/>
              </a:rPr>
              <a:t>21</a:t>
            </a:r>
            <a:r>
              <a:rPr lang="en-US" sz="2600" baseline="30000" dirty="0">
                <a:cs typeface="Times New Roman" panose="02020603050405020304" pitchFamily="18" charset="0"/>
              </a:rPr>
              <a:t>st</a:t>
            </a:r>
            <a:r>
              <a:rPr lang="en-US" sz="2600" dirty="0">
                <a:cs typeface="Times New Roman" panose="02020603050405020304" pitchFamily="18" charset="0"/>
              </a:rPr>
              <a:t> International Conference on Computer Graphics, Interaction, Visualization Theory and Applications (GRIVAPP) 2026</a:t>
            </a:r>
            <a:endParaRPr lang="en-IN" sz="2600" dirty="0">
              <a:cs typeface="Times New Roman" panose="02020603050405020304" pitchFamily="18" charset="0"/>
            </a:endParaRPr>
          </a:p>
        </p:txBody>
      </p:sp>
      <p:sp>
        <p:nvSpPr>
          <p:cNvPr id="2" name="Rectangle 1">
            <a:extLst>
              <a:ext uri="{FF2B5EF4-FFF2-40B4-BE49-F238E27FC236}">
                <a16:creationId xmlns:a16="http://schemas.microsoft.com/office/drawing/2014/main" id="{927A9FAD-944C-0AB7-917C-96EDEAD0B28D}"/>
              </a:ext>
            </a:extLst>
          </p:cNvPr>
          <p:cNvSpPr/>
          <p:nvPr/>
        </p:nvSpPr>
        <p:spPr>
          <a:xfrm>
            <a:off x="546763" y="448982"/>
            <a:ext cx="10503565" cy="155134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800" b="1" dirty="0">
                <a:solidFill>
                  <a:schemeClr val="accent1">
                    <a:lumMod val="50000"/>
                  </a:schemeClr>
                </a:solidFill>
                <a:ea typeface="+mj-ea"/>
                <a:cs typeface="+mj-cs"/>
              </a:rPr>
              <a:t>X4Rate: A Scene-Adaptive Extrapolation Framework for 4× Frame Rate </a:t>
            </a:r>
            <a:r>
              <a:rPr lang="en-US" sz="3800" b="1" dirty="0" err="1">
                <a:solidFill>
                  <a:schemeClr val="accent1">
                    <a:lumMod val="50000"/>
                  </a:schemeClr>
                </a:solidFill>
                <a:ea typeface="+mj-ea"/>
                <a:cs typeface="+mj-cs"/>
              </a:rPr>
              <a:t>Upsampling</a:t>
            </a:r>
            <a:endParaRPr lang="en-IN" sz="3800" b="1" dirty="0">
              <a:solidFill>
                <a:schemeClr val="accent1">
                  <a:lumMod val="50000"/>
                </a:schemeClr>
              </a:solidFill>
              <a:ea typeface="+mj-ea"/>
              <a:cs typeface="+mj-cs"/>
            </a:endParaRPr>
          </a:p>
        </p:txBody>
      </p:sp>
      <p:pic>
        <p:nvPicPr>
          <p:cNvPr id="4" name="Picture 2" descr="IIT Delhi - Wikipedia">
            <a:extLst>
              <a:ext uri="{FF2B5EF4-FFF2-40B4-BE49-F238E27FC236}">
                <a16:creationId xmlns:a16="http://schemas.microsoft.com/office/drawing/2014/main" id="{4780DD8D-26B4-8E51-5CB1-D1EAE0A936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8982" y="4429857"/>
            <a:ext cx="1474036" cy="14740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45956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9549A75-8690-3F98-29B0-D8A8EC8A0544}"/>
              </a:ext>
            </a:extLst>
          </p:cNvPr>
          <p:cNvSpPr>
            <a:spLocks noGrp="1"/>
          </p:cNvSpPr>
          <p:nvPr>
            <p:ph type="sldNum" sz="quarter" idx="12"/>
          </p:nvPr>
        </p:nvSpPr>
        <p:spPr/>
        <p:txBody>
          <a:bodyPr/>
          <a:lstStyle/>
          <a:p>
            <a:fld id="{8E728CAC-BCD3-4CC2-B368-B1EB370FCE0A}" type="slidenum">
              <a:rPr lang="en-IN" smtClean="0"/>
              <a:t>10</a:t>
            </a:fld>
            <a:endParaRPr lang="en-IN"/>
          </a:p>
        </p:txBody>
      </p:sp>
      <p:graphicFrame>
        <p:nvGraphicFramePr>
          <p:cNvPr id="7" name="Table 6">
            <a:extLst>
              <a:ext uri="{FF2B5EF4-FFF2-40B4-BE49-F238E27FC236}">
                <a16:creationId xmlns:a16="http://schemas.microsoft.com/office/drawing/2014/main" id="{AFCBD90E-20B6-F246-C01F-782ECA7E519B}"/>
              </a:ext>
            </a:extLst>
          </p:cNvPr>
          <p:cNvGraphicFramePr>
            <a:graphicFrameLocks noGrp="1"/>
          </p:cNvGraphicFramePr>
          <p:nvPr>
            <p:extLst>
              <p:ext uri="{D42A27DB-BD31-4B8C-83A1-F6EECF244321}">
                <p14:modId xmlns:p14="http://schemas.microsoft.com/office/powerpoint/2010/main" val="3898502955"/>
              </p:ext>
            </p:extLst>
          </p:nvPr>
        </p:nvGraphicFramePr>
        <p:xfrm>
          <a:off x="296373" y="595630"/>
          <a:ext cx="8644428" cy="5760720"/>
        </p:xfrm>
        <a:graphic>
          <a:graphicData uri="http://schemas.openxmlformats.org/drawingml/2006/table">
            <a:tbl>
              <a:tblPr firstRow="1" bandRow="1">
                <a:tableStyleId>{616DA210-FB5B-4158-B5E0-FEB733F419BA}</a:tableStyleId>
              </a:tblPr>
              <a:tblGrid>
                <a:gridCol w="1557829">
                  <a:extLst>
                    <a:ext uri="{9D8B030D-6E8A-4147-A177-3AD203B41FA5}">
                      <a16:colId xmlns:a16="http://schemas.microsoft.com/office/drawing/2014/main" val="658121015"/>
                    </a:ext>
                  </a:extLst>
                </a:gridCol>
                <a:gridCol w="6096000">
                  <a:extLst>
                    <a:ext uri="{9D8B030D-6E8A-4147-A177-3AD203B41FA5}">
                      <a16:colId xmlns:a16="http://schemas.microsoft.com/office/drawing/2014/main" val="3833685467"/>
                    </a:ext>
                  </a:extLst>
                </a:gridCol>
                <a:gridCol w="990599">
                  <a:extLst>
                    <a:ext uri="{9D8B030D-6E8A-4147-A177-3AD203B41FA5}">
                      <a16:colId xmlns:a16="http://schemas.microsoft.com/office/drawing/2014/main" val="3417315087"/>
                    </a:ext>
                  </a:extLst>
                </a:gridCol>
              </a:tblGrid>
              <a:tr h="0">
                <a:tc>
                  <a:txBody>
                    <a:bodyPr/>
                    <a:lstStyle/>
                    <a:p>
                      <a:pPr>
                        <a:buNone/>
                      </a:pPr>
                      <a:r>
                        <a:rPr lang="en-IN" sz="1800" b="1" dirty="0">
                          <a:solidFill>
                            <a:schemeClr val="bg1"/>
                          </a:solidFill>
                          <a:effectLst/>
                          <a:latin typeface="+mn-lt"/>
                        </a:rPr>
                        <a:t>Feature </a:t>
                      </a:r>
                      <a:endParaRPr lang="en-IN" sz="1800" dirty="0">
                        <a:solidFill>
                          <a:schemeClr val="bg1"/>
                        </a:solidFill>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solidFill>
                      <a:schemeClr val="accent4"/>
                    </a:solidFill>
                  </a:tcPr>
                </a:tc>
                <a:tc>
                  <a:txBody>
                    <a:bodyPr/>
                    <a:lstStyle/>
                    <a:p>
                      <a:pPr>
                        <a:buNone/>
                      </a:pPr>
                      <a:r>
                        <a:rPr lang="en-IN" sz="1800" b="1" dirty="0">
                          <a:solidFill>
                            <a:schemeClr val="bg1"/>
                          </a:solidFill>
                          <a:effectLst/>
                          <a:latin typeface="+mn-lt"/>
                        </a:rPr>
                        <a:t>Description </a:t>
                      </a:r>
                      <a:endParaRPr lang="en-IN" sz="1800" dirty="0">
                        <a:solidFill>
                          <a:schemeClr val="bg1"/>
                        </a:solidFill>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solidFill>
                      <a:schemeClr val="accent4"/>
                    </a:solidFill>
                  </a:tcPr>
                </a:tc>
                <a:tc>
                  <a:txBody>
                    <a:bodyPr/>
                    <a:lstStyle/>
                    <a:p>
                      <a:pPr>
                        <a:buNone/>
                      </a:pPr>
                      <a:r>
                        <a:rPr lang="en-IN" sz="1800" b="1" dirty="0">
                          <a:solidFill>
                            <a:schemeClr val="bg1"/>
                          </a:solidFill>
                          <a:effectLst/>
                          <a:latin typeface="+mn-lt"/>
                        </a:rPr>
                        <a:t>Type </a:t>
                      </a:r>
                      <a:endParaRPr lang="en-IN" sz="1800" dirty="0">
                        <a:solidFill>
                          <a:schemeClr val="bg1"/>
                        </a:solidFill>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solidFill>
                      <a:schemeClr val="accent4"/>
                    </a:solidFill>
                  </a:tcPr>
                </a:tc>
                <a:extLst>
                  <a:ext uri="{0D108BD9-81ED-4DB2-BD59-A6C34878D82A}">
                    <a16:rowId xmlns:a16="http://schemas.microsoft.com/office/drawing/2014/main" val="2072700480"/>
                  </a:ext>
                </a:extLst>
              </a:tr>
              <a:tr h="0">
                <a:tc>
                  <a:txBody>
                    <a:bodyPr/>
                    <a:lstStyle/>
                    <a:p>
                      <a:pPr>
                        <a:buNone/>
                      </a:pPr>
                      <a:r>
                        <a:rPr lang="en-IN" sz="1800" b="0" dirty="0">
                          <a:solidFill>
                            <a:srgbClr val="000000"/>
                          </a:solidFill>
                          <a:effectLst/>
                          <a:latin typeface="+mn-lt"/>
                        </a:rPr>
                        <a:t>𝑁𝑑 </a:t>
                      </a:r>
                      <a:endParaRPr lang="en-IN" sz="1800" dirty="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tc>
                  <a:txBody>
                    <a:bodyPr/>
                    <a:lstStyle/>
                    <a:p>
                      <a:pPr>
                        <a:buNone/>
                      </a:pPr>
                      <a:r>
                        <a:rPr lang="en-IN" sz="1800" b="0" dirty="0">
                          <a:solidFill>
                            <a:srgbClr val="000000"/>
                          </a:solidFill>
                          <a:effectLst/>
                          <a:latin typeface="+mn-lt"/>
                        </a:rPr>
                        <a:t>#dynamic objects </a:t>
                      </a:r>
                      <a:endParaRPr lang="en-IN" sz="1800" dirty="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tc>
                  <a:txBody>
                    <a:bodyPr/>
                    <a:lstStyle/>
                    <a:p>
                      <a:pPr>
                        <a:buNone/>
                      </a:pPr>
                      <a:r>
                        <a:rPr lang="en-IN" sz="1800" b="0" dirty="0">
                          <a:solidFill>
                            <a:srgbClr val="000000"/>
                          </a:solidFill>
                          <a:effectLst/>
                          <a:latin typeface="+mn-lt"/>
                        </a:rPr>
                        <a:t>SP </a:t>
                      </a:r>
                      <a:endParaRPr lang="en-IN" sz="1800" dirty="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extLst>
                  <a:ext uri="{0D108BD9-81ED-4DB2-BD59-A6C34878D82A}">
                    <a16:rowId xmlns:a16="http://schemas.microsoft.com/office/drawing/2014/main" val="1421963891"/>
                  </a:ext>
                </a:extLst>
              </a:tr>
              <a:tr h="0">
                <a:tc>
                  <a:txBody>
                    <a:bodyPr/>
                    <a:lstStyle/>
                    <a:p>
                      <a:pPr>
                        <a:buNone/>
                      </a:pPr>
                      <a:r>
                        <a:rPr lang="en-IN" sz="1800" b="0">
                          <a:solidFill>
                            <a:srgbClr val="000000"/>
                          </a:solidFill>
                          <a:effectLst/>
                          <a:latin typeface="+mn-lt"/>
                        </a:rPr>
                        <a:t>𝑁𝑠 </a:t>
                      </a:r>
                      <a:endParaRPr lang="en-IN" sz="180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tc>
                  <a:txBody>
                    <a:bodyPr/>
                    <a:lstStyle/>
                    <a:p>
                      <a:pPr>
                        <a:buNone/>
                      </a:pPr>
                      <a:r>
                        <a:rPr lang="en-IN" sz="1800" b="0" dirty="0">
                          <a:solidFill>
                            <a:srgbClr val="000000"/>
                          </a:solidFill>
                          <a:effectLst/>
                          <a:latin typeface="+mn-lt"/>
                        </a:rPr>
                        <a:t>#movable shadow-casting lights </a:t>
                      </a:r>
                      <a:endParaRPr lang="en-IN" sz="1800" dirty="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tc>
                  <a:txBody>
                    <a:bodyPr/>
                    <a:lstStyle/>
                    <a:p>
                      <a:pPr>
                        <a:buNone/>
                      </a:pPr>
                      <a:r>
                        <a:rPr lang="en-IN" sz="1800" b="0">
                          <a:solidFill>
                            <a:srgbClr val="000000"/>
                          </a:solidFill>
                          <a:effectLst/>
                          <a:latin typeface="+mn-lt"/>
                        </a:rPr>
                        <a:t>SP </a:t>
                      </a:r>
                      <a:endParaRPr lang="en-IN" sz="180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extLst>
                  <a:ext uri="{0D108BD9-81ED-4DB2-BD59-A6C34878D82A}">
                    <a16:rowId xmlns:a16="http://schemas.microsoft.com/office/drawing/2014/main" val="4193079179"/>
                  </a:ext>
                </a:extLst>
              </a:tr>
              <a:tr h="0">
                <a:tc>
                  <a:txBody>
                    <a:bodyPr/>
                    <a:lstStyle/>
                    <a:p>
                      <a:pPr>
                        <a:buNone/>
                      </a:pPr>
                      <a:r>
                        <a:rPr lang="en-IN" sz="1800" b="0" dirty="0">
                          <a:solidFill>
                            <a:srgbClr val="000000"/>
                          </a:solidFill>
                          <a:effectLst/>
                          <a:latin typeface="+mn-lt"/>
                        </a:rPr>
                        <a:t>𝑉 </a:t>
                      </a:r>
                      <a:endParaRPr lang="en-IN" sz="1800" dirty="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tc>
                  <a:txBody>
                    <a:bodyPr/>
                    <a:lstStyle/>
                    <a:p>
                      <a:pPr>
                        <a:buNone/>
                      </a:pPr>
                      <a:r>
                        <a:rPr lang="en-US" sz="1800" b="0" dirty="0">
                          <a:solidFill>
                            <a:srgbClr val="000000"/>
                          </a:solidFill>
                          <a:effectLst/>
                          <a:latin typeface="+mn-lt"/>
                        </a:rPr>
                        <a:t>Variance in motion of dynamic objects </a:t>
                      </a:r>
                      <a:endParaRPr lang="en-US" sz="1800" dirty="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tc>
                  <a:txBody>
                    <a:bodyPr/>
                    <a:lstStyle/>
                    <a:p>
                      <a:pPr>
                        <a:buNone/>
                      </a:pPr>
                      <a:r>
                        <a:rPr lang="en-IN" sz="1800" b="0" dirty="0">
                          <a:solidFill>
                            <a:srgbClr val="000000"/>
                          </a:solidFill>
                          <a:effectLst/>
                          <a:latin typeface="+mn-lt"/>
                        </a:rPr>
                        <a:t>ST </a:t>
                      </a:r>
                      <a:endParaRPr lang="en-IN" sz="1800" dirty="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extLst>
                  <a:ext uri="{0D108BD9-81ED-4DB2-BD59-A6C34878D82A}">
                    <a16:rowId xmlns:a16="http://schemas.microsoft.com/office/drawing/2014/main" val="3612226501"/>
                  </a:ext>
                </a:extLst>
              </a:tr>
              <a:tr h="0">
                <a:tc>
                  <a:txBody>
                    <a:bodyPr/>
                    <a:lstStyle/>
                    <a:p>
                      <a:pPr>
                        <a:buNone/>
                      </a:pPr>
                      <a:r>
                        <a:rPr lang="en-IN" sz="1800" b="0" dirty="0">
                          <a:solidFill>
                            <a:srgbClr val="000000"/>
                          </a:solidFill>
                          <a:effectLst/>
                          <a:latin typeface="+mn-lt"/>
                        </a:rPr>
                        <a:t>𝑉𝑐 </a:t>
                      </a:r>
                      <a:endParaRPr lang="en-IN" sz="1800" dirty="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tc>
                  <a:txBody>
                    <a:bodyPr/>
                    <a:lstStyle/>
                    <a:p>
                      <a:pPr>
                        <a:buNone/>
                      </a:pPr>
                      <a:r>
                        <a:rPr lang="en-IN" sz="1800" b="0" dirty="0">
                          <a:solidFill>
                            <a:srgbClr val="000000"/>
                          </a:solidFill>
                          <a:effectLst/>
                          <a:latin typeface="+mn-lt"/>
                        </a:rPr>
                        <a:t>Camera velocity </a:t>
                      </a:r>
                      <a:endParaRPr lang="en-IN" sz="1800" dirty="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tc>
                  <a:txBody>
                    <a:bodyPr/>
                    <a:lstStyle/>
                    <a:p>
                      <a:pPr>
                        <a:buNone/>
                      </a:pPr>
                      <a:r>
                        <a:rPr lang="en-IN" sz="1800" b="0">
                          <a:solidFill>
                            <a:srgbClr val="000000"/>
                          </a:solidFill>
                          <a:effectLst/>
                          <a:latin typeface="+mn-lt"/>
                        </a:rPr>
                        <a:t>SP </a:t>
                      </a:r>
                      <a:endParaRPr lang="en-IN" sz="180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extLst>
                  <a:ext uri="{0D108BD9-81ED-4DB2-BD59-A6C34878D82A}">
                    <a16:rowId xmlns:a16="http://schemas.microsoft.com/office/drawing/2014/main" val="3809236578"/>
                  </a:ext>
                </a:extLst>
              </a:tr>
              <a:tr h="0">
                <a:tc>
                  <a:txBody>
                    <a:bodyPr/>
                    <a:lstStyle/>
                    <a:p>
                      <a:pPr>
                        <a:buNone/>
                      </a:pPr>
                      <a:r>
                        <a:rPr lang="en-IN" sz="1800" b="0">
                          <a:solidFill>
                            <a:srgbClr val="000000"/>
                          </a:solidFill>
                          <a:effectLst/>
                          <a:latin typeface="+mn-lt"/>
                        </a:rPr>
                        <a:t>𝑁𝑑𝑐 </a:t>
                      </a:r>
                      <a:endParaRPr lang="en-IN" sz="180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tc>
                  <a:txBody>
                    <a:bodyPr/>
                    <a:lstStyle/>
                    <a:p>
                      <a:pPr>
                        <a:buNone/>
                      </a:pPr>
                      <a:r>
                        <a:rPr lang="en-IN" sz="1800" b="0" dirty="0">
                          <a:solidFill>
                            <a:srgbClr val="000000"/>
                          </a:solidFill>
                          <a:effectLst/>
                          <a:latin typeface="+mn-lt"/>
                        </a:rPr>
                        <a:t>#draw calls </a:t>
                      </a:r>
                      <a:endParaRPr lang="en-IN" sz="1800" dirty="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tc>
                  <a:txBody>
                    <a:bodyPr/>
                    <a:lstStyle/>
                    <a:p>
                      <a:pPr>
                        <a:buNone/>
                      </a:pPr>
                      <a:r>
                        <a:rPr lang="en-IN" sz="1800" b="0">
                          <a:solidFill>
                            <a:srgbClr val="000000"/>
                          </a:solidFill>
                          <a:effectLst/>
                          <a:latin typeface="+mn-lt"/>
                        </a:rPr>
                        <a:t>SP </a:t>
                      </a:r>
                      <a:endParaRPr lang="en-IN" sz="180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extLst>
                  <a:ext uri="{0D108BD9-81ED-4DB2-BD59-A6C34878D82A}">
                    <a16:rowId xmlns:a16="http://schemas.microsoft.com/office/drawing/2014/main" val="3951434650"/>
                  </a:ext>
                </a:extLst>
              </a:tr>
              <a:tr h="0">
                <a:tc>
                  <a:txBody>
                    <a:bodyPr/>
                    <a:lstStyle/>
                    <a:p>
                      <a:pPr>
                        <a:buNone/>
                      </a:pPr>
                      <a:r>
                        <a:rPr lang="en-IN" sz="1800" b="0">
                          <a:solidFill>
                            <a:srgbClr val="000000"/>
                          </a:solidFill>
                          <a:effectLst/>
                          <a:latin typeface="+mn-lt"/>
                        </a:rPr>
                        <a:t>𝑀 </a:t>
                      </a:r>
                      <a:endParaRPr lang="en-IN" sz="180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tc>
                  <a:txBody>
                    <a:bodyPr/>
                    <a:lstStyle/>
                    <a:p>
                      <a:pPr>
                        <a:buNone/>
                      </a:pPr>
                      <a:r>
                        <a:rPr lang="en-IN" sz="1800" b="0" dirty="0">
                          <a:solidFill>
                            <a:srgbClr val="000000"/>
                          </a:solidFill>
                          <a:effectLst/>
                          <a:latin typeface="+mn-lt"/>
                        </a:rPr>
                        <a:t>Average metallic value </a:t>
                      </a:r>
                      <a:endParaRPr lang="en-IN" sz="1800" dirty="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tc>
                  <a:txBody>
                    <a:bodyPr/>
                    <a:lstStyle/>
                    <a:p>
                      <a:pPr>
                        <a:buNone/>
                      </a:pPr>
                      <a:r>
                        <a:rPr lang="en-IN" sz="1800" b="0">
                          <a:solidFill>
                            <a:srgbClr val="000000"/>
                          </a:solidFill>
                          <a:effectLst/>
                          <a:latin typeface="+mn-lt"/>
                        </a:rPr>
                        <a:t>ST </a:t>
                      </a:r>
                      <a:endParaRPr lang="en-IN" sz="180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extLst>
                  <a:ext uri="{0D108BD9-81ED-4DB2-BD59-A6C34878D82A}">
                    <a16:rowId xmlns:a16="http://schemas.microsoft.com/office/drawing/2014/main" val="3067313445"/>
                  </a:ext>
                </a:extLst>
              </a:tr>
              <a:tr h="0">
                <a:tc>
                  <a:txBody>
                    <a:bodyPr/>
                    <a:lstStyle/>
                    <a:p>
                      <a:pPr>
                        <a:buNone/>
                      </a:pPr>
                      <a:r>
                        <a:rPr lang="en-IN" sz="1800" b="0">
                          <a:solidFill>
                            <a:srgbClr val="000000"/>
                          </a:solidFill>
                          <a:effectLst/>
                          <a:latin typeface="+mn-lt"/>
                        </a:rPr>
                        <a:t>𝐼 </a:t>
                      </a:r>
                      <a:endParaRPr lang="en-IN" sz="180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tc>
                  <a:txBody>
                    <a:bodyPr/>
                    <a:lstStyle/>
                    <a:p>
                      <a:pPr>
                        <a:buNone/>
                      </a:pPr>
                      <a:r>
                        <a:rPr lang="en-US" sz="1800" b="0" dirty="0">
                          <a:solidFill>
                            <a:srgbClr val="000000"/>
                          </a:solidFill>
                          <a:effectLst/>
                          <a:latin typeface="+mn-lt"/>
                        </a:rPr>
                        <a:t>Total intensity of the Directional Light and  Sky Light </a:t>
                      </a:r>
                      <a:endParaRPr lang="en-US" sz="1800" dirty="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tc>
                  <a:txBody>
                    <a:bodyPr/>
                    <a:lstStyle/>
                    <a:p>
                      <a:pPr>
                        <a:buNone/>
                      </a:pPr>
                      <a:r>
                        <a:rPr lang="en-IN" sz="1800" b="0">
                          <a:solidFill>
                            <a:srgbClr val="000000"/>
                          </a:solidFill>
                          <a:effectLst/>
                          <a:latin typeface="+mn-lt"/>
                        </a:rPr>
                        <a:t>IT </a:t>
                      </a:r>
                      <a:endParaRPr lang="en-IN" sz="180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extLst>
                  <a:ext uri="{0D108BD9-81ED-4DB2-BD59-A6C34878D82A}">
                    <a16:rowId xmlns:a16="http://schemas.microsoft.com/office/drawing/2014/main" val="2551452002"/>
                  </a:ext>
                </a:extLst>
              </a:tr>
              <a:tr h="0">
                <a:tc>
                  <a:txBody>
                    <a:bodyPr/>
                    <a:lstStyle/>
                    <a:p>
                      <a:pPr>
                        <a:buNone/>
                      </a:pPr>
                      <a:r>
                        <a:rPr lang="en-IN" sz="1800" b="0" dirty="0">
                          <a:solidFill>
                            <a:srgbClr val="000000"/>
                          </a:solidFill>
                          <a:effectLst/>
                          <a:latin typeface="+mn-lt"/>
                        </a:rPr>
                        <a:t>𝑉𝑟 and 𝑉𝑤 </a:t>
                      </a:r>
                      <a:endParaRPr lang="en-IN" sz="1800" dirty="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tc>
                  <a:txBody>
                    <a:bodyPr/>
                    <a:lstStyle/>
                    <a:p>
                      <a:pPr>
                        <a:buNone/>
                      </a:pPr>
                      <a:r>
                        <a:rPr lang="en-US" sz="1800" b="0">
                          <a:solidFill>
                            <a:srgbClr val="000000"/>
                          </a:solidFill>
                          <a:effectLst/>
                          <a:latin typeface="+mn-lt"/>
                        </a:rPr>
                        <a:t>VRAM read and write bandwidth (Throughput%) </a:t>
                      </a:r>
                      <a:endParaRPr lang="en-US" sz="180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tc>
                  <a:txBody>
                    <a:bodyPr/>
                    <a:lstStyle/>
                    <a:p>
                      <a:pPr>
                        <a:buNone/>
                      </a:pPr>
                      <a:r>
                        <a:rPr lang="en-IN" sz="1800" b="0">
                          <a:solidFill>
                            <a:srgbClr val="000000"/>
                          </a:solidFill>
                          <a:effectLst/>
                          <a:latin typeface="+mn-lt"/>
                        </a:rPr>
                        <a:t>HL </a:t>
                      </a:r>
                      <a:endParaRPr lang="en-IN" sz="180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extLst>
                  <a:ext uri="{0D108BD9-81ED-4DB2-BD59-A6C34878D82A}">
                    <a16:rowId xmlns:a16="http://schemas.microsoft.com/office/drawing/2014/main" val="3334524459"/>
                  </a:ext>
                </a:extLst>
              </a:tr>
              <a:tr h="0">
                <a:tc>
                  <a:txBody>
                    <a:bodyPr/>
                    <a:lstStyle/>
                    <a:p>
                      <a:pPr>
                        <a:buNone/>
                      </a:pPr>
                      <a:r>
                        <a:rPr lang="en-IN" sz="1800" b="0">
                          <a:solidFill>
                            <a:srgbClr val="000000"/>
                          </a:solidFill>
                          <a:effectLst/>
                          <a:latin typeface="+mn-lt"/>
                        </a:rPr>
                        <a:t>𝑃𝑟 and 𝑃𝑤 </a:t>
                      </a:r>
                      <a:endParaRPr lang="en-IN" sz="180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tc>
                  <a:txBody>
                    <a:bodyPr/>
                    <a:lstStyle/>
                    <a:p>
                      <a:pPr>
                        <a:buNone/>
                      </a:pPr>
                      <a:r>
                        <a:rPr lang="en-US" sz="1800" b="0">
                          <a:solidFill>
                            <a:srgbClr val="000000"/>
                          </a:solidFill>
                          <a:effectLst/>
                          <a:latin typeface="+mn-lt"/>
                        </a:rPr>
                        <a:t>PCIe read and write bandwidth (Throughput%) </a:t>
                      </a:r>
                      <a:endParaRPr lang="en-US" sz="180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tc>
                  <a:txBody>
                    <a:bodyPr/>
                    <a:lstStyle/>
                    <a:p>
                      <a:pPr>
                        <a:buNone/>
                      </a:pPr>
                      <a:r>
                        <a:rPr lang="en-IN" sz="1800" b="0">
                          <a:solidFill>
                            <a:srgbClr val="000000"/>
                          </a:solidFill>
                          <a:effectLst/>
                          <a:latin typeface="+mn-lt"/>
                        </a:rPr>
                        <a:t>HL </a:t>
                      </a:r>
                      <a:endParaRPr lang="en-IN" sz="180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extLst>
                  <a:ext uri="{0D108BD9-81ED-4DB2-BD59-A6C34878D82A}">
                    <a16:rowId xmlns:a16="http://schemas.microsoft.com/office/drawing/2014/main" val="223128300"/>
                  </a:ext>
                </a:extLst>
              </a:tr>
              <a:tr h="0">
                <a:tc>
                  <a:txBody>
                    <a:bodyPr/>
                    <a:lstStyle/>
                    <a:p>
                      <a:pPr>
                        <a:buNone/>
                      </a:pPr>
                      <a:r>
                        <a:rPr lang="en-IN" sz="1800" b="0">
                          <a:solidFill>
                            <a:srgbClr val="000000"/>
                          </a:solidFill>
                          <a:effectLst/>
                          <a:latin typeface="+mn-lt"/>
                        </a:rPr>
                        <a:t>𝑆𝑜 </a:t>
                      </a:r>
                      <a:endParaRPr lang="en-IN" sz="180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tc>
                  <a:txBody>
                    <a:bodyPr/>
                    <a:lstStyle/>
                    <a:p>
                      <a:pPr>
                        <a:buNone/>
                      </a:pPr>
                      <a:r>
                        <a:rPr lang="en-IN" sz="1800" b="0" dirty="0">
                          <a:solidFill>
                            <a:srgbClr val="000000"/>
                          </a:solidFill>
                          <a:effectLst/>
                          <a:latin typeface="+mn-lt"/>
                        </a:rPr>
                        <a:t>SM warp occupancy (Throughput%) </a:t>
                      </a:r>
                      <a:endParaRPr lang="en-IN" sz="1800" dirty="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tc>
                  <a:txBody>
                    <a:bodyPr/>
                    <a:lstStyle/>
                    <a:p>
                      <a:pPr>
                        <a:buNone/>
                      </a:pPr>
                      <a:r>
                        <a:rPr lang="en-IN" sz="1800" b="0">
                          <a:solidFill>
                            <a:srgbClr val="000000"/>
                          </a:solidFill>
                          <a:effectLst/>
                          <a:latin typeface="+mn-lt"/>
                        </a:rPr>
                        <a:t>HL </a:t>
                      </a:r>
                      <a:endParaRPr lang="en-IN" sz="180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extLst>
                  <a:ext uri="{0D108BD9-81ED-4DB2-BD59-A6C34878D82A}">
                    <a16:rowId xmlns:a16="http://schemas.microsoft.com/office/drawing/2014/main" val="3875982121"/>
                  </a:ext>
                </a:extLst>
              </a:tr>
              <a:tr h="0">
                <a:tc>
                  <a:txBody>
                    <a:bodyPr/>
                    <a:lstStyle/>
                    <a:p>
                      <a:pPr>
                        <a:buNone/>
                      </a:pPr>
                      <a:r>
                        <a:rPr lang="en-IN" sz="1800" b="0">
                          <a:solidFill>
                            <a:srgbClr val="000000"/>
                          </a:solidFill>
                          <a:effectLst/>
                          <a:latin typeface="+mn-lt"/>
                        </a:rPr>
                        <a:t>𝐶𝑖 </a:t>
                      </a:r>
                      <a:endParaRPr lang="en-IN" sz="180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tc>
                  <a:txBody>
                    <a:bodyPr/>
                    <a:lstStyle/>
                    <a:p>
                      <a:pPr>
                        <a:buNone/>
                      </a:pPr>
                      <a:r>
                        <a:rPr lang="en-US" sz="1800" b="0">
                          <a:solidFill>
                            <a:srgbClr val="000000"/>
                          </a:solidFill>
                          <a:effectLst/>
                          <a:latin typeface="+mn-lt"/>
                        </a:rPr>
                        <a:t>Compute (#instructions) in flight (Throughput%) </a:t>
                      </a:r>
                      <a:endParaRPr lang="en-US" sz="180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tc>
                  <a:txBody>
                    <a:bodyPr/>
                    <a:lstStyle/>
                    <a:p>
                      <a:pPr>
                        <a:buNone/>
                      </a:pPr>
                      <a:r>
                        <a:rPr lang="en-IN" sz="1800" b="0">
                          <a:solidFill>
                            <a:srgbClr val="000000"/>
                          </a:solidFill>
                          <a:effectLst/>
                          <a:latin typeface="+mn-lt"/>
                        </a:rPr>
                        <a:t>HL </a:t>
                      </a:r>
                      <a:endParaRPr lang="en-IN" sz="180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extLst>
                  <a:ext uri="{0D108BD9-81ED-4DB2-BD59-A6C34878D82A}">
                    <a16:rowId xmlns:a16="http://schemas.microsoft.com/office/drawing/2014/main" val="1781425755"/>
                  </a:ext>
                </a:extLst>
              </a:tr>
              <a:tr h="0">
                <a:tc>
                  <a:txBody>
                    <a:bodyPr/>
                    <a:lstStyle/>
                    <a:p>
                      <a:pPr>
                        <a:buNone/>
                      </a:pPr>
                      <a:r>
                        <a:rPr lang="en-IN" sz="1800" b="0">
                          <a:solidFill>
                            <a:srgbClr val="000000"/>
                          </a:solidFill>
                          <a:effectLst/>
                          <a:latin typeface="+mn-lt"/>
                        </a:rPr>
                        <a:t>𝑅 </a:t>
                      </a:r>
                      <a:endParaRPr lang="en-IN" sz="180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tc>
                  <a:txBody>
                    <a:bodyPr/>
                    <a:lstStyle/>
                    <a:p>
                      <a:pPr>
                        <a:buNone/>
                      </a:pPr>
                      <a:r>
                        <a:rPr lang="en-IN" sz="1800" b="0">
                          <a:solidFill>
                            <a:srgbClr val="000000"/>
                          </a:solidFill>
                          <a:effectLst/>
                          <a:latin typeface="+mn-lt"/>
                        </a:rPr>
                        <a:t>PCIe to BAR requests </a:t>
                      </a:r>
                      <a:endParaRPr lang="en-IN" sz="180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tc>
                  <a:txBody>
                    <a:bodyPr/>
                    <a:lstStyle/>
                    <a:p>
                      <a:pPr>
                        <a:buNone/>
                      </a:pPr>
                      <a:r>
                        <a:rPr lang="en-IN" sz="1800" b="0">
                          <a:solidFill>
                            <a:srgbClr val="000000"/>
                          </a:solidFill>
                          <a:effectLst/>
                          <a:latin typeface="+mn-lt"/>
                        </a:rPr>
                        <a:t>HL </a:t>
                      </a:r>
                      <a:endParaRPr lang="en-IN" sz="180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extLst>
                  <a:ext uri="{0D108BD9-81ED-4DB2-BD59-A6C34878D82A}">
                    <a16:rowId xmlns:a16="http://schemas.microsoft.com/office/drawing/2014/main" val="1777466263"/>
                  </a:ext>
                </a:extLst>
              </a:tr>
              <a:tr h="0">
                <a:tc>
                  <a:txBody>
                    <a:bodyPr/>
                    <a:lstStyle/>
                    <a:p>
                      <a:pPr>
                        <a:buNone/>
                      </a:pPr>
                      <a:r>
                        <a:rPr lang="en-IN" sz="1800" b="0">
                          <a:solidFill>
                            <a:srgbClr val="000000"/>
                          </a:solidFill>
                          <a:effectLst/>
                          <a:latin typeface="+mn-lt"/>
                        </a:rPr>
                        <a:t>𝑇 </a:t>
                      </a:r>
                      <a:endParaRPr lang="en-IN" sz="180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tc>
                  <a:txBody>
                    <a:bodyPr/>
                    <a:lstStyle/>
                    <a:p>
                      <a:pPr>
                        <a:buNone/>
                      </a:pPr>
                      <a:r>
                        <a:rPr lang="en-IN" sz="1800" b="0">
                          <a:solidFill>
                            <a:srgbClr val="000000"/>
                          </a:solidFill>
                          <a:effectLst/>
                          <a:latin typeface="+mn-lt"/>
                        </a:rPr>
                        <a:t>Runtime latency </a:t>
                      </a:r>
                      <a:endParaRPr lang="en-IN" sz="180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tc>
                  <a:txBody>
                    <a:bodyPr/>
                    <a:lstStyle/>
                    <a:p>
                      <a:pPr>
                        <a:buNone/>
                      </a:pPr>
                      <a:r>
                        <a:rPr lang="en-IN" sz="1800" b="0">
                          <a:solidFill>
                            <a:srgbClr val="000000"/>
                          </a:solidFill>
                          <a:effectLst/>
                          <a:latin typeface="+mn-lt"/>
                        </a:rPr>
                        <a:t>ML </a:t>
                      </a:r>
                      <a:endParaRPr lang="en-IN" sz="180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extLst>
                  <a:ext uri="{0D108BD9-81ED-4DB2-BD59-A6C34878D82A}">
                    <a16:rowId xmlns:a16="http://schemas.microsoft.com/office/drawing/2014/main" val="4262562244"/>
                  </a:ext>
                </a:extLst>
              </a:tr>
              <a:tr h="0">
                <a:tc gridSpan="3">
                  <a:txBody>
                    <a:bodyPr/>
                    <a:lstStyle/>
                    <a:p>
                      <a:pPr>
                        <a:buNone/>
                      </a:pPr>
                      <a:r>
                        <a:rPr lang="en-US" sz="1800" b="1" dirty="0">
                          <a:solidFill>
                            <a:srgbClr val="000000"/>
                          </a:solidFill>
                          <a:effectLst/>
                          <a:latin typeface="+mn-lt"/>
                        </a:rPr>
                        <a:t>NG</a:t>
                      </a:r>
                      <a:r>
                        <a:rPr lang="en-US" sz="1800" b="0" dirty="0">
                          <a:solidFill>
                            <a:srgbClr val="000000"/>
                          </a:solidFill>
                          <a:effectLst/>
                          <a:latin typeface="+mn-lt"/>
                        </a:rPr>
                        <a:t>: Nsight Graphics, </a:t>
                      </a:r>
                      <a:r>
                        <a:rPr lang="en-US" sz="1800" b="1" dirty="0">
                          <a:solidFill>
                            <a:srgbClr val="000000"/>
                          </a:solidFill>
                          <a:effectLst/>
                          <a:latin typeface="+mn-lt"/>
                        </a:rPr>
                        <a:t>SP</a:t>
                      </a:r>
                      <a:r>
                        <a:rPr lang="en-US" sz="1800" b="0" dirty="0">
                          <a:solidFill>
                            <a:srgbClr val="000000"/>
                          </a:solidFill>
                          <a:effectLst/>
                          <a:latin typeface="+mn-lt"/>
                        </a:rPr>
                        <a:t>: Simple, </a:t>
                      </a:r>
                      <a:r>
                        <a:rPr lang="en-US" sz="1800" b="1" dirty="0">
                          <a:solidFill>
                            <a:srgbClr val="000000"/>
                          </a:solidFill>
                          <a:effectLst/>
                          <a:latin typeface="+mn-lt"/>
                        </a:rPr>
                        <a:t>ST</a:t>
                      </a:r>
                      <a:r>
                        <a:rPr lang="en-US" sz="1800" b="0" dirty="0">
                          <a:solidFill>
                            <a:srgbClr val="000000"/>
                          </a:solidFill>
                          <a:effectLst/>
                          <a:latin typeface="+mn-lt"/>
                        </a:rPr>
                        <a:t>: Statistical, </a:t>
                      </a:r>
                      <a:r>
                        <a:rPr lang="en-US" sz="1800" b="1" dirty="0">
                          <a:solidFill>
                            <a:srgbClr val="000000"/>
                          </a:solidFill>
                          <a:effectLst/>
                          <a:latin typeface="+mn-lt"/>
                        </a:rPr>
                        <a:t>IT</a:t>
                      </a:r>
                      <a:r>
                        <a:rPr lang="en-US" sz="1800" b="0" dirty="0">
                          <a:solidFill>
                            <a:srgbClr val="000000"/>
                          </a:solidFill>
                          <a:effectLst/>
                          <a:latin typeface="+mn-lt"/>
                        </a:rPr>
                        <a:t>: Information-theoretic, </a:t>
                      </a:r>
                      <a:r>
                        <a:rPr lang="en-US" sz="1800" b="1" dirty="0">
                          <a:solidFill>
                            <a:srgbClr val="000000"/>
                          </a:solidFill>
                          <a:effectLst/>
                          <a:latin typeface="+mn-lt"/>
                        </a:rPr>
                        <a:t>HL</a:t>
                      </a:r>
                      <a:r>
                        <a:rPr lang="en-US" sz="1800" b="0" dirty="0">
                          <a:solidFill>
                            <a:srgbClr val="000000"/>
                          </a:solidFill>
                          <a:effectLst/>
                          <a:latin typeface="+mn-lt"/>
                        </a:rPr>
                        <a:t>: Hardware-based Landmarking, </a:t>
                      </a:r>
                      <a:r>
                        <a:rPr lang="en-US" sz="1800" b="1" dirty="0">
                          <a:solidFill>
                            <a:srgbClr val="000000"/>
                          </a:solidFill>
                          <a:effectLst/>
                          <a:latin typeface="+mn-lt"/>
                        </a:rPr>
                        <a:t>ML</a:t>
                      </a:r>
                      <a:r>
                        <a:rPr lang="en-US" sz="1800" b="0" dirty="0">
                          <a:solidFill>
                            <a:srgbClr val="000000"/>
                          </a:solidFill>
                          <a:effectLst/>
                          <a:latin typeface="+mn-lt"/>
                        </a:rPr>
                        <a:t>: Model-based</a:t>
                      </a:r>
                      <a:endParaRPr lang="en-US" sz="1800" dirty="0">
                        <a:effectLst/>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prst="coolSlant"/>
                      <a:lightRig rig="flood" dir="t"/>
                    </a:cell3D>
                  </a:tcPr>
                </a:tc>
                <a:tc hMerge="1">
                  <a:txBody>
                    <a:bodyPr/>
                    <a:lstStyle/>
                    <a:p>
                      <a:endParaRPr lang="en-IN" dirty="0"/>
                    </a:p>
                  </a:txBody>
                  <a:tcPr>
                    <a:lnL w="6350" cap="flat" cmpd="sng" algn="ctr">
                      <a:solidFill>
                        <a:srgbClr val="000000"/>
                      </a:solidFill>
                      <a:prstDash val="solid"/>
                      <a:round/>
                      <a:headEnd type="none" w="med" len="med"/>
                      <a:tailEnd type="none" w="med" len="med"/>
                    </a:lnL>
                    <a:lnT w="6350" cap="flat" cmpd="sng" algn="ctr">
                      <a:solidFill>
                        <a:srgbClr val="000000"/>
                      </a:solidFill>
                      <a:prstDash val="solid"/>
                      <a:round/>
                      <a:headEnd type="none" w="med" len="med"/>
                      <a:tailEnd type="none" w="med" len="med"/>
                    </a:lnT>
                  </a:tcPr>
                </a:tc>
                <a:tc hMerge="1">
                  <a:txBody>
                    <a:bodyPr/>
                    <a:lstStyle/>
                    <a:p>
                      <a:endParaRPr lang="en-IN" dirty="0"/>
                    </a:p>
                  </a:txBody>
                  <a:tcPr>
                    <a:lnT w="635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2504046058"/>
                  </a:ext>
                </a:extLst>
              </a:tr>
            </a:tbl>
          </a:graphicData>
        </a:graphic>
      </p:graphicFrame>
      <p:sp>
        <p:nvSpPr>
          <p:cNvPr id="9" name="TextBox 8">
            <a:extLst>
              <a:ext uri="{FF2B5EF4-FFF2-40B4-BE49-F238E27FC236}">
                <a16:creationId xmlns:a16="http://schemas.microsoft.com/office/drawing/2014/main" id="{2D910588-B487-5A1A-4356-E59D65E7D376}"/>
              </a:ext>
            </a:extLst>
          </p:cNvPr>
          <p:cNvSpPr txBox="1"/>
          <p:nvPr/>
        </p:nvSpPr>
        <p:spPr>
          <a:xfrm>
            <a:off x="8940801" y="2493494"/>
            <a:ext cx="3158835" cy="1446550"/>
          </a:xfrm>
          <a:prstGeom prst="rect">
            <a:avLst/>
          </a:prstGeom>
          <a:noFill/>
        </p:spPr>
        <p:txBody>
          <a:bodyPr wrap="square">
            <a:spAutoFit/>
          </a:bodyPr>
          <a:lstStyle/>
          <a:p>
            <a:r>
              <a:rPr lang="en-IN" sz="2200" b="1" dirty="0">
                <a:ln w="0"/>
                <a:solidFill>
                  <a:schemeClr val="accent1"/>
                </a:solidFill>
                <a:effectLst>
                  <a:outerShdw blurRad="38100" dist="25400" dir="5400000" algn="ctr" rotWithShape="0">
                    <a:srgbClr val="6E747A">
                      <a:alpha val="43000"/>
                    </a:srgbClr>
                  </a:outerShdw>
                </a:effectLst>
              </a:rPr>
              <a:t>List of identified features for choosing the best extrapolation algorithm</a:t>
            </a:r>
          </a:p>
        </p:txBody>
      </p:sp>
    </p:spTree>
    <p:extLst>
      <p:ext uri="{BB962C8B-B14F-4D97-AF65-F5344CB8AC3E}">
        <p14:creationId xmlns:p14="http://schemas.microsoft.com/office/powerpoint/2010/main" val="1678188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0368CFF-921F-C5BF-C237-7B55028527C6}"/>
              </a:ext>
            </a:extLst>
          </p:cNvPr>
          <p:cNvSpPr>
            <a:spLocks noGrp="1"/>
          </p:cNvSpPr>
          <p:nvPr>
            <p:ph type="sldNum" sz="quarter" idx="12"/>
          </p:nvPr>
        </p:nvSpPr>
        <p:spPr/>
        <p:txBody>
          <a:bodyPr/>
          <a:lstStyle/>
          <a:p>
            <a:fld id="{8E728CAC-BCD3-4CC2-B368-B1EB370FCE0A}" type="slidenum">
              <a:rPr lang="en-IN" smtClean="0"/>
              <a:t>11</a:t>
            </a:fld>
            <a:endParaRPr lang="en-IN"/>
          </a:p>
        </p:txBody>
      </p:sp>
      <p:sp>
        <p:nvSpPr>
          <p:cNvPr id="6" name="TextBox 5">
            <a:extLst>
              <a:ext uri="{FF2B5EF4-FFF2-40B4-BE49-F238E27FC236}">
                <a16:creationId xmlns:a16="http://schemas.microsoft.com/office/drawing/2014/main" id="{572F1558-2149-7F92-BA1C-8636053AA644}"/>
              </a:ext>
            </a:extLst>
          </p:cNvPr>
          <p:cNvSpPr txBox="1"/>
          <p:nvPr/>
        </p:nvSpPr>
        <p:spPr>
          <a:xfrm>
            <a:off x="92363" y="0"/>
            <a:ext cx="6096000" cy="707886"/>
          </a:xfrm>
          <a:prstGeom prst="rect">
            <a:avLst/>
          </a:prstGeom>
          <a:noFill/>
        </p:spPr>
        <p:txBody>
          <a:bodyPr wrap="square">
            <a:spAutoFit/>
          </a:bodyPr>
          <a:lstStyle/>
          <a:p>
            <a:r>
              <a:rPr kumimoji="0" lang="en-US" altLang="en-US" sz="4000" b="1" i="0" u="none" strike="noStrike" cap="none" normalizeH="0" baseline="0" dirty="0">
                <a:ln>
                  <a:noFill/>
                </a:ln>
                <a:solidFill>
                  <a:srgbClr val="000000"/>
                </a:solidFill>
                <a:latin typeface="+mj-lt"/>
              </a:rPr>
              <a:t>Workflow of </a:t>
            </a:r>
            <a:r>
              <a:rPr kumimoji="0" lang="en-US" altLang="en-US" sz="4000" b="1" i="1" u="none" strike="noStrike" cap="none" normalizeH="0" baseline="0" dirty="0">
                <a:ln>
                  <a:noFill/>
                </a:ln>
                <a:solidFill>
                  <a:srgbClr val="000000"/>
                </a:solidFill>
                <a:latin typeface="+mj-lt"/>
              </a:rPr>
              <a:t>X4Rate</a:t>
            </a:r>
            <a:endParaRPr lang="en-IN" sz="4000" b="1" dirty="0">
              <a:latin typeface="+mj-lt"/>
            </a:endParaRPr>
          </a:p>
        </p:txBody>
      </p:sp>
      <p:pic>
        <p:nvPicPr>
          <p:cNvPr id="8" name="Picture 7">
            <a:extLst>
              <a:ext uri="{FF2B5EF4-FFF2-40B4-BE49-F238E27FC236}">
                <a16:creationId xmlns:a16="http://schemas.microsoft.com/office/drawing/2014/main" id="{AD372EF3-A23D-9361-D25E-F635E149D099}"/>
              </a:ext>
            </a:extLst>
          </p:cNvPr>
          <p:cNvPicPr>
            <a:picLocks noChangeAspect="1"/>
          </p:cNvPicPr>
          <p:nvPr/>
        </p:nvPicPr>
        <p:blipFill>
          <a:blip r:embed="rId2"/>
          <a:stretch>
            <a:fillRect/>
          </a:stretch>
        </p:blipFill>
        <p:spPr>
          <a:xfrm>
            <a:off x="1260617" y="707886"/>
            <a:ext cx="5495925" cy="6057900"/>
          </a:xfrm>
          <a:prstGeom prst="rect">
            <a:avLst/>
          </a:prstGeom>
        </p:spPr>
      </p:pic>
      <p:sp>
        <p:nvSpPr>
          <p:cNvPr id="9" name="Rectangle 8">
            <a:extLst>
              <a:ext uri="{FF2B5EF4-FFF2-40B4-BE49-F238E27FC236}">
                <a16:creationId xmlns:a16="http://schemas.microsoft.com/office/drawing/2014/main" id="{08646554-751C-FDAA-9B1E-F96BBF6B87B2}"/>
              </a:ext>
            </a:extLst>
          </p:cNvPr>
          <p:cNvSpPr/>
          <p:nvPr/>
        </p:nvSpPr>
        <p:spPr>
          <a:xfrm>
            <a:off x="1354352" y="1634837"/>
            <a:ext cx="4567382" cy="979054"/>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ectangle 9">
            <a:extLst>
              <a:ext uri="{FF2B5EF4-FFF2-40B4-BE49-F238E27FC236}">
                <a16:creationId xmlns:a16="http://schemas.microsoft.com/office/drawing/2014/main" id="{82EF9B2F-DDE5-BD89-26BD-0E90433D37BF}"/>
              </a:ext>
            </a:extLst>
          </p:cNvPr>
          <p:cNvSpPr/>
          <p:nvPr/>
        </p:nvSpPr>
        <p:spPr>
          <a:xfrm>
            <a:off x="1671780" y="2890982"/>
            <a:ext cx="5084762" cy="2438400"/>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ectangle 10">
            <a:extLst>
              <a:ext uri="{FF2B5EF4-FFF2-40B4-BE49-F238E27FC236}">
                <a16:creationId xmlns:a16="http://schemas.microsoft.com/office/drawing/2014/main" id="{620BA7DA-9893-3444-32A3-8D1136B96F36}"/>
              </a:ext>
            </a:extLst>
          </p:cNvPr>
          <p:cNvSpPr/>
          <p:nvPr/>
        </p:nvSpPr>
        <p:spPr>
          <a:xfrm>
            <a:off x="1671780" y="5329382"/>
            <a:ext cx="4620490" cy="1209530"/>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TextBox 11">
            <a:extLst>
              <a:ext uri="{FF2B5EF4-FFF2-40B4-BE49-F238E27FC236}">
                <a16:creationId xmlns:a16="http://schemas.microsoft.com/office/drawing/2014/main" id="{DA2D5AE6-ADF1-EB91-A60C-235F1F364543}"/>
              </a:ext>
            </a:extLst>
          </p:cNvPr>
          <p:cNvSpPr txBox="1"/>
          <p:nvPr/>
        </p:nvSpPr>
        <p:spPr>
          <a:xfrm>
            <a:off x="6756542" y="1890709"/>
            <a:ext cx="1976581" cy="430887"/>
          </a:xfrm>
          <a:prstGeom prst="rect">
            <a:avLst/>
          </a:prstGeom>
          <a:noFill/>
        </p:spPr>
        <p:txBody>
          <a:bodyPr wrap="square">
            <a:spAutoFit/>
          </a:bodyPr>
          <a:lstStyle/>
          <a:p>
            <a:r>
              <a:rPr lang="en-IN" sz="2200" b="1" dirty="0">
                <a:ln w="0"/>
                <a:solidFill>
                  <a:schemeClr val="accent1"/>
                </a:solidFill>
                <a:effectLst>
                  <a:outerShdw blurRad="38100" dist="25400" dir="5400000" algn="ctr" rotWithShape="0">
                    <a:srgbClr val="6E747A">
                      <a:alpha val="43000"/>
                    </a:srgbClr>
                  </a:outerShdw>
                </a:effectLst>
                <a:latin typeface="Comic Sans MS" panose="030F0702030302020204" pitchFamily="66" charset="0"/>
              </a:rPr>
              <a:t>Initialization</a:t>
            </a:r>
          </a:p>
        </p:txBody>
      </p:sp>
      <p:sp>
        <p:nvSpPr>
          <p:cNvPr id="13" name="TextBox 12">
            <a:extLst>
              <a:ext uri="{FF2B5EF4-FFF2-40B4-BE49-F238E27FC236}">
                <a16:creationId xmlns:a16="http://schemas.microsoft.com/office/drawing/2014/main" id="{690125C0-E198-79A6-82F5-0F8F9F83C367}"/>
              </a:ext>
            </a:extLst>
          </p:cNvPr>
          <p:cNvSpPr txBox="1"/>
          <p:nvPr/>
        </p:nvSpPr>
        <p:spPr>
          <a:xfrm>
            <a:off x="7370905" y="3604054"/>
            <a:ext cx="1976581" cy="430887"/>
          </a:xfrm>
          <a:prstGeom prst="rect">
            <a:avLst/>
          </a:prstGeom>
          <a:noFill/>
        </p:spPr>
        <p:txBody>
          <a:bodyPr wrap="square">
            <a:spAutoFit/>
          </a:bodyPr>
          <a:lstStyle/>
          <a:p>
            <a:r>
              <a:rPr lang="en-IN" sz="2200" b="1" dirty="0">
                <a:ln w="0"/>
                <a:solidFill>
                  <a:schemeClr val="accent1"/>
                </a:solidFill>
                <a:effectLst>
                  <a:outerShdw blurRad="38100" dist="25400" dir="5400000" algn="ctr" rotWithShape="0">
                    <a:srgbClr val="6E747A">
                      <a:alpha val="43000"/>
                    </a:srgbClr>
                  </a:outerShdw>
                </a:effectLst>
                <a:latin typeface="Comic Sans MS" panose="030F0702030302020204" pitchFamily="66" charset="0"/>
              </a:rPr>
              <a:t>Selection</a:t>
            </a:r>
          </a:p>
        </p:txBody>
      </p:sp>
      <p:sp>
        <p:nvSpPr>
          <p:cNvPr id="14" name="TextBox 13">
            <a:extLst>
              <a:ext uri="{FF2B5EF4-FFF2-40B4-BE49-F238E27FC236}">
                <a16:creationId xmlns:a16="http://schemas.microsoft.com/office/drawing/2014/main" id="{B64959CA-CFCE-F4BC-6D48-F7752C7612A7}"/>
              </a:ext>
            </a:extLst>
          </p:cNvPr>
          <p:cNvSpPr txBox="1"/>
          <p:nvPr/>
        </p:nvSpPr>
        <p:spPr>
          <a:xfrm>
            <a:off x="7370904" y="5718703"/>
            <a:ext cx="1976581" cy="430887"/>
          </a:xfrm>
          <a:prstGeom prst="rect">
            <a:avLst/>
          </a:prstGeom>
          <a:noFill/>
        </p:spPr>
        <p:txBody>
          <a:bodyPr wrap="square">
            <a:spAutoFit/>
          </a:bodyPr>
          <a:lstStyle/>
          <a:p>
            <a:r>
              <a:rPr lang="en-IN" sz="2200" b="1" dirty="0">
                <a:ln w="0"/>
                <a:solidFill>
                  <a:schemeClr val="accent1"/>
                </a:solidFill>
                <a:effectLst>
                  <a:outerShdw blurRad="38100" dist="25400" dir="5400000" algn="ctr" rotWithShape="0">
                    <a:srgbClr val="6E747A">
                      <a:alpha val="43000"/>
                    </a:srgbClr>
                  </a:outerShdw>
                </a:effectLst>
                <a:latin typeface="Comic Sans MS" panose="030F0702030302020204" pitchFamily="66" charset="0"/>
              </a:rPr>
              <a:t>Update</a:t>
            </a:r>
          </a:p>
        </p:txBody>
      </p:sp>
    </p:spTree>
    <p:extLst>
      <p:ext uri="{BB962C8B-B14F-4D97-AF65-F5344CB8AC3E}">
        <p14:creationId xmlns:p14="http://schemas.microsoft.com/office/powerpoint/2010/main" val="111452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arn(inVertical)">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500" fill="hold"/>
                                        <p:tgtEl>
                                          <p:spTgt spid="13"/>
                                        </p:tgtEl>
                                        <p:attrNameLst>
                                          <p:attrName>ppt_x</p:attrName>
                                        </p:attrNameLst>
                                      </p:cBhvr>
                                      <p:tavLst>
                                        <p:tav tm="0">
                                          <p:val>
                                            <p:strVal val="#ppt_x"/>
                                          </p:val>
                                        </p:tav>
                                        <p:tav tm="100000">
                                          <p:val>
                                            <p:strVal val="#ppt_x"/>
                                          </p:val>
                                        </p:tav>
                                      </p:tavLst>
                                    </p:anim>
                                    <p:anim calcmode="lin" valueType="num">
                                      <p:cBhvr additive="base">
                                        <p:cTn id="29"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barn(inVertical)">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p:bldP spid="13"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2CECA-9604-4C63-4D00-8FBE5E5723F2}"/>
              </a:ext>
            </a:extLst>
          </p:cNvPr>
          <p:cNvSpPr>
            <a:spLocks noGrp="1"/>
          </p:cNvSpPr>
          <p:nvPr>
            <p:ph type="title"/>
          </p:nvPr>
        </p:nvSpPr>
        <p:spPr>
          <a:xfrm>
            <a:off x="540543" y="70746"/>
            <a:ext cx="11430000" cy="640080"/>
          </a:xfrm>
        </p:spPr>
        <p:txBody>
          <a:bodyPr>
            <a:normAutofit fontScale="90000"/>
          </a:bodyPr>
          <a:lstStyle/>
          <a:p>
            <a:r>
              <a:rPr lang="en-US" b="1" dirty="0">
                <a:solidFill>
                  <a:schemeClr val="tx2"/>
                </a:solidFill>
                <a:cs typeface="Poppins" pitchFamily="2" charset="77"/>
              </a:rPr>
              <a:t>Results</a:t>
            </a:r>
          </a:p>
        </p:txBody>
      </p:sp>
      <p:sp>
        <p:nvSpPr>
          <p:cNvPr id="4" name="Slide Number Placeholder 3">
            <a:extLst>
              <a:ext uri="{FF2B5EF4-FFF2-40B4-BE49-F238E27FC236}">
                <a16:creationId xmlns:a16="http://schemas.microsoft.com/office/drawing/2014/main" id="{F46166A3-BFCA-919B-FBEC-CF3FDE6D6F85}"/>
              </a:ext>
            </a:extLst>
          </p:cNvPr>
          <p:cNvSpPr>
            <a:spLocks noGrp="1"/>
          </p:cNvSpPr>
          <p:nvPr>
            <p:ph type="sldNum" sz="quarter" idx="11"/>
          </p:nvPr>
        </p:nvSpPr>
        <p:spPr>
          <a:xfrm>
            <a:off x="9685256" y="6422129"/>
            <a:ext cx="4114800" cy="365125"/>
          </a:xfrm>
        </p:spPr>
        <p:txBody>
          <a:bodyPr/>
          <a:lstStyle/>
          <a:p>
            <a:fld id="{23B2D0D0-7CC3-49AC-87EA-E4809F9E013C}" type="slidenum">
              <a:rPr lang="en-US" smtClean="0"/>
              <a:t>12</a:t>
            </a:fld>
            <a:endParaRPr lang="en-US"/>
          </a:p>
        </p:txBody>
      </p:sp>
      <p:graphicFrame>
        <p:nvGraphicFramePr>
          <p:cNvPr id="15" name="Content Placeholder 4">
            <a:extLst>
              <a:ext uri="{FF2B5EF4-FFF2-40B4-BE49-F238E27FC236}">
                <a16:creationId xmlns:a16="http://schemas.microsoft.com/office/drawing/2014/main" id="{1CD5BEA7-06C8-2664-F631-405AA8B80FCA}"/>
              </a:ext>
            </a:extLst>
          </p:cNvPr>
          <p:cNvGraphicFramePr>
            <a:graphicFrameLocks noGrp="1"/>
          </p:cNvGraphicFramePr>
          <p:nvPr>
            <p:ph idx="1"/>
            <p:extLst>
              <p:ext uri="{D42A27DB-BD31-4B8C-83A1-F6EECF244321}">
                <p14:modId xmlns:p14="http://schemas.microsoft.com/office/powerpoint/2010/main" val="1672705247"/>
              </p:ext>
            </p:extLst>
          </p:nvPr>
        </p:nvGraphicFramePr>
        <p:xfrm>
          <a:off x="2119698" y="648171"/>
          <a:ext cx="8271690" cy="5561658"/>
        </p:xfrm>
        <a:graphic>
          <a:graphicData uri="http://schemas.openxmlformats.org/drawingml/2006/table">
            <a:tbl>
              <a:tblPr firstRow="1" bandRow="1">
                <a:tableStyleId>{5C22544A-7EE6-4342-B048-85BDC9FD1C3A}</a:tableStyleId>
              </a:tblPr>
              <a:tblGrid>
                <a:gridCol w="1119776">
                  <a:extLst>
                    <a:ext uri="{9D8B030D-6E8A-4147-A177-3AD203B41FA5}">
                      <a16:colId xmlns:a16="http://schemas.microsoft.com/office/drawing/2014/main" val="1461382885"/>
                    </a:ext>
                  </a:extLst>
                </a:gridCol>
                <a:gridCol w="1600200">
                  <a:extLst>
                    <a:ext uri="{9D8B030D-6E8A-4147-A177-3AD203B41FA5}">
                      <a16:colId xmlns:a16="http://schemas.microsoft.com/office/drawing/2014/main" val="336761194"/>
                    </a:ext>
                  </a:extLst>
                </a:gridCol>
                <a:gridCol w="1426029">
                  <a:extLst>
                    <a:ext uri="{9D8B030D-6E8A-4147-A177-3AD203B41FA5}">
                      <a16:colId xmlns:a16="http://schemas.microsoft.com/office/drawing/2014/main" val="1181095334"/>
                    </a:ext>
                  </a:extLst>
                </a:gridCol>
                <a:gridCol w="1295400">
                  <a:extLst>
                    <a:ext uri="{9D8B030D-6E8A-4147-A177-3AD203B41FA5}">
                      <a16:colId xmlns:a16="http://schemas.microsoft.com/office/drawing/2014/main" val="2961858747"/>
                    </a:ext>
                  </a:extLst>
                </a:gridCol>
                <a:gridCol w="1502228">
                  <a:extLst>
                    <a:ext uri="{9D8B030D-6E8A-4147-A177-3AD203B41FA5}">
                      <a16:colId xmlns:a16="http://schemas.microsoft.com/office/drawing/2014/main" val="154933491"/>
                    </a:ext>
                  </a:extLst>
                </a:gridCol>
                <a:gridCol w="1328057">
                  <a:extLst>
                    <a:ext uri="{9D8B030D-6E8A-4147-A177-3AD203B41FA5}">
                      <a16:colId xmlns:a16="http://schemas.microsoft.com/office/drawing/2014/main" val="314060561"/>
                    </a:ext>
                  </a:extLst>
                </a:gridCol>
              </a:tblGrid>
              <a:tr h="664178">
                <a:tc>
                  <a:txBody>
                    <a:bodyPr/>
                    <a:lstStyle/>
                    <a:p>
                      <a:r>
                        <a:rPr lang="en-US" sz="2000" dirty="0"/>
                        <a:t>Scenes</a:t>
                      </a:r>
                      <a:endParaRPr lang="en-IN" sz="2000" i="1" dirty="0"/>
                    </a:p>
                  </a:txBody>
                  <a:tcPr marL="68580" marR="68580" marT="34290" marB="34290"/>
                </a:tc>
                <a:tc>
                  <a:txBody>
                    <a:bodyPr/>
                    <a:lstStyle/>
                    <a:p>
                      <a:r>
                        <a:rPr lang="en-US" sz="2000" dirty="0"/>
                        <a:t>Mob-FGSR</a:t>
                      </a:r>
                      <a:endParaRPr lang="en-IN" sz="2000" i="1" dirty="0"/>
                    </a:p>
                  </a:txBody>
                  <a:tcPr marL="68580" marR="68580" marT="34290" marB="34290"/>
                </a:tc>
                <a:tc>
                  <a:txBody>
                    <a:bodyPr/>
                    <a:lstStyle/>
                    <a:p>
                      <a:r>
                        <a:rPr lang="en-US" sz="2000" dirty="0" err="1"/>
                        <a:t>ExtraSS</a:t>
                      </a:r>
                      <a:endParaRPr lang="en-IN" sz="2000" i="1" dirty="0"/>
                    </a:p>
                  </a:txBody>
                  <a:tcPr marL="68580" marR="68580" marT="34290" marB="34290"/>
                </a:tc>
                <a:tc>
                  <a:txBody>
                    <a:bodyPr/>
                    <a:lstStyle/>
                    <a:p>
                      <a:r>
                        <a:rPr lang="en-US" sz="2000" i="0" dirty="0"/>
                        <a:t>GFFE</a:t>
                      </a:r>
                      <a:endParaRPr lang="en-IN" sz="2000" i="0" dirty="0"/>
                    </a:p>
                  </a:txBody>
                  <a:tcPr marL="68580" marR="68580" marT="34290" marB="34290"/>
                </a:tc>
                <a:tc>
                  <a:txBody>
                    <a:bodyPr/>
                    <a:lstStyle/>
                    <a:p>
                      <a:r>
                        <a:rPr lang="en-US" sz="2000" i="0" dirty="0" err="1"/>
                        <a:t>ExtraNet</a:t>
                      </a:r>
                      <a:endParaRPr lang="en-IN" sz="2000" i="0" dirty="0"/>
                    </a:p>
                  </a:txBody>
                  <a:tcPr marL="68580" marR="68580" marT="34290" marB="34290"/>
                </a:tc>
                <a:tc>
                  <a:txBody>
                    <a:bodyPr/>
                    <a:lstStyle/>
                    <a:p>
                      <a:r>
                        <a:rPr lang="en-US" sz="2000" dirty="0"/>
                        <a:t>X4Rate</a:t>
                      </a:r>
                      <a:endParaRPr lang="en-IN" sz="2000" i="1" dirty="0"/>
                    </a:p>
                  </a:txBody>
                  <a:tcPr marL="68580" marR="68580" marT="34290" marB="34290"/>
                </a:tc>
                <a:extLst>
                  <a:ext uri="{0D108BD9-81ED-4DB2-BD59-A6C34878D82A}">
                    <a16:rowId xmlns:a16="http://schemas.microsoft.com/office/drawing/2014/main" val="3581133614"/>
                  </a:ext>
                </a:extLst>
              </a:tr>
              <a:tr h="489748">
                <a:tc>
                  <a:txBody>
                    <a:bodyPr/>
                    <a:lstStyle/>
                    <a:p>
                      <a:r>
                        <a:rPr lang="en-US" sz="2000" dirty="0">
                          <a:solidFill>
                            <a:schemeClr val="tx1"/>
                          </a:solidFill>
                        </a:rPr>
                        <a:t>PR</a:t>
                      </a:r>
                      <a:endParaRPr lang="en-IN" sz="2000" i="1" dirty="0">
                        <a:solidFill>
                          <a:schemeClr val="tx1"/>
                        </a:solidFill>
                      </a:endParaRPr>
                    </a:p>
                  </a:txBody>
                  <a:tcPr marL="68580" marR="68580" marT="34290" marB="34290"/>
                </a:tc>
                <a:tc>
                  <a:txBody>
                    <a:bodyPr/>
                    <a:lstStyle/>
                    <a:p>
                      <a:r>
                        <a:rPr lang="en-US" sz="2000" dirty="0"/>
                        <a:t>20.30</a:t>
                      </a:r>
                      <a:endParaRPr lang="en-IN" sz="2000" dirty="0"/>
                    </a:p>
                  </a:txBody>
                  <a:tcPr marL="68580" marR="68580" marT="34290" marB="34290"/>
                </a:tc>
                <a:tc>
                  <a:txBody>
                    <a:bodyPr/>
                    <a:lstStyle/>
                    <a:p>
                      <a:r>
                        <a:rPr lang="en-US" sz="2000" dirty="0"/>
                        <a:t>23.32</a:t>
                      </a:r>
                      <a:endParaRPr lang="en-IN" sz="2000" dirty="0"/>
                    </a:p>
                  </a:txBody>
                  <a:tcPr marL="68580" marR="68580" marT="34290" marB="34290"/>
                </a:tc>
                <a:tc>
                  <a:txBody>
                    <a:bodyPr/>
                    <a:lstStyle/>
                    <a:p>
                      <a:r>
                        <a:rPr lang="en-US" sz="2000" dirty="0"/>
                        <a:t>24.80</a:t>
                      </a:r>
                      <a:endParaRPr lang="en-IN" sz="2000" dirty="0"/>
                    </a:p>
                  </a:txBody>
                  <a:tcPr marL="68580" marR="68580" marT="34290" marB="34290"/>
                </a:tc>
                <a:tc>
                  <a:txBody>
                    <a:bodyPr/>
                    <a:lstStyle/>
                    <a:p>
                      <a:r>
                        <a:rPr lang="en-US" sz="2000" dirty="0"/>
                        <a:t>25.82</a:t>
                      </a:r>
                      <a:endParaRPr lang="en-IN" sz="2000" dirty="0"/>
                    </a:p>
                  </a:txBody>
                  <a:tcPr marL="68580" marR="68580" marT="34290" marB="34290"/>
                </a:tc>
                <a:tc>
                  <a:txBody>
                    <a:bodyPr/>
                    <a:lstStyle/>
                    <a:p>
                      <a:r>
                        <a:rPr lang="en-US" sz="2000" b="1" dirty="0"/>
                        <a:t>27.01</a:t>
                      </a:r>
                      <a:endParaRPr lang="en-IN" sz="2000" b="1" dirty="0"/>
                    </a:p>
                  </a:txBody>
                  <a:tcPr marL="68580" marR="68580" marT="34290" marB="34290"/>
                </a:tc>
                <a:extLst>
                  <a:ext uri="{0D108BD9-81ED-4DB2-BD59-A6C34878D82A}">
                    <a16:rowId xmlns:a16="http://schemas.microsoft.com/office/drawing/2014/main" val="1782070091"/>
                  </a:ext>
                </a:extLst>
              </a:tr>
              <a:tr h="489748">
                <a:tc>
                  <a:txBody>
                    <a:bodyPr/>
                    <a:lstStyle/>
                    <a:p>
                      <a:r>
                        <a:rPr lang="en-US" sz="2000" dirty="0">
                          <a:solidFill>
                            <a:schemeClr val="tx1"/>
                          </a:solidFill>
                        </a:rPr>
                        <a:t>BK</a:t>
                      </a:r>
                      <a:endParaRPr lang="en-IN" sz="2000" i="1" dirty="0">
                        <a:solidFill>
                          <a:schemeClr val="tx1"/>
                        </a:solidFill>
                      </a:endParaRPr>
                    </a:p>
                  </a:txBody>
                  <a:tcPr marL="68580" marR="68580" marT="34290" marB="34290"/>
                </a:tc>
                <a:tc>
                  <a:txBody>
                    <a:bodyPr/>
                    <a:lstStyle/>
                    <a:p>
                      <a:r>
                        <a:rPr lang="en-US" sz="2000" dirty="0"/>
                        <a:t>21.53</a:t>
                      </a:r>
                      <a:endParaRPr lang="en-IN" sz="2000" dirty="0"/>
                    </a:p>
                  </a:txBody>
                  <a:tcPr marL="68580" marR="68580" marT="34290" marB="34290"/>
                </a:tc>
                <a:tc>
                  <a:txBody>
                    <a:bodyPr/>
                    <a:lstStyle/>
                    <a:p>
                      <a:r>
                        <a:rPr lang="en-US" sz="2000" dirty="0"/>
                        <a:t>24.43</a:t>
                      </a:r>
                      <a:endParaRPr lang="en-IN" sz="2000" dirty="0"/>
                    </a:p>
                  </a:txBody>
                  <a:tcPr marL="68580" marR="68580" marT="34290" marB="34290"/>
                </a:tc>
                <a:tc>
                  <a:txBody>
                    <a:bodyPr/>
                    <a:lstStyle/>
                    <a:p>
                      <a:r>
                        <a:rPr lang="en-US" sz="2000" dirty="0"/>
                        <a:t>26.25</a:t>
                      </a:r>
                      <a:endParaRPr lang="en-IN" sz="2000" dirty="0"/>
                    </a:p>
                  </a:txBody>
                  <a:tcPr marL="68580" marR="68580" marT="34290" marB="34290"/>
                </a:tc>
                <a:tc>
                  <a:txBody>
                    <a:bodyPr/>
                    <a:lstStyle/>
                    <a:p>
                      <a:r>
                        <a:rPr lang="en-US" sz="2000" dirty="0"/>
                        <a:t>20.14</a:t>
                      </a:r>
                      <a:endParaRPr lang="en-IN" sz="2000" dirty="0"/>
                    </a:p>
                  </a:txBody>
                  <a:tcPr marL="68580" marR="68580" marT="34290" marB="34290"/>
                </a:tc>
                <a:tc>
                  <a:txBody>
                    <a:bodyPr/>
                    <a:lstStyle/>
                    <a:p>
                      <a:r>
                        <a:rPr lang="en-US" sz="2000" b="1" dirty="0"/>
                        <a:t>29.91</a:t>
                      </a:r>
                      <a:endParaRPr lang="en-IN" sz="2000" b="1" dirty="0"/>
                    </a:p>
                  </a:txBody>
                  <a:tcPr marL="68580" marR="68580" marT="34290" marB="34290"/>
                </a:tc>
                <a:extLst>
                  <a:ext uri="{0D108BD9-81ED-4DB2-BD59-A6C34878D82A}">
                    <a16:rowId xmlns:a16="http://schemas.microsoft.com/office/drawing/2014/main" val="2991327598"/>
                  </a:ext>
                </a:extLst>
              </a:tr>
              <a:tr h="489748">
                <a:tc>
                  <a:txBody>
                    <a:bodyPr/>
                    <a:lstStyle/>
                    <a:p>
                      <a:r>
                        <a:rPr lang="en-US" sz="2000" dirty="0">
                          <a:solidFill>
                            <a:schemeClr val="tx1"/>
                          </a:solidFill>
                        </a:rPr>
                        <a:t>WT</a:t>
                      </a:r>
                      <a:endParaRPr lang="en-IN" sz="2000" i="1" dirty="0">
                        <a:solidFill>
                          <a:schemeClr val="tx1"/>
                        </a:solidFill>
                      </a:endParaRPr>
                    </a:p>
                  </a:txBody>
                  <a:tcPr marL="68580" marR="68580" marT="34290" marB="34290"/>
                </a:tc>
                <a:tc>
                  <a:txBody>
                    <a:bodyPr/>
                    <a:lstStyle/>
                    <a:p>
                      <a:r>
                        <a:rPr lang="en-US" sz="2000" dirty="0"/>
                        <a:t>25.23</a:t>
                      </a:r>
                      <a:endParaRPr lang="en-IN" sz="2000" dirty="0"/>
                    </a:p>
                  </a:txBody>
                  <a:tcPr marL="68580" marR="68580" marT="34290" marB="34290"/>
                </a:tc>
                <a:tc>
                  <a:txBody>
                    <a:bodyPr/>
                    <a:lstStyle/>
                    <a:p>
                      <a:r>
                        <a:rPr lang="en-US" sz="2000" dirty="0"/>
                        <a:t>27.97</a:t>
                      </a:r>
                      <a:endParaRPr lang="en-IN" sz="2000" dirty="0"/>
                    </a:p>
                  </a:txBody>
                  <a:tcPr marL="68580" marR="68580" marT="34290" marB="34290"/>
                </a:tc>
                <a:tc>
                  <a:txBody>
                    <a:bodyPr/>
                    <a:lstStyle/>
                    <a:p>
                      <a:r>
                        <a:rPr lang="en-US" sz="2000" dirty="0"/>
                        <a:t>29.25</a:t>
                      </a:r>
                      <a:endParaRPr lang="en-IN" sz="2000" dirty="0"/>
                    </a:p>
                  </a:txBody>
                  <a:tcPr marL="68580" marR="68580" marT="34290" marB="34290"/>
                </a:tc>
                <a:tc>
                  <a:txBody>
                    <a:bodyPr/>
                    <a:lstStyle/>
                    <a:p>
                      <a:r>
                        <a:rPr lang="en-US" sz="2000" dirty="0"/>
                        <a:t>29.14</a:t>
                      </a:r>
                      <a:endParaRPr lang="en-IN" sz="2000" dirty="0"/>
                    </a:p>
                  </a:txBody>
                  <a:tcPr marL="68580" marR="68580" marT="34290" marB="34290"/>
                </a:tc>
                <a:tc>
                  <a:txBody>
                    <a:bodyPr/>
                    <a:lstStyle/>
                    <a:p>
                      <a:r>
                        <a:rPr lang="en-US" sz="2000" b="1" dirty="0"/>
                        <a:t>31.24</a:t>
                      </a:r>
                      <a:endParaRPr lang="en-IN" sz="2000" b="1" dirty="0"/>
                    </a:p>
                  </a:txBody>
                  <a:tcPr marL="68580" marR="68580" marT="34290" marB="34290"/>
                </a:tc>
                <a:extLst>
                  <a:ext uri="{0D108BD9-81ED-4DB2-BD59-A6C34878D82A}">
                    <a16:rowId xmlns:a16="http://schemas.microsoft.com/office/drawing/2014/main" val="3551517257"/>
                  </a:ext>
                </a:extLst>
              </a:tr>
              <a:tr h="489748">
                <a:tc>
                  <a:txBody>
                    <a:bodyPr/>
                    <a:lstStyle/>
                    <a:p>
                      <a:r>
                        <a:rPr lang="en-US" sz="2000" dirty="0">
                          <a:solidFill>
                            <a:schemeClr val="tx1"/>
                          </a:solidFill>
                        </a:rPr>
                        <a:t>RF</a:t>
                      </a:r>
                      <a:endParaRPr lang="en-IN" sz="2000" i="1" dirty="0">
                        <a:solidFill>
                          <a:schemeClr val="tx1"/>
                        </a:solidFill>
                      </a:endParaRPr>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21.15</a:t>
                      </a:r>
                      <a:endParaRPr lang="en-IN" sz="2000" dirty="0"/>
                    </a:p>
                  </a:txBody>
                  <a:tcPr marL="68580" marR="68580" marT="34290" marB="34290"/>
                </a:tc>
                <a:tc>
                  <a:txBody>
                    <a:bodyPr/>
                    <a:lstStyle/>
                    <a:p>
                      <a:r>
                        <a:rPr lang="en-US" sz="2000" dirty="0"/>
                        <a:t>18.38</a:t>
                      </a:r>
                      <a:endParaRPr lang="en-IN" sz="2000" dirty="0"/>
                    </a:p>
                  </a:txBody>
                  <a:tcPr marL="68580" marR="68580" marT="34290" marB="34290"/>
                </a:tc>
                <a:tc>
                  <a:txBody>
                    <a:bodyPr/>
                    <a:lstStyle/>
                    <a:p>
                      <a:r>
                        <a:rPr lang="en-US" sz="2000" dirty="0"/>
                        <a:t>18.98</a:t>
                      </a:r>
                      <a:endParaRPr lang="en-IN" sz="2000" dirty="0"/>
                    </a:p>
                  </a:txBody>
                  <a:tcPr marL="68580" marR="68580" marT="34290" marB="34290"/>
                </a:tc>
                <a:tc>
                  <a:txBody>
                    <a:bodyPr/>
                    <a:lstStyle/>
                    <a:p>
                      <a:r>
                        <a:rPr lang="en-US" sz="2000" dirty="0"/>
                        <a:t>17.47</a:t>
                      </a:r>
                      <a:endParaRPr lang="en-IN" sz="2000" dirty="0"/>
                    </a:p>
                  </a:txBody>
                  <a:tcPr marL="68580" marR="68580" marT="34290" marB="34290"/>
                </a:tc>
                <a:tc>
                  <a:txBody>
                    <a:bodyPr/>
                    <a:lstStyle/>
                    <a:p>
                      <a:r>
                        <a:rPr lang="en-US" sz="2000" b="1" dirty="0"/>
                        <a:t>21.24</a:t>
                      </a:r>
                      <a:endParaRPr lang="en-IN" sz="2000" b="1" dirty="0"/>
                    </a:p>
                  </a:txBody>
                  <a:tcPr marL="68580" marR="68580" marT="34290" marB="34290"/>
                </a:tc>
                <a:extLst>
                  <a:ext uri="{0D108BD9-81ED-4DB2-BD59-A6C34878D82A}">
                    <a16:rowId xmlns:a16="http://schemas.microsoft.com/office/drawing/2014/main" val="3903013443"/>
                  </a:ext>
                </a:extLst>
              </a:tr>
              <a:tr h="489748">
                <a:tc>
                  <a:txBody>
                    <a:bodyPr/>
                    <a:lstStyle/>
                    <a:p>
                      <a:r>
                        <a:rPr lang="en-US" sz="2000" dirty="0">
                          <a:solidFill>
                            <a:schemeClr val="tx1"/>
                          </a:solidFill>
                        </a:rPr>
                        <a:t>CM</a:t>
                      </a:r>
                      <a:endParaRPr lang="en-IN" sz="2000" i="1" dirty="0">
                        <a:solidFill>
                          <a:schemeClr val="tx1"/>
                        </a:solidFill>
                      </a:endParaRPr>
                    </a:p>
                  </a:txBody>
                  <a:tcPr marL="68580" marR="68580" marT="34290" marB="34290"/>
                </a:tc>
                <a:tc>
                  <a:txBody>
                    <a:bodyPr/>
                    <a:lstStyle/>
                    <a:p>
                      <a:r>
                        <a:rPr lang="en-US" sz="2000" dirty="0"/>
                        <a:t>28.37</a:t>
                      </a:r>
                      <a:endParaRPr lang="en-IN" sz="2000" dirty="0"/>
                    </a:p>
                  </a:txBody>
                  <a:tcPr marL="68580" marR="68580" marT="34290" marB="34290"/>
                </a:tc>
                <a:tc>
                  <a:txBody>
                    <a:bodyPr/>
                    <a:lstStyle/>
                    <a:p>
                      <a:r>
                        <a:rPr lang="en-US" sz="2000" dirty="0"/>
                        <a:t>27.21</a:t>
                      </a:r>
                      <a:endParaRPr lang="en-IN" sz="2000" dirty="0"/>
                    </a:p>
                  </a:txBody>
                  <a:tcPr marL="68580" marR="68580" marT="34290" marB="34290"/>
                </a:tc>
                <a:tc>
                  <a:txBody>
                    <a:bodyPr/>
                    <a:lstStyle/>
                    <a:p>
                      <a:r>
                        <a:rPr lang="en-US" sz="2000" dirty="0"/>
                        <a:t>28.99</a:t>
                      </a:r>
                      <a:endParaRPr lang="en-IN" sz="2000" dirty="0"/>
                    </a:p>
                  </a:txBody>
                  <a:tcPr marL="68580" marR="68580" marT="34290" marB="34290"/>
                </a:tc>
                <a:tc>
                  <a:txBody>
                    <a:bodyPr/>
                    <a:lstStyle/>
                    <a:p>
                      <a:r>
                        <a:rPr lang="en-US" sz="2000" dirty="0"/>
                        <a:t>26.58</a:t>
                      </a:r>
                      <a:endParaRPr lang="en-IN" sz="2000" dirty="0"/>
                    </a:p>
                  </a:txBody>
                  <a:tcPr marL="68580" marR="68580" marT="34290" marB="34290"/>
                </a:tc>
                <a:tc>
                  <a:txBody>
                    <a:bodyPr/>
                    <a:lstStyle/>
                    <a:p>
                      <a:r>
                        <a:rPr lang="en-US" sz="2000" b="1" dirty="0"/>
                        <a:t>34.89</a:t>
                      </a:r>
                      <a:endParaRPr lang="en-IN" sz="2000" b="1" dirty="0"/>
                    </a:p>
                  </a:txBody>
                  <a:tcPr marL="68580" marR="68580" marT="34290" marB="34290"/>
                </a:tc>
                <a:extLst>
                  <a:ext uri="{0D108BD9-81ED-4DB2-BD59-A6C34878D82A}">
                    <a16:rowId xmlns:a16="http://schemas.microsoft.com/office/drawing/2014/main" val="987479771"/>
                  </a:ext>
                </a:extLst>
              </a:tr>
              <a:tr h="489748">
                <a:tc>
                  <a:txBody>
                    <a:bodyPr/>
                    <a:lstStyle/>
                    <a:p>
                      <a:r>
                        <a:rPr lang="en-US" sz="2000" dirty="0">
                          <a:solidFill>
                            <a:schemeClr val="tx1"/>
                          </a:solidFill>
                        </a:rPr>
                        <a:t>BR</a:t>
                      </a:r>
                      <a:endParaRPr lang="en-IN" sz="2000" i="1" dirty="0">
                        <a:solidFill>
                          <a:schemeClr val="tx1"/>
                        </a:solidFill>
                      </a:endParaRPr>
                    </a:p>
                  </a:txBody>
                  <a:tcPr marL="68580" marR="68580" marT="34290" marB="34290"/>
                </a:tc>
                <a:tc>
                  <a:txBody>
                    <a:bodyPr/>
                    <a:lstStyle/>
                    <a:p>
                      <a:r>
                        <a:rPr lang="en-US" sz="2000" dirty="0"/>
                        <a:t>30.93</a:t>
                      </a:r>
                      <a:endParaRPr lang="en-IN" sz="2000" dirty="0"/>
                    </a:p>
                  </a:txBody>
                  <a:tcPr marL="68580" marR="68580" marT="34290" marB="34290"/>
                </a:tc>
                <a:tc>
                  <a:txBody>
                    <a:bodyPr/>
                    <a:lstStyle/>
                    <a:p>
                      <a:r>
                        <a:rPr lang="en-US" sz="2000" dirty="0"/>
                        <a:t>24.24</a:t>
                      </a:r>
                      <a:endParaRPr lang="en-IN" sz="2000" dirty="0"/>
                    </a:p>
                  </a:txBody>
                  <a:tcPr marL="68580" marR="68580" marT="34290" marB="34290"/>
                </a:tc>
                <a:tc>
                  <a:txBody>
                    <a:bodyPr/>
                    <a:lstStyle/>
                    <a:p>
                      <a:r>
                        <a:rPr lang="en-US" sz="2000" dirty="0"/>
                        <a:t>28.02</a:t>
                      </a:r>
                      <a:endParaRPr lang="en-IN" sz="2000" dirty="0"/>
                    </a:p>
                  </a:txBody>
                  <a:tcPr marL="68580" marR="68580" marT="34290" marB="3429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dirty="0"/>
                        <a:t>28.29</a:t>
                      </a:r>
                      <a:endParaRPr lang="en-IN" sz="2000" dirty="0"/>
                    </a:p>
                  </a:txBody>
                  <a:tcPr marL="68580" marR="68580" marT="34290" marB="34290"/>
                </a:tc>
                <a:tc>
                  <a:txBody>
                    <a:bodyPr/>
                    <a:lstStyle/>
                    <a:p>
                      <a:r>
                        <a:rPr lang="en-US" sz="2000" b="1" dirty="0"/>
                        <a:t>33.25</a:t>
                      </a:r>
                      <a:endParaRPr lang="en-IN" sz="2000" b="1" dirty="0"/>
                    </a:p>
                  </a:txBody>
                  <a:tcPr marL="68580" marR="68580" marT="34290" marB="34290"/>
                </a:tc>
                <a:extLst>
                  <a:ext uri="{0D108BD9-81ED-4DB2-BD59-A6C34878D82A}">
                    <a16:rowId xmlns:a16="http://schemas.microsoft.com/office/drawing/2014/main" val="2371498384"/>
                  </a:ext>
                </a:extLst>
              </a:tr>
              <a:tr h="489748">
                <a:tc>
                  <a:txBody>
                    <a:bodyPr/>
                    <a:lstStyle/>
                    <a:p>
                      <a:r>
                        <a:rPr lang="en-US" sz="2000" dirty="0">
                          <a:solidFill>
                            <a:schemeClr val="tx1"/>
                          </a:solidFill>
                        </a:rPr>
                        <a:t>DW</a:t>
                      </a:r>
                      <a:endParaRPr lang="en-IN" sz="2000" i="1" dirty="0">
                        <a:solidFill>
                          <a:schemeClr val="tx1"/>
                        </a:solidFill>
                      </a:endParaRPr>
                    </a:p>
                  </a:txBody>
                  <a:tcPr marL="68580" marR="68580" marT="34290" marB="34290"/>
                </a:tc>
                <a:tc>
                  <a:txBody>
                    <a:bodyPr/>
                    <a:lstStyle/>
                    <a:p>
                      <a:r>
                        <a:rPr lang="en-US" sz="2000" dirty="0"/>
                        <a:t>28.01</a:t>
                      </a:r>
                      <a:endParaRPr lang="en-IN" sz="2000" dirty="0"/>
                    </a:p>
                  </a:txBody>
                  <a:tcPr marL="68580" marR="68580" marT="34290" marB="34290"/>
                </a:tc>
                <a:tc>
                  <a:txBody>
                    <a:bodyPr/>
                    <a:lstStyle/>
                    <a:p>
                      <a:r>
                        <a:rPr lang="en-US" sz="2000" dirty="0"/>
                        <a:t>26.37</a:t>
                      </a:r>
                      <a:endParaRPr lang="en-IN" sz="2000" dirty="0"/>
                    </a:p>
                  </a:txBody>
                  <a:tcPr marL="68580" marR="68580" marT="34290" marB="34290"/>
                </a:tc>
                <a:tc>
                  <a:txBody>
                    <a:bodyPr/>
                    <a:lstStyle/>
                    <a:p>
                      <a:r>
                        <a:rPr lang="en-US" sz="2000" dirty="0"/>
                        <a:t>28.42</a:t>
                      </a:r>
                      <a:endParaRPr lang="en-IN" sz="2000" dirty="0"/>
                    </a:p>
                  </a:txBody>
                  <a:tcPr marL="68580" marR="68580" marT="34290" marB="34290"/>
                </a:tc>
                <a:tc>
                  <a:txBody>
                    <a:bodyPr/>
                    <a:lstStyle/>
                    <a:p>
                      <a:r>
                        <a:rPr lang="en-US" sz="2000" dirty="0"/>
                        <a:t>26.78</a:t>
                      </a:r>
                      <a:endParaRPr lang="en-IN" sz="2000" dirty="0"/>
                    </a:p>
                  </a:txBody>
                  <a:tcPr marL="68580" marR="68580" marT="34290" marB="34290"/>
                </a:tc>
                <a:tc>
                  <a:txBody>
                    <a:bodyPr/>
                    <a:lstStyle/>
                    <a:p>
                      <a:r>
                        <a:rPr lang="en-US" sz="2000" b="1" dirty="0"/>
                        <a:t>32.04</a:t>
                      </a:r>
                      <a:endParaRPr lang="en-IN" sz="2000" b="1" dirty="0"/>
                    </a:p>
                  </a:txBody>
                  <a:tcPr marL="68580" marR="68580" marT="34290" marB="34290"/>
                </a:tc>
                <a:extLst>
                  <a:ext uri="{0D108BD9-81ED-4DB2-BD59-A6C34878D82A}">
                    <a16:rowId xmlns:a16="http://schemas.microsoft.com/office/drawing/2014/main" val="221535347"/>
                  </a:ext>
                </a:extLst>
              </a:tr>
              <a:tr h="489748">
                <a:tc>
                  <a:txBody>
                    <a:bodyPr/>
                    <a:lstStyle/>
                    <a:p>
                      <a:r>
                        <a:rPr lang="en-US" sz="2000" dirty="0">
                          <a:solidFill>
                            <a:schemeClr val="tx1"/>
                          </a:solidFill>
                        </a:rPr>
                        <a:t>TC</a:t>
                      </a:r>
                      <a:endParaRPr lang="en-IN" sz="2000" i="1" dirty="0">
                        <a:solidFill>
                          <a:schemeClr val="tx1"/>
                        </a:solidFill>
                      </a:endParaRPr>
                    </a:p>
                  </a:txBody>
                  <a:tcPr marL="68580" marR="68580" marT="34290" marB="34290"/>
                </a:tc>
                <a:tc>
                  <a:txBody>
                    <a:bodyPr/>
                    <a:lstStyle/>
                    <a:p>
                      <a:r>
                        <a:rPr lang="en-US" sz="2000" dirty="0"/>
                        <a:t>23.09</a:t>
                      </a:r>
                    </a:p>
                  </a:txBody>
                  <a:tcPr marL="68580" marR="68580" marT="34290" marB="34290"/>
                </a:tc>
                <a:tc>
                  <a:txBody>
                    <a:bodyPr/>
                    <a:lstStyle/>
                    <a:p>
                      <a:r>
                        <a:rPr lang="en-US" sz="2000" dirty="0"/>
                        <a:t>24.17</a:t>
                      </a:r>
                      <a:endParaRPr lang="en-IN" sz="2000" dirty="0"/>
                    </a:p>
                  </a:txBody>
                  <a:tcPr marL="68580" marR="68580" marT="34290" marB="34290"/>
                </a:tc>
                <a:tc>
                  <a:txBody>
                    <a:bodyPr/>
                    <a:lstStyle/>
                    <a:p>
                      <a:r>
                        <a:rPr lang="en-US" sz="2000" dirty="0"/>
                        <a:t>25.09</a:t>
                      </a:r>
                      <a:endParaRPr lang="en-IN" sz="2000" dirty="0"/>
                    </a:p>
                  </a:txBody>
                  <a:tcPr marL="68580" marR="68580" marT="34290" marB="34290"/>
                </a:tc>
                <a:tc>
                  <a:txBody>
                    <a:bodyPr/>
                    <a:lstStyle/>
                    <a:p>
                      <a:r>
                        <a:rPr lang="en-US" sz="2000" dirty="0"/>
                        <a:t>21.04</a:t>
                      </a:r>
                      <a:endParaRPr lang="en-IN" sz="2000" dirty="0"/>
                    </a:p>
                  </a:txBody>
                  <a:tcPr marL="68580" marR="68580" marT="34290" marB="34290"/>
                </a:tc>
                <a:tc>
                  <a:txBody>
                    <a:bodyPr/>
                    <a:lstStyle/>
                    <a:p>
                      <a:r>
                        <a:rPr lang="en-US" sz="2000" b="1" dirty="0"/>
                        <a:t>27.36</a:t>
                      </a:r>
                      <a:endParaRPr lang="en-IN" sz="2000" b="1" dirty="0"/>
                    </a:p>
                  </a:txBody>
                  <a:tcPr marL="68580" marR="68580" marT="34290" marB="34290"/>
                </a:tc>
                <a:extLst>
                  <a:ext uri="{0D108BD9-81ED-4DB2-BD59-A6C34878D82A}">
                    <a16:rowId xmlns:a16="http://schemas.microsoft.com/office/drawing/2014/main" val="377528624"/>
                  </a:ext>
                </a:extLst>
              </a:tr>
              <a:tr h="489748">
                <a:tc>
                  <a:txBody>
                    <a:bodyPr/>
                    <a:lstStyle/>
                    <a:p>
                      <a:r>
                        <a:rPr lang="en-US" sz="2000" dirty="0">
                          <a:solidFill>
                            <a:schemeClr val="tx1"/>
                          </a:solidFill>
                        </a:rPr>
                        <a:t>VL</a:t>
                      </a:r>
                      <a:endParaRPr lang="en-IN" sz="2000" i="1" dirty="0">
                        <a:solidFill>
                          <a:schemeClr val="tx1"/>
                        </a:solidFill>
                      </a:endParaRPr>
                    </a:p>
                  </a:txBody>
                  <a:tcPr marL="68580" marR="68580" marT="34290" marB="34290"/>
                </a:tc>
                <a:tc>
                  <a:txBody>
                    <a:bodyPr/>
                    <a:lstStyle/>
                    <a:p>
                      <a:r>
                        <a:rPr lang="en-US" sz="2000" dirty="0"/>
                        <a:t>29.65</a:t>
                      </a:r>
                    </a:p>
                  </a:txBody>
                  <a:tcPr marL="68580" marR="68580" marT="34290" marB="34290"/>
                </a:tc>
                <a:tc>
                  <a:txBody>
                    <a:bodyPr/>
                    <a:lstStyle/>
                    <a:p>
                      <a:r>
                        <a:rPr lang="en-US" sz="2000" dirty="0"/>
                        <a:t>25.21</a:t>
                      </a:r>
                      <a:endParaRPr lang="en-IN" sz="2000" dirty="0"/>
                    </a:p>
                  </a:txBody>
                  <a:tcPr marL="68580" marR="68580" marT="34290" marB="34290"/>
                </a:tc>
                <a:tc>
                  <a:txBody>
                    <a:bodyPr/>
                    <a:lstStyle/>
                    <a:p>
                      <a:r>
                        <a:rPr lang="en-US" sz="2000" dirty="0"/>
                        <a:t>27.38</a:t>
                      </a:r>
                      <a:endParaRPr lang="en-IN" sz="2000" dirty="0"/>
                    </a:p>
                  </a:txBody>
                  <a:tcPr marL="68580" marR="68580" marT="34290" marB="34290"/>
                </a:tc>
                <a:tc>
                  <a:txBody>
                    <a:bodyPr/>
                    <a:lstStyle/>
                    <a:p>
                      <a:r>
                        <a:rPr lang="en-US" sz="2000" dirty="0"/>
                        <a:t>22.25</a:t>
                      </a:r>
                      <a:endParaRPr lang="en-IN" sz="2000" dirty="0"/>
                    </a:p>
                  </a:txBody>
                  <a:tcPr marL="68580" marR="68580" marT="34290" marB="34290"/>
                </a:tc>
                <a:tc>
                  <a:txBody>
                    <a:bodyPr/>
                    <a:lstStyle/>
                    <a:p>
                      <a:r>
                        <a:rPr lang="en-US" sz="2000" b="1" dirty="0"/>
                        <a:t>31.07</a:t>
                      </a:r>
                      <a:endParaRPr lang="en-IN" sz="2000" b="1" dirty="0"/>
                    </a:p>
                  </a:txBody>
                  <a:tcPr marL="68580" marR="68580" marT="34290" marB="34290"/>
                </a:tc>
                <a:extLst>
                  <a:ext uri="{0D108BD9-81ED-4DB2-BD59-A6C34878D82A}">
                    <a16:rowId xmlns:a16="http://schemas.microsoft.com/office/drawing/2014/main" val="3400787767"/>
                  </a:ext>
                </a:extLst>
              </a:tr>
              <a:tr h="489748">
                <a:tc>
                  <a:txBody>
                    <a:bodyPr/>
                    <a:lstStyle/>
                    <a:p>
                      <a:r>
                        <a:rPr lang="en-US" sz="2000" i="0" dirty="0">
                          <a:solidFill>
                            <a:schemeClr val="tx1"/>
                          </a:solidFill>
                        </a:rPr>
                        <a:t>TN</a:t>
                      </a:r>
                      <a:endParaRPr lang="en-IN" sz="2000" i="0" dirty="0">
                        <a:solidFill>
                          <a:schemeClr val="tx1"/>
                        </a:solidFill>
                      </a:endParaRPr>
                    </a:p>
                  </a:txBody>
                  <a:tcPr marL="68580" marR="68580" marT="34290" marB="34290"/>
                </a:tc>
                <a:tc>
                  <a:txBody>
                    <a:bodyPr/>
                    <a:lstStyle/>
                    <a:p>
                      <a:r>
                        <a:rPr lang="en-US" sz="2000" dirty="0"/>
                        <a:t>27.65</a:t>
                      </a:r>
                    </a:p>
                  </a:txBody>
                  <a:tcPr marL="68580" marR="68580" marT="34290" marB="34290"/>
                </a:tc>
                <a:tc>
                  <a:txBody>
                    <a:bodyPr/>
                    <a:lstStyle/>
                    <a:p>
                      <a:r>
                        <a:rPr lang="en-US" sz="2000" dirty="0"/>
                        <a:t>30.53</a:t>
                      </a:r>
                      <a:endParaRPr lang="en-IN" sz="2000" dirty="0"/>
                    </a:p>
                  </a:txBody>
                  <a:tcPr marL="68580" marR="68580" marT="34290" marB="34290"/>
                </a:tc>
                <a:tc>
                  <a:txBody>
                    <a:bodyPr/>
                    <a:lstStyle/>
                    <a:p>
                      <a:r>
                        <a:rPr lang="en-US" sz="2000" dirty="0"/>
                        <a:t>29.01</a:t>
                      </a:r>
                      <a:endParaRPr lang="en-IN" sz="2000" dirty="0"/>
                    </a:p>
                  </a:txBody>
                  <a:tcPr marL="68580" marR="68580" marT="34290" marB="34290"/>
                </a:tc>
                <a:tc>
                  <a:txBody>
                    <a:bodyPr/>
                    <a:lstStyle/>
                    <a:p>
                      <a:r>
                        <a:rPr lang="en-US" sz="2000" dirty="0"/>
                        <a:t>30.14</a:t>
                      </a:r>
                      <a:endParaRPr lang="en-IN" sz="2000" dirty="0"/>
                    </a:p>
                  </a:txBody>
                  <a:tcPr marL="68580" marR="68580" marT="34290" marB="34290"/>
                </a:tc>
                <a:tc>
                  <a:txBody>
                    <a:bodyPr/>
                    <a:lstStyle/>
                    <a:p>
                      <a:r>
                        <a:rPr lang="en-US" sz="2000" b="1" dirty="0"/>
                        <a:t>34.48</a:t>
                      </a:r>
                      <a:endParaRPr lang="en-IN" sz="2000" b="1" dirty="0"/>
                    </a:p>
                  </a:txBody>
                  <a:tcPr marL="68580" marR="68580" marT="34290" marB="34290"/>
                </a:tc>
                <a:extLst>
                  <a:ext uri="{0D108BD9-81ED-4DB2-BD59-A6C34878D82A}">
                    <a16:rowId xmlns:a16="http://schemas.microsoft.com/office/drawing/2014/main" val="2395594021"/>
                  </a:ext>
                </a:extLst>
              </a:tr>
            </a:tbl>
          </a:graphicData>
        </a:graphic>
      </p:graphicFrame>
      <p:sp>
        <p:nvSpPr>
          <p:cNvPr id="16" name="TextBox 15">
            <a:extLst>
              <a:ext uri="{FF2B5EF4-FFF2-40B4-BE49-F238E27FC236}">
                <a16:creationId xmlns:a16="http://schemas.microsoft.com/office/drawing/2014/main" id="{469EAC52-648D-C91F-2922-3986E0951907}"/>
              </a:ext>
            </a:extLst>
          </p:cNvPr>
          <p:cNvSpPr txBox="1"/>
          <p:nvPr/>
        </p:nvSpPr>
        <p:spPr>
          <a:xfrm>
            <a:off x="289336" y="3028890"/>
            <a:ext cx="2081570" cy="400110"/>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nchor="ctr">
            <a:spAutoFit/>
            <a:scene3d>
              <a:camera prst="perspectiveRight"/>
              <a:lightRig rig="threePt" dir="t"/>
            </a:scene3d>
          </a:bodyPr>
          <a:lstStyle/>
          <a:p>
            <a:pPr algn="ctr"/>
            <a:r>
              <a:rPr lang="en-US" sz="2000" b="1" spc="-15" dirty="0">
                <a:latin typeface="Raleway" panose="020B0503030101060003" pitchFamily="34" charset="77"/>
              </a:rPr>
              <a:t>PSNR (in dB)</a:t>
            </a:r>
          </a:p>
        </p:txBody>
      </p:sp>
      <p:sp>
        <p:nvSpPr>
          <p:cNvPr id="3" name="TextBox 2">
            <a:extLst>
              <a:ext uri="{FF2B5EF4-FFF2-40B4-BE49-F238E27FC236}">
                <a16:creationId xmlns:a16="http://schemas.microsoft.com/office/drawing/2014/main" id="{9A8C0EF9-A8BD-B98B-52F1-323C060AF737}"/>
              </a:ext>
            </a:extLst>
          </p:cNvPr>
          <p:cNvSpPr txBox="1"/>
          <p:nvPr/>
        </p:nvSpPr>
        <p:spPr>
          <a:xfrm>
            <a:off x="921804" y="6226248"/>
            <a:ext cx="10214990" cy="430887"/>
          </a:xfrm>
          <a:prstGeom prst="rect">
            <a:avLst/>
          </a:prstGeom>
          <a:noFill/>
        </p:spPr>
        <p:txBody>
          <a:bodyPr wrap="square">
            <a:spAutoFit/>
          </a:bodyPr>
          <a:lstStyle/>
          <a:p>
            <a:r>
              <a:rPr lang="en-US" sz="2200" b="1" i="0" dirty="0">
                <a:solidFill>
                  <a:schemeClr val="accent4">
                    <a:lumMod val="50000"/>
                  </a:schemeClr>
                </a:solidFill>
                <a:effectLst/>
              </a:rPr>
              <a:t>Performance comparison against state-of-the-art Extrapolation algorithms</a:t>
            </a:r>
            <a:endParaRPr lang="en-IN" sz="2200" dirty="0">
              <a:solidFill>
                <a:schemeClr val="accent4">
                  <a:lumMod val="50000"/>
                </a:schemeClr>
              </a:solidFill>
            </a:endParaRPr>
          </a:p>
        </p:txBody>
      </p:sp>
    </p:spTree>
    <p:custDataLst>
      <p:tags r:id="rId1"/>
    </p:custDataLst>
    <p:extLst>
      <p:ext uri="{BB962C8B-B14F-4D97-AF65-F5344CB8AC3E}">
        <p14:creationId xmlns:p14="http://schemas.microsoft.com/office/powerpoint/2010/main" val="2960555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wipe(down)">
                                      <p:cBhvr>
                                        <p:cTn id="1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1BE727-E210-C7CB-BC39-EBEA06B24EB8}"/>
              </a:ext>
            </a:extLst>
          </p:cNvPr>
          <p:cNvSpPr>
            <a:spLocks noGrp="1"/>
          </p:cNvSpPr>
          <p:nvPr>
            <p:ph type="sldNum" sz="quarter" idx="12"/>
          </p:nvPr>
        </p:nvSpPr>
        <p:spPr/>
        <p:txBody>
          <a:bodyPr/>
          <a:lstStyle/>
          <a:p>
            <a:fld id="{8E728CAC-BCD3-4CC2-B368-B1EB370FCE0A}" type="slidenum">
              <a:rPr lang="en-IN" smtClean="0"/>
              <a:t>13</a:t>
            </a:fld>
            <a:endParaRPr lang="en-IN"/>
          </a:p>
        </p:txBody>
      </p:sp>
      <p:pic>
        <p:nvPicPr>
          <p:cNvPr id="4" name="Picture 3">
            <a:extLst>
              <a:ext uri="{FF2B5EF4-FFF2-40B4-BE49-F238E27FC236}">
                <a16:creationId xmlns:a16="http://schemas.microsoft.com/office/drawing/2014/main" id="{85A25050-8200-6A8D-06EE-6F5BB63718DA}"/>
              </a:ext>
            </a:extLst>
          </p:cNvPr>
          <p:cNvPicPr>
            <a:picLocks noChangeAspect="1"/>
          </p:cNvPicPr>
          <p:nvPr/>
        </p:nvPicPr>
        <p:blipFill>
          <a:blip r:embed="rId2"/>
          <a:stretch>
            <a:fillRect/>
          </a:stretch>
        </p:blipFill>
        <p:spPr>
          <a:xfrm>
            <a:off x="208855" y="974293"/>
            <a:ext cx="6635005" cy="5158653"/>
          </a:xfrm>
          <a:prstGeom prst="rect">
            <a:avLst/>
          </a:prstGeom>
          <a:ln>
            <a:solidFill>
              <a:schemeClr val="tx2">
                <a:lumMod val="10000"/>
                <a:lumOff val="90000"/>
              </a:schemeClr>
            </a:solidFill>
          </a:ln>
          <a:effectLst>
            <a:outerShdw blurRad="50800" dist="38100" dir="13500000" algn="br" rotWithShape="0">
              <a:prstClr val="black">
                <a:alpha val="40000"/>
              </a:prstClr>
            </a:outerShdw>
          </a:effectLst>
          <a:scene3d>
            <a:camera prst="orthographicFront">
              <a:rot lat="0" lon="0" rev="0"/>
            </a:camera>
            <a:lightRig rig="balanced" dir="t">
              <a:rot lat="0" lon="0" rev="8700000"/>
            </a:lightRig>
          </a:scene3d>
          <a:sp3d>
            <a:bevelT w="190500" h="38100"/>
          </a:sp3d>
        </p:spPr>
      </p:pic>
      <p:sp>
        <p:nvSpPr>
          <p:cNvPr id="5" name="TextBox 4">
            <a:extLst>
              <a:ext uri="{FF2B5EF4-FFF2-40B4-BE49-F238E27FC236}">
                <a16:creationId xmlns:a16="http://schemas.microsoft.com/office/drawing/2014/main" id="{395D73C6-403B-D3B7-2F80-73781E4DD6DD}"/>
              </a:ext>
            </a:extLst>
          </p:cNvPr>
          <p:cNvSpPr txBox="1"/>
          <p:nvPr/>
        </p:nvSpPr>
        <p:spPr>
          <a:xfrm>
            <a:off x="153551" y="80090"/>
            <a:ext cx="1956819" cy="707886"/>
          </a:xfrm>
          <a:prstGeom prst="rect">
            <a:avLst/>
          </a:prstGeom>
          <a:noFill/>
        </p:spPr>
        <p:txBody>
          <a:bodyPr wrap="none" rtlCol="0">
            <a:spAutoFit/>
          </a:bodyPr>
          <a:lstStyle/>
          <a:p>
            <a:pPr algn="ctr"/>
            <a:r>
              <a:rPr lang="en-US" sz="4000" b="1" dirty="0">
                <a:solidFill>
                  <a:schemeClr val="tx2"/>
                </a:solidFill>
                <a:cs typeface="Poppins" pitchFamily="2" charset="77"/>
              </a:rPr>
              <a:t>Results</a:t>
            </a:r>
          </a:p>
        </p:txBody>
      </p:sp>
      <p:sp>
        <p:nvSpPr>
          <p:cNvPr id="7" name="TextBox 6">
            <a:extLst>
              <a:ext uri="{FF2B5EF4-FFF2-40B4-BE49-F238E27FC236}">
                <a16:creationId xmlns:a16="http://schemas.microsoft.com/office/drawing/2014/main" id="{63D53301-1223-D03D-E726-0A2BD120CA90}"/>
              </a:ext>
            </a:extLst>
          </p:cNvPr>
          <p:cNvSpPr txBox="1"/>
          <p:nvPr/>
        </p:nvSpPr>
        <p:spPr>
          <a:xfrm>
            <a:off x="208855" y="6264611"/>
            <a:ext cx="7130474" cy="430887"/>
          </a:xfrm>
          <a:prstGeom prst="rect">
            <a:avLst/>
          </a:prstGeom>
          <a:noFill/>
        </p:spPr>
        <p:txBody>
          <a:bodyPr wrap="square">
            <a:spAutoFit/>
          </a:bodyPr>
          <a:lstStyle/>
          <a:p>
            <a:r>
              <a:rPr lang="en-US" sz="2200" b="1" i="0" dirty="0">
                <a:solidFill>
                  <a:schemeClr val="accent4">
                    <a:lumMod val="50000"/>
                  </a:schemeClr>
                </a:solidFill>
                <a:effectLst/>
              </a:rPr>
              <a:t>Performance comparison of various meta-learners</a:t>
            </a:r>
            <a:r>
              <a:rPr lang="en-US" sz="2200" dirty="0">
                <a:solidFill>
                  <a:schemeClr val="accent4">
                    <a:lumMod val="50000"/>
                  </a:schemeClr>
                </a:solidFill>
              </a:rPr>
              <a:t> </a:t>
            </a:r>
            <a:endParaRPr lang="en-IN" sz="2200" dirty="0">
              <a:solidFill>
                <a:schemeClr val="accent4">
                  <a:lumMod val="50000"/>
                </a:schemeClr>
              </a:solidFill>
            </a:endParaRPr>
          </a:p>
        </p:txBody>
      </p:sp>
      <p:sp>
        <p:nvSpPr>
          <p:cNvPr id="8" name="Rectangle 7">
            <a:extLst>
              <a:ext uri="{FF2B5EF4-FFF2-40B4-BE49-F238E27FC236}">
                <a16:creationId xmlns:a16="http://schemas.microsoft.com/office/drawing/2014/main" id="{CF4C04C9-AD60-7C5A-419D-70CAD2763E74}"/>
              </a:ext>
            </a:extLst>
          </p:cNvPr>
          <p:cNvSpPr/>
          <p:nvPr/>
        </p:nvSpPr>
        <p:spPr>
          <a:xfrm>
            <a:off x="7137556" y="2232055"/>
            <a:ext cx="5054444" cy="1073913"/>
          </a:xfrm>
          <a:prstGeom prst="rect">
            <a:avLst/>
          </a:prstGeom>
          <a:solidFill>
            <a:schemeClr val="bg1"/>
          </a:solid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US" sz="2000" i="1" dirty="0">
                <a:solidFill>
                  <a:srgbClr val="000000"/>
                </a:solidFill>
              </a:rPr>
              <a:t>X4Rate</a:t>
            </a:r>
            <a:r>
              <a:rPr lang="en-US" sz="2000" dirty="0">
                <a:solidFill>
                  <a:srgbClr val="000000"/>
                </a:solidFill>
              </a:rPr>
              <a:t> </a:t>
            </a:r>
            <a:r>
              <a:rPr lang="en-US" sz="2000" dirty="0">
                <a:solidFill>
                  <a:schemeClr val="tx1"/>
                </a:solidFill>
              </a:rPr>
              <a:t>delivers the highest </a:t>
            </a:r>
            <a:r>
              <a:rPr lang="en-US" sz="2000" b="1" dirty="0">
                <a:solidFill>
                  <a:schemeClr val="tx1"/>
                </a:solidFill>
              </a:rPr>
              <a:t>accuracy</a:t>
            </a:r>
            <a:r>
              <a:rPr lang="en-US" sz="2000" dirty="0">
                <a:solidFill>
                  <a:schemeClr val="tx1"/>
                </a:solidFill>
              </a:rPr>
              <a:t> (</a:t>
            </a:r>
            <a:r>
              <a:rPr lang="en-US" sz="2000" b="1" dirty="0">
                <a:solidFill>
                  <a:schemeClr val="tx1"/>
                </a:solidFill>
              </a:rPr>
              <a:t>0.92</a:t>
            </a:r>
            <a:r>
              <a:rPr lang="en-US" sz="2000" dirty="0">
                <a:solidFill>
                  <a:schemeClr val="tx1"/>
                </a:solidFill>
              </a:rPr>
              <a:t>) </a:t>
            </a:r>
            <a:r>
              <a:rPr lang="en-US" sz="2000" dirty="0">
                <a:solidFill>
                  <a:srgbClr val="000000"/>
                </a:solidFill>
              </a:rPr>
              <a:t>along with superior results across all other performance metrics.</a:t>
            </a:r>
          </a:p>
        </p:txBody>
      </p:sp>
      <p:pic>
        <p:nvPicPr>
          <p:cNvPr id="9" name="Graphic 8" descr="Race Flag with solid fill">
            <a:extLst>
              <a:ext uri="{FF2B5EF4-FFF2-40B4-BE49-F238E27FC236}">
                <a16:creationId xmlns:a16="http://schemas.microsoft.com/office/drawing/2014/main" id="{14780793-CDCE-AFED-A7CD-02FA0B7C9CC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20069401">
            <a:off x="6952575" y="1594343"/>
            <a:ext cx="711363" cy="722919"/>
          </a:xfrm>
          <a:prstGeom prst="rect">
            <a:avLst/>
          </a:prstGeom>
        </p:spPr>
      </p:pic>
      <p:sp>
        <p:nvSpPr>
          <p:cNvPr id="10" name="Rectangle 9">
            <a:extLst>
              <a:ext uri="{FF2B5EF4-FFF2-40B4-BE49-F238E27FC236}">
                <a16:creationId xmlns:a16="http://schemas.microsoft.com/office/drawing/2014/main" id="{BC5E5F60-8605-28ED-2FD7-08B9595D9863}"/>
              </a:ext>
            </a:extLst>
          </p:cNvPr>
          <p:cNvSpPr/>
          <p:nvPr/>
        </p:nvSpPr>
        <p:spPr>
          <a:xfrm>
            <a:off x="7141484" y="4190076"/>
            <a:ext cx="5054444" cy="707887"/>
          </a:xfrm>
          <a:prstGeom prst="rect">
            <a:avLst/>
          </a:prstGeom>
          <a:solidFill>
            <a:schemeClr val="bg1"/>
          </a:solid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endParaRPr lang="en-US" sz="2000" dirty="0">
              <a:solidFill>
                <a:srgbClr val="000000"/>
              </a:solidFill>
            </a:endParaRPr>
          </a:p>
          <a:p>
            <a:r>
              <a:rPr lang="en-US" sz="2000" dirty="0">
                <a:solidFill>
                  <a:srgbClr val="000000"/>
                </a:solidFill>
              </a:rPr>
              <a:t>The second-highest accuracy is attained by RL.</a:t>
            </a:r>
          </a:p>
          <a:p>
            <a:endParaRPr lang="en-US" sz="2000" dirty="0">
              <a:solidFill>
                <a:srgbClr val="000000"/>
              </a:solidFill>
            </a:endParaRPr>
          </a:p>
        </p:txBody>
      </p:sp>
      <p:pic>
        <p:nvPicPr>
          <p:cNvPr id="11" name="Graphic 10" descr="Race Flag with solid fill">
            <a:extLst>
              <a:ext uri="{FF2B5EF4-FFF2-40B4-BE49-F238E27FC236}">
                <a16:creationId xmlns:a16="http://schemas.microsoft.com/office/drawing/2014/main" id="{A3BC4BEC-E1F3-A967-1BF6-167AE1899EC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20069401">
            <a:off x="6960761" y="3555889"/>
            <a:ext cx="711363" cy="722919"/>
          </a:xfrm>
          <a:prstGeom prst="rect">
            <a:avLst/>
          </a:prstGeom>
        </p:spPr>
      </p:pic>
    </p:spTree>
    <p:extLst>
      <p:ext uri="{BB962C8B-B14F-4D97-AF65-F5344CB8AC3E}">
        <p14:creationId xmlns:p14="http://schemas.microsoft.com/office/powerpoint/2010/main" val="1398956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barn(inVertical)">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F86E947-DC5B-472F-CBE7-1A8BFFD0BB9B}"/>
              </a:ext>
            </a:extLst>
          </p:cNvPr>
          <p:cNvSpPr>
            <a:spLocks noGrp="1"/>
          </p:cNvSpPr>
          <p:nvPr>
            <p:ph type="sldNum" sz="quarter" idx="12"/>
          </p:nvPr>
        </p:nvSpPr>
        <p:spPr/>
        <p:txBody>
          <a:bodyPr/>
          <a:lstStyle/>
          <a:p>
            <a:fld id="{8E728CAC-BCD3-4CC2-B368-B1EB370FCE0A}" type="slidenum">
              <a:rPr lang="en-IN" smtClean="0"/>
              <a:t>14</a:t>
            </a:fld>
            <a:endParaRPr lang="en-IN"/>
          </a:p>
        </p:txBody>
      </p:sp>
      <p:sp>
        <p:nvSpPr>
          <p:cNvPr id="5" name="TextBox 4">
            <a:extLst>
              <a:ext uri="{FF2B5EF4-FFF2-40B4-BE49-F238E27FC236}">
                <a16:creationId xmlns:a16="http://schemas.microsoft.com/office/drawing/2014/main" id="{FAA7D4D2-A496-546D-8832-D1698FE0996F}"/>
              </a:ext>
            </a:extLst>
          </p:cNvPr>
          <p:cNvSpPr txBox="1"/>
          <p:nvPr/>
        </p:nvSpPr>
        <p:spPr>
          <a:xfrm>
            <a:off x="199619" y="80090"/>
            <a:ext cx="1846211" cy="707886"/>
          </a:xfrm>
          <a:prstGeom prst="rect">
            <a:avLst/>
          </a:prstGeom>
          <a:noFill/>
        </p:spPr>
        <p:txBody>
          <a:bodyPr wrap="none" rtlCol="0">
            <a:spAutoFit/>
          </a:bodyPr>
          <a:lstStyle/>
          <a:p>
            <a:pPr algn="ctr"/>
            <a:r>
              <a:rPr lang="en-US" sz="4000" b="1" dirty="0">
                <a:solidFill>
                  <a:schemeClr val="tx2"/>
                </a:solidFill>
                <a:latin typeface="+mj-lt"/>
                <a:cs typeface="Poppins" pitchFamily="2" charset="77"/>
              </a:rPr>
              <a:t>Results</a:t>
            </a:r>
          </a:p>
        </p:txBody>
      </p:sp>
      <p:graphicFrame>
        <p:nvGraphicFramePr>
          <p:cNvPr id="12" name="Table 11">
            <a:extLst>
              <a:ext uri="{FF2B5EF4-FFF2-40B4-BE49-F238E27FC236}">
                <a16:creationId xmlns:a16="http://schemas.microsoft.com/office/drawing/2014/main" id="{20180CC7-0CD0-4AD7-2476-A3531F2BC900}"/>
              </a:ext>
            </a:extLst>
          </p:cNvPr>
          <p:cNvGraphicFramePr>
            <a:graphicFrameLocks noGrp="1"/>
          </p:cNvGraphicFramePr>
          <p:nvPr>
            <p:extLst>
              <p:ext uri="{D42A27DB-BD31-4B8C-83A1-F6EECF244321}">
                <p14:modId xmlns:p14="http://schemas.microsoft.com/office/powerpoint/2010/main" val="792701122"/>
              </p:ext>
            </p:extLst>
          </p:nvPr>
        </p:nvGraphicFramePr>
        <p:xfrm>
          <a:off x="135118" y="1249680"/>
          <a:ext cx="6627043" cy="4358640"/>
        </p:xfrm>
        <a:graphic>
          <a:graphicData uri="http://schemas.openxmlformats.org/drawingml/2006/table">
            <a:tbl>
              <a:tblPr firstRow="1" bandRow="1">
                <a:tableStyleId>{5C22544A-7EE6-4342-B048-85BDC9FD1C3A}</a:tableStyleId>
              </a:tblPr>
              <a:tblGrid>
                <a:gridCol w="913431">
                  <a:extLst>
                    <a:ext uri="{9D8B030D-6E8A-4147-A177-3AD203B41FA5}">
                      <a16:colId xmlns:a16="http://schemas.microsoft.com/office/drawing/2014/main" val="3737907067"/>
                    </a:ext>
                  </a:extLst>
                </a:gridCol>
                <a:gridCol w="1669513">
                  <a:extLst>
                    <a:ext uri="{9D8B030D-6E8A-4147-A177-3AD203B41FA5}">
                      <a16:colId xmlns:a16="http://schemas.microsoft.com/office/drawing/2014/main" val="1145037331"/>
                    </a:ext>
                  </a:extLst>
                </a:gridCol>
                <a:gridCol w="1442301">
                  <a:extLst>
                    <a:ext uri="{9D8B030D-6E8A-4147-A177-3AD203B41FA5}">
                      <a16:colId xmlns:a16="http://schemas.microsoft.com/office/drawing/2014/main" val="1696659665"/>
                    </a:ext>
                  </a:extLst>
                </a:gridCol>
                <a:gridCol w="1131217">
                  <a:extLst>
                    <a:ext uri="{9D8B030D-6E8A-4147-A177-3AD203B41FA5}">
                      <a16:colId xmlns:a16="http://schemas.microsoft.com/office/drawing/2014/main" val="2027162818"/>
                    </a:ext>
                  </a:extLst>
                </a:gridCol>
                <a:gridCol w="1470581">
                  <a:extLst>
                    <a:ext uri="{9D8B030D-6E8A-4147-A177-3AD203B41FA5}">
                      <a16:colId xmlns:a16="http://schemas.microsoft.com/office/drawing/2014/main" val="2869582851"/>
                    </a:ext>
                  </a:extLst>
                </a:gridCol>
              </a:tblGrid>
              <a:tr h="270573">
                <a:tc>
                  <a:txBody>
                    <a:bodyPr/>
                    <a:lstStyle/>
                    <a:p>
                      <a:pPr>
                        <a:buNone/>
                      </a:pPr>
                      <a:r>
                        <a:rPr lang="en-IN" sz="2000" b="1" dirty="0">
                          <a:solidFill>
                            <a:schemeClr val="bg1"/>
                          </a:solidFill>
                          <a:effectLst/>
                        </a:rPr>
                        <a:t>Algo. </a:t>
                      </a:r>
                      <a:endParaRPr lang="en-IN" sz="2000" dirty="0">
                        <a:solidFill>
                          <a:schemeClr val="bg1"/>
                        </a:solidFill>
                        <a:effectLst/>
                        <a:latin typeface="+mn-lt"/>
                      </a:endParaRPr>
                    </a:p>
                  </a:txBody>
                  <a:tcPr anchor="ctr"/>
                </a:tc>
                <a:tc>
                  <a:txBody>
                    <a:bodyPr/>
                    <a:lstStyle/>
                    <a:p>
                      <a:pPr>
                        <a:buNone/>
                      </a:pPr>
                      <a:r>
                        <a:rPr lang="en-IN" sz="2000" b="1" dirty="0">
                          <a:solidFill>
                            <a:schemeClr val="bg1"/>
                          </a:solidFill>
                          <a:effectLst/>
                        </a:rPr>
                        <a:t>Mob-FGSR </a:t>
                      </a:r>
                      <a:endParaRPr lang="en-IN" sz="2000" dirty="0">
                        <a:solidFill>
                          <a:schemeClr val="bg1"/>
                        </a:solidFill>
                        <a:effectLst/>
                        <a:latin typeface="+mn-lt"/>
                      </a:endParaRPr>
                    </a:p>
                  </a:txBody>
                  <a:tcPr anchor="ctr"/>
                </a:tc>
                <a:tc>
                  <a:txBody>
                    <a:bodyPr/>
                    <a:lstStyle/>
                    <a:p>
                      <a:pPr>
                        <a:buNone/>
                      </a:pPr>
                      <a:r>
                        <a:rPr lang="en-IN" sz="2000" b="1" dirty="0">
                          <a:solidFill>
                            <a:schemeClr val="bg1"/>
                          </a:solidFill>
                          <a:effectLst/>
                        </a:rPr>
                        <a:t>ExtraSS </a:t>
                      </a:r>
                      <a:endParaRPr lang="en-IN" sz="2000" dirty="0">
                        <a:solidFill>
                          <a:schemeClr val="bg1"/>
                        </a:solidFill>
                        <a:effectLst/>
                        <a:latin typeface="+mn-lt"/>
                      </a:endParaRPr>
                    </a:p>
                  </a:txBody>
                  <a:tcPr anchor="ctr"/>
                </a:tc>
                <a:tc>
                  <a:txBody>
                    <a:bodyPr/>
                    <a:lstStyle/>
                    <a:p>
                      <a:pPr>
                        <a:buNone/>
                      </a:pPr>
                      <a:r>
                        <a:rPr lang="en-IN" sz="2000" b="1" dirty="0">
                          <a:solidFill>
                            <a:schemeClr val="bg1"/>
                          </a:solidFill>
                          <a:effectLst/>
                        </a:rPr>
                        <a:t>GFFE </a:t>
                      </a:r>
                      <a:endParaRPr lang="en-IN" sz="2000" dirty="0">
                        <a:solidFill>
                          <a:schemeClr val="bg1"/>
                        </a:solidFill>
                        <a:effectLst/>
                        <a:latin typeface="+mn-lt"/>
                      </a:endParaRPr>
                    </a:p>
                  </a:txBody>
                  <a:tcPr anchor="ctr"/>
                </a:tc>
                <a:tc>
                  <a:txBody>
                    <a:bodyPr/>
                    <a:lstStyle/>
                    <a:p>
                      <a:pPr>
                        <a:buNone/>
                      </a:pPr>
                      <a:r>
                        <a:rPr lang="en-IN" sz="2000" b="1" dirty="0">
                          <a:solidFill>
                            <a:schemeClr val="bg1"/>
                          </a:solidFill>
                          <a:effectLst/>
                        </a:rPr>
                        <a:t>ExtraNet</a:t>
                      </a:r>
                      <a:endParaRPr lang="en-IN" sz="2000" dirty="0">
                        <a:solidFill>
                          <a:schemeClr val="bg1"/>
                        </a:solidFill>
                        <a:effectLst/>
                        <a:latin typeface="+mn-lt"/>
                      </a:endParaRPr>
                    </a:p>
                  </a:txBody>
                  <a:tcPr anchor="ctr"/>
                </a:tc>
                <a:extLst>
                  <a:ext uri="{0D108BD9-81ED-4DB2-BD59-A6C34878D82A}">
                    <a16:rowId xmlns:a16="http://schemas.microsoft.com/office/drawing/2014/main" val="3802020006"/>
                  </a:ext>
                </a:extLst>
              </a:tr>
              <a:tr h="270573">
                <a:tc>
                  <a:txBody>
                    <a:bodyPr/>
                    <a:lstStyle/>
                    <a:p>
                      <a:pPr>
                        <a:buNone/>
                      </a:pPr>
                      <a:r>
                        <a:rPr lang="en-IN" sz="2000" b="0" dirty="0">
                          <a:solidFill>
                            <a:srgbClr val="000000"/>
                          </a:solidFill>
                          <a:effectLst/>
                        </a:rPr>
                        <a:t>PR </a:t>
                      </a:r>
                      <a:endParaRPr lang="en-IN" sz="2000" b="0" dirty="0">
                        <a:effectLst/>
                        <a:latin typeface="+mn-lt"/>
                      </a:endParaRPr>
                    </a:p>
                  </a:txBody>
                  <a:tcPr anchor="ctr"/>
                </a:tc>
                <a:tc>
                  <a:txBody>
                    <a:bodyPr/>
                    <a:lstStyle/>
                    <a:p>
                      <a:pPr>
                        <a:buNone/>
                      </a:pPr>
                      <a:r>
                        <a:rPr lang="en-IN" sz="2000" b="0" dirty="0">
                          <a:solidFill>
                            <a:srgbClr val="000000"/>
                          </a:solidFill>
                          <a:effectLst/>
                        </a:rPr>
                        <a:t>05.1 </a:t>
                      </a:r>
                      <a:endParaRPr lang="en-IN" sz="2000" dirty="0">
                        <a:effectLst/>
                        <a:latin typeface="+mn-lt"/>
                      </a:endParaRPr>
                    </a:p>
                  </a:txBody>
                  <a:tcPr anchor="ctr"/>
                </a:tc>
                <a:tc>
                  <a:txBody>
                    <a:bodyPr/>
                    <a:lstStyle/>
                    <a:p>
                      <a:pPr>
                        <a:buNone/>
                      </a:pPr>
                      <a:r>
                        <a:rPr lang="en-IN" sz="2000" b="0" dirty="0">
                          <a:solidFill>
                            <a:srgbClr val="000000"/>
                          </a:solidFill>
                          <a:effectLst/>
                        </a:rPr>
                        <a:t>26.5 </a:t>
                      </a:r>
                      <a:endParaRPr lang="en-IN" sz="2000" dirty="0">
                        <a:effectLst/>
                        <a:latin typeface="+mn-lt"/>
                      </a:endParaRPr>
                    </a:p>
                  </a:txBody>
                  <a:tcPr anchor="ctr"/>
                </a:tc>
                <a:tc>
                  <a:txBody>
                    <a:bodyPr/>
                    <a:lstStyle/>
                    <a:p>
                      <a:pPr>
                        <a:buNone/>
                      </a:pPr>
                      <a:r>
                        <a:rPr lang="en-IN" sz="2000" b="0" dirty="0">
                          <a:solidFill>
                            <a:srgbClr val="0000FF"/>
                          </a:solidFill>
                          <a:effectLst/>
                        </a:rPr>
                        <a:t>28.2 </a:t>
                      </a:r>
                      <a:endParaRPr lang="en-IN" sz="2000" dirty="0">
                        <a:effectLst/>
                        <a:latin typeface="+mn-lt"/>
                      </a:endParaRPr>
                    </a:p>
                  </a:txBody>
                  <a:tcPr anchor="ctr"/>
                </a:tc>
                <a:tc>
                  <a:txBody>
                    <a:bodyPr/>
                    <a:lstStyle/>
                    <a:p>
                      <a:pPr>
                        <a:buNone/>
                      </a:pPr>
                      <a:r>
                        <a:rPr lang="en-IN" sz="2000" b="1" dirty="0">
                          <a:solidFill>
                            <a:srgbClr val="FF0000"/>
                          </a:solidFill>
                          <a:effectLst/>
                        </a:rPr>
                        <a:t>40.2</a:t>
                      </a:r>
                      <a:endParaRPr lang="en-IN" sz="2000" dirty="0">
                        <a:effectLst/>
                        <a:latin typeface="+mn-lt"/>
                      </a:endParaRPr>
                    </a:p>
                  </a:txBody>
                  <a:tcPr anchor="ctr"/>
                </a:tc>
                <a:extLst>
                  <a:ext uri="{0D108BD9-81ED-4DB2-BD59-A6C34878D82A}">
                    <a16:rowId xmlns:a16="http://schemas.microsoft.com/office/drawing/2014/main" val="1215041587"/>
                  </a:ext>
                </a:extLst>
              </a:tr>
              <a:tr h="270573">
                <a:tc>
                  <a:txBody>
                    <a:bodyPr/>
                    <a:lstStyle/>
                    <a:p>
                      <a:pPr>
                        <a:buNone/>
                      </a:pPr>
                      <a:r>
                        <a:rPr lang="en-IN" sz="2000" b="0" dirty="0">
                          <a:solidFill>
                            <a:srgbClr val="000000"/>
                          </a:solidFill>
                          <a:effectLst/>
                        </a:rPr>
                        <a:t>BK </a:t>
                      </a:r>
                      <a:endParaRPr lang="en-IN" sz="2000" b="0" dirty="0">
                        <a:effectLst/>
                        <a:latin typeface="+mn-lt"/>
                      </a:endParaRPr>
                    </a:p>
                  </a:txBody>
                  <a:tcPr anchor="ctr"/>
                </a:tc>
                <a:tc>
                  <a:txBody>
                    <a:bodyPr/>
                    <a:lstStyle/>
                    <a:p>
                      <a:pPr>
                        <a:buNone/>
                      </a:pPr>
                      <a:r>
                        <a:rPr lang="en-IN" sz="2000" b="0" dirty="0">
                          <a:solidFill>
                            <a:srgbClr val="000000"/>
                          </a:solidFill>
                          <a:effectLst/>
                        </a:rPr>
                        <a:t>18.1 </a:t>
                      </a:r>
                      <a:endParaRPr lang="en-IN" sz="2000" dirty="0">
                        <a:effectLst/>
                        <a:latin typeface="+mn-lt"/>
                      </a:endParaRPr>
                    </a:p>
                  </a:txBody>
                  <a:tcPr anchor="ctr"/>
                </a:tc>
                <a:tc>
                  <a:txBody>
                    <a:bodyPr/>
                    <a:lstStyle/>
                    <a:p>
                      <a:pPr>
                        <a:buNone/>
                      </a:pPr>
                      <a:r>
                        <a:rPr lang="en-IN" sz="2000" b="0">
                          <a:solidFill>
                            <a:srgbClr val="0000FF"/>
                          </a:solidFill>
                          <a:effectLst/>
                        </a:rPr>
                        <a:t>35.2 </a:t>
                      </a:r>
                      <a:endParaRPr lang="en-IN" sz="2000">
                        <a:effectLst/>
                        <a:latin typeface="+mn-lt"/>
                      </a:endParaRPr>
                    </a:p>
                  </a:txBody>
                  <a:tcPr anchor="ctr"/>
                </a:tc>
                <a:tc>
                  <a:txBody>
                    <a:bodyPr/>
                    <a:lstStyle/>
                    <a:p>
                      <a:pPr>
                        <a:buNone/>
                      </a:pPr>
                      <a:r>
                        <a:rPr lang="en-IN" sz="2000" b="1">
                          <a:solidFill>
                            <a:srgbClr val="FF0000"/>
                          </a:solidFill>
                          <a:effectLst/>
                        </a:rPr>
                        <a:t>36.3 </a:t>
                      </a:r>
                      <a:endParaRPr lang="en-IN" sz="2000">
                        <a:effectLst/>
                        <a:latin typeface="+mn-lt"/>
                      </a:endParaRPr>
                    </a:p>
                  </a:txBody>
                  <a:tcPr anchor="ctr"/>
                </a:tc>
                <a:tc>
                  <a:txBody>
                    <a:bodyPr/>
                    <a:lstStyle/>
                    <a:p>
                      <a:pPr>
                        <a:buNone/>
                      </a:pPr>
                      <a:r>
                        <a:rPr lang="en-IN" sz="2000" b="0">
                          <a:solidFill>
                            <a:srgbClr val="000000"/>
                          </a:solidFill>
                          <a:effectLst/>
                        </a:rPr>
                        <a:t>10.4</a:t>
                      </a:r>
                      <a:endParaRPr lang="en-IN" sz="2000">
                        <a:effectLst/>
                        <a:latin typeface="+mn-lt"/>
                      </a:endParaRPr>
                    </a:p>
                  </a:txBody>
                  <a:tcPr anchor="ctr"/>
                </a:tc>
                <a:extLst>
                  <a:ext uri="{0D108BD9-81ED-4DB2-BD59-A6C34878D82A}">
                    <a16:rowId xmlns:a16="http://schemas.microsoft.com/office/drawing/2014/main" val="2707723885"/>
                  </a:ext>
                </a:extLst>
              </a:tr>
              <a:tr h="270573">
                <a:tc>
                  <a:txBody>
                    <a:bodyPr/>
                    <a:lstStyle/>
                    <a:p>
                      <a:pPr>
                        <a:buNone/>
                      </a:pPr>
                      <a:r>
                        <a:rPr lang="en-IN" sz="2000" b="0" dirty="0">
                          <a:solidFill>
                            <a:srgbClr val="000000"/>
                          </a:solidFill>
                          <a:effectLst/>
                        </a:rPr>
                        <a:t>WT </a:t>
                      </a:r>
                      <a:endParaRPr lang="en-IN" sz="2000" b="0" dirty="0">
                        <a:effectLst/>
                        <a:latin typeface="+mn-lt"/>
                      </a:endParaRPr>
                    </a:p>
                  </a:txBody>
                  <a:tcPr anchor="ctr"/>
                </a:tc>
                <a:tc>
                  <a:txBody>
                    <a:bodyPr/>
                    <a:lstStyle/>
                    <a:p>
                      <a:pPr>
                        <a:buNone/>
                      </a:pPr>
                      <a:r>
                        <a:rPr lang="en-IN" sz="2000" b="0">
                          <a:solidFill>
                            <a:srgbClr val="000000"/>
                          </a:solidFill>
                          <a:effectLst/>
                        </a:rPr>
                        <a:t>12.7 </a:t>
                      </a:r>
                      <a:endParaRPr lang="en-IN" sz="2000">
                        <a:effectLst/>
                        <a:latin typeface="+mn-lt"/>
                      </a:endParaRPr>
                    </a:p>
                  </a:txBody>
                  <a:tcPr anchor="ctr"/>
                </a:tc>
                <a:tc>
                  <a:txBody>
                    <a:bodyPr/>
                    <a:lstStyle/>
                    <a:p>
                      <a:pPr>
                        <a:buNone/>
                      </a:pPr>
                      <a:r>
                        <a:rPr lang="en-IN" sz="2000" b="0">
                          <a:solidFill>
                            <a:srgbClr val="000000"/>
                          </a:solidFill>
                          <a:effectLst/>
                        </a:rPr>
                        <a:t>22.0 </a:t>
                      </a:r>
                      <a:endParaRPr lang="en-IN" sz="2000">
                        <a:effectLst/>
                        <a:latin typeface="+mn-lt"/>
                      </a:endParaRPr>
                    </a:p>
                  </a:txBody>
                  <a:tcPr anchor="ctr"/>
                </a:tc>
                <a:tc>
                  <a:txBody>
                    <a:bodyPr/>
                    <a:lstStyle/>
                    <a:p>
                      <a:pPr>
                        <a:buNone/>
                      </a:pPr>
                      <a:r>
                        <a:rPr lang="en-IN" sz="2000" b="1">
                          <a:solidFill>
                            <a:srgbClr val="FF0000"/>
                          </a:solidFill>
                          <a:effectLst/>
                        </a:rPr>
                        <a:t>35.5 </a:t>
                      </a:r>
                      <a:endParaRPr lang="en-IN" sz="2000">
                        <a:effectLst/>
                        <a:latin typeface="+mn-lt"/>
                      </a:endParaRPr>
                    </a:p>
                  </a:txBody>
                  <a:tcPr anchor="ctr"/>
                </a:tc>
                <a:tc>
                  <a:txBody>
                    <a:bodyPr/>
                    <a:lstStyle/>
                    <a:p>
                      <a:pPr>
                        <a:buNone/>
                      </a:pPr>
                      <a:r>
                        <a:rPr lang="en-IN" sz="2000" b="0">
                          <a:solidFill>
                            <a:srgbClr val="0000FF"/>
                          </a:solidFill>
                          <a:effectLst/>
                        </a:rPr>
                        <a:t>29.8</a:t>
                      </a:r>
                      <a:endParaRPr lang="en-IN" sz="2000">
                        <a:effectLst/>
                        <a:latin typeface="+mn-lt"/>
                      </a:endParaRPr>
                    </a:p>
                  </a:txBody>
                  <a:tcPr anchor="ctr"/>
                </a:tc>
                <a:extLst>
                  <a:ext uri="{0D108BD9-81ED-4DB2-BD59-A6C34878D82A}">
                    <a16:rowId xmlns:a16="http://schemas.microsoft.com/office/drawing/2014/main" val="187305239"/>
                  </a:ext>
                </a:extLst>
              </a:tr>
              <a:tr h="270573">
                <a:tc>
                  <a:txBody>
                    <a:bodyPr/>
                    <a:lstStyle/>
                    <a:p>
                      <a:pPr>
                        <a:buNone/>
                      </a:pPr>
                      <a:r>
                        <a:rPr lang="en-IN" sz="2000" b="0" dirty="0">
                          <a:solidFill>
                            <a:srgbClr val="000000"/>
                          </a:solidFill>
                          <a:effectLst/>
                        </a:rPr>
                        <a:t>RF </a:t>
                      </a:r>
                      <a:endParaRPr lang="en-IN" sz="2000" b="0" dirty="0">
                        <a:effectLst/>
                        <a:latin typeface="+mn-lt"/>
                      </a:endParaRPr>
                    </a:p>
                  </a:txBody>
                  <a:tcPr anchor="ctr"/>
                </a:tc>
                <a:tc>
                  <a:txBody>
                    <a:bodyPr/>
                    <a:lstStyle/>
                    <a:p>
                      <a:pPr>
                        <a:buNone/>
                      </a:pPr>
                      <a:r>
                        <a:rPr lang="en-IN" sz="2000" b="1" dirty="0">
                          <a:solidFill>
                            <a:srgbClr val="FF0000"/>
                          </a:solidFill>
                          <a:effectLst/>
                        </a:rPr>
                        <a:t>50.4 </a:t>
                      </a:r>
                      <a:endParaRPr lang="en-IN" sz="2000" dirty="0">
                        <a:effectLst/>
                        <a:latin typeface="+mn-lt"/>
                      </a:endParaRPr>
                    </a:p>
                  </a:txBody>
                  <a:tcPr anchor="ctr"/>
                </a:tc>
                <a:tc>
                  <a:txBody>
                    <a:bodyPr/>
                    <a:lstStyle/>
                    <a:p>
                      <a:pPr>
                        <a:buNone/>
                      </a:pPr>
                      <a:r>
                        <a:rPr lang="en-IN" sz="2000" b="0">
                          <a:solidFill>
                            <a:srgbClr val="000000"/>
                          </a:solidFill>
                          <a:effectLst/>
                        </a:rPr>
                        <a:t>18.2 </a:t>
                      </a:r>
                      <a:endParaRPr lang="en-IN" sz="2000">
                        <a:effectLst/>
                        <a:latin typeface="+mn-lt"/>
                      </a:endParaRPr>
                    </a:p>
                  </a:txBody>
                  <a:tcPr anchor="ctr"/>
                </a:tc>
                <a:tc>
                  <a:txBody>
                    <a:bodyPr/>
                    <a:lstStyle/>
                    <a:p>
                      <a:pPr>
                        <a:buNone/>
                      </a:pPr>
                      <a:r>
                        <a:rPr lang="en-IN" sz="2000" b="0" dirty="0">
                          <a:solidFill>
                            <a:srgbClr val="0000FF"/>
                          </a:solidFill>
                          <a:effectLst/>
                        </a:rPr>
                        <a:t>21.1 </a:t>
                      </a:r>
                      <a:endParaRPr lang="en-IN" sz="2000" dirty="0">
                        <a:effectLst/>
                        <a:latin typeface="+mn-lt"/>
                      </a:endParaRPr>
                    </a:p>
                  </a:txBody>
                  <a:tcPr anchor="ctr"/>
                </a:tc>
                <a:tc>
                  <a:txBody>
                    <a:bodyPr/>
                    <a:lstStyle/>
                    <a:p>
                      <a:pPr>
                        <a:buNone/>
                      </a:pPr>
                      <a:r>
                        <a:rPr lang="en-IN" sz="2000" b="0" dirty="0">
                          <a:solidFill>
                            <a:srgbClr val="000000"/>
                          </a:solidFill>
                          <a:effectLst/>
                        </a:rPr>
                        <a:t>10.3</a:t>
                      </a:r>
                      <a:endParaRPr lang="en-IN" sz="2000" dirty="0">
                        <a:effectLst/>
                        <a:latin typeface="+mn-lt"/>
                      </a:endParaRPr>
                    </a:p>
                  </a:txBody>
                  <a:tcPr anchor="ctr"/>
                </a:tc>
                <a:extLst>
                  <a:ext uri="{0D108BD9-81ED-4DB2-BD59-A6C34878D82A}">
                    <a16:rowId xmlns:a16="http://schemas.microsoft.com/office/drawing/2014/main" val="1047781810"/>
                  </a:ext>
                </a:extLst>
              </a:tr>
              <a:tr h="270573">
                <a:tc>
                  <a:txBody>
                    <a:bodyPr/>
                    <a:lstStyle/>
                    <a:p>
                      <a:pPr>
                        <a:buNone/>
                      </a:pPr>
                      <a:r>
                        <a:rPr lang="en-IN" sz="2000" b="0" dirty="0">
                          <a:solidFill>
                            <a:srgbClr val="000000"/>
                          </a:solidFill>
                          <a:effectLst/>
                        </a:rPr>
                        <a:t>CM </a:t>
                      </a:r>
                      <a:endParaRPr lang="en-IN" sz="2000" b="0" dirty="0">
                        <a:effectLst/>
                        <a:latin typeface="+mn-lt"/>
                      </a:endParaRPr>
                    </a:p>
                  </a:txBody>
                  <a:tcPr anchor="ctr"/>
                </a:tc>
                <a:tc>
                  <a:txBody>
                    <a:bodyPr/>
                    <a:lstStyle/>
                    <a:p>
                      <a:pPr>
                        <a:buNone/>
                      </a:pPr>
                      <a:r>
                        <a:rPr lang="en-IN" sz="2000" b="0">
                          <a:solidFill>
                            <a:srgbClr val="000000"/>
                          </a:solidFill>
                          <a:effectLst/>
                        </a:rPr>
                        <a:t>24.3 </a:t>
                      </a:r>
                      <a:endParaRPr lang="en-IN" sz="2000">
                        <a:effectLst/>
                        <a:latin typeface="+mn-lt"/>
                      </a:endParaRPr>
                    </a:p>
                  </a:txBody>
                  <a:tcPr anchor="ctr"/>
                </a:tc>
                <a:tc>
                  <a:txBody>
                    <a:bodyPr/>
                    <a:lstStyle/>
                    <a:p>
                      <a:pPr>
                        <a:buNone/>
                      </a:pPr>
                      <a:r>
                        <a:rPr lang="en-IN" sz="2000" b="0">
                          <a:solidFill>
                            <a:srgbClr val="000000"/>
                          </a:solidFill>
                          <a:effectLst/>
                        </a:rPr>
                        <a:t>22.0 </a:t>
                      </a:r>
                      <a:endParaRPr lang="en-IN" sz="2000">
                        <a:effectLst/>
                        <a:latin typeface="+mn-lt"/>
                      </a:endParaRPr>
                    </a:p>
                  </a:txBody>
                  <a:tcPr anchor="ctr"/>
                </a:tc>
                <a:tc>
                  <a:txBody>
                    <a:bodyPr/>
                    <a:lstStyle/>
                    <a:p>
                      <a:pPr>
                        <a:buNone/>
                      </a:pPr>
                      <a:r>
                        <a:rPr lang="en-IN" sz="2000" b="1">
                          <a:solidFill>
                            <a:srgbClr val="FF0000"/>
                          </a:solidFill>
                          <a:effectLst/>
                        </a:rPr>
                        <a:t>28.7 </a:t>
                      </a:r>
                      <a:endParaRPr lang="en-IN" sz="2000">
                        <a:effectLst/>
                        <a:latin typeface="+mn-lt"/>
                      </a:endParaRPr>
                    </a:p>
                  </a:txBody>
                  <a:tcPr anchor="ctr"/>
                </a:tc>
                <a:tc>
                  <a:txBody>
                    <a:bodyPr/>
                    <a:lstStyle/>
                    <a:p>
                      <a:pPr>
                        <a:buNone/>
                      </a:pPr>
                      <a:r>
                        <a:rPr lang="en-IN" sz="2000" b="0">
                          <a:solidFill>
                            <a:srgbClr val="0000FF"/>
                          </a:solidFill>
                          <a:effectLst/>
                        </a:rPr>
                        <a:t>25.0</a:t>
                      </a:r>
                      <a:endParaRPr lang="en-IN" sz="2000">
                        <a:effectLst/>
                        <a:latin typeface="+mn-lt"/>
                      </a:endParaRPr>
                    </a:p>
                  </a:txBody>
                  <a:tcPr anchor="ctr"/>
                </a:tc>
                <a:extLst>
                  <a:ext uri="{0D108BD9-81ED-4DB2-BD59-A6C34878D82A}">
                    <a16:rowId xmlns:a16="http://schemas.microsoft.com/office/drawing/2014/main" val="4005560437"/>
                  </a:ext>
                </a:extLst>
              </a:tr>
              <a:tr h="270573">
                <a:tc>
                  <a:txBody>
                    <a:bodyPr/>
                    <a:lstStyle/>
                    <a:p>
                      <a:pPr>
                        <a:buNone/>
                      </a:pPr>
                      <a:r>
                        <a:rPr lang="en-IN" sz="2000" b="0" dirty="0">
                          <a:solidFill>
                            <a:srgbClr val="000000"/>
                          </a:solidFill>
                          <a:effectLst/>
                        </a:rPr>
                        <a:t>BR </a:t>
                      </a:r>
                      <a:endParaRPr lang="en-IN" sz="2000" b="0" dirty="0">
                        <a:effectLst/>
                        <a:latin typeface="+mn-lt"/>
                      </a:endParaRPr>
                    </a:p>
                  </a:txBody>
                  <a:tcPr anchor="ctr"/>
                </a:tc>
                <a:tc>
                  <a:txBody>
                    <a:bodyPr/>
                    <a:lstStyle/>
                    <a:p>
                      <a:pPr>
                        <a:buNone/>
                      </a:pPr>
                      <a:r>
                        <a:rPr lang="en-IN" sz="2000" b="1" dirty="0">
                          <a:solidFill>
                            <a:srgbClr val="FF0000"/>
                          </a:solidFill>
                          <a:effectLst/>
                        </a:rPr>
                        <a:t>36.4 </a:t>
                      </a:r>
                      <a:endParaRPr lang="en-IN" sz="2000" dirty="0">
                        <a:effectLst/>
                        <a:latin typeface="+mn-lt"/>
                      </a:endParaRPr>
                    </a:p>
                  </a:txBody>
                  <a:tcPr anchor="ctr"/>
                </a:tc>
                <a:tc>
                  <a:txBody>
                    <a:bodyPr/>
                    <a:lstStyle/>
                    <a:p>
                      <a:pPr>
                        <a:buNone/>
                      </a:pPr>
                      <a:r>
                        <a:rPr lang="en-IN" sz="2000" b="0">
                          <a:solidFill>
                            <a:srgbClr val="000000"/>
                          </a:solidFill>
                          <a:effectLst/>
                        </a:rPr>
                        <a:t>15.4 </a:t>
                      </a:r>
                      <a:endParaRPr lang="en-IN" sz="2000">
                        <a:effectLst/>
                        <a:latin typeface="+mn-lt"/>
                      </a:endParaRPr>
                    </a:p>
                  </a:txBody>
                  <a:tcPr anchor="ctr"/>
                </a:tc>
                <a:tc>
                  <a:txBody>
                    <a:bodyPr/>
                    <a:lstStyle/>
                    <a:p>
                      <a:pPr>
                        <a:buNone/>
                      </a:pPr>
                      <a:r>
                        <a:rPr lang="en-IN" sz="2000" b="0">
                          <a:solidFill>
                            <a:srgbClr val="000000"/>
                          </a:solidFill>
                          <a:effectLst/>
                        </a:rPr>
                        <a:t>19.1 </a:t>
                      </a:r>
                      <a:endParaRPr lang="en-IN" sz="2000">
                        <a:effectLst/>
                        <a:latin typeface="+mn-lt"/>
                      </a:endParaRPr>
                    </a:p>
                  </a:txBody>
                  <a:tcPr anchor="ctr"/>
                </a:tc>
                <a:tc>
                  <a:txBody>
                    <a:bodyPr/>
                    <a:lstStyle/>
                    <a:p>
                      <a:pPr>
                        <a:buNone/>
                      </a:pPr>
                      <a:r>
                        <a:rPr lang="en-IN" sz="2000" b="0">
                          <a:solidFill>
                            <a:srgbClr val="0000FF"/>
                          </a:solidFill>
                          <a:effectLst/>
                        </a:rPr>
                        <a:t>29.1</a:t>
                      </a:r>
                      <a:endParaRPr lang="en-IN" sz="2000">
                        <a:effectLst/>
                        <a:latin typeface="+mn-lt"/>
                      </a:endParaRPr>
                    </a:p>
                  </a:txBody>
                  <a:tcPr anchor="ctr"/>
                </a:tc>
                <a:extLst>
                  <a:ext uri="{0D108BD9-81ED-4DB2-BD59-A6C34878D82A}">
                    <a16:rowId xmlns:a16="http://schemas.microsoft.com/office/drawing/2014/main" val="298264489"/>
                  </a:ext>
                </a:extLst>
              </a:tr>
              <a:tr h="270573">
                <a:tc>
                  <a:txBody>
                    <a:bodyPr/>
                    <a:lstStyle/>
                    <a:p>
                      <a:pPr>
                        <a:buNone/>
                      </a:pPr>
                      <a:r>
                        <a:rPr lang="en-IN" sz="2000" b="0" dirty="0">
                          <a:solidFill>
                            <a:srgbClr val="000000"/>
                          </a:solidFill>
                          <a:effectLst/>
                        </a:rPr>
                        <a:t>DW </a:t>
                      </a:r>
                      <a:endParaRPr lang="en-IN" sz="2000" b="0" dirty="0">
                        <a:effectLst/>
                        <a:latin typeface="+mn-lt"/>
                      </a:endParaRPr>
                    </a:p>
                  </a:txBody>
                  <a:tcPr anchor="ctr"/>
                </a:tc>
                <a:tc>
                  <a:txBody>
                    <a:bodyPr/>
                    <a:lstStyle/>
                    <a:p>
                      <a:pPr>
                        <a:buNone/>
                      </a:pPr>
                      <a:r>
                        <a:rPr lang="en-IN" sz="2000" b="0">
                          <a:solidFill>
                            <a:srgbClr val="0000FF"/>
                          </a:solidFill>
                          <a:effectLst/>
                        </a:rPr>
                        <a:t>33.5 </a:t>
                      </a:r>
                      <a:endParaRPr lang="en-IN" sz="2000">
                        <a:effectLst/>
                        <a:latin typeface="+mn-lt"/>
                      </a:endParaRPr>
                    </a:p>
                  </a:txBody>
                  <a:tcPr anchor="ctr"/>
                </a:tc>
                <a:tc>
                  <a:txBody>
                    <a:bodyPr/>
                    <a:lstStyle/>
                    <a:p>
                      <a:pPr>
                        <a:buNone/>
                      </a:pPr>
                      <a:r>
                        <a:rPr lang="en-IN" sz="2000" b="0" dirty="0">
                          <a:solidFill>
                            <a:srgbClr val="000000"/>
                          </a:solidFill>
                          <a:effectLst/>
                        </a:rPr>
                        <a:t>16.7 </a:t>
                      </a:r>
                      <a:endParaRPr lang="en-IN" sz="2000" dirty="0">
                        <a:effectLst/>
                        <a:latin typeface="+mn-lt"/>
                      </a:endParaRPr>
                    </a:p>
                  </a:txBody>
                  <a:tcPr anchor="ctr"/>
                </a:tc>
                <a:tc>
                  <a:txBody>
                    <a:bodyPr/>
                    <a:lstStyle/>
                    <a:p>
                      <a:pPr>
                        <a:buNone/>
                      </a:pPr>
                      <a:r>
                        <a:rPr lang="en-IN" sz="2000" b="1">
                          <a:solidFill>
                            <a:srgbClr val="FF0000"/>
                          </a:solidFill>
                          <a:effectLst/>
                        </a:rPr>
                        <a:t>36.5 </a:t>
                      </a:r>
                      <a:endParaRPr lang="en-IN" sz="2000">
                        <a:effectLst/>
                        <a:latin typeface="+mn-lt"/>
                      </a:endParaRPr>
                    </a:p>
                  </a:txBody>
                  <a:tcPr anchor="ctr"/>
                </a:tc>
                <a:tc>
                  <a:txBody>
                    <a:bodyPr/>
                    <a:lstStyle/>
                    <a:p>
                      <a:pPr>
                        <a:buNone/>
                      </a:pPr>
                      <a:r>
                        <a:rPr lang="en-IN" sz="2000" b="0">
                          <a:solidFill>
                            <a:srgbClr val="000000"/>
                          </a:solidFill>
                          <a:effectLst/>
                        </a:rPr>
                        <a:t>13.3</a:t>
                      </a:r>
                      <a:endParaRPr lang="en-IN" sz="2000">
                        <a:effectLst/>
                        <a:latin typeface="+mn-lt"/>
                      </a:endParaRPr>
                    </a:p>
                  </a:txBody>
                  <a:tcPr anchor="ctr"/>
                </a:tc>
                <a:extLst>
                  <a:ext uri="{0D108BD9-81ED-4DB2-BD59-A6C34878D82A}">
                    <a16:rowId xmlns:a16="http://schemas.microsoft.com/office/drawing/2014/main" val="1471827472"/>
                  </a:ext>
                </a:extLst>
              </a:tr>
              <a:tr h="270573">
                <a:tc>
                  <a:txBody>
                    <a:bodyPr/>
                    <a:lstStyle/>
                    <a:p>
                      <a:pPr>
                        <a:buNone/>
                      </a:pPr>
                      <a:r>
                        <a:rPr lang="en-IN" sz="2000" b="0" dirty="0">
                          <a:solidFill>
                            <a:srgbClr val="000000"/>
                          </a:solidFill>
                          <a:effectLst/>
                        </a:rPr>
                        <a:t>TC </a:t>
                      </a:r>
                      <a:endParaRPr lang="en-IN" sz="2000" b="0" dirty="0">
                        <a:effectLst/>
                        <a:latin typeface="+mn-lt"/>
                      </a:endParaRPr>
                    </a:p>
                  </a:txBody>
                  <a:tcPr anchor="ctr"/>
                </a:tc>
                <a:tc>
                  <a:txBody>
                    <a:bodyPr/>
                    <a:lstStyle/>
                    <a:p>
                      <a:pPr>
                        <a:buNone/>
                      </a:pPr>
                      <a:r>
                        <a:rPr lang="en-IN" sz="2000" b="0">
                          <a:solidFill>
                            <a:srgbClr val="0000FF"/>
                          </a:solidFill>
                          <a:effectLst/>
                        </a:rPr>
                        <a:t>27.2 </a:t>
                      </a:r>
                      <a:endParaRPr lang="en-IN" sz="2000">
                        <a:effectLst/>
                        <a:latin typeface="+mn-lt"/>
                      </a:endParaRPr>
                    </a:p>
                  </a:txBody>
                  <a:tcPr anchor="ctr"/>
                </a:tc>
                <a:tc>
                  <a:txBody>
                    <a:bodyPr/>
                    <a:lstStyle/>
                    <a:p>
                      <a:pPr>
                        <a:buNone/>
                      </a:pPr>
                      <a:r>
                        <a:rPr lang="en-IN" sz="2000" b="0">
                          <a:solidFill>
                            <a:srgbClr val="000000"/>
                          </a:solidFill>
                          <a:effectLst/>
                        </a:rPr>
                        <a:t>21.7 </a:t>
                      </a:r>
                      <a:endParaRPr lang="en-IN" sz="2000">
                        <a:effectLst/>
                        <a:latin typeface="+mn-lt"/>
                      </a:endParaRPr>
                    </a:p>
                  </a:txBody>
                  <a:tcPr anchor="ctr"/>
                </a:tc>
                <a:tc>
                  <a:txBody>
                    <a:bodyPr/>
                    <a:lstStyle/>
                    <a:p>
                      <a:pPr>
                        <a:buNone/>
                      </a:pPr>
                      <a:r>
                        <a:rPr lang="en-IN" sz="2000" b="1">
                          <a:solidFill>
                            <a:srgbClr val="FF0000"/>
                          </a:solidFill>
                          <a:effectLst/>
                        </a:rPr>
                        <a:t>34.8 </a:t>
                      </a:r>
                      <a:endParaRPr lang="en-IN" sz="2000">
                        <a:effectLst/>
                        <a:latin typeface="+mn-lt"/>
                      </a:endParaRPr>
                    </a:p>
                  </a:txBody>
                  <a:tcPr anchor="ctr"/>
                </a:tc>
                <a:tc>
                  <a:txBody>
                    <a:bodyPr/>
                    <a:lstStyle/>
                    <a:p>
                      <a:pPr>
                        <a:buNone/>
                      </a:pPr>
                      <a:r>
                        <a:rPr lang="en-IN" sz="2000" b="0" dirty="0">
                          <a:solidFill>
                            <a:srgbClr val="000000"/>
                          </a:solidFill>
                          <a:effectLst/>
                        </a:rPr>
                        <a:t>16.3</a:t>
                      </a:r>
                      <a:endParaRPr lang="en-IN" sz="2000" dirty="0">
                        <a:effectLst/>
                        <a:latin typeface="+mn-lt"/>
                      </a:endParaRPr>
                    </a:p>
                  </a:txBody>
                  <a:tcPr anchor="ctr"/>
                </a:tc>
                <a:extLst>
                  <a:ext uri="{0D108BD9-81ED-4DB2-BD59-A6C34878D82A}">
                    <a16:rowId xmlns:a16="http://schemas.microsoft.com/office/drawing/2014/main" val="1102936045"/>
                  </a:ext>
                </a:extLst>
              </a:tr>
              <a:tr h="270573">
                <a:tc>
                  <a:txBody>
                    <a:bodyPr/>
                    <a:lstStyle/>
                    <a:p>
                      <a:pPr>
                        <a:buNone/>
                      </a:pPr>
                      <a:r>
                        <a:rPr lang="en-IN" sz="2000" b="0" dirty="0">
                          <a:solidFill>
                            <a:srgbClr val="000000"/>
                          </a:solidFill>
                          <a:effectLst/>
                        </a:rPr>
                        <a:t>VL </a:t>
                      </a:r>
                      <a:endParaRPr lang="en-IN" sz="2000" b="0" dirty="0">
                        <a:effectLst/>
                        <a:latin typeface="+mn-lt"/>
                      </a:endParaRPr>
                    </a:p>
                  </a:txBody>
                  <a:tcPr anchor="ctr"/>
                </a:tc>
                <a:tc>
                  <a:txBody>
                    <a:bodyPr/>
                    <a:lstStyle/>
                    <a:p>
                      <a:pPr>
                        <a:buNone/>
                      </a:pPr>
                      <a:r>
                        <a:rPr lang="en-IN" sz="2000" b="1">
                          <a:solidFill>
                            <a:srgbClr val="FF0000"/>
                          </a:solidFill>
                          <a:effectLst/>
                        </a:rPr>
                        <a:t>34.5 </a:t>
                      </a:r>
                      <a:endParaRPr lang="en-IN" sz="2000">
                        <a:effectLst/>
                        <a:latin typeface="+mn-lt"/>
                      </a:endParaRPr>
                    </a:p>
                  </a:txBody>
                  <a:tcPr anchor="ctr"/>
                </a:tc>
                <a:tc>
                  <a:txBody>
                    <a:bodyPr/>
                    <a:lstStyle/>
                    <a:p>
                      <a:pPr>
                        <a:buNone/>
                      </a:pPr>
                      <a:r>
                        <a:rPr lang="en-IN" sz="2000" b="0">
                          <a:solidFill>
                            <a:srgbClr val="000000"/>
                          </a:solidFill>
                          <a:effectLst/>
                        </a:rPr>
                        <a:t>23.1 </a:t>
                      </a:r>
                      <a:endParaRPr lang="en-IN" sz="2000">
                        <a:effectLst/>
                        <a:latin typeface="+mn-lt"/>
                      </a:endParaRPr>
                    </a:p>
                  </a:txBody>
                  <a:tcPr anchor="ctr"/>
                </a:tc>
                <a:tc>
                  <a:txBody>
                    <a:bodyPr/>
                    <a:lstStyle/>
                    <a:p>
                      <a:pPr>
                        <a:buNone/>
                      </a:pPr>
                      <a:r>
                        <a:rPr lang="en-IN" sz="2000" b="0">
                          <a:solidFill>
                            <a:srgbClr val="0000FF"/>
                          </a:solidFill>
                          <a:effectLst/>
                        </a:rPr>
                        <a:t>23.6 </a:t>
                      </a:r>
                      <a:endParaRPr lang="en-IN" sz="2000">
                        <a:effectLst/>
                        <a:latin typeface="+mn-lt"/>
                      </a:endParaRPr>
                    </a:p>
                  </a:txBody>
                  <a:tcPr anchor="ctr"/>
                </a:tc>
                <a:tc>
                  <a:txBody>
                    <a:bodyPr/>
                    <a:lstStyle/>
                    <a:p>
                      <a:pPr>
                        <a:buNone/>
                      </a:pPr>
                      <a:r>
                        <a:rPr lang="en-IN" sz="2000" b="0">
                          <a:solidFill>
                            <a:srgbClr val="000000"/>
                          </a:solidFill>
                          <a:effectLst/>
                        </a:rPr>
                        <a:t>15.8</a:t>
                      </a:r>
                      <a:endParaRPr lang="en-IN" sz="2000">
                        <a:effectLst/>
                        <a:latin typeface="+mn-lt"/>
                      </a:endParaRPr>
                    </a:p>
                  </a:txBody>
                  <a:tcPr anchor="ctr"/>
                </a:tc>
                <a:extLst>
                  <a:ext uri="{0D108BD9-81ED-4DB2-BD59-A6C34878D82A}">
                    <a16:rowId xmlns:a16="http://schemas.microsoft.com/office/drawing/2014/main" val="2021678026"/>
                  </a:ext>
                </a:extLst>
              </a:tr>
              <a:tr h="270573">
                <a:tc>
                  <a:txBody>
                    <a:bodyPr/>
                    <a:lstStyle/>
                    <a:p>
                      <a:pPr>
                        <a:buNone/>
                      </a:pPr>
                      <a:r>
                        <a:rPr lang="en-IN" sz="2000" b="0" dirty="0">
                          <a:solidFill>
                            <a:srgbClr val="000000"/>
                          </a:solidFill>
                          <a:effectLst/>
                        </a:rPr>
                        <a:t>TN </a:t>
                      </a:r>
                      <a:endParaRPr lang="en-IN" sz="2000" b="0" dirty="0">
                        <a:effectLst/>
                        <a:latin typeface="+mn-lt"/>
                      </a:endParaRPr>
                    </a:p>
                  </a:txBody>
                  <a:tcPr anchor="ctr"/>
                </a:tc>
                <a:tc>
                  <a:txBody>
                    <a:bodyPr/>
                    <a:lstStyle/>
                    <a:p>
                      <a:pPr>
                        <a:buNone/>
                      </a:pPr>
                      <a:r>
                        <a:rPr lang="en-IN" sz="2000" b="0" dirty="0">
                          <a:solidFill>
                            <a:srgbClr val="000000"/>
                          </a:solidFill>
                          <a:effectLst/>
                        </a:rPr>
                        <a:t>07.1 </a:t>
                      </a:r>
                      <a:endParaRPr lang="en-IN" sz="2000" dirty="0">
                        <a:effectLst/>
                        <a:latin typeface="+mn-lt"/>
                      </a:endParaRPr>
                    </a:p>
                  </a:txBody>
                  <a:tcPr anchor="ctr"/>
                </a:tc>
                <a:tc>
                  <a:txBody>
                    <a:bodyPr/>
                    <a:lstStyle/>
                    <a:p>
                      <a:pPr>
                        <a:buNone/>
                      </a:pPr>
                      <a:r>
                        <a:rPr lang="en-IN" sz="2000" b="1" dirty="0">
                          <a:solidFill>
                            <a:srgbClr val="FF0000"/>
                          </a:solidFill>
                          <a:effectLst/>
                        </a:rPr>
                        <a:t>44.1 </a:t>
                      </a:r>
                      <a:endParaRPr lang="en-IN" sz="2000" dirty="0">
                        <a:effectLst/>
                        <a:latin typeface="+mn-lt"/>
                      </a:endParaRPr>
                    </a:p>
                  </a:txBody>
                  <a:tcPr anchor="ctr"/>
                </a:tc>
                <a:tc>
                  <a:txBody>
                    <a:bodyPr/>
                    <a:lstStyle/>
                    <a:p>
                      <a:pPr>
                        <a:buNone/>
                      </a:pPr>
                      <a:r>
                        <a:rPr lang="en-IN" sz="2000" b="0">
                          <a:solidFill>
                            <a:srgbClr val="000000"/>
                          </a:solidFill>
                          <a:effectLst/>
                        </a:rPr>
                        <a:t>10.6 </a:t>
                      </a:r>
                      <a:endParaRPr lang="en-IN" sz="2000">
                        <a:effectLst/>
                        <a:latin typeface="+mn-lt"/>
                      </a:endParaRPr>
                    </a:p>
                  </a:txBody>
                  <a:tcPr anchor="ctr"/>
                </a:tc>
                <a:tc>
                  <a:txBody>
                    <a:bodyPr/>
                    <a:lstStyle/>
                    <a:p>
                      <a:pPr>
                        <a:buNone/>
                      </a:pPr>
                      <a:r>
                        <a:rPr lang="en-IN" sz="2000" b="0" dirty="0">
                          <a:solidFill>
                            <a:srgbClr val="0000FF"/>
                          </a:solidFill>
                          <a:effectLst/>
                        </a:rPr>
                        <a:t>38.2</a:t>
                      </a:r>
                      <a:endParaRPr lang="en-IN" sz="2000" dirty="0">
                        <a:effectLst/>
                        <a:latin typeface="+mn-lt"/>
                      </a:endParaRPr>
                    </a:p>
                  </a:txBody>
                  <a:tcPr anchor="ctr"/>
                </a:tc>
                <a:extLst>
                  <a:ext uri="{0D108BD9-81ED-4DB2-BD59-A6C34878D82A}">
                    <a16:rowId xmlns:a16="http://schemas.microsoft.com/office/drawing/2014/main" val="1804872907"/>
                  </a:ext>
                </a:extLst>
              </a:tr>
            </a:tbl>
          </a:graphicData>
        </a:graphic>
      </p:graphicFrame>
      <p:sp>
        <p:nvSpPr>
          <p:cNvPr id="14" name="TextBox 13">
            <a:extLst>
              <a:ext uri="{FF2B5EF4-FFF2-40B4-BE49-F238E27FC236}">
                <a16:creationId xmlns:a16="http://schemas.microsoft.com/office/drawing/2014/main" id="{8AD6123C-7B6A-CF75-1905-CB1C19EB385E}"/>
              </a:ext>
            </a:extLst>
          </p:cNvPr>
          <p:cNvSpPr txBox="1"/>
          <p:nvPr/>
        </p:nvSpPr>
        <p:spPr>
          <a:xfrm>
            <a:off x="1375076" y="5854580"/>
            <a:ext cx="4147126" cy="430887"/>
          </a:xfrm>
          <a:prstGeom prst="rect">
            <a:avLst/>
          </a:prstGeom>
          <a:noFill/>
        </p:spPr>
        <p:txBody>
          <a:bodyPr wrap="square">
            <a:spAutoFit/>
          </a:bodyPr>
          <a:lstStyle/>
          <a:p>
            <a:r>
              <a:rPr lang="en-IN" sz="2200" b="1" dirty="0">
                <a:ln w="0"/>
                <a:solidFill>
                  <a:schemeClr val="accent1"/>
                </a:solidFill>
                <a:effectLst>
                  <a:outerShdw blurRad="38100" dist="25400" dir="5400000" algn="ctr" rotWithShape="0">
                    <a:srgbClr val="6E747A">
                      <a:alpha val="43000"/>
                    </a:srgbClr>
                  </a:outerShdw>
                </a:effectLst>
                <a:latin typeface="Comic Sans MS" panose="030F0702030302020204" pitchFamily="66" charset="0"/>
              </a:rPr>
              <a:t>Breakup of predictions (in %)</a:t>
            </a:r>
          </a:p>
        </p:txBody>
      </p:sp>
      <p:sp>
        <p:nvSpPr>
          <p:cNvPr id="15" name="Rectangle 14">
            <a:extLst>
              <a:ext uri="{FF2B5EF4-FFF2-40B4-BE49-F238E27FC236}">
                <a16:creationId xmlns:a16="http://schemas.microsoft.com/office/drawing/2014/main" id="{CF398479-80E8-3095-DE5C-8A513CFBF7F3}"/>
              </a:ext>
            </a:extLst>
          </p:cNvPr>
          <p:cNvSpPr/>
          <p:nvPr/>
        </p:nvSpPr>
        <p:spPr>
          <a:xfrm>
            <a:off x="7060676" y="2825945"/>
            <a:ext cx="4996206" cy="958805"/>
          </a:xfrm>
          <a:prstGeom prst="rect">
            <a:avLst/>
          </a:prstGeom>
          <a:solidFill>
            <a:schemeClr val="bg1"/>
          </a:solid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US" sz="2000" b="1" i="1" dirty="0">
                <a:solidFill>
                  <a:schemeClr val="tx1"/>
                </a:solidFill>
                <a:latin typeface="Comic Sans MS" panose="030F0702030302020204" pitchFamily="66" charset="0"/>
              </a:rPr>
              <a:t>GFFE</a:t>
            </a:r>
            <a:r>
              <a:rPr lang="en-US" sz="2000" dirty="0">
                <a:solidFill>
                  <a:schemeClr val="tx1"/>
                </a:solidFill>
                <a:latin typeface="Comic Sans MS" panose="030F0702030302020204" pitchFamily="66" charset="0"/>
              </a:rPr>
              <a:t> is the most frequently selected method, with </a:t>
            </a:r>
            <a:r>
              <a:rPr lang="en-US" sz="2000" b="1" i="1" dirty="0">
                <a:solidFill>
                  <a:schemeClr val="tx1"/>
                </a:solidFill>
                <a:latin typeface="Comic Sans MS" panose="030F0702030302020204" pitchFamily="66" charset="0"/>
              </a:rPr>
              <a:t>Mob-FGSR</a:t>
            </a:r>
            <a:r>
              <a:rPr lang="en-US" sz="2000" dirty="0">
                <a:solidFill>
                  <a:schemeClr val="tx1"/>
                </a:solidFill>
                <a:latin typeface="Comic Sans MS" panose="030F0702030302020204" pitchFamily="66" charset="0"/>
              </a:rPr>
              <a:t> as the second-best.</a:t>
            </a:r>
            <a:endParaRPr lang="en-US" sz="2000" dirty="0">
              <a:solidFill>
                <a:schemeClr val="tx1"/>
              </a:solidFill>
              <a:effectLst/>
              <a:latin typeface="Comic Sans MS" panose="030F0702030302020204" pitchFamily="66" charset="0"/>
            </a:endParaRPr>
          </a:p>
        </p:txBody>
      </p:sp>
      <p:pic>
        <p:nvPicPr>
          <p:cNvPr id="16" name="Graphic 15" descr="Race Flag with solid fill">
            <a:extLst>
              <a:ext uri="{FF2B5EF4-FFF2-40B4-BE49-F238E27FC236}">
                <a16:creationId xmlns:a16="http://schemas.microsoft.com/office/drawing/2014/main" id="{8DA296A4-8CBF-EC96-8368-E1196000211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rot="20069401">
            <a:off x="6883155" y="2138424"/>
            <a:ext cx="711363" cy="722919"/>
          </a:xfrm>
          <a:prstGeom prst="rect">
            <a:avLst/>
          </a:prstGeom>
        </p:spPr>
      </p:pic>
    </p:spTree>
    <p:extLst>
      <p:ext uri="{BB962C8B-B14F-4D97-AF65-F5344CB8AC3E}">
        <p14:creationId xmlns:p14="http://schemas.microsoft.com/office/powerpoint/2010/main" val="3491109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barn(inVertical)">
                                      <p:cBhvr>
                                        <p:cTn id="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122DD-DA05-EE01-DA4A-3426D421D35C}"/>
              </a:ext>
            </a:extLst>
          </p:cNvPr>
          <p:cNvSpPr>
            <a:spLocks noGrp="1"/>
          </p:cNvSpPr>
          <p:nvPr>
            <p:ph type="title"/>
          </p:nvPr>
        </p:nvSpPr>
        <p:spPr>
          <a:xfrm>
            <a:off x="152400" y="1473"/>
            <a:ext cx="10515600" cy="990219"/>
          </a:xfrm>
        </p:spPr>
        <p:txBody>
          <a:bodyPr>
            <a:normAutofit/>
          </a:bodyPr>
          <a:lstStyle/>
          <a:p>
            <a:r>
              <a:rPr lang="en-US" sz="4000" b="1" dirty="0">
                <a:cs typeface="Calibri Light"/>
              </a:rPr>
              <a:t>Conclusion</a:t>
            </a:r>
            <a:endParaRPr lang="en-US" sz="4000" b="1" dirty="0"/>
          </a:p>
        </p:txBody>
      </p:sp>
      <p:sp>
        <p:nvSpPr>
          <p:cNvPr id="5" name="Slide Number Placeholder 4">
            <a:extLst>
              <a:ext uri="{FF2B5EF4-FFF2-40B4-BE49-F238E27FC236}">
                <a16:creationId xmlns:a16="http://schemas.microsoft.com/office/drawing/2014/main" id="{F9F07998-1CBE-936E-D4C7-5212EF7341E8}"/>
              </a:ext>
            </a:extLst>
          </p:cNvPr>
          <p:cNvSpPr>
            <a:spLocks noGrp="1"/>
          </p:cNvSpPr>
          <p:nvPr>
            <p:ph type="sldNum" sz="quarter" idx="12"/>
          </p:nvPr>
        </p:nvSpPr>
        <p:spPr>
          <a:xfrm>
            <a:off x="9240915" y="6492874"/>
            <a:ext cx="2743200" cy="365125"/>
          </a:xfrm>
        </p:spPr>
        <p:txBody>
          <a:bodyPr/>
          <a:lstStyle/>
          <a:p>
            <a:fld id="{4CE482DC-2269-4F26-9D2A-7E44B1A4CD85}" type="slidenum">
              <a:rPr lang="en-US" smtClean="0">
                <a:latin typeface="+mj-lt"/>
              </a:rPr>
              <a:pPr/>
              <a:t>15</a:t>
            </a:fld>
            <a:endParaRPr lang="en-US">
              <a:latin typeface="+mj-lt"/>
            </a:endParaRPr>
          </a:p>
        </p:txBody>
      </p:sp>
      <p:grpSp>
        <p:nvGrpSpPr>
          <p:cNvPr id="11" name="Group 10">
            <a:extLst>
              <a:ext uri="{FF2B5EF4-FFF2-40B4-BE49-F238E27FC236}">
                <a16:creationId xmlns:a16="http://schemas.microsoft.com/office/drawing/2014/main" id="{D46DA893-A5A7-7A83-4EB4-C055BD90E793}"/>
              </a:ext>
            </a:extLst>
          </p:cNvPr>
          <p:cNvGrpSpPr/>
          <p:nvPr/>
        </p:nvGrpSpPr>
        <p:grpSpPr>
          <a:xfrm>
            <a:off x="371098" y="3396184"/>
            <a:ext cx="10741358" cy="871584"/>
            <a:chOff x="0" y="1788714"/>
            <a:chExt cx="10133790" cy="871584"/>
          </a:xfrm>
          <a:solidFill>
            <a:srgbClr val="002060"/>
          </a:solidFill>
          <a:scene3d>
            <a:camera prst="orthographicFront"/>
            <a:lightRig rig="threePt" dir="t">
              <a:rot lat="0" lon="0" rev="7500000"/>
            </a:lightRig>
          </a:scene3d>
        </p:grpSpPr>
        <p:sp>
          <p:nvSpPr>
            <p:cNvPr id="12" name="Rectangle: Rounded Corners 11">
              <a:extLst>
                <a:ext uri="{FF2B5EF4-FFF2-40B4-BE49-F238E27FC236}">
                  <a16:creationId xmlns:a16="http://schemas.microsoft.com/office/drawing/2014/main" id="{8D5DC28F-43EB-BE2E-EC73-81FAB9BBB23E}"/>
                </a:ext>
              </a:extLst>
            </p:cNvPr>
            <p:cNvSpPr/>
            <p:nvPr/>
          </p:nvSpPr>
          <p:spPr>
            <a:xfrm>
              <a:off x="0" y="1788714"/>
              <a:ext cx="10133790" cy="871584"/>
            </a:xfrm>
            <a:prstGeom prst="roundRect">
              <a:avLst/>
            </a:prstGeom>
            <a:grpFill/>
            <a:sp3d prstMaterial="plastic">
              <a:bevelT w="127000" h="25400" prst="relaxedInset"/>
            </a:sp3d>
          </p:spPr>
          <p:style>
            <a:lnRef idx="0">
              <a:schemeClr val="lt1">
                <a:hueOff val="0"/>
                <a:satOff val="0"/>
                <a:lumOff val="0"/>
                <a:alphaOff val="0"/>
              </a:schemeClr>
            </a:lnRef>
            <a:fillRef idx="3">
              <a:schemeClr val="accent1">
                <a:shade val="50000"/>
                <a:hueOff val="493085"/>
                <a:satOff val="-37710"/>
                <a:lumOff val="40201"/>
                <a:alphaOff val="0"/>
              </a:schemeClr>
            </a:fillRef>
            <a:effectRef idx="2">
              <a:schemeClr val="accent1">
                <a:shade val="50000"/>
                <a:hueOff val="493085"/>
                <a:satOff val="-37710"/>
                <a:lumOff val="40201"/>
                <a:alphaOff val="0"/>
              </a:schemeClr>
            </a:effectRef>
            <a:fontRef idx="minor">
              <a:schemeClr val="lt1"/>
            </a:fontRef>
          </p:style>
          <p:txBody>
            <a:bodyPr/>
            <a:lstStyle/>
            <a:p>
              <a:endParaRPr lang="en-US" sz="2400"/>
            </a:p>
          </p:txBody>
        </p:sp>
        <p:sp>
          <p:nvSpPr>
            <p:cNvPr id="13" name="Rectangle: Rounded Corners 4">
              <a:extLst>
                <a:ext uri="{FF2B5EF4-FFF2-40B4-BE49-F238E27FC236}">
                  <a16:creationId xmlns:a16="http://schemas.microsoft.com/office/drawing/2014/main" id="{4FFBC4DE-F775-0EA1-84AC-F0B3B0353870}"/>
                </a:ext>
              </a:extLst>
            </p:cNvPr>
            <p:cNvSpPr txBox="1"/>
            <p:nvPr/>
          </p:nvSpPr>
          <p:spPr>
            <a:xfrm>
              <a:off x="42547" y="1831261"/>
              <a:ext cx="10048696" cy="786490"/>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defTabSz="889000">
                <a:lnSpc>
                  <a:spcPct val="90000"/>
                </a:lnSpc>
                <a:spcBef>
                  <a:spcPct val="0"/>
                </a:spcBef>
                <a:spcAft>
                  <a:spcPct val="35000"/>
                </a:spcAft>
              </a:pPr>
              <a:r>
                <a:rPr lang="en-US" sz="2400" dirty="0"/>
                <a:t>We propose a dynamic run-time predictor to select the optimal algorithm per frame.</a:t>
              </a:r>
              <a:endParaRPr lang="en-US" sz="2400" kern="1200" dirty="0">
                <a:ea typeface="+mn-lt"/>
                <a:cs typeface="+mn-lt"/>
              </a:endParaRPr>
            </a:p>
          </p:txBody>
        </p:sp>
      </p:grpSp>
      <p:grpSp>
        <p:nvGrpSpPr>
          <p:cNvPr id="22" name="Group 21">
            <a:extLst>
              <a:ext uri="{FF2B5EF4-FFF2-40B4-BE49-F238E27FC236}">
                <a16:creationId xmlns:a16="http://schemas.microsoft.com/office/drawing/2014/main" id="{A09044C2-C556-CE74-9900-EE2D6E99C8DD}"/>
              </a:ext>
            </a:extLst>
          </p:cNvPr>
          <p:cNvGrpSpPr/>
          <p:nvPr/>
        </p:nvGrpSpPr>
        <p:grpSpPr>
          <a:xfrm>
            <a:off x="371099" y="2316810"/>
            <a:ext cx="10741358" cy="919792"/>
            <a:chOff x="0" y="0"/>
            <a:chExt cx="10133790" cy="2454408"/>
          </a:xfrm>
          <a:solidFill>
            <a:srgbClr val="2B7DCF"/>
          </a:solidFill>
          <a:scene3d>
            <a:camera prst="orthographicFront"/>
            <a:lightRig rig="threePt" dir="t">
              <a:rot lat="0" lon="0" rev="7500000"/>
            </a:lightRig>
          </a:scene3d>
        </p:grpSpPr>
        <p:sp>
          <p:nvSpPr>
            <p:cNvPr id="23" name="Rectangle: Rounded Corners 22">
              <a:extLst>
                <a:ext uri="{FF2B5EF4-FFF2-40B4-BE49-F238E27FC236}">
                  <a16:creationId xmlns:a16="http://schemas.microsoft.com/office/drawing/2014/main" id="{48909B41-7FE1-CEC9-0230-9ED442BEA735}"/>
                </a:ext>
              </a:extLst>
            </p:cNvPr>
            <p:cNvSpPr/>
            <p:nvPr/>
          </p:nvSpPr>
          <p:spPr>
            <a:xfrm>
              <a:off x="0" y="0"/>
              <a:ext cx="10133790" cy="2454408"/>
            </a:xfrm>
            <a:prstGeom prst="roundRect">
              <a:avLst/>
            </a:prstGeom>
            <a:grpFill/>
            <a:sp3d prstMaterial="plastic">
              <a:bevelT w="127000" h="25400" prst="relaxedInset"/>
            </a:sp3d>
          </p:spPr>
          <p:style>
            <a:lnRef idx="0">
              <a:schemeClr val="lt1">
                <a:hueOff val="0"/>
                <a:satOff val="0"/>
                <a:lumOff val="0"/>
                <a:alphaOff val="0"/>
              </a:schemeClr>
            </a:lnRef>
            <a:fillRef idx="3">
              <a:schemeClr val="accent1">
                <a:shade val="50000"/>
                <a:hueOff val="0"/>
                <a:satOff val="0"/>
                <a:lumOff val="0"/>
                <a:alphaOff val="0"/>
              </a:schemeClr>
            </a:fillRef>
            <a:effectRef idx="2">
              <a:schemeClr val="accent1">
                <a:shade val="50000"/>
                <a:hueOff val="0"/>
                <a:satOff val="0"/>
                <a:lumOff val="0"/>
                <a:alphaOff val="0"/>
              </a:schemeClr>
            </a:effectRef>
            <a:fontRef idx="minor">
              <a:schemeClr val="lt1"/>
            </a:fontRef>
          </p:style>
          <p:txBody>
            <a:bodyPr/>
            <a:lstStyle/>
            <a:p>
              <a:endParaRPr lang="en-US" sz="2400"/>
            </a:p>
          </p:txBody>
        </p:sp>
        <p:sp>
          <p:nvSpPr>
            <p:cNvPr id="24" name="Rectangle: Rounded Corners 4">
              <a:extLst>
                <a:ext uri="{FF2B5EF4-FFF2-40B4-BE49-F238E27FC236}">
                  <a16:creationId xmlns:a16="http://schemas.microsoft.com/office/drawing/2014/main" id="{8EE0FF56-907A-F5C7-3CEF-F5635190153C}"/>
                </a:ext>
              </a:extLst>
            </p:cNvPr>
            <p:cNvSpPr txBox="1"/>
            <p:nvPr/>
          </p:nvSpPr>
          <p:spPr>
            <a:xfrm>
              <a:off x="119814" y="119814"/>
              <a:ext cx="9894162" cy="2214780"/>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9540" tIns="129540" rIns="129540" bIns="129540" numCol="1" spcCol="1270" anchor="ctr" anchorCtr="0">
              <a:noAutofit/>
            </a:bodyPr>
            <a:lstStyle/>
            <a:p>
              <a:pPr lvl="0" defTabSz="1511300">
                <a:lnSpc>
                  <a:spcPct val="90000"/>
                </a:lnSpc>
                <a:spcBef>
                  <a:spcPct val="0"/>
                </a:spcBef>
                <a:spcAft>
                  <a:spcPct val="35000"/>
                </a:spcAft>
              </a:pPr>
              <a:r>
                <a:rPr lang="en-US" sz="2400" b="1" dirty="0"/>
                <a:t>X4Rate</a:t>
              </a:r>
              <a:r>
                <a:rPr lang="en-US" sz="2400" dirty="0"/>
                <a:t>, a temporal super-sampling method designed to maximize visual quality while increasing frame rates.</a:t>
              </a:r>
              <a:endParaRPr lang="en-US" sz="2400" kern="1200" dirty="0">
                <a:ea typeface="+mn-lt"/>
                <a:cs typeface="+mn-lt"/>
              </a:endParaRPr>
            </a:p>
          </p:txBody>
        </p:sp>
      </p:grpSp>
      <p:grpSp>
        <p:nvGrpSpPr>
          <p:cNvPr id="25" name="Group 24">
            <a:extLst>
              <a:ext uri="{FF2B5EF4-FFF2-40B4-BE49-F238E27FC236}">
                <a16:creationId xmlns:a16="http://schemas.microsoft.com/office/drawing/2014/main" id="{7C4D6638-6139-D338-A2D7-34F37F2B03E1}"/>
              </a:ext>
            </a:extLst>
          </p:cNvPr>
          <p:cNvGrpSpPr/>
          <p:nvPr/>
        </p:nvGrpSpPr>
        <p:grpSpPr>
          <a:xfrm>
            <a:off x="364089" y="1305147"/>
            <a:ext cx="10741358" cy="871584"/>
            <a:chOff x="0" y="0"/>
            <a:chExt cx="10133790" cy="3785222"/>
          </a:xfrm>
          <a:effectLst/>
        </p:grpSpPr>
        <p:sp>
          <p:nvSpPr>
            <p:cNvPr id="26" name="Rectangle: Rounded Corners 25">
              <a:extLst>
                <a:ext uri="{FF2B5EF4-FFF2-40B4-BE49-F238E27FC236}">
                  <a16:creationId xmlns:a16="http://schemas.microsoft.com/office/drawing/2014/main" id="{3D869DD4-E690-995E-FDEA-E1D823341A24}"/>
                </a:ext>
              </a:extLst>
            </p:cNvPr>
            <p:cNvSpPr/>
            <p:nvPr/>
          </p:nvSpPr>
          <p:spPr>
            <a:xfrm>
              <a:off x="0" y="0"/>
              <a:ext cx="10133790" cy="3785222"/>
            </a:xfrm>
            <a:prstGeom prst="roundRect">
              <a:avLst/>
            </a:prstGeom>
          </p:spPr>
          <p:style>
            <a:lnRef idx="0">
              <a:schemeClr val="lt1">
                <a:hueOff val="0"/>
                <a:satOff val="0"/>
                <a:lumOff val="0"/>
                <a:alphaOff val="0"/>
              </a:schemeClr>
            </a:lnRef>
            <a:fillRef idx="3">
              <a:schemeClr val="accent1">
                <a:shade val="50000"/>
                <a:hueOff val="0"/>
                <a:satOff val="0"/>
                <a:lumOff val="0"/>
                <a:alphaOff val="0"/>
              </a:schemeClr>
            </a:fillRef>
            <a:effectRef idx="2">
              <a:schemeClr val="accent1">
                <a:shade val="50000"/>
                <a:hueOff val="0"/>
                <a:satOff val="0"/>
                <a:lumOff val="0"/>
                <a:alphaOff val="0"/>
              </a:schemeClr>
            </a:effectRef>
            <a:fontRef idx="minor">
              <a:schemeClr val="lt1"/>
            </a:fontRef>
          </p:style>
          <p:txBody>
            <a:bodyPr/>
            <a:lstStyle/>
            <a:p>
              <a:endParaRPr lang="en-US" sz="2400"/>
            </a:p>
          </p:txBody>
        </p:sp>
        <p:sp>
          <p:nvSpPr>
            <p:cNvPr id="27" name="Rectangle: Rounded Corners 4">
              <a:extLst>
                <a:ext uri="{FF2B5EF4-FFF2-40B4-BE49-F238E27FC236}">
                  <a16:creationId xmlns:a16="http://schemas.microsoft.com/office/drawing/2014/main" id="{C68559AA-06DB-6AFA-2283-5E50859648C1}"/>
                </a:ext>
              </a:extLst>
            </p:cNvPr>
            <p:cNvSpPr txBox="1"/>
            <p:nvPr/>
          </p:nvSpPr>
          <p:spPr>
            <a:xfrm>
              <a:off x="6613" y="284857"/>
              <a:ext cx="9764232" cy="341566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09550" tIns="209550" rIns="209550" bIns="209550" numCol="1" spcCol="1270" anchor="ctr" anchorCtr="0">
              <a:noAutofit/>
            </a:bodyPr>
            <a:lstStyle/>
            <a:p>
              <a:pPr marL="0" lvl="0" indent="0" algn="l" defTabSz="2444750">
                <a:lnSpc>
                  <a:spcPct val="90000"/>
                </a:lnSpc>
                <a:spcBef>
                  <a:spcPct val="0"/>
                </a:spcBef>
                <a:spcAft>
                  <a:spcPct val="35000"/>
                </a:spcAft>
                <a:buNone/>
              </a:pPr>
              <a:r>
                <a:rPr lang="en-US" sz="2400" kern="1200" dirty="0">
                  <a:ea typeface="+mn-lt"/>
                  <a:cs typeface="+mn-lt"/>
                </a:rPr>
                <a:t>Most </a:t>
              </a:r>
              <a:r>
                <a:rPr lang="en-US" sz="2400" kern="1200" dirty="0"/>
                <a:t>GPUs cannot provide a consistently high frame rate at an HD/4K resolution.</a:t>
              </a:r>
            </a:p>
          </p:txBody>
        </p:sp>
      </p:grpSp>
      <p:grpSp>
        <p:nvGrpSpPr>
          <p:cNvPr id="32" name="Group 31">
            <a:extLst>
              <a:ext uri="{FF2B5EF4-FFF2-40B4-BE49-F238E27FC236}">
                <a16:creationId xmlns:a16="http://schemas.microsoft.com/office/drawing/2014/main" id="{91708035-F058-EE14-6395-8FE00EED6819}"/>
              </a:ext>
            </a:extLst>
          </p:cNvPr>
          <p:cNvGrpSpPr/>
          <p:nvPr/>
        </p:nvGrpSpPr>
        <p:grpSpPr>
          <a:xfrm>
            <a:off x="371098" y="4387512"/>
            <a:ext cx="10741358" cy="871584"/>
            <a:chOff x="0" y="1788714"/>
            <a:chExt cx="10133790" cy="871584"/>
          </a:xfrm>
          <a:solidFill>
            <a:schemeClr val="accent1">
              <a:lumMod val="60000"/>
              <a:lumOff val="40000"/>
            </a:schemeClr>
          </a:solidFill>
          <a:scene3d>
            <a:camera prst="orthographicFront"/>
            <a:lightRig rig="threePt" dir="t">
              <a:rot lat="0" lon="0" rev="7500000"/>
            </a:lightRig>
          </a:scene3d>
        </p:grpSpPr>
        <p:sp>
          <p:nvSpPr>
            <p:cNvPr id="33" name="Rectangle: Rounded Corners 32">
              <a:extLst>
                <a:ext uri="{FF2B5EF4-FFF2-40B4-BE49-F238E27FC236}">
                  <a16:creationId xmlns:a16="http://schemas.microsoft.com/office/drawing/2014/main" id="{5B45A90D-BC80-A4B1-E42F-9AEA9B3A27E6}"/>
                </a:ext>
              </a:extLst>
            </p:cNvPr>
            <p:cNvSpPr/>
            <p:nvPr/>
          </p:nvSpPr>
          <p:spPr>
            <a:xfrm>
              <a:off x="0" y="1788714"/>
              <a:ext cx="10133790" cy="871584"/>
            </a:xfrm>
            <a:prstGeom prst="roundRect">
              <a:avLst/>
            </a:prstGeom>
            <a:grpFill/>
            <a:sp3d prstMaterial="plastic">
              <a:bevelT w="127000" h="25400" prst="relaxedInset"/>
            </a:sp3d>
          </p:spPr>
          <p:style>
            <a:lnRef idx="0">
              <a:schemeClr val="lt1">
                <a:hueOff val="0"/>
                <a:satOff val="0"/>
                <a:lumOff val="0"/>
                <a:alphaOff val="0"/>
              </a:schemeClr>
            </a:lnRef>
            <a:fillRef idx="3">
              <a:schemeClr val="accent1">
                <a:shade val="50000"/>
                <a:hueOff val="493085"/>
                <a:satOff val="-37710"/>
                <a:lumOff val="40201"/>
                <a:alphaOff val="0"/>
              </a:schemeClr>
            </a:fillRef>
            <a:effectRef idx="2">
              <a:schemeClr val="accent1">
                <a:shade val="50000"/>
                <a:hueOff val="493085"/>
                <a:satOff val="-37710"/>
                <a:lumOff val="40201"/>
                <a:alphaOff val="0"/>
              </a:schemeClr>
            </a:effectRef>
            <a:fontRef idx="minor">
              <a:schemeClr val="lt1"/>
            </a:fontRef>
          </p:style>
          <p:txBody>
            <a:bodyPr/>
            <a:lstStyle/>
            <a:p>
              <a:endParaRPr lang="en-US" sz="2400"/>
            </a:p>
          </p:txBody>
        </p:sp>
        <p:sp>
          <p:nvSpPr>
            <p:cNvPr id="34" name="Rectangle: Rounded Corners 4">
              <a:extLst>
                <a:ext uri="{FF2B5EF4-FFF2-40B4-BE49-F238E27FC236}">
                  <a16:creationId xmlns:a16="http://schemas.microsoft.com/office/drawing/2014/main" id="{02CF2A04-9176-C2EA-8DDF-4A6D1AEC9578}"/>
                </a:ext>
              </a:extLst>
            </p:cNvPr>
            <p:cNvSpPr txBox="1"/>
            <p:nvPr/>
          </p:nvSpPr>
          <p:spPr>
            <a:xfrm>
              <a:off x="42547" y="1831261"/>
              <a:ext cx="10048696" cy="786490"/>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76200" tIns="76200" rIns="76200" bIns="76200" numCol="1" spcCol="1270" anchor="ctr" anchorCtr="0">
              <a:noAutofit/>
            </a:bodyPr>
            <a:lstStyle/>
            <a:p>
              <a:pPr lvl="0" defTabSz="889000">
                <a:lnSpc>
                  <a:spcPct val="90000"/>
                </a:lnSpc>
                <a:spcBef>
                  <a:spcPct val="0"/>
                </a:spcBef>
                <a:spcAft>
                  <a:spcPct val="35000"/>
                </a:spcAft>
              </a:pPr>
              <a:r>
                <a:rPr lang="en-US" sz="2400" dirty="0"/>
                <a:t>Our approach achieves up to </a:t>
              </a:r>
              <a:r>
                <a:rPr lang="en-US" sz="2400" b="1" dirty="0"/>
                <a:t>4× frame rate improvement (~240 Hz)</a:t>
              </a:r>
              <a:r>
                <a:rPr lang="en-US" sz="2400" dirty="0"/>
                <a:t> while maintaining best-in-class visual quality.</a:t>
              </a:r>
              <a:endParaRPr lang="en-US" sz="2400" kern="1200" dirty="0">
                <a:ea typeface="+mn-lt"/>
                <a:cs typeface="+mn-lt"/>
              </a:endParaRPr>
            </a:p>
          </p:txBody>
        </p:sp>
      </p:grpSp>
    </p:spTree>
    <p:custDataLst>
      <p:tags r:id="rId1"/>
    </p:custDataLst>
    <p:extLst>
      <p:ext uri="{BB962C8B-B14F-4D97-AF65-F5344CB8AC3E}">
        <p14:creationId xmlns:p14="http://schemas.microsoft.com/office/powerpoint/2010/main" val="4243099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barn(inVertical)">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barn(inVertical)">
                                      <p:cBhvr>
                                        <p:cTn id="2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3363022-C969-41E9-8EB2-E4C94908C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20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D1AD6B3-BE88-4CEB-BA17-790657CC47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Smiling Face with No Fill">
            <a:extLst>
              <a:ext uri="{FF2B5EF4-FFF2-40B4-BE49-F238E27FC236}">
                <a16:creationId xmlns:a16="http://schemas.microsoft.com/office/drawing/2014/main" id="{4E657189-1D67-E94D-0295-88E97A357DA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340470" y="1815320"/>
            <a:ext cx="4141760" cy="4141760"/>
          </a:xfrm>
          <a:custGeom>
            <a:avLst/>
            <a:gdLst/>
            <a:ahLst/>
            <a:cxnLst/>
            <a:rect l="l" t="t" r="r" b="b"/>
            <a:pathLst>
              <a:path w="4141760" h="4377846">
                <a:moveTo>
                  <a:pt x="0" y="0"/>
                </a:moveTo>
                <a:lnTo>
                  <a:pt x="4141760" y="0"/>
                </a:lnTo>
                <a:lnTo>
                  <a:pt x="4141760" y="4377846"/>
                </a:lnTo>
                <a:lnTo>
                  <a:pt x="0" y="4377846"/>
                </a:lnTo>
                <a:close/>
              </a:path>
            </a:pathLst>
          </a:custGeom>
        </p:spPr>
      </p:pic>
      <p:grpSp>
        <p:nvGrpSpPr>
          <p:cNvPr id="14" name="Group 13">
            <a:extLst>
              <a:ext uri="{FF2B5EF4-FFF2-40B4-BE49-F238E27FC236}">
                <a16:creationId xmlns:a16="http://schemas.microsoft.com/office/drawing/2014/main" id="{89D1390B-7E13-4B4F-9CB2-391063412E5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53" y="-5977"/>
            <a:ext cx="6238675" cy="6863979"/>
            <a:chOff x="305" y="-5977"/>
            <a:chExt cx="6238675" cy="6863979"/>
          </a:xfrm>
        </p:grpSpPr>
        <p:sp>
          <p:nvSpPr>
            <p:cNvPr id="15" name="Freeform: Shape 14">
              <a:extLst>
                <a:ext uri="{FF2B5EF4-FFF2-40B4-BE49-F238E27FC236}">
                  <a16:creationId xmlns:a16="http://schemas.microsoft.com/office/drawing/2014/main" id="{9E720206-AA49-4786-A932-A2650DE091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34854"/>
              <a:ext cx="6028697" cy="6817170"/>
            </a:xfrm>
            <a:custGeom>
              <a:avLst/>
              <a:gdLst>
                <a:gd name="connsiteX0" fmla="*/ 6028697 w 6028697"/>
                <a:gd name="connsiteY0" fmla="*/ 6155323 h 6817170"/>
                <a:gd name="connsiteX1" fmla="*/ 6028697 w 6028697"/>
                <a:gd name="connsiteY1" fmla="*/ 6817170 h 6817170"/>
                <a:gd name="connsiteX2" fmla="*/ 5157862 w 6028697"/>
                <a:gd name="connsiteY2" fmla="*/ 6817170 h 6817170"/>
                <a:gd name="connsiteX3" fmla="*/ 5347156 w 6028697"/>
                <a:gd name="connsiteY3" fmla="*/ 6687553 h 6817170"/>
                <a:gd name="connsiteX4" fmla="*/ 5487470 w 6028697"/>
                <a:gd name="connsiteY4" fmla="*/ 6581714 h 6817170"/>
                <a:gd name="connsiteX5" fmla="*/ 5627642 w 6028697"/>
                <a:gd name="connsiteY5" fmla="*/ 6472328 h 6817170"/>
                <a:gd name="connsiteX6" fmla="*/ 5911392 w 6028697"/>
                <a:gd name="connsiteY6" fmla="*/ 6245328 h 6817170"/>
                <a:gd name="connsiteX7" fmla="*/ 4481066 w 6028697"/>
                <a:gd name="connsiteY7" fmla="*/ 478 h 6817170"/>
                <a:gd name="connsiteX8" fmla="*/ 4672258 w 6028697"/>
                <a:gd name="connsiteY8" fmla="*/ 7519 h 6817170"/>
                <a:gd name="connsiteX9" fmla="*/ 5429869 w 6028697"/>
                <a:gd name="connsiteY9" fmla="*/ 125134 h 6817170"/>
                <a:gd name="connsiteX10" fmla="*/ 5976319 w 6028697"/>
                <a:gd name="connsiteY10" fmla="*/ 314893 h 6817170"/>
                <a:gd name="connsiteX11" fmla="*/ 6028697 w 6028697"/>
                <a:gd name="connsiteY11" fmla="*/ 339901 h 6817170"/>
                <a:gd name="connsiteX12" fmla="*/ 6028697 w 6028697"/>
                <a:gd name="connsiteY12" fmla="*/ 732458 h 6817170"/>
                <a:gd name="connsiteX13" fmla="*/ 5990985 w 6028697"/>
                <a:gd name="connsiteY13" fmla="*/ 712211 h 6817170"/>
                <a:gd name="connsiteX14" fmla="*/ 5341339 w 6028697"/>
                <a:gd name="connsiteY14" fmla="*/ 475281 h 6817170"/>
                <a:gd name="connsiteX15" fmla="*/ 4651969 w 6028697"/>
                <a:gd name="connsiteY15" fmla="*/ 377104 h 6817170"/>
                <a:gd name="connsiteX16" fmla="*/ 3953093 w 6028697"/>
                <a:gd name="connsiteY16" fmla="*/ 402498 h 6817170"/>
                <a:gd name="connsiteX17" fmla="*/ 3267413 w 6028697"/>
                <a:gd name="connsiteY17" fmla="*/ 546643 h 6817170"/>
                <a:gd name="connsiteX18" fmla="*/ 1439498 w 6028697"/>
                <a:gd name="connsiteY18" fmla="*/ 1568141 h 6817170"/>
                <a:gd name="connsiteX19" fmla="*/ 960671 w 6028697"/>
                <a:gd name="connsiteY19" fmla="*/ 2082013 h 6817170"/>
                <a:gd name="connsiteX20" fmla="*/ 581866 w 6028697"/>
                <a:gd name="connsiteY20" fmla="*/ 2672638 h 6817170"/>
                <a:gd name="connsiteX21" fmla="*/ 324789 w 6028697"/>
                <a:gd name="connsiteY21" fmla="*/ 3325262 h 6817170"/>
                <a:gd name="connsiteX22" fmla="*/ 231151 w 6028697"/>
                <a:gd name="connsiteY22" fmla="*/ 4022292 h 6817170"/>
                <a:gd name="connsiteX23" fmla="*/ 270592 w 6028697"/>
                <a:gd name="connsiteY23" fmla="*/ 4362792 h 6817170"/>
                <a:gd name="connsiteX24" fmla="*/ 387213 w 6028697"/>
                <a:gd name="connsiteY24" fmla="*/ 4681585 h 6817170"/>
                <a:gd name="connsiteX25" fmla="*/ 468507 w 6028697"/>
                <a:gd name="connsiteY25" fmla="*/ 4831546 h 6817170"/>
                <a:gd name="connsiteX26" fmla="*/ 561862 w 6028697"/>
                <a:gd name="connsiteY26" fmla="*/ 4976826 h 6817170"/>
                <a:gd name="connsiteX27" fmla="*/ 777511 w 6028697"/>
                <a:gd name="connsiteY27" fmla="*/ 5257597 h 6817170"/>
                <a:gd name="connsiteX28" fmla="*/ 1010895 w 6028697"/>
                <a:gd name="connsiteY28" fmla="*/ 5540494 h 6817170"/>
                <a:gd name="connsiteX29" fmla="*/ 1126948 w 6028697"/>
                <a:gd name="connsiteY29" fmla="*/ 5688186 h 6817170"/>
                <a:gd name="connsiteX30" fmla="*/ 1182706 w 6028697"/>
                <a:gd name="connsiteY30" fmla="*/ 5760543 h 6817170"/>
                <a:gd name="connsiteX31" fmla="*/ 1237327 w 6028697"/>
                <a:gd name="connsiteY31" fmla="*/ 5830060 h 6817170"/>
                <a:gd name="connsiteX32" fmla="*/ 1706649 w 6028697"/>
                <a:gd name="connsiteY32" fmla="*/ 6342797 h 6817170"/>
                <a:gd name="connsiteX33" fmla="*/ 1956207 w 6028697"/>
                <a:gd name="connsiteY33" fmla="*/ 6573484 h 6817170"/>
                <a:gd name="connsiteX34" fmla="*/ 2217681 w 6028697"/>
                <a:gd name="connsiteY34" fmla="*/ 6786297 h 6817170"/>
                <a:gd name="connsiteX35" fmla="*/ 2260820 w 6028697"/>
                <a:gd name="connsiteY35" fmla="*/ 6817170 h 6817170"/>
                <a:gd name="connsiteX36" fmla="*/ 1429497 w 6028697"/>
                <a:gd name="connsiteY36" fmla="*/ 6817170 h 6817170"/>
                <a:gd name="connsiteX37" fmla="*/ 1327275 w 6028697"/>
                <a:gd name="connsiteY37" fmla="*/ 6713800 h 6817170"/>
                <a:gd name="connsiteX38" fmla="*/ 1080556 w 6028697"/>
                <a:gd name="connsiteY38" fmla="*/ 6414443 h 6817170"/>
                <a:gd name="connsiteX39" fmla="*/ 865189 w 6028697"/>
                <a:gd name="connsiteY39" fmla="*/ 6097496 h 6817170"/>
                <a:gd name="connsiteX40" fmla="*/ 814823 w 6028697"/>
                <a:gd name="connsiteY40" fmla="*/ 6016911 h 6817170"/>
                <a:gd name="connsiteX41" fmla="*/ 766729 w 6028697"/>
                <a:gd name="connsiteY41" fmla="*/ 5938453 h 6817170"/>
                <a:gd name="connsiteX42" fmla="*/ 671672 w 6028697"/>
                <a:gd name="connsiteY42" fmla="*/ 5786648 h 6817170"/>
                <a:gd name="connsiteX43" fmla="*/ 474608 w 6028697"/>
                <a:gd name="connsiteY43" fmla="*/ 5474664 h 6817170"/>
                <a:gd name="connsiteX44" fmla="*/ 282652 w 6028697"/>
                <a:gd name="connsiteY44" fmla="*/ 5146508 h 6817170"/>
                <a:gd name="connsiteX45" fmla="*/ 196108 w 6028697"/>
                <a:gd name="connsiteY45" fmla="*/ 4972712 h 6817170"/>
                <a:gd name="connsiteX46" fmla="*/ 122474 w 6028697"/>
                <a:gd name="connsiteY46" fmla="*/ 4791821 h 6817170"/>
                <a:gd name="connsiteX47" fmla="*/ 65724 w 6028697"/>
                <a:gd name="connsiteY47" fmla="*/ 4603129 h 6817170"/>
                <a:gd name="connsiteX48" fmla="*/ 44727 w 6028697"/>
                <a:gd name="connsiteY48" fmla="*/ 4506937 h 6817170"/>
                <a:gd name="connsiteX49" fmla="*/ 35505 w 6028697"/>
                <a:gd name="connsiteY49" fmla="*/ 4458699 h 6817170"/>
                <a:gd name="connsiteX50" fmla="*/ 27845 w 6028697"/>
                <a:gd name="connsiteY50" fmla="*/ 4410320 h 6817170"/>
                <a:gd name="connsiteX51" fmla="*/ 37 w 6028697"/>
                <a:gd name="connsiteY51" fmla="*/ 4022292 h 6817170"/>
                <a:gd name="connsiteX52" fmla="*/ 78777 w 6028697"/>
                <a:gd name="connsiteY52" fmla="*/ 3267236 h 6817170"/>
                <a:gd name="connsiteX53" fmla="*/ 315424 w 6028697"/>
                <a:gd name="connsiteY53" fmla="*/ 2543673 h 6817170"/>
                <a:gd name="connsiteX54" fmla="*/ 1202710 w 6028697"/>
                <a:gd name="connsiteY54" fmla="*/ 1314895 h 6817170"/>
                <a:gd name="connsiteX55" fmla="*/ 1791065 w 6028697"/>
                <a:gd name="connsiteY55" fmla="*/ 833514 h 6817170"/>
                <a:gd name="connsiteX56" fmla="*/ 3908404 w 6028697"/>
                <a:gd name="connsiteY56" fmla="*/ 29794 h 6817170"/>
                <a:gd name="connsiteX57" fmla="*/ 4481066 w 6028697"/>
                <a:gd name="connsiteY57" fmla="*/ 478 h 6817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028697" h="6817170">
                  <a:moveTo>
                    <a:pt x="6028697" y="6155323"/>
                  </a:moveTo>
                  <a:lnTo>
                    <a:pt x="6028697" y="6817170"/>
                  </a:lnTo>
                  <a:lnTo>
                    <a:pt x="5157862" y="6817170"/>
                  </a:lnTo>
                  <a:lnTo>
                    <a:pt x="5347156" y="6687553"/>
                  </a:lnTo>
                  <a:cubicBezTo>
                    <a:pt x="5394117" y="6653219"/>
                    <a:pt x="5440793" y="6617608"/>
                    <a:pt x="5487470" y="6581714"/>
                  </a:cubicBezTo>
                  <a:cubicBezTo>
                    <a:pt x="5534147" y="6545820"/>
                    <a:pt x="5580966" y="6509358"/>
                    <a:pt x="5627642" y="6472328"/>
                  </a:cubicBezTo>
                  <a:lnTo>
                    <a:pt x="5911392" y="6245328"/>
                  </a:lnTo>
                  <a:close/>
                  <a:moveTo>
                    <a:pt x="4481066" y="478"/>
                  </a:moveTo>
                  <a:cubicBezTo>
                    <a:pt x="4544817" y="1422"/>
                    <a:pt x="4608563" y="3769"/>
                    <a:pt x="4672258" y="7519"/>
                  </a:cubicBezTo>
                  <a:cubicBezTo>
                    <a:pt x="4927973" y="22364"/>
                    <a:pt x="5181687" y="61751"/>
                    <a:pt x="5429869" y="125134"/>
                  </a:cubicBezTo>
                  <a:cubicBezTo>
                    <a:pt x="5617090" y="173104"/>
                    <a:pt x="5799867" y="236595"/>
                    <a:pt x="5976319" y="314893"/>
                  </a:cubicBezTo>
                  <a:lnTo>
                    <a:pt x="6028697" y="339901"/>
                  </a:lnTo>
                  <a:lnTo>
                    <a:pt x="6028697" y="732458"/>
                  </a:lnTo>
                  <a:lnTo>
                    <a:pt x="5990985" y="712211"/>
                  </a:lnTo>
                  <a:cubicBezTo>
                    <a:pt x="5783917" y="609342"/>
                    <a:pt x="5566013" y="529876"/>
                    <a:pt x="5341339" y="475281"/>
                  </a:cubicBezTo>
                  <a:cubicBezTo>
                    <a:pt x="5115233" y="420503"/>
                    <a:pt x="4884375" y="387624"/>
                    <a:pt x="4651969" y="377104"/>
                  </a:cubicBezTo>
                  <a:cubicBezTo>
                    <a:pt x="4418713" y="365171"/>
                    <a:pt x="4184861" y="373670"/>
                    <a:pt x="3953093" y="402498"/>
                  </a:cubicBezTo>
                  <a:cubicBezTo>
                    <a:pt x="3721001" y="431832"/>
                    <a:pt x="3491675" y="480040"/>
                    <a:pt x="3267413" y="546643"/>
                  </a:cubicBezTo>
                  <a:cubicBezTo>
                    <a:pt x="2591323" y="750761"/>
                    <a:pt x="1967642" y="1099289"/>
                    <a:pt x="1439498" y="1568141"/>
                  </a:cubicBezTo>
                  <a:cubicBezTo>
                    <a:pt x="1265589" y="1725523"/>
                    <a:pt x="1105393" y="1897434"/>
                    <a:pt x="960671" y="2082013"/>
                  </a:cubicBezTo>
                  <a:cubicBezTo>
                    <a:pt x="815775" y="2266294"/>
                    <a:pt x="688923" y="2464081"/>
                    <a:pt x="581866" y="2672638"/>
                  </a:cubicBezTo>
                  <a:cubicBezTo>
                    <a:pt x="473765" y="2880669"/>
                    <a:pt x="387610" y="3099397"/>
                    <a:pt x="324789" y="3325262"/>
                  </a:cubicBezTo>
                  <a:cubicBezTo>
                    <a:pt x="262714" y="3552403"/>
                    <a:pt x="231223" y="3786822"/>
                    <a:pt x="231151" y="4022292"/>
                  </a:cubicBezTo>
                  <a:cubicBezTo>
                    <a:pt x="231413" y="4136912"/>
                    <a:pt x="244645" y="4251136"/>
                    <a:pt x="270592" y="4362792"/>
                  </a:cubicBezTo>
                  <a:cubicBezTo>
                    <a:pt x="297885" y="4472943"/>
                    <a:pt x="336983" y="4579833"/>
                    <a:pt x="387213" y="4681585"/>
                  </a:cubicBezTo>
                  <a:cubicBezTo>
                    <a:pt x="412042" y="4732517"/>
                    <a:pt x="439423" y="4782457"/>
                    <a:pt x="468507" y="4831546"/>
                  </a:cubicBezTo>
                  <a:cubicBezTo>
                    <a:pt x="497591" y="4880636"/>
                    <a:pt x="529230" y="4929015"/>
                    <a:pt x="561862" y="4976826"/>
                  </a:cubicBezTo>
                  <a:cubicBezTo>
                    <a:pt x="627975" y="5072166"/>
                    <a:pt x="701466" y="5164668"/>
                    <a:pt x="777511" y="5257597"/>
                  </a:cubicBezTo>
                  <a:cubicBezTo>
                    <a:pt x="853556" y="5350524"/>
                    <a:pt x="933574" y="5443594"/>
                    <a:pt x="1010895" y="5540494"/>
                  </a:cubicBezTo>
                  <a:cubicBezTo>
                    <a:pt x="1049957" y="5588732"/>
                    <a:pt x="1088642" y="5637963"/>
                    <a:pt x="1126948" y="5688186"/>
                  </a:cubicBezTo>
                  <a:lnTo>
                    <a:pt x="1182706" y="5760543"/>
                  </a:lnTo>
                  <a:cubicBezTo>
                    <a:pt x="1201007" y="5783669"/>
                    <a:pt x="1218458" y="5807503"/>
                    <a:pt x="1237327" y="5830060"/>
                  </a:cubicBezTo>
                  <a:cubicBezTo>
                    <a:pt x="1383714" y="6009916"/>
                    <a:pt x="1540413" y="6181116"/>
                    <a:pt x="1706649" y="6342797"/>
                  </a:cubicBezTo>
                  <a:cubicBezTo>
                    <a:pt x="1788084" y="6422531"/>
                    <a:pt x="1871265" y="6499427"/>
                    <a:pt x="1956207" y="6573484"/>
                  </a:cubicBezTo>
                  <a:cubicBezTo>
                    <a:pt x="2041332" y="6647402"/>
                    <a:pt x="2127733" y="6718907"/>
                    <a:pt x="2217681" y="6786297"/>
                  </a:cubicBezTo>
                  <a:lnTo>
                    <a:pt x="2260820" y="6817170"/>
                  </a:lnTo>
                  <a:lnTo>
                    <a:pt x="1429497" y="6817170"/>
                  </a:lnTo>
                  <a:lnTo>
                    <a:pt x="1327275" y="6713800"/>
                  </a:lnTo>
                  <a:cubicBezTo>
                    <a:pt x="1239186" y="6618984"/>
                    <a:pt x="1156797" y="6519019"/>
                    <a:pt x="1080556" y="6414443"/>
                  </a:cubicBezTo>
                  <a:cubicBezTo>
                    <a:pt x="1004653" y="6310734"/>
                    <a:pt x="932439" y="6205177"/>
                    <a:pt x="865189" y="6097496"/>
                  </a:cubicBezTo>
                  <a:cubicBezTo>
                    <a:pt x="847881" y="6070823"/>
                    <a:pt x="831565" y="6043725"/>
                    <a:pt x="814823" y="6016911"/>
                  </a:cubicBezTo>
                  <a:lnTo>
                    <a:pt x="766729" y="5938453"/>
                  </a:lnTo>
                  <a:cubicBezTo>
                    <a:pt x="735941" y="5887947"/>
                    <a:pt x="703878" y="5837581"/>
                    <a:pt x="671672" y="5786648"/>
                  </a:cubicBezTo>
                  <a:lnTo>
                    <a:pt x="474608" y="5474664"/>
                  </a:lnTo>
                  <a:cubicBezTo>
                    <a:pt x="408778" y="5368968"/>
                    <a:pt x="343516" y="5260008"/>
                    <a:pt x="282652" y="5146508"/>
                  </a:cubicBezTo>
                  <a:cubicBezTo>
                    <a:pt x="252290" y="5089759"/>
                    <a:pt x="223065" y="5032015"/>
                    <a:pt x="196108" y="4972712"/>
                  </a:cubicBezTo>
                  <a:cubicBezTo>
                    <a:pt x="169152" y="4913408"/>
                    <a:pt x="144607" y="4853111"/>
                    <a:pt x="122474" y="4791821"/>
                  </a:cubicBezTo>
                  <a:cubicBezTo>
                    <a:pt x="100342" y="4730532"/>
                    <a:pt x="81757" y="4666830"/>
                    <a:pt x="65724" y="4603129"/>
                  </a:cubicBezTo>
                  <a:cubicBezTo>
                    <a:pt x="58205" y="4571064"/>
                    <a:pt x="50828" y="4539143"/>
                    <a:pt x="44727" y="4506937"/>
                  </a:cubicBezTo>
                  <a:lnTo>
                    <a:pt x="35505" y="4458699"/>
                  </a:lnTo>
                  <a:lnTo>
                    <a:pt x="27845" y="4410320"/>
                  </a:lnTo>
                  <a:cubicBezTo>
                    <a:pt x="8635" y="4281881"/>
                    <a:pt x="-661" y="4152150"/>
                    <a:pt x="37" y="4022292"/>
                  </a:cubicBezTo>
                  <a:cubicBezTo>
                    <a:pt x="712" y="3768592"/>
                    <a:pt x="27094" y="3515615"/>
                    <a:pt x="78777" y="3267236"/>
                  </a:cubicBezTo>
                  <a:cubicBezTo>
                    <a:pt x="130048" y="3017876"/>
                    <a:pt x="209439" y="2775142"/>
                    <a:pt x="315424" y="2543673"/>
                  </a:cubicBezTo>
                  <a:cubicBezTo>
                    <a:pt x="528236" y="2081161"/>
                    <a:pt x="838234" y="1667312"/>
                    <a:pt x="1202710" y="1314895"/>
                  </a:cubicBezTo>
                  <a:cubicBezTo>
                    <a:pt x="1385514" y="1138814"/>
                    <a:pt x="1582282" y="977831"/>
                    <a:pt x="1791065" y="833514"/>
                  </a:cubicBezTo>
                  <a:cubicBezTo>
                    <a:pt x="2420037" y="395614"/>
                    <a:pt x="3147288" y="119557"/>
                    <a:pt x="3908404" y="29794"/>
                  </a:cubicBezTo>
                  <a:cubicBezTo>
                    <a:pt x="4098509" y="7429"/>
                    <a:pt x="4289811" y="-2355"/>
                    <a:pt x="4481066" y="478"/>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Freeform: Shape 15">
              <a:extLst>
                <a:ext uri="{FF2B5EF4-FFF2-40B4-BE49-F238E27FC236}">
                  <a16:creationId xmlns:a16="http://schemas.microsoft.com/office/drawing/2014/main" id="{C72F6EE6-EDE9-45A5-8F6D-02B9B7CB2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1"/>
              <a:ext cx="6165116"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C093DC50-3BD7-46B1-A300-CD207E152F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305" y="-5977"/>
              <a:ext cx="6238675" cy="6858001"/>
            </a:xfrm>
            <a:custGeom>
              <a:avLst/>
              <a:gdLst>
                <a:gd name="connsiteX0" fmla="*/ 6264586 w 6264586"/>
                <a:gd name="connsiteY0" fmla="*/ 6646464 h 6858001"/>
                <a:gd name="connsiteX1" fmla="*/ 6264586 w 6264586"/>
                <a:gd name="connsiteY1" fmla="*/ 6858001 h 6858001"/>
                <a:gd name="connsiteX2" fmla="*/ 5997170 w 6264586"/>
                <a:gd name="connsiteY2" fmla="*/ 6858001 h 6858001"/>
                <a:gd name="connsiteX3" fmla="*/ 6121512 w 6264586"/>
                <a:gd name="connsiteY3" fmla="*/ 6761029 h 6858001"/>
                <a:gd name="connsiteX4" fmla="*/ 2693206 w 6264586"/>
                <a:gd name="connsiteY4" fmla="*/ 0 h 6858001"/>
                <a:gd name="connsiteX5" fmla="*/ 5872285 w 6264586"/>
                <a:gd name="connsiteY5" fmla="*/ 0 h 6858001"/>
                <a:gd name="connsiteX6" fmla="*/ 6024875 w 6264586"/>
                <a:gd name="connsiteY6" fmla="*/ 68385 h 6858001"/>
                <a:gd name="connsiteX7" fmla="*/ 6206432 w 6264586"/>
                <a:gd name="connsiteY7" fmla="*/ 162336 h 6858001"/>
                <a:gd name="connsiteX8" fmla="*/ 6264586 w 6264586"/>
                <a:gd name="connsiteY8" fmla="*/ 196704 h 6858001"/>
                <a:gd name="connsiteX9" fmla="*/ 6264586 w 6264586"/>
                <a:gd name="connsiteY9" fmla="*/ 537242 h 6858001"/>
                <a:gd name="connsiteX10" fmla="*/ 6230189 w 6264586"/>
                <a:gd name="connsiteY10" fmla="*/ 517260 h 6858001"/>
                <a:gd name="connsiteX11" fmla="*/ 5540536 w 6264586"/>
                <a:gd name="connsiteY11" fmla="*/ 249543 h 6858001"/>
                <a:gd name="connsiteX12" fmla="*/ 5178896 w 6264586"/>
                <a:gd name="connsiteY12" fmla="*/ 178606 h 6858001"/>
                <a:gd name="connsiteX13" fmla="*/ 4814279 w 6264586"/>
                <a:gd name="connsiteY13" fmla="*/ 146683 h 6858001"/>
                <a:gd name="connsiteX14" fmla="*/ 4655095 w 6264586"/>
                <a:gd name="connsiteY14" fmla="*/ 143421 h 6858001"/>
                <a:gd name="connsiteX15" fmla="*/ 4081069 w 6264586"/>
                <a:gd name="connsiteY15" fmla="*/ 185983 h 6858001"/>
                <a:gd name="connsiteX16" fmla="*/ 3720566 w 6264586"/>
                <a:gd name="connsiteY16" fmla="*/ 256921 h 6858001"/>
                <a:gd name="connsiteX17" fmla="*/ 3365879 w 6264586"/>
                <a:gd name="connsiteY17" fmla="*/ 357651 h 6858001"/>
                <a:gd name="connsiteX18" fmla="*/ 3020555 w 6264586"/>
                <a:gd name="connsiteY18" fmla="*/ 486190 h 6858001"/>
                <a:gd name="connsiteX19" fmla="*/ 2685163 w 6264586"/>
                <a:gd name="connsiteY19" fmla="*/ 641542 h 6858001"/>
                <a:gd name="connsiteX20" fmla="*/ 2047720 w 6264586"/>
                <a:gd name="connsiteY20" fmla="*/ 1025030 h 6858001"/>
                <a:gd name="connsiteX21" fmla="*/ 1897333 w 6264586"/>
                <a:gd name="connsiteY21" fmla="*/ 1134983 h 6858001"/>
                <a:gd name="connsiteX22" fmla="*/ 1835758 w 6264586"/>
                <a:gd name="connsiteY22" fmla="*/ 1182227 h 6858001"/>
                <a:gd name="connsiteX23" fmla="*/ 1823273 w 6264586"/>
                <a:gd name="connsiteY23" fmla="*/ 1192016 h 6858001"/>
                <a:gd name="connsiteX24" fmla="*/ 1750918 w 6264586"/>
                <a:gd name="connsiteY24" fmla="*/ 1249760 h 6858001"/>
                <a:gd name="connsiteX25" fmla="*/ 1469297 w 6264586"/>
                <a:gd name="connsiteY25" fmla="*/ 1496906 h 6858001"/>
                <a:gd name="connsiteX26" fmla="*/ 967769 w 6264586"/>
                <a:gd name="connsiteY26" fmla="*/ 2056602 h 6858001"/>
                <a:gd name="connsiteX27" fmla="*/ 754105 w 6264586"/>
                <a:gd name="connsiteY27" fmla="*/ 2368727 h 6858001"/>
                <a:gd name="connsiteX28" fmla="*/ 572364 w 6264586"/>
                <a:gd name="connsiteY28" fmla="*/ 2701140 h 6858001"/>
                <a:gd name="connsiteX29" fmla="*/ 532497 w 6264586"/>
                <a:gd name="connsiteY29" fmla="*/ 2786265 h 6858001"/>
                <a:gd name="connsiteX30" fmla="*/ 512918 w 6264586"/>
                <a:gd name="connsiteY30" fmla="*/ 2828827 h 6858001"/>
                <a:gd name="connsiteX31" fmla="*/ 494475 w 6264586"/>
                <a:gd name="connsiteY31" fmla="*/ 2872240 h 6858001"/>
                <a:gd name="connsiteX32" fmla="*/ 491637 w 6264586"/>
                <a:gd name="connsiteY32" fmla="*/ 2878908 h 6858001"/>
                <a:gd name="connsiteX33" fmla="*/ 459290 w 6264586"/>
                <a:gd name="connsiteY33" fmla="*/ 2959635 h 6858001"/>
                <a:gd name="connsiteX34" fmla="*/ 446805 w 6264586"/>
                <a:gd name="connsiteY34" fmla="*/ 2992408 h 6858001"/>
                <a:gd name="connsiteX35" fmla="*/ 426090 w 6264586"/>
                <a:gd name="connsiteY35" fmla="*/ 3049158 h 6858001"/>
                <a:gd name="connsiteX36" fmla="*/ 426090 w 6264586"/>
                <a:gd name="connsiteY36" fmla="*/ 3049867 h 6858001"/>
                <a:gd name="connsiteX37" fmla="*/ 318124 w 6264586"/>
                <a:gd name="connsiteY37" fmla="*/ 3414202 h 6858001"/>
                <a:gd name="connsiteX38" fmla="*/ 230729 w 6264586"/>
                <a:gd name="connsiteY38" fmla="*/ 4169260 h 6858001"/>
                <a:gd name="connsiteX39" fmla="*/ 268893 w 6264586"/>
                <a:gd name="connsiteY39" fmla="*/ 4544236 h 6858001"/>
                <a:gd name="connsiteX40" fmla="*/ 379840 w 6264586"/>
                <a:gd name="connsiteY40" fmla="*/ 4900056 h 6858001"/>
                <a:gd name="connsiteX41" fmla="*/ 406512 w 6264586"/>
                <a:gd name="connsiteY41" fmla="*/ 4960211 h 6858001"/>
                <a:gd name="connsiteX42" fmla="*/ 417862 w 6264586"/>
                <a:gd name="connsiteY42" fmla="*/ 4984613 h 6858001"/>
                <a:gd name="connsiteX43" fmla="*/ 428077 w 6264586"/>
                <a:gd name="connsiteY43" fmla="*/ 5005043 h 6858001"/>
                <a:gd name="connsiteX44" fmla="*/ 460140 w 6264586"/>
                <a:gd name="connsiteY44" fmla="*/ 5067327 h 6858001"/>
                <a:gd name="connsiteX45" fmla="*/ 555197 w 6264586"/>
                <a:gd name="connsiteY45" fmla="*/ 5229773 h 6858001"/>
                <a:gd name="connsiteX46" fmla="*/ 660611 w 6264586"/>
                <a:gd name="connsiteY46" fmla="*/ 5387396 h 6858001"/>
                <a:gd name="connsiteX47" fmla="*/ 774110 w 6264586"/>
                <a:gd name="connsiteY47" fmla="*/ 5542182 h 6858001"/>
                <a:gd name="connsiteX48" fmla="*/ 917829 w 6264586"/>
                <a:gd name="connsiteY48" fmla="*/ 5727896 h 6858001"/>
                <a:gd name="connsiteX49" fmla="*/ 1012885 w 6264586"/>
                <a:gd name="connsiteY49" fmla="*/ 5849767 h 6858001"/>
                <a:gd name="connsiteX50" fmla="*/ 1133053 w 6264586"/>
                <a:gd name="connsiteY50" fmla="*/ 6006822 h 6858001"/>
                <a:gd name="connsiteX51" fmla="*/ 1194343 w 6264586"/>
                <a:gd name="connsiteY51" fmla="*/ 6090245 h 6858001"/>
                <a:gd name="connsiteX52" fmla="*/ 1249390 w 6264586"/>
                <a:gd name="connsiteY52" fmla="*/ 6165155 h 6858001"/>
                <a:gd name="connsiteX53" fmla="*/ 1345724 w 6264586"/>
                <a:gd name="connsiteY53" fmla="*/ 6292132 h 6858001"/>
                <a:gd name="connsiteX54" fmla="*/ 1364310 w 6264586"/>
                <a:gd name="connsiteY54" fmla="*/ 6316251 h 6858001"/>
                <a:gd name="connsiteX55" fmla="*/ 1373673 w 6264586"/>
                <a:gd name="connsiteY55" fmla="*/ 6327885 h 6858001"/>
                <a:gd name="connsiteX56" fmla="*/ 1484619 w 6264586"/>
                <a:gd name="connsiteY56" fmla="*/ 6462240 h 6858001"/>
                <a:gd name="connsiteX57" fmla="*/ 1739000 w 6264586"/>
                <a:gd name="connsiteY57" fmla="*/ 6737335 h 6858001"/>
                <a:gd name="connsiteX58" fmla="*/ 1866801 w 6264586"/>
                <a:gd name="connsiteY58" fmla="*/ 6858001 h 6858001"/>
                <a:gd name="connsiteX59" fmla="*/ 1144149 w 6264586"/>
                <a:gd name="connsiteY59" fmla="*/ 6858001 h 6858001"/>
                <a:gd name="connsiteX60" fmla="*/ 1058349 w 6264586"/>
                <a:gd name="connsiteY60" fmla="*/ 6766452 h 6858001"/>
                <a:gd name="connsiteX61" fmla="*/ 580309 w 6264586"/>
                <a:gd name="connsiteY61" fmla="*/ 6105000 h 6858001"/>
                <a:gd name="connsiteX62" fmla="*/ 1 w 6264586"/>
                <a:gd name="connsiteY62" fmla="*/ 3960094 h 6858001"/>
                <a:gd name="connsiteX63" fmla="*/ 2599292 w 6264586"/>
                <a:gd name="connsiteY63" fmla="*/ 3705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6264586" h="6858001">
                  <a:moveTo>
                    <a:pt x="6264586" y="6646464"/>
                  </a:moveTo>
                  <a:lnTo>
                    <a:pt x="6264586" y="6858001"/>
                  </a:lnTo>
                  <a:lnTo>
                    <a:pt x="5997170" y="6858001"/>
                  </a:lnTo>
                  <a:lnTo>
                    <a:pt x="6121512" y="6761029"/>
                  </a:lnTo>
                  <a:close/>
                  <a:moveTo>
                    <a:pt x="2693206" y="0"/>
                  </a:moveTo>
                  <a:lnTo>
                    <a:pt x="5872285" y="0"/>
                  </a:lnTo>
                  <a:lnTo>
                    <a:pt x="6024875" y="68385"/>
                  </a:lnTo>
                  <a:cubicBezTo>
                    <a:pt x="6086250" y="97989"/>
                    <a:pt x="6146793" y="129318"/>
                    <a:pt x="6206432" y="162336"/>
                  </a:cubicBezTo>
                  <a:lnTo>
                    <a:pt x="6264586" y="196704"/>
                  </a:lnTo>
                  <a:lnTo>
                    <a:pt x="6264586" y="537242"/>
                  </a:lnTo>
                  <a:lnTo>
                    <a:pt x="6230189" y="517260"/>
                  </a:lnTo>
                  <a:cubicBezTo>
                    <a:pt x="6012226" y="399931"/>
                    <a:pt x="5780573" y="310008"/>
                    <a:pt x="5540536" y="249543"/>
                  </a:cubicBezTo>
                  <a:cubicBezTo>
                    <a:pt x="5421375" y="219324"/>
                    <a:pt x="5300641" y="195644"/>
                    <a:pt x="5178896" y="178606"/>
                  </a:cubicBezTo>
                  <a:cubicBezTo>
                    <a:pt x="5057977" y="161840"/>
                    <a:pt x="4936276" y="151186"/>
                    <a:pt x="4814279" y="146683"/>
                  </a:cubicBezTo>
                  <a:cubicBezTo>
                    <a:pt x="4761501" y="144556"/>
                    <a:pt x="4708015" y="143421"/>
                    <a:pt x="4655095" y="143421"/>
                  </a:cubicBezTo>
                  <a:cubicBezTo>
                    <a:pt x="4462968" y="143573"/>
                    <a:pt x="4271111" y="157799"/>
                    <a:pt x="4081069" y="185983"/>
                  </a:cubicBezTo>
                  <a:cubicBezTo>
                    <a:pt x="3956361" y="205703"/>
                    <a:pt x="3835058" y="229396"/>
                    <a:pt x="3720566" y="256921"/>
                  </a:cubicBezTo>
                  <a:cubicBezTo>
                    <a:pt x="3596708" y="286714"/>
                    <a:pt x="3477677" y="320905"/>
                    <a:pt x="3365879" y="357651"/>
                  </a:cubicBezTo>
                  <a:cubicBezTo>
                    <a:pt x="3249257" y="395958"/>
                    <a:pt x="3133487" y="438945"/>
                    <a:pt x="3020555" y="486190"/>
                  </a:cubicBezTo>
                  <a:cubicBezTo>
                    <a:pt x="2907623" y="533434"/>
                    <a:pt x="2794832" y="585786"/>
                    <a:pt x="2685163" y="641542"/>
                  </a:cubicBezTo>
                  <a:cubicBezTo>
                    <a:pt x="2463995" y="754348"/>
                    <a:pt x="2250998" y="882488"/>
                    <a:pt x="2047720" y="1025030"/>
                  </a:cubicBezTo>
                  <a:cubicBezTo>
                    <a:pt x="2006151" y="1054399"/>
                    <a:pt x="1951528" y="1093415"/>
                    <a:pt x="1897333" y="1134983"/>
                  </a:cubicBezTo>
                  <a:cubicBezTo>
                    <a:pt x="1876761" y="1150164"/>
                    <a:pt x="1855905" y="1166479"/>
                    <a:pt x="1835758" y="1182227"/>
                  </a:cubicBezTo>
                  <a:lnTo>
                    <a:pt x="1823273" y="1192016"/>
                  </a:lnTo>
                  <a:cubicBezTo>
                    <a:pt x="1797027" y="1211879"/>
                    <a:pt x="1772057" y="1232309"/>
                    <a:pt x="1750918" y="1249760"/>
                  </a:cubicBezTo>
                  <a:cubicBezTo>
                    <a:pt x="1645931" y="1335737"/>
                    <a:pt x="1554422" y="1416605"/>
                    <a:pt x="1469297" y="1496906"/>
                  </a:cubicBezTo>
                  <a:cubicBezTo>
                    <a:pt x="1286595" y="1668957"/>
                    <a:pt x="1118818" y="1856190"/>
                    <a:pt x="967769" y="2056602"/>
                  </a:cubicBezTo>
                  <a:cubicBezTo>
                    <a:pt x="890731" y="2159603"/>
                    <a:pt x="818800" y="2264590"/>
                    <a:pt x="754105" y="2368727"/>
                  </a:cubicBezTo>
                  <a:cubicBezTo>
                    <a:pt x="681749" y="2488328"/>
                    <a:pt x="622304" y="2596720"/>
                    <a:pt x="572364" y="2701140"/>
                  </a:cubicBezTo>
                  <a:cubicBezTo>
                    <a:pt x="557609" y="2730507"/>
                    <a:pt x="543989" y="2760443"/>
                    <a:pt x="532497" y="2786265"/>
                  </a:cubicBezTo>
                  <a:lnTo>
                    <a:pt x="512918" y="2828827"/>
                  </a:lnTo>
                  <a:lnTo>
                    <a:pt x="494475" y="2872240"/>
                  </a:lnTo>
                  <a:lnTo>
                    <a:pt x="491637" y="2878908"/>
                  </a:lnTo>
                  <a:cubicBezTo>
                    <a:pt x="480146" y="2906575"/>
                    <a:pt x="469220" y="2932821"/>
                    <a:pt x="459290" y="2959635"/>
                  </a:cubicBezTo>
                  <a:cubicBezTo>
                    <a:pt x="455176" y="2970559"/>
                    <a:pt x="451060" y="2981484"/>
                    <a:pt x="446805" y="2992408"/>
                  </a:cubicBezTo>
                  <a:cubicBezTo>
                    <a:pt x="439427" y="3012412"/>
                    <a:pt x="432333" y="3030572"/>
                    <a:pt x="426090" y="3049158"/>
                  </a:cubicBezTo>
                  <a:lnTo>
                    <a:pt x="426090" y="3049867"/>
                  </a:lnTo>
                  <a:cubicBezTo>
                    <a:pt x="383010" y="3169099"/>
                    <a:pt x="346959" y="3290756"/>
                    <a:pt x="318124" y="3414202"/>
                  </a:cubicBezTo>
                  <a:cubicBezTo>
                    <a:pt x="260107" y="3661703"/>
                    <a:pt x="230780" y="3915049"/>
                    <a:pt x="230729" y="4169260"/>
                  </a:cubicBezTo>
                  <a:cubicBezTo>
                    <a:pt x="231621" y="4295173"/>
                    <a:pt x="244398" y="4420719"/>
                    <a:pt x="268893" y="4544236"/>
                  </a:cubicBezTo>
                  <a:cubicBezTo>
                    <a:pt x="293708" y="4666304"/>
                    <a:pt x="330882" y="4785521"/>
                    <a:pt x="379840" y="4900056"/>
                  </a:cubicBezTo>
                  <a:cubicBezTo>
                    <a:pt x="387926" y="4919919"/>
                    <a:pt x="397006" y="4939498"/>
                    <a:pt x="406512" y="4960211"/>
                  </a:cubicBezTo>
                  <a:cubicBezTo>
                    <a:pt x="410343" y="4968299"/>
                    <a:pt x="414173" y="4976385"/>
                    <a:pt x="417862" y="4984613"/>
                  </a:cubicBezTo>
                  <a:lnTo>
                    <a:pt x="428077" y="5005043"/>
                  </a:lnTo>
                  <a:cubicBezTo>
                    <a:pt x="438860" y="5026751"/>
                    <a:pt x="449075" y="5047181"/>
                    <a:pt x="460140" y="5067327"/>
                  </a:cubicBezTo>
                  <a:cubicBezTo>
                    <a:pt x="485536" y="5116273"/>
                    <a:pt x="514763" y="5165789"/>
                    <a:pt x="555197" y="5229773"/>
                  </a:cubicBezTo>
                  <a:cubicBezTo>
                    <a:pt x="586836" y="5280282"/>
                    <a:pt x="620318" y="5329511"/>
                    <a:pt x="660611" y="5387396"/>
                  </a:cubicBezTo>
                  <a:cubicBezTo>
                    <a:pt x="698065" y="5440741"/>
                    <a:pt x="737223" y="5493094"/>
                    <a:pt x="774110" y="5542182"/>
                  </a:cubicBezTo>
                  <a:cubicBezTo>
                    <a:pt x="821070" y="5604324"/>
                    <a:pt x="870301" y="5667173"/>
                    <a:pt x="917829" y="5727896"/>
                  </a:cubicBezTo>
                  <a:cubicBezTo>
                    <a:pt x="949042" y="5767762"/>
                    <a:pt x="979828" y="5807063"/>
                    <a:pt x="1012885" y="5849767"/>
                  </a:cubicBezTo>
                  <a:cubicBezTo>
                    <a:pt x="1045942" y="5892471"/>
                    <a:pt x="1089497" y="5948796"/>
                    <a:pt x="1133053" y="6006822"/>
                  </a:cubicBezTo>
                  <a:cubicBezTo>
                    <a:pt x="1153624" y="6034345"/>
                    <a:pt x="1175332" y="6063998"/>
                    <a:pt x="1194343" y="6090245"/>
                  </a:cubicBezTo>
                  <a:cubicBezTo>
                    <a:pt x="1213355" y="6116491"/>
                    <a:pt x="1231372" y="6141178"/>
                    <a:pt x="1249390" y="6165155"/>
                  </a:cubicBezTo>
                  <a:cubicBezTo>
                    <a:pt x="1280461" y="6208000"/>
                    <a:pt x="1313659" y="6250847"/>
                    <a:pt x="1345724" y="6292132"/>
                  </a:cubicBezTo>
                  <a:lnTo>
                    <a:pt x="1364310" y="6316251"/>
                  </a:lnTo>
                  <a:lnTo>
                    <a:pt x="1373673" y="6327885"/>
                  </a:lnTo>
                  <a:cubicBezTo>
                    <a:pt x="1409566" y="6372433"/>
                    <a:pt x="1446738" y="6418542"/>
                    <a:pt x="1484619" y="6462240"/>
                  </a:cubicBezTo>
                  <a:cubicBezTo>
                    <a:pt x="1567899" y="6559850"/>
                    <a:pt x="1653876" y="6652211"/>
                    <a:pt x="1739000" y="6737335"/>
                  </a:cubicBezTo>
                  <a:lnTo>
                    <a:pt x="1866801" y="6858001"/>
                  </a:lnTo>
                  <a:lnTo>
                    <a:pt x="1144149" y="6858001"/>
                  </a:lnTo>
                  <a:lnTo>
                    <a:pt x="1058349" y="6766452"/>
                  </a:lnTo>
                  <a:cubicBezTo>
                    <a:pt x="878978" y="6562465"/>
                    <a:pt x="718756" y="6341104"/>
                    <a:pt x="580309" y="6105000"/>
                  </a:cubicBezTo>
                  <a:cubicBezTo>
                    <a:pt x="200401" y="5454007"/>
                    <a:pt x="146" y="4713831"/>
                    <a:pt x="1" y="3960094"/>
                  </a:cubicBezTo>
                  <a:cubicBezTo>
                    <a:pt x="-335" y="2196754"/>
                    <a:pt x="1071479" y="683605"/>
                    <a:pt x="2599292" y="3705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Slide Number Placeholder 2">
            <a:extLst>
              <a:ext uri="{FF2B5EF4-FFF2-40B4-BE49-F238E27FC236}">
                <a16:creationId xmlns:a16="http://schemas.microsoft.com/office/drawing/2014/main" id="{EFF69CCC-71BE-EAC5-184C-7BA290A876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8E728CAC-BCD3-4CC2-B368-B1EB370FCE0A}" type="slidenum">
              <a:rPr lang="en-US" smtClean="0">
                <a:solidFill>
                  <a:schemeClr val="tx1">
                    <a:tint val="75000"/>
                  </a:schemeClr>
                </a:solidFill>
              </a:rPr>
              <a:pPr>
                <a:spcAft>
                  <a:spcPts val="600"/>
                </a:spcAft>
              </a:pPr>
              <a:t>16</a:t>
            </a:fld>
            <a:endParaRPr lang="en-US">
              <a:solidFill>
                <a:schemeClr val="tx1">
                  <a:tint val="75000"/>
                </a:schemeClr>
              </a:solidFill>
            </a:endParaRPr>
          </a:p>
        </p:txBody>
      </p:sp>
      <p:grpSp>
        <p:nvGrpSpPr>
          <p:cNvPr id="8" name="Group 7">
            <a:extLst>
              <a:ext uri="{FF2B5EF4-FFF2-40B4-BE49-F238E27FC236}">
                <a16:creationId xmlns:a16="http://schemas.microsoft.com/office/drawing/2014/main" id="{B5628041-55A6-3807-13ED-51BCB7EF11AB}"/>
              </a:ext>
            </a:extLst>
          </p:cNvPr>
          <p:cNvGrpSpPr/>
          <p:nvPr/>
        </p:nvGrpSpPr>
        <p:grpSpPr>
          <a:xfrm>
            <a:off x="6234422" y="804384"/>
            <a:ext cx="6099174" cy="4757323"/>
            <a:chOff x="8899318" y="-709922"/>
            <a:chExt cx="6099174" cy="4757323"/>
          </a:xfrm>
        </p:grpSpPr>
        <p:sp>
          <p:nvSpPr>
            <p:cNvPr id="9" name="TextBox 8">
              <a:extLst>
                <a:ext uri="{FF2B5EF4-FFF2-40B4-BE49-F238E27FC236}">
                  <a16:creationId xmlns:a16="http://schemas.microsoft.com/office/drawing/2014/main" id="{6CD1434D-C6DB-8F79-0301-D1A2D8F64D83}"/>
                </a:ext>
              </a:extLst>
            </p:cNvPr>
            <p:cNvSpPr txBox="1"/>
            <p:nvPr/>
          </p:nvSpPr>
          <p:spPr>
            <a:xfrm>
              <a:off x="9881514" y="-709922"/>
              <a:ext cx="3992880" cy="830997"/>
            </a:xfrm>
            <a:prstGeom prst="rect">
              <a:avLst/>
            </a:prstGeom>
            <a:noFill/>
          </p:spPr>
          <p:txBody>
            <a:bodyPr wrap="square" rtlCol="0">
              <a:spAutoFit/>
            </a:bodyPr>
            <a:lstStyle/>
            <a:p>
              <a:r>
                <a:rPr lang="en-US" sz="4800" i="1" dirty="0">
                  <a:latin typeface="Comic Sans MS" panose="030F0702030302020204" pitchFamily="66" charset="0"/>
                </a:rPr>
                <a:t>THANK YOU</a:t>
              </a:r>
              <a:endParaRPr lang="en-TO" sz="4800" i="1" dirty="0">
                <a:latin typeface="Comic Sans MS" panose="030F0702030302020204" pitchFamily="66" charset="0"/>
              </a:endParaRPr>
            </a:p>
          </p:txBody>
        </p:sp>
        <p:sp>
          <p:nvSpPr>
            <p:cNvPr id="11" name="TextBox 10">
              <a:extLst>
                <a:ext uri="{FF2B5EF4-FFF2-40B4-BE49-F238E27FC236}">
                  <a16:creationId xmlns:a16="http://schemas.microsoft.com/office/drawing/2014/main" id="{EA2B42F3-FC69-39A7-CF55-EC9965C271F9}"/>
                </a:ext>
              </a:extLst>
            </p:cNvPr>
            <p:cNvSpPr txBox="1"/>
            <p:nvPr/>
          </p:nvSpPr>
          <p:spPr>
            <a:xfrm>
              <a:off x="8899318" y="1248371"/>
              <a:ext cx="6099174" cy="1077218"/>
            </a:xfrm>
            <a:prstGeom prst="rect">
              <a:avLst/>
            </a:prstGeom>
            <a:noFill/>
          </p:spPr>
          <p:txBody>
            <a:bodyPr wrap="square">
              <a:spAutoFit/>
            </a:bodyPr>
            <a:lstStyle/>
            <a:p>
              <a:pPr algn="ctr"/>
              <a:r>
                <a:rPr lang="en-US" sz="3200" b="1" u="sng" dirty="0">
                  <a:effectLst>
                    <a:outerShdw blurRad="38100" dist="38100" dir="2700000" algn="tl">
                      <a:srgbClr val="000000">
                        <a:alpha val="43137"/>
                      </a:srgbClr>
                    </a:outerShdw>
                  </a:effectLst>
                  <a:latin typeface="Comic Sans MS" panose="030F0702030302020204" pitchFamily="66" charset="0"/>
                  <a:cs typeface="Arial" panose="020B0604020202020204" pitchFamily="34" charset="0"/>
                </a:rPr>
                <a:t>Contact:</a:t>
              </a:r>
            </a:p>
            <a:p>
              <a:pPr algn="ctr"/>
              <a:r>
                <a:rPr lang="en-US" sz="3200" u="sng" dirty="0">
                  <a:solidFill>
                    <a:schemeClr val="accent1"/>
                  </a:solidFill>
                  <a:effectLst>
                    <a:outerShdw blurRad="38100" dist="38100" dir="2700000" algn="tl">
                      <a:srgbClr val="000000">
                        <a:alpha val="43137"/>
                      </a:srgbClr>
                    </a:outerShdw>
                  </a:effectLst>
                  <a:latin typeface="Comic Sans MS" panose="030F0702030302020204" pitchFamily="66" charset="0"/>
                  <a:cs typeface="Arial" panose="020B0604020202020204" pitchFamily="34" charset="0"/>
                </a:rPr>
                <a:t>akanksha.dixit@ee.iitd.ac.in</a:t>
              </a:r>
            </a:p>
          </p:txBody>
        </p:sp>
        <p:sp>
          <p:nvSpPr>
            <p:cNvPr id="13" name="TextBox 12">
              <a:extLst>
                <a:ext uri="{FF2B5EF4-FFF2-40B4-BE49-F238E27FC236}">
                  <a16:creationId xmlns:a16="http://schemas.microsoft.com/office/drawing/2014/main" id="{A6CBACB8-0C3E-10FC-32E1-0C9D606F9D02}"/>
                </a:ext>
              </a:extLst>
            </p:cNvPr>
            <p:cNvSpPr txBox="1"/>
            <p:nvPr/>
          </p:nvSpPr>
          <p:spPr>
            <a:xfrm>
              <a:off x="9606081" y="3216404"/>
              <a:ext cx="3338830" cy="830997"/>
            </a:xfrm>
            <a:prstGeom prst="rect">
              <a:avLst/>
            </a:prstGeom>
            <a:noFill/>
          </p:spPr>
          <p:txBody>
            <a:bodyPr wrap="square" rtlCol="0">
              <a:spAutoFit/>
            </a:bodyPr>
            <a:lstStyle/>
            <a:p>
              <a:r>
                <a:rPr lang="en-US" sz="4800" i="1" dirty="0">
                  <a:solidFill>
                    <a:schemeClr val="tx1">
                      <a:lumMod val="85000"/>
                      <a:lumOff val="15000"/>
                    </a:schemeClr>
                  </a:solidFill>
                  <a:effectLst>
                    <a:glow rad="228600">
                      <a:schemeClr val="accent4">
                        <a:satMod val="175000"/>
                        <a:alpha val="40000"/>
                      </a:schemeClr>
                    </a:glow>
                  </a:effectLst>
                  <a:latin typeface="Comic Sans MS" panose="030F0702030302020204" pitchFamily="66" charset="0"/>
                </a:rPr>
                <a:t>Questions</a:t>
              </a:r>
              <a:endParaRPr lang="en-TO" sz="4800" i="1" dirty="0">
                <a:solidFill>
                  <a:schemeClr val="tx1">
                    <a:lumMod val="85000"/>
                    <a:lumOff val="15000"/>
                  </a:schemeClr>
                </a:solidFill>
                <a:effectLst>
                  <a:glow rad="228600">
                    <a:schemeClr val="accent4">
                      <a:satMod val="175000"/>
                      <a:alpha val="40000"/>
                    </a:schemeClr>
                  </a:glow>
                </a:effectLst>
                <a:latin typeface="Comic Sans MS" panose="030F0702030302020204" pitchFamily="66" charset="0"/>
              </a:endParaRPr>
            </a:p>
          </p:txBody>
        </p:sp>
      </p:grpSp>
      <p:pic>
        <p:nvPicPr>
          <p:cNvPr id="18" name="Picture 17" descr="Icon&#10;&#10;Description automatically generated">
            <a:extLst>
              <a:ext uri="{FF2B5EF4-FFF2-40B4-BE49-F238E27FC236}">
                <a16:creationId xmlns:a16="http://schemas.microsoft.com/office/drawing/2014/main" id="{C996948C-0406-AB23-B132-92CAD0E3B84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280015" y="4692733"/>
            <a:ext cx="906950" cy="906950"/>
          </a:xfrm>
          <a:prstGeom prst="rect">
            <a:avLst/>
          </a:prstGeom>
        </p:spPr>
      </p:pic>
    </p:spTree>
    <p:extLst>
      <p:ext uri="{BB962C8B-B14F-4D97-AF65-F5344CB8AC3E}">
        <p14:creationId xmlns:p14="http://schemas.microsoft.com/office/powerpoint/2010/main" val="294953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6EA92-9B13-8C87-90AE-CB5095DD99C0}"/>
              </a:ext>
            </a:extLst>
          </p:cNvPr>
          <p:cNvSpPr>
            <a:spLocks noGrp="1"/>
          </p:cNvSpPr>
          <p:nvPr>
            <p:ph type="title"/>
          </p:nvPr>
        </p:nvSpPr>
        <p:spPr>
          <a:xfrm>
            <a:off x="219363" y="136525"/>
            <a:ext cx="10515600" cy="784611"/>
          </a:xfrm>
        </p:spPr>
        <p:txBody>
          <a:bodyPr>
            <a:normAutofit/>
          </a:bodyPr>
          <a:lstStyle/>
          <a:p>
            <a:r>
              <a:rPr lang="en-US" sz="4000" b="1" dirty="0"/>
              <a:t>Outline</a:t>
            </a:r>
            <a:endParaRPr lang="en-IN" sz="4000" b="1" dirty="0"/>
          </a:p>
        </p:txBody>
      </p:sp>
      <p:sp>
        <p:nvSpPr>
          <p:cNvPr id="4" name="Slide Number Placeholder 3">
            <a:extLst>
              <a:ext uri="{FF2B5EF4-FFF2-40B4-BE49-F238E27FC236}">
                <a16:creationId xmlns:a16="http://schemas.microsoft.com/office/drawing/2014/main" id="{D3F6C6C9-764A-BBD2-6B52-36033A632654}"/>
              </a:ext>
            </a:extLst>
          </p:cNvPr>
          <p:cNvSpPr>
            <a:spLocks noGrp="1"/>
          </p:cNvSpPr>
          <p:nvPr>
            <p:ph type="sldNum" sz="quarter" idx="12"/>
          </p:nvPr>
        </p:nvSpPr>
        <p:spPr>
          <a:xfrm>
            <a:off x="8416637" y="6385791"/>
            <a:ext cx="2743200" cy="365125"/>
          </a:xfrm>
        </p:spPr>
        <p:txBody>
          <a:bodyPr/>
          <a:lstStyle/>
          <a:p>
            <a:fld id="{8E728CAC-BCD3-4CC2-B368-B1EB370FCE0A}" type="slidenum">
              <a:rPr lang="en-IN" smtClean="0"/>
              <a:t>2</a:t>
            </a:fld>
            <a:endParaRPr lang="en-IN"/>
          </a:p>
        </p:txBody>
      </p:sp>
      <p:graphicFrame>
        <p:nvGraphicFramePr>
          <p:cNvPr id="6" name="Diagram 5">
            <a:extLst>
              <a:ext uri="{FF2B5EF4-FFF2-40B4-BE49-F238E27FC236}">
                <a16:creationId xmlns:a16="http://schemas.microsoft.com/office/drawing/2014/main" id="{14F637D0-7BC5-08B8-60FF-A66B5303A438}"/>
              </a:ext>
            </a:extLst>
          </p:cNvPr>
          <p:cNvGraphicFramePr/>
          <p:nvPr>
            <p:extLst>
              <p:ext uri="{D42A27DB-BD31-4B8C-83A1-F6EECF244321}">
                <p14:modId xmlns:p14="http://schemas.microsoft.com/office/powerpoint/2010/main" val="1739632159"/>
              </p:ext>
            </p:extLst>
          </p:nvPr>
        </p:nvGraphicFramePr>
        <p:xfrm>
          <a:off x="547254" y="1540716"/>
          <a:ext cx="5982855" cy="44167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240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FF76D9D-69E4-4F20-8C7E-951E64CE83EB}"/>
              </a:ext>
            </a:extLst>
          </p:cNvPr>
          <p:cNvSpPr>
            <a:spLocks noGrp="1"/>
          </p:cNvSpPr>
          <p:nvPr>
            <p:ph type="sldNum" sz="quarter" idx="12"/>
          </p:nvPr>
        </p:nvSpPr>
        <p:spPr>
          <a:xfrm>
            <a:off x="11169974" y="6173954"/>
            <a:ext cx="612772" cy="575765"/>
          </a:xfrm>
        </p:spPr>
        <p:txBody>
          <a:bodyPr/>
          <a:lstStyle/>
          <a:p>
            <a:fld id="{5E4C20F7-F190-4EC6-A166-707943ECB05A}" type="slidenum">
              <a:rPr lang="en-IN" smtClean="0"/>
              <a:t>3</a:t>
            </a:fld>
            <a:endParaRPr lang="en-IN"/>
          </a:p>
        </p:txBody>
      </p:sp>
      <p:cxnSp>
        <p:nvCxnSpPr>
          <p:cNvPr id="4" name="Straight Connector 3">
            <a:extLst>
              <a:ext uri="{FF2B5EF4-FFF2-40B4-BE49-F238E27FC236}">
                <a16:creationId xmlns:a16="http://schemas.microsoft.com/office/drawing/2014/main" id="{615FD7E1-CB76-8E02-7590-3A58660B21C4}"/>
              </a:ext>
            </a:extLst>
          </p:cNvPr>
          <p:cNvCxnSpPr>
            <a:cxnSpLocks/>
          </p:cNvCxnSpPr>
          <p:nvPr/>
        </p:nvCxnSpPr>
        <p:spPr>
          <a:xfrm>
            <a:off x="332971" y="1795077"/>
            <a:ext cx="9085353" cy="3740"/>
          </a:xfrm>
          <a:prstGeom prst="line">
            <a:avLst/>
          </a:prstGeom>
          <a:ln w="1905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4798D6E-5092-4461-A1B2-843BA25B53C1}"/>
              </a:ext>
            </a:extLst>
          </p:cNvPr>
          <p:cNvSpPr txBox="1"/>
          <p:nvPr/>
        </p:nvSpPr>
        <p:spPr>
          <a:xfrm>
            <a:off x="166244" y="1272033"/>
            <a:ext cx="1269855" cy="492443"/>
          </a:xfrm>
          <a:prstGeom prst="rect">
            <a:avLst/>
          </a:prstGeom>
          <a:noFill/>
        </p:spPr>
        <p:txBody>
          <a:bodyPr wrap="square" rtlCol="0">
            <a:spAutoFit/>
          </a:bodyPr>
          <a:lstStyle>
            <a:defPPr>
              <a:defRPr lang="en-US"/>
            </a:defPPr>
            <a:lvl1pPr marL="0" algn="l" defTabSz="528843" rtl="0" eaLnBrk="1" latinLnBrk="0" hangingPunct="1">
              <a:defRPr sz="2082" kern="1200">
                <a:solidFill>
                  <a:schemeClr val="tx1"/>
                </a:solidFill>
                <a:latin typeface="+mn-lt"/>
                <a:ea typeface="+mn-ea"/>
                <a:cs typeface="+mn-cs"/>
              </a:defRPr>
            </a:lvl1pPr>
            <a:lvl2pPr marL="528843" algn="l" defTabSz="528843" rtl="0" eaLnBrk="1" latinLnBrk="0" hangingPunct="1">
              <a:defRPr sz="2082" kern="1200">
                <a:solidFill>
                  <a:schemeClr val="tx1"/>
                </a:solidFill>
                <a:latin typeface="+mn-lt"/>
                <a:ea typeface="+mn-ea"/>
                <a:cs typeface="+mn-cs"/>
              </a:defRPr>
            </a:lvl2pPr>
            <a:lvl3pPr marL="1057686" algn="l" defTabSz="528843" rtl="0" eaLnBrk="1" latinLnBrk="0" hangingPunct="1">
              <a:defRPr sz="2082" kern="1200">
                <a:solidFill>
                  <a:schemeClr val="tx1"/>
                </a:solidFill>
                <a:latin typeface="+mn-lt"/>
                <a:ea typeface="+mn-ea"/>
                <a:cs typeface="+mn-cs"/>
              </a:defRPr>
            </a:lvl3pPr>
            <a:lvl4pPr marL="1586530" algn="l" defTabSz="528843" rtl="0" eaLnBrk="1" latinLnBrk="0" hangingPunct="1">
              <a:defRPr sz="2082" kern="1200">
                <a:solidFill>
                  <a:schemeClr val="tx1"/>
                </a:solidFill>
                <a:latin typeface="+mn-lt"/>
                <a:ea typeface="+mn-ea"/>
                <a:cs typeface="+mn-cs"/>
              </a:defRPr>
            </a:lvl4pPr>
            <a:lvl5pPr marL="2115373" algn="l" defTabSz="528843" rtl="0" eaLnBrk="1" latinLnBrk="0" hangingPunct="1">
              <a:defRPr sz="2082" kern="1200">
                <a:solidFill>
                  <a:schemeClr val="tx1"/>
                </a:solidFill>
                <a:latin typeface="+mn-lt"/>
                <a:ea typeface="+mn-ea"/>
                <a:cs typeface="+mn-cs"/>
              </a:defRPr>
            </a:lvl5pPr>
            <a:lvl6pPr marL="2644216" algn="l" defTabSz="528843" rtl="0" eaLnBrk="1" latinLnBrk="0" hangingPunct="1">
              <a:defRPr sz="2082" kern="1200">
                <a:solidFill>
                  <a:schemeClr val="tx1"/>
                </a:solidFill>
                <a:latin typeface="+mn-lt"/>
                <a:ea typeface="+mn-ea"/>
                <a:cs typeface="+mn-cs"/>
              </a:defRPr>
            </a:lvl6pPr>
            <a:lvl7pPr marL="3173059" algn="l" defTabSz="528843" rtl="0" eaLnBrk="1" latinLnBrk="0" hangingPunct="1">
              <a:defRPr sz="2082" kern="1200">
                <a:solidFill>
                  <a:schemeClr val="tx1"/>
                </a:solidFill>
                <a:latin typeface="+mn-lt"/>
                <a:ea typeface="+mn-ea"/>
                <a:cs typeface="+mn-cs"/>
              </a:defRPr>
            </a:lvl7pPr>
            <a:lvl8pPr marL="3701903" algn="l" defTabSz="528843" rtl="0" eaLnBrk="1" latinLnBrk="0" hangingPunct="1">
              <a:defRPr sz="2082" kern="1200">
                <a:solidFill>
                  <a:schemeClr val="tx1"/>
                </a:solidFill>
                <a:latin typeface="+mn-lt"/>
                <a:ea typeface="+mn-ea"/>
                <a:cs typeface="+mn-cs"/>
              </a:defRPr>
            </a:lvl8pPr>
            <a:lvl9pPr marL="4230746" algn="l" defTabSz="528843" rtl="0" eaLnBrk="1" latinLnBrk="0" hangingPunct="1">
              <a:defRPr sz="2082" kern="1200">
                <a:solidFill>
                  <a:schemeClr val="tx1"/>
                </a:solidFill>
                <a:latin typeface="+mn-lt"/>
                <a:ea typeface="+mn-ea"/>
                <a:cs typeface="+mn-cs"/>
              </a:defRPr>
            </a:lvl9pPr>
          </a:lstStyle>
          <a:p>
            <a:r>
              <a:rPr lang="en-US" sz="2600" dirty="0"/>
              <a:t>Time</a:t>
            </a:r>
          </a:p>
        </p:txBody>
      </p:sp>
      <p:cxnSp>
        <p:nvCxnSpPr>
          <p:cNvPr id="6" name="Straight Connector 5">
            <a:extLst>
              <a:ext uri="{FF2B5EF4-FFF2-40B4-BE49-F238E27FC236}">
                <a16:creationId xmlns:a16="http://schemas.microsoft.com/office/drawing/2014/main" id="{A1FE9835-7349-9A4E-5BD2-BE5485126FB2}"/>
              </a:ext>
            </a:extLst>
          </p:cNvPr>
          <p:cNvCxnSpPr>
            <a:cxnSpLocks/>
          </p:cNvCxnSpPr>
          <p:nvPr/>
        </p:nvCxnSpPr>
        <p:spPr>
          <a:xfrm>
            <a:off x="570257" y="1795081"/>
            <a:ext cx="0" cy="1332000"/>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sp>
        <p:nvSpPr>
          <p:cNvPr id="7" name="Rectangle: Rounded Corners 6">
            <a:extLst>
              <a:ext uri="{FF2B5EF4-FFF2-40B4-BE49-F238E27FC236}">
                <a16:creationId xmlns:a16="http://schemas.microsoft.com/office/drawing/2014/main" id="{161225A9-3636-BBC5-E8D9-48608063B8FC}"/>
              </a:ext>
            </a:extLst>
          </p:cNvPr>
          <p:cNvSpPr/>
          <p:nvPr/>
        </p:nvSpPr>
        <p:spPr>
          <a:xfrm>
            <a:off x="279054" y="3135703"/>
            <a:ext cx="825808" cy="26643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defPPr>
              <a:defRPr lang="en-US"/>
            </a:defPPr>
            <a:lvl1pPr marL="0" algn="l" defTabSz="528843" rtl="0" eaLnBrk="1" latinLnBrk="0" hangingPunct="1">
              <a:defRPr sz="2082" kern="1200">
                <a:solidFill>
                  <a:schemeClr val="tx1"/>
                </a:solidFill>
                <a:latin typeface="+mn-lt"/>
                <a:ea typeface="+mn-ea"/>
                <a:cs typeface="+mn-cs"/>
              </a:defRPr>
            </a:lvl1pPr>
            <a:lvl2pPr marL="528843" algn="l" defTabSz="528843" rtl="0" eaLnBrk="1" latinLnBrk="0" hangingPunct="1">
              <a:defRPr sz="2082" kern="1200">
                <a:solidFill>
                  <a:schemeClr val="tx1"/>
                </a:solidFill>
                <a:latin typeface="+mn-lt"/>
                <a:ea typeface="+mn-ea"/>
                <a:cs typeface="+mn-cs"/>
              </a:defRPr>
            </a:lvl2pPr>
            <a:lvl3pPr marL="1057686" algn="l" defTabSz="528843" rtl="0" eaLnBrk="1" latinLnBrk="0" hangingPunct="1">
              <a:defRPr sz="2082" kern="1200">
                <a:solidFill>
                  <a:schemeClr val="tx1"/>
                </a:solidFill>
                <a:latin typeface="+mn-lt"/>
                <a:ea typeface="+mn-ea"/>
                <a:cs typeface="+mn-cs"/>
              </a:defRPr>
            </a:lvl3pPr>
            <a:lvl4pPr marL="1586530" algn="l" defTabSz="528843" rtl="0" eaLnBrk="1" latinLnBrk="0" hangingPunct="1">
              <a:defRPr sz="2082" kern="1200">
                <a:solidFill>
                  <a:schemeClr val="tx1"/>
                </a:solidFill>
                <a:latin typeface="+mn-lt"/>
                <a:ea typeface="+mn-ea"/>
                <a:cs typeface="+mn-cs"/>
              </a:defRPr>
            </a:lvl4pPr>
            <a:lvl5pPr marL="2115373" algn="l" defTabSz="528843" rtl="0" eaLnBrk="1" latinLnBrk="0" hangingPunct="1">
              <a:defRPr sz="2082" kern="1200">
                <a:solidFill>
                  <a:schemeClr val="tx1"/>
                </a:solidFill>
                <a:latin typeface="+mn-lt"/>
                <a:ea typeface="+mn-ea"/>
                <a:cs typeface="+mn-cs"/>
              </a:defRPr>
            </a:lvl5pPr>
            <a:lvl6pPr marL="2644216" algn="l" defTabSz="528843" rtl="0" eaLnBrk="1" latinLnBrk="0" hangingPunct="1">
              <a:defRPr sz="2082" kern="1200">
                <a:solidFill>
                  <a:schemeClr val="tx1"/>
                </a:solidFill>
                <a:latin typeface="+mn-lt"/>
                <a:ea typeface="+mn-ea"/>
                <a:cs typeface="+mn-cs"/>
              </a:defRPr>
            </a:lvl6pPr>
            <a:lvl7pPr marL="3173059" algn="l" defTabSz="528843" rtl="0" eaLnBrk="1" latinLnBrk="0" hangingPunct="1">
              <a:defRPr sz="2082" kern="1200">
                <a:solidFill>
                  <a:schemeClr val="tx1"/>
                </a:solidFill>
                <a:latin typeface="+mn-lt"/>
                <a:ea typeface="+mn-ea"/>
                <a:cs typeface="+mn-cs"/>
              </a:defRPr>
            </a:lvl7pPr>
            <a:lvl8pPr marL="3701903" algn="l" defTabSz="528843" rtl="0" eaLnBrk="1" latinLnBrk="0" hangingPunct="1">
              <a:defRPr sz="2082" kern="1200">
                <a:solidFill>
                  <a:schemeClr val="tx1"/>
                </a:solidFill>
                <a:latin typeface="+mn-lt"/>
                <a:ea typeface="+mn-ea"/>
                <a:cs typeface="+mn-cs"/>
              </a:defRPr>
            </a:lvl8pPr>
            <a:lvl9pPr marL="4230746" algn="l" defTabSz="528843" rtl="0" eaLnBrk="1" latinLnBrk="0" hangingPunct="1">
              <a:defRPr sz="2082" kern="1200">
                <a:solidFill>
                  <a:schemeClr val="tx1"/>
                </a:solidFill>
                <a:latin typeface="+mn-lt"/>
                <a:ea typeface="+mn-ea"/>
                <a:cs typeface="+mn-cs"/>
              </a:defRPr>
            </a:lvl9pPr>
          </a:lstStyle>
          <a:p>
            <a:pPr algn="ctr"/>
            <a:r>
              <a:rPr lang="en-US" sz="1759"/>
              <a:t>RD0</a:t>
            </a:r>
          </a:p>
        </p:txBody>
      </p:sp>
      <p:cxnSp>
        <p:nvCxnSpPr>
          <p:cNvPr id="8" name="Straight Connector 7">
            <a:extLst>
              <a:ext uri="{FF2B5EF4-FFF2-40B4-BE49-F238E27FC236}">
                <a16:creationId xmlns:a16="http://schemas.microsoft.com/office/drawing/2014/main" id="{2221CF4C-058C-CEF0-0B81-614DA97A4922}"/>
              </a:ext>
            </a:extLst>
          </p:cNvPr>
          <p:cNvCxnSpPr>
            <a:cxnSpLocks/>
          </p:cNvCxnSpPr>
          <p:nvPr/>
        </p:nvCxnSpPr>
        <p:spPr>
          <a:xfrm flipH="1">
            <a:off x="2800991" y="1795077"/>
            <a:ext cx="5253" cy="1332000"/>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310009E2-D041-07E9-45BC-096CE601A52E}"/>
              </a:ext>
            </a:extLst>
          </p:cNvPr>
          <p:cNvCxnSpPr>
            <a:cxnSpLocks/>
          </p:cNvCxnSpPr>
          <p:nvPr/>
        </p:nvCxnSpPr>
        <p:spPr>
          <a:xfrm>
            <a:off x="5058378" y="1795080"/>
            <a:ext cx="0" cy="1404000"/>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173BF01-B5CF-9474-39AD-5F6E979DE205}"/>
              </a:ext>
            </a:extLst>
          </p:cNvPr>
          <p:cNvCxnSpPr>
            <a:cxnSpLocks/>
          </p:cNvCxnSpPr>
          <p:nvPr/>
        </p:nvCxnSpPr>
        <p:spPr>
          <a:xfrm flipH="1">
            <a:off x="7193133" y="1783495"/>
            <a:ext cx="6351" cy="1368000"/>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BFAC532E-1A79-C337-199C-568A67B80463}"/>
              </a:ext>
            </a:extLst>
          </p:cNvPr>
          <p:cNvSpPr/>
          <p:nvPr/>
        </p:nvSpPr>
        <p:spPr>
          <a:xfrm>
            <a:off x="548857" y="1980130"/>
            <a:ext cx="2252134" cy="301768"/>
          </a:xfrm>
          <a:prstGeom prst="rect">
            <a:avLst/>
          </a:prstGeom>
          <a:solidFill>
            <a:srgbClr val="99FFCC"/>
          </a:solidFill>
        </p:spPr>
        <p:style>
          <a:lnRef idx="1">
            <a:schemeClr val="accent4"/>
          </a:lnRef>
          <a:fillRef idx="2">
            <a:schemeClr val="accent4"/>
          </a:fillRef>
          <a:effectRef idx="1">
            <a:schemeClr val="accent4"/>
          </a:effectRef>
          <a:fontRef idx="minor">
            <a:schemeClr val="dk1"/>
          </a:fontRef>
        </p:style>
        <p:txBody>
          <a:bodyPr lIns="68580" tIns="34290" rIns="68580" bIns="34290" rtlCol="0" anchor="ctr"/>
          <a:lstStyle>
            <a:defPPr>
              <a:defRPr lang="en-US"/>
            </a:defPPr>
            <a:lvl1pPr marL="0" algn="l" defTabSz="528843" rtl="0" eaLnBrk="1" latinLnBrk="0" hangingPunct="1">
              <a:defRPr sz="2082" kern="1200">
                <a:solidFill>
                  <a:schemeClr val="tx1"/>
                </a:solidFill>
                <a:latin typeface="+mn-lt"/>
                <a:ea typeface="+mn-ea"/>
                <a:cs typeface="+mn-cs"/>
              </a:defRPr>
            </a:lvl1pPr>
            <a:lvl2pPr marL="528843" algn="l" defTabSz="528843" rtl="0" eaLnBrk="1" latinLnBrk="0" hangingPunct="1">
              <a:defRPr sz="2082" kern="1200">
                <a:solidFill>
                  <a:schemeClr val="tx1"/>
                </a:solidFill>
                <a:latin typeface="+mn-lt"/>
                <a:ea typeface="+mn-ea"/>
                <a:cs typeface="+mn-cs"/>
              </a:defRPr>
            </a:lvl2pPr>
            <a:lvl3pPr marL="1057686" algn="l" defTabSz="528843" rtl="0" eaLnBrk="1" latinLnBrk="0" hangingPunct="1">
              <a:defRPr sz="2082" kern="1200">
                <a:solidFill>
                  <a:schemeClr val="tx1"/>
                </a:solidFill>
                <a:latin typeface="+mn-lt"/>
                <a:ea typeface="+mn-ea"/>
                <a:cs typeface="+mn-cs"/>
              </a:defRPr>
            </a:lvl3pPr>
            <a:lvl4pPr marL="1586530" algn="l" defTabSz="528843" rtl="0" eaLnBrk="1" latinLnBrk="0" hangingPunct="1">
              <a:defRPr sz="2082" kern="1200">
                <a:solidFill>
                  <a:schemeClr val="tx1"/>
                </a:solidFill>
                <a:latin typeface="+mn-lt"/>
                <a:ea typeface="+mn-ea"/>
                <a:cs typeface="+mn-cs"/>
              </a:defRPr>
            </a:lvl4pPr>
            <a:lvl5pPr marL="2115373" algn="l" defTabSz="528843" rtl="0" eaLnBrk="1" latinLnBrk="0" hangingPunct="1">
              <a:defRPr sz="2082" kern="1200">
                <a:solidFill>
                  <a:schemeClr val="tx1"/>
                </a:solidFill>
                <a:latin typeface="+mn-lt"/>
                <a:ea typeface="+mn-ea"/>
                <a:cs typeface="+mn-cs"/>
              </a:defRPr>
            </a:lvl5pPr>
            <a:lvl6pPr marL="2644216" algn="l" defTabSz="528843" rtl="0" eaLnBrk="1" latinLnBrk="0" hangingPunct="1">
              <a:defRPr sz="2082" kern="1200">
                <a:solidFill>
                  <a:schemeClr val="tx1"/>
                </a:solidFill>
                <a:latin typeface="+mn-lt"/>
                <a:ea typeface="+mn-ea"/>
                <a:cs typeface="+mn-cs"/>
              </a:defRPr>
            </a:lvl6pPr>
            <a:lvl7pPr marL="3173059" algn="l" defTabSz="528843" rtl="0" eaLnBrk="1" latinLnBrk="0" hangingPunct="1">
              <a:defRPr sz="2082" kern="1200">
                <a:solidFill>
                  <a:schemeClr val="tx1"/>
                </a:solidFill>
                <a:latin typeface="+mn-lt"/>
                <a:ea typeface="+mn-ea"/>
                <a:cs typeface="+mn-cs"/>
              </a:defRPr>
            </a:lvl7pPr>
            <a:lvl8pPr marL="3701903" algn="l" defTabSz="528843" rtl="0" eaLnBrk="1" latinLnBrk="0" hangingPunct="1">
              <a:defRPr sz="2082" kern="1200">
                <a:solidFill>
                  <a:schemeClr val="tx1"/>
                </a:solidFill>
                <a:latin typeface="+mn-lt"/>
                <a:ea typeface="+mn-ea"/>
                <a:cs typeface="+mn-cs"/>
              </a:defRPr>
            </a:lvl8pPr>
            <a:lvl9pPr marL="4230746" algn="l" defTabSz="528843" rtl="0" eaLnBrk="1" latinLnBrk="0" hangingPunct="1">
              <a:defRPr sz="2082" kern="1200">
                <a:solidFill>
                  <a:schemeClr val="tx1"/>
                </a:solidFill>
                <a:latin typeface="+mn-lt"/>
                <a:ea typeface="+mn-ea"/>
                <a:cs typeface="+mn-cs"/>
              </a:defRPr>
            </a:lvl9pPr>
          </a:lstStyle>
          <a:p>
            <a:pPr algn="ctr"/>
            <a:r>
              <a:rPr lang="en-US" sz="1800" dirty="0"/>
              <a:t>Rendering F1</a:t>
            </a:r>
          </a:p>
        </p:txBody>
      </p:sp>
      <p:sp>
        <p:nvSpPr>
          <p:cNvPr id="27" name="Rectangle 26">
            <a:extLst>
              <a:ext uri="{FF2B5EF4-FFF2-40B4-BE49-F238E27FC236}">
                <a16:creationId xmlns:a16="http://schemas.microsoft.com/office/drawing/2014/main" id="{30C9C447-DD7B-2693-5286-124796C4782B}"/>
              </a:ext>
            </a:extLst>
          </p:cNvPr>
          <p:cNvSpPr/>
          <p:nvPr/>
        </p:nvSpPr>
        <p:spPr>
          <a:xfrm>
            <a:off x="2808691" y="2654930"/>
            <a:ext cx="2255031" cy="298784"/>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defPPr>
              <a:defRPr lang="en-US"/>
            </a:defPPr>
            <a:lvl1pPr marL="0" algn="l" defTabSz="528843" rtl="0" eaLnBrk="1" latinLnBrk="0" hangingPunct="1">
              <a:defRPr sz="2082" kern="1200">
                <a:solidFill>
                  <a:schemeClr val="tx1"/>
                </a:solidFill>
                <a:latin typeface="+mn-lt"/>
                <a:ea typeface="+mn-ea"/>
                <a:cs typeface="+mn-cs"/>
              </a:defRPr>
            </a:lvl1pPr>
            <a:lvl2pPr marL="528843" algn="l" defTabSz="528843" rtl="0" eaLnBrk="1" latinLnBrk="0" hangingPunct="1">
              <a:defRPr sz="2082" kern="1200">
                <a:solidFill>
                  <a:schemeClr val="tx1"/>
                </a:solidFill>
                <a:latin typeface="+mn-lt"/>
                <a:ea typeface="+mn-ea"/>
                <a:cs typeface="+mn-cs"/>
              </a:defRPr>
            </a:lvl2pPr>
            <a:lvl3pPr marL="1057686" algn="l" defTabSz="528843" rtl="0" eaLnBrk="1" latinLnBrk="0" hangingPunct="1">
              <a:defRPr sz="2082" kern="1200">
                <a:solidFill>
                  <a:schemeClr val="tx1"/>
                </a:solidFill>
                <a:latin typeface="+mn-lt"/>
                <a:ea typeface="+mn-ea"/>
                <a:cs typeface="+mn-cs"/>
              </a:defRPr>
            </a:lvl3pPr>
            <a:lvl4pPr marL="1586530" algn="l" defTabSz="528843" rtl="0" eaLnBrk="1" latinLnBrk="0" hangingPunct="1">
              <a:defRPr sz="2082" kern="1200">
                <a:solidFill>
                  <a:schemeClr val="tx1"/>
                </a:solidFill>
                <a:latin typeface="+mn-lt"/>
                <a:ea typeface="+mn-ea"/>
                <a:cs typeface="+mn-cs"/>
              </a:defRPr>
            </a:lvl4pPr>
            <a:lvl5pPr marL="2115373" algn="l" defTabSz="528843" rtl="0" eaLnBrk="1" latinLnBrk="0" hangingPunct="1">
              <a:defRPr sz="2082" kern="1200">
                <a:solidFill>
                  <a:schemeClr val="tx1"/>
                </a:solidFill>
                <a:latin typeface="+mn-lt"/>
                <a:ea typeface="+mn-ea"/>
                <a:cs typeface="+mn-cs"/>
              </a:defRPr>
            </a:lvl5pPr>
            <a:lvl6pPr marL="2644216" algn="l" defTabSz="528843" rtl="0" eaLnBrk="1" latinLnBrk="0" hangingPunct="1">
              <a:defRPr sz="2082" kern="1200">
                <a:solidFill>
                  <a:schemeClr val="tx1"/>
                </a:solidFill>
                <a:latin typeface="+mn-lt"/>
                <a:ea typeface="+mn-ea"/>
                <a:cs typeface="+mn-cs"/>
              </a:defRPr>
            </a:lvl6pPr>
            <a:lvl7pPr marL="3173059" algn="l" defTabSz="528843" rtl="0" eaLnBrk="1" latinLnBrk="0" hangingPunct="1">
              <a:defRPr sz="2082" kern="1200">
                <a:solidFill>
                  <a:schemeClr val="tx1"/>
                </a:solidFill>
                <a:latin typeface="+mn-lt"/>
                <a:ea typeface="+mn-ea"/>
                <a:cs typeface="+mn-cs"/>
              </a:defRPr>
            </a:lvl7pPr>
            <a:lvl8pPr marL="3701903" algn="l" defTabSz="528843" rtl="0" eaLnBrk="1" latinLnBrk="0" hangingPunct="1">
              <a:defRPr sz="2082" kern="1200">
                <a:solidFill>
                  <a:schemeClr val="tx1"/>
                </a:solidFill>
                <a:latin typeface="+mn-lt"/>
                <a:ea typeface="+mn-ea"/>
                <a:cs typeface="+mn-cs"/>
              </a:defRPr>
            </a:lvl8pPr>
            <a:lvl9pPr marL="4230746" algn="l" defTabSz="528843" rtl="0" eaLnBrk="1" latinLnBrk="0" hangingPunct="1">
              <a:defRPr sz="2082" kern="1200">
                <a:solidFill>
                  <a:schemeClr val="tx1"/>
                </a:solidFill>
                <a:latin typeface="+mn-lt"/>
                <a:ea typeface="+mn-ea"/>
                <a:cs typeface="+mn-cs"/>
              </a:defRPr>
            </a:lvl9pPr>
          </a:lstStyle>
          <a:p>
            <a:pPr algn="ctr"/>
            <a:r>
              <a:rPr lang="en-US" sz="1600"/>
              <a:t>F1</a:t>
            </a:r>
          </a:p>
        </p:txBody>
      </p:sp>
      <p:sp>
        <p:nvSpPr>
          <p:cNvPr id="46" name="Speech Bubble: Rectangle with Corners Rounded 45">
            <a:extLst>
              <a:ext uri="{FF2B5EF4-FFF2-40B4-BE49-F238E27FC236}">
                <a16:creationId xmlns:a16="http://schemas.microsoft.com/office/drawing/2014/main" id="{84AA898E-6066-46CE-AE9C-3F9E16497E32}"/>
              </a:ext>
            </a:extLst>
          </p:cNvPr>
          <p:cNvSpPr/>
          <p:nvPr/>
        </p:nvSpPr>
        <p:spPr>
          <a:xfrm>
            <a:off x="1360039" y="3248972"/>
            <a:ext cx="1099184" cy="377521"/>
          </a:xfrm>
          <a:prstGeom prst="wedgeRoundRectCallout">
            <a:avLst>
              <a:gd name="adj1" fmla="val 6680"/>
              <a:gd name="adj2" fmla="val -130983"/>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defPPr>
              <a:defRPr lang="en-US"/>
            </a:defPPr>
            <a:lvl1pPr marL="0" algn="l" defTabSz="528843" rtl="0" eaLnBrk="1" latinLnBrk="0" hangingPunct="1">
              <a:defRPr sz="2082" kern="1200">
                <a:solidFill>
                  <a:schemeClr val="tx1"/>
                </a:solidFill>
                <a:latin typeface="+mn-lt"/>
                <a:ea typeface="+mn-ea"/>
                <a:cs typeface="+mn-cs"/>
              </a:defRPr>
            </a:lvl1pPr>
            <a:lvl2pPr marL="528843" algn="l" defTabSz="528843" rtl="0" eaLnBrk="1" latinLnBrk="0" hangingPunct="1">
              <a:defRPr sz="2082" kern="1200">
                <a:solidFill>
                  <a:schemeClr val="tx1"/>
                </a:solidFill>
                <a:latin typeface="+mn-lt"/>
                <a:ea typeface="+mn-ea"/>
                <a:cs typeface="+mn-cs"/>
              </a:defRPr>
            </a:lvl2pPr>
            <a:lvl3pPr marL="1057686" algn="l" defTabSz="528843" rtl="0" eaLnBrk="1" latinLnBrk="0" hangingPunct="1">
              <a:defRPr sz="2082" kern="1200">
                <a:solidFill>
                  <a:schemeClr val="tx1"/>
                </a:solidFill>
                <a:latin typeface="+mn-lt"/>
                <a:ea typeface="+mn-ea"/>
                <a:cs typeface="+mn-cs"/>
              </a:defRPr>
            </a:lvl3pPr>
            <a:lvl4pPr marL="1586530" algn="l" defTabSz="528843" rtl="0" eaLnBrk="1" latinLnBrk="0" hangingPunct="1">
              <a:defRPr sz="2082" kern="1200">
                <a:solidFill>
                  <a:schemeClr val="tx1"/>
                </a:solidFill>
                <a:latin typeface="+mn-lt"/>
                <a:ea typeface="+mn-ea"/>
                <a:cs typeface="+mn-cs"/>
              </a:defRPr>
            </a:lvl4pPr>
            <a:lvl5pPr marL="2115373" algn="l" defTabSz="528843" rtl="0" eaLnBrk="1" latinLnBrk="0" hangingPunct="1">
              <a:defRPr sz="2082" kern="1200">
                <a:solidFill>
                  <a:schemeClr val="tx1"/>
                </a:solidFill>
                <a:latin typeface="+mn-lt"/>
                <a:ea typeface="+mn-ea"/>
                <a:cs typeface="+mn-cs"/>
              </a:defRPr>
            </a:lvl5pPr>
            <a:lvl6pPr marL="2644216" algn="l" defTabSz="528843" rtl="0" eaLnBrk="1" latinLnBrk="0" hangingPunct="1">
              <a:defRPr sz="2082" kern="1200">
                <a:solidFill>
                  <a:schemeClr val="tx1"/>
                </a:solidFill>
                <a:latin typeface="+mn-lt"/>
                <a:ea typeface="+mn-ea"/>
                <a:cs typeface="+mn-cs"/>
              </a:defRPr>
            </a:lvl6pPr>
            <a:lvl7pPr marL="3173059" algn="l" defTabSz="528843" rtl="0" eaLnBrk="1" latinLnBrk="0" hangingPunct="1">
              <a:defRPr sz="2082" kern="1200">
                <a:solidFill>
                  <a:schemeClr val="tx1"/>
                </a:solidFill>
                <a:latin typeface="+mn-lt"/>
                <a:ea typeface="+mn-ea"/>
                <a:cs typeface="+mn-cs"/>
              </a:defRPr>
            </a:lvl7pPr>
            <a:lvl8pPr marL="3701903" algn="l" defTabSz="528843" rtl="0" eaLnBrk="1" latinLnBrk="0" hangingPunct="1">
              <a:defRPr sz="2082" kern="1200">
                <a:solidFill>
                  <a:schemeClr val="tx1"/>
                </a:solidFill>
                <a:latin typeface="+mn-lt"/>
                <a:ea typeface="+mn-ea"/>
                <a:cs typeface="+mn-cs"/>
              </a:defRPr>
            </a:lvl8pPr>
            <a:lvl9pPr marL="4230746" algn="l" defTabSz="528843" rtl="0" eaLnBrk="1" latinLnBrk="0" hangingPunct="1">
              <a:defRPr sz="2082" kern="1200">
                <a:solidFill>
                  <a:schemeClr val="tx1"/>
                </a:solidFill>
                <a:latin typeface="+mn-lt"/>
                <a:ea typeface="+mn-ea"/>
                <a:cs typeface="+mn-cs"/>
              </a:defRPr>
            </a:lvl9pPr>
          </a:lstStyle>
          <a:p>
            <a:pPr algn="ctr"/>
            <a:r>
              <a:rPr lang="en-US" sz="2000"/>
              <a:t>Display</a:t>
            </a:r>
          </a:p>
        </p:txBody>
      </p:sp>
      <p:sp>
        <p:nvSpPr>
          <p:cNvPr id="48" name="Rectangle: Rounded Corners 47">
            <a:extLst>
              <a:ext uri="{FF2B5EF4-FFF2-40B4-BE49-F238E27FC236}">
                <a16:creationId xmlns:a16="http://schemas.microsoft.com/office/drawing/2014/main" id="{6816E2DE-6741-72FE-EFC2-3F4D621C686C}"/>
              </a:ext>
            </a:extLst>
          </p:cNvPr>
          <p:cNvSpPr/>
          <p:nvPr/>
        </p:nvSpPr>
        <p:spPr>
          <a:xfrm>
            <a:off x="2548825" y="3107353"/>
            <a:ext cx="696413" cy="26643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defPPr>
              <a:defRPr lang="en-US"/>
            </a:defPPr>
            <a:lvl1pPr marL="0" algn="l" defTabSz="528843" rtl="0" eaLnBrk="1" latinLnBrk="0" hangingPunct="1">
              <a:defRPr sz="2082" kern="1200">
                <a:solidFill>
                  <a:schemeClr val="tx1"/>
                </a:solidFill>
                <a:latin typeface="+mn-lt"/>
                <a:ea typeface="+mn-ea"/>
                <a:cs typeface="+mn-cs"/>
              </a:defRPr>
            </a:lvl1pPr>
            <a:lvl2pPr marL="528843" algn="l" defTabSz="528843" rtl="0" eaLnBrk="1" latinLnBrk="0" hangingPunct="1">
              <a:defRPr sz="2082" kern="1200">
                <a:solidFill>
                  <a:schemeClr val="tx1"/>
                </a:solidFill>
                <a:latin typeface="+mn-lt"/>
                <a:ea typeface="+mn-ea"/>
                <a:cs typeface="+mn-cs"/>
              </a:defRPr>
            </a:lvl2pPr>
            <a:lvl3pPr marL="1057686" algn="l" defTabSz="528843" rtl="0" eaLnBrk="1" latinLnBrk="0" hangingPunct="1">
              <a:defRPr sz="2082" kern="1200">
                <a:solidFill>
                  <a:schemeClr val="tx1"/>
                </a:solidFill>
                <a:latin typeface="+mn-lt"/>
                <a:ea typeface="+mn-ea"/>
                <a:cs typeface="+mn-cs"/>
              </a:defRPr>
            </a:lvl3pPr>
            <a:lvl4pPr marL="1586530" algn="l" defTabSz="528843" rtl="0" eaLnBrk="1" latinLnBrk="0" hangingPunct="1">
              <a:defRPr sz="2082" kern="1200">
                <a:solidFill>
                  <a:schemeClr val="tx1"/>
                </a:solidFill>
                <a:latin typeface="+mn-lt"/>
                <a:ea typeface="+mn-ea"/>
                <a:cs typeface="+mn-cs"/>
              </a:defRPr>
            </a:lvl4pPr>
            <a:lvl5pPr marL="2115373" algn="l" defTabSz="528843" rtl="0" eaLnBrk="1" latinLnBrk="0" hangingPunct="1">
              <a:defRPr sz="2082" kern="1200">
                <a:solidFill>
                  <a:schemeClr val="tx1"/>
                </a:solidFill>
                <a:latin typeface="+mn-lt"/>
                <a:ea typeface="+mn-ea"/>
                <a:cs typeface="+mn-cs"/>
              </a:defRPr>
            </a:lvl5pPr>
            <a:lvl6pPr marL="2644216" algn="l" defTabSz="528843" rtl="0" eaLnBrk="1" latinLnBrk="0" hangingPunct="1">
              <a:defRPr sz="2082" kern="1200">
                <a:solidFill>
                  <a:schemeClr val="tx1"/>
                </a:solidFill>
                <a:latin typeface="+mn-lt"/>
                <a:ea typeface="+mn-ea"/>
                <a:cs typeface="+mn-cs"/>
              </a:defRPr>
            </a:lvl6pPr>
            <a:lvl7pPr marL="3173059" algn="l" defTabSz="528843" rtl="0" eaLnBrk="1" latinLnBrk="0" hangingPunct="1">
              <a:defRPr sz="2082" kern="1200">
                <a:solidFill>
                  <a:schemeClr val="tx1"/>
                </a:solidFill>
                <a:latin typeface="+mn-lt"/>
                <a:ea typeface="+mn-ea"/>
                <a:cs typeface="+mn-cs"/>
              </a:defRPr>
            </a:lvl7pPr>
            <a:lvl8pPr marL="3701903" algn="l" defTabSz="528843" rtl="0" eaLnBrk="1" latinLnBrk="0" hangingPunct="1">
              <a:defRPr sz="2082" kern="1200">
                <a:solidFill>
                  <a:schemeClr val="tx1"/>
                </a:solidFill>
                <a:latin typeface="+mn-lt"/>
                <a:ea typeface="+mn-ea"/>
                <a:cs typeface="+mn-cs"/>
              </a:defRPr>
            </a:lvl8pPr>
            <a:lvl9pPr marL="4230746" algn="l" defTabSz="528843" rtl="0" eaLnBrk="1" latinLnBrk="0" hangingPunct="1">
              <a:defRPr sz="2082" kern="1200">
                <a:solidFill>
                  <a:schemeClr val="tx1"/>
                </a:solidFill>
                <a:latin typeface="+mn-lt"/>
                <a:ea typeface="+mn-ea"/>
                <a:cs typeface="+mn-cs"/>
              </a:defRPr>
            </a:lvl9pPr>
          </a:lstStyle>
          <a:p>
            <a:pPr algn="ctr"/>
            <a:r>
              <a:rPr lang="en-US" sz="1759"/>
              <a:t>RD1</a:t>
            </a:r>
          </a:p>
        </p:txBody>
      </p:sp>
      <p:sp>
        <p:nvSpPr>
          <p:cNvPr id="51" name="Rectangle: Rounded Corners 50">
            <a:extLst>
              <a:ext uri="{FF2B5EF4-FFF2-40B4-BE49-F238E27FC236}">
                <a16:creationId xmlns:a16="http://schemas.microsoft.com/office/drawing/2014/main" id="{B7797DE4-FA38-6680-0E90-2192B0166567}"/>
              </a:ext>
            </a:extLst>
          </p:cNvPr>
          <p:cNvSpPr/>
          <p:nvPr/>
        </p:nvSpPr>
        <p:spPr>
          <a:xfrm>
            <a:off x="4761422" y="3079091"/>
            <a:ext cx="651796" cy="30725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defPPr>
              <a:defRPr lang="en-US"/>
            </a:defPPr>
            <a:lvl1pPr marL="0" algn="l" defTabSz="528843" rtl="0" eaLnBrk="1" latinLnBrk="0" hangingPunct="1">
              <a:defRPr sz="2082" kern="1200">
                <a:solidFill>
                  <a:schemeClr val="tx1"/>
                </a:solidFill>
                <a:latin typeface="+mn-lt"/>
                <a:ea typeface="+mn-ea"/>
                <a:cs typeface="+mn-cs"/>
              </a:defRPr>
            </a:lvl1pPr>
            <a:lvl2pPr marL="528843" algn="l" defTabSz="528843" rtl="0" eaLnBrk="1" latinLnBrk="0" hangingPunct="1">
              <a:defRPr sz="2082" kern="1200">
                <a:solidFill>
                  <a:schemeClr val="tx1"/>
                </a:solidFill>
                <a:latin typeface="+mn-lt"/>
                <a:ea typeface="+mn-ea"/>
                <a:cs typeface="+mn-cs"/>
              </a:defRPr>
            </a:lvl2pPr>
            <a:lvl3pPr marL="1057686" algn="l" defTabSz="528843" rtl="0" eaLnBrk="1" latinLnBrk="0" hangingPunct="1">
              <a:defRPr sz="2082" kern="1200">
                <a:solidFill>
                  <a:schemeClr val="tx1"/>
                </a:solidFill>
                <a:latin typeface="+mn-lt"/>
                <a:ea typeface="+mn-ea"/>
                <a:cs typeface="+mn-cs"/>
              </a:defRPr>
            </a:lvl3pPr>
            <a:lvl4pPr marL="1586530" algn="l" defTabSz="528843" rtl="0" eaLnBrk="1" latinLnBrk="0" hangingPunct="1">
              <a:defRPr sz="2082" kern="1200">
                <a:solidFill>
                  <a:schemeClr val="tx1"/>
                </a:solidFill>
                <a:latin typeface="+mn-lt"/>
                <a:ea typeface="+mn-ea"/>
                <a:cs typeface="+mn-cs"/>
              </a:defRPr>
            </a:lvl4pPr>
            <a:lvl5pPr marL="2115373" algn="l" defTabSz="528843" rtl="0" eaLnBrk="1" latinLnBrk="0" hangingPunct="1">
              <a:defRPr sz="2082" kern="1200">
                <a:solidFill>
                  <a:schemeClr val="tx1"/>
                </a:solidFill>
                <a:latin typeface="+mn-lt"/>
                <a:ea typeface="+mn-ea"/>
                <a:cs typeface="+mn-cs"/>
              </a:defRPr>
            </a:lvl5pPr>
            <a:lvl6pPr marL="2644216" algn="l" defTabSz="528843" rtl="0" eaLnBrk="1" latinLnBrk="0" hangingPunct="1">
              <a:defRPr sz="2082" kern="1200">
                <a:solidFill>
                  <a:schemeClr val="tx1"/>
                </a:solidFill>
                <a:latin typeface="+mn-lt"/>
                <a:ea typeface="+mn-ea"/>
                <a:cs typeface="+mn-cs"/>
              </a:defRPr>
            </a:lvl6pPr>
            <a:lvl7pPr marL="3173059" algn="l" defTabSz="528843" rtl="0" eaLnBrk="1" latinLnBrk="0" hangingPunct="1">
              <a:defRPr sz="2082" kern="1200">
                <a:solidFill>
                  <a:schemeClr val="tx1"/>
                </a:solidFill>
                <a:latin typeface="+mn-lt"/>
                <a:ea typeface="+mn-ea"/>
                <a:cs typeface="+mn-cs"/>
              </a:defRPr>
            </a:lvl7pPr>
            <a:lvl8pPr marL="3701903" algn="l" defTabSz="528843" rtl="0" eaLnBrk="1" latinLnBrk="0" hangingPunct="1">
              <a:defRPr sz="2082" kern="1200">
                <a:solidFill>
                  <a:schemeClr val="tx1"/>
                </a:solidFill>
                <a:latin typeface="+mn-lt"/>
                <a:ea typeface="+mn-ea"/>
                <a:cs typeface="+mn-cs"/>
              </a:defRPr>
            </a:lvl8pPr>
            <a:lvl9pPr marL="4230746" algn="l" defTabSz="528843" rtl="0" eaLnBrk="1" latinLnBrk="0" hangingPunct="1">
              <a:defRPr sz="2082" kern="1200">
                <a:solidFill>
                  <a:schemeClr val="tx1"/>
                </a:solidFill>
                <a:latin typeface="+mn-lt"/>
                <a:ea typeface="+mn-ea"/>
                <a:cs typeface="+mn-cs"/>
              </a:defRPr>
            </a:lvl9pPr>
          </a:lstStyle>
          <a:p>
            <a:r>
              <a:rPr lang="en-US" sz="1759" dirty="0"/>
              <a:t>RD2</a:t>
            </a:r>
          </a:p>
        </p:txBody>
      </p:sp>
      <p:sp>
        <p:nvSpPr>
          <p:cNvPr id="52" name="Rectangle: Rounded Corners 51">
            <a:extLst>
              <a:ext uri="{FF2B5EF4-FFF2-40B4-BE49-F238E27FC236}">
                <a16:creationId xmlns:a16="http://schemas.microsoft.com/office/drawing/2014/main" id="{3048DF58-27BF-7605-54AA-B52607638F25}"/>
              </a:ext>
            </a:extLst>
          </p:cNvPr>
          <p:cNvSpPr/>
          <p:nvPr/>
        </p:nvSpPr>
        <p:spPr>
          <a:xfrm>
            <a:off x="6899810" y="3099183"/>
            <a:ext cx="696413" cy="2880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defPPr>
              <a:defRPr lang="en-US"/>
            </a:defPPr>
            <a:lvl1pPr marL="0" algn="l" defTabSz="528843" rtl="0" eaLnBrk="1" latinLnBrk="0" hangingPunct="1">
              <a:defRPr sz="2082" kern="1200">
                <a:solidFill>
                  <a:schemeClr val="tx1"/>
                </a:solidFill>
                <a:latin typeface="+mn-lt"/>
                <a:ea typeface="+mn-ea"/>
                <a:cs typeface="+mn-cs"/>
              </a:defRPr>
            </a:lvl1pPr>
            <a:lvl2pPr marL="528843" algn="l" defTabSz="528843" rtl="0" eaLnBrk="1" latinLnBrk="0" hangingPunct="1">
              <a:defRPr sz="2082" kern="1200">
                <a:solidFill>
                  <a:schemeClr val="tx1"/>
                </a:solidFill>
                <a:latin typeface="+mn-lt"/>
                <a:ea typeface="+mn-ea"/>
                <a:cs typeface="+mn-cs"/>
              </a:defRPr>
            </a:lvl2pPr>
            <a:lvl3pPr marL="1057686" algn="l" defTabSz="528843" rtl="0" eaLnBrk="1" latinLnBrk="0" hangingPunct="1">
              <a:defRPr sz="2082" kern="1200">
                <a:solidFill>
                  <a:schemeClr val="tx1"/>
                </a:solidFill>
                <a:latin typeface="+mn-lt"/>
                <a:ea typeface="+mn-ea"/>
                <a:cs typeface="+mn-cs"/>
              </a:defRPr>
            </a:lvl3pPr>
            <a:lvl4pPr marL="1586530" algn="l" defTabSz="528843" rtl="0" eaLnBrk="1" latinLnBrk="0" hangingPunct="1">
              <a:defRPr sz="2082" kern="1200">
                <a:solidFill>
                  <a:schemeClr val="tx1"/>
                </a:solidFill>
                <a:latin typeface="+mn-lt"/>
                <a:ea typeface="+mn-ea"/>
                <a:cs typeface="+mn-cs"/>
              </a:defRPr>
            </a:lvl4pPr>
            <a:lvl5pPr marL="2115373" algn="l" defTabSz="528843" rtl="0" eaLnBrk="1" latinLnBrk="0" hangingPunct="1">
              <a:defRPr sz="2082" kern="1200">
                <a:solidFill>
                  <a:schemeClr val="tx1"/>
                </a:solidFill>
                <a:latin typeface="+mn-lt"/>
                <a:ea typeface="+mn-ea"/>
                <a:cs typeface="+mn-cs"/>
              </a:defRPr>
            </a:lvl5pPr>
            <a:lvl6pPr marL="2644216" algn="l" defTabSz="528843" rtl="0" eaLnBrk="1" latinLnBrk="0" hangingPunct="1">
              <a:defRPr sz="2082" kern="1200">
                <a:solidFill>
                  <a:schemeClr val="tx1"/>
                </a:solidFill>
                <a:latin typeface="+mn-lt"/>
                <a:ea typeface="+mn-ea"/>
                <a:cs typeface="+mn-cs"/>
              </a:defRPr>
            </a:lvl6pPr>
            <a:lvl7pPr marL="3173059" algn="l" defTabSz="528843" rtl="0" eaLnBrk="1" latinLnBrk="0" hangingPunct="1">
              <a:defRPr sz="2082" kern="1200">
                <a:solidFill>
                  <a:schemeClr val="tx1"/>
                </a:solidFill>
                <a:latin typeface="+mn-lt"/>
                <a:ea typeface="+mn-ea"/>
                <a:cs typeface="+mn-cs"/>
              </a:defRPr>
            </a:lvl7pPr>
            <a:lvl8pPr marL="3701903" algn="l" defTabSz="528843" rtl="0" eaLnBrk="1" latinLnBrk="0" hangingPunct="1">
              <a:defRPr sz="2082" kern="1200">
                <a:solidFill>
                  <a:schemeClr val="tx1"/>
                </a:solidFill>
                <a:latin typeface="+mn-lt"/>
                <a:ea typeface="+mn-ea"/>
                <a:cs typeface="+mn-cs"/>
              </a:defRPr>
            </a:lvl8pPr>
            <a:lvl9pPr marL="4230746" algn="l" defTabSz="528843" rtl="0" eaLnBrk="1" latinLnBrk="0" hangingPunct="1">
              <a:defRPr sz="2082" kern="1200">
                <a:solidFill>
                  <a:schemeClr val="tx1"/>
                </a:solidFill>
                <a:latin typeface="+mn-lt"/>
                <a:ea typeface="+mn-ea"/>
                <a:cs typeface="+mn-cs"/>
              </a:defRPr>
            </a:lvl9pPr>
          </a:lstStyle>
          <a:p>
            <a:pPr algn="ctr"/>
            <a:r>
              <a:rPr lang="en-US" sz="1759"/>
              <a:t>RD3</a:t>
            </a:r>
          </a:p>
        </p:txBody>
      </p:sp>
      <p:sp>
        <p:nvSpPr>
          <p:cNvPr id="54" name="Rectangle 53">
            <a:extLst>
              <a:ext uri="{FF2B5EF4-FFF2-40B4-BE49-F238E27FC236}">
                <a16:creationId xmlns:a16="http://schemas.microsoft.com/office/drawing/2014/main" id="{F203EA99-516E-F396-DF7F-E78EA4F59CD9}"/>
              </a:ext>
            </a:extLst>
          </p:cNvPr>
          <p:cNvSpPr/>
          <p:nvPr/>
        </p:nvSpPr>
        <p:spPr>
          <a:xfrm>
            <a:off x="7204827" y="2674188"/>
            <a:ext cx="2078461" cy="272754"/>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defPPr>
              <a:defRPr lang="en-US"/>
            </a:defPPr>
            <a:lvl1pPr marL="0" algn="l" defTabSz="528843" rtl="0" eaLnBrk="1" latinLnBrk="0" hangingPunct="1">
              <a:defRPr sz="2082" kern="1200">
                <a:solidFill>
                  <a:schemeClr val="tx1"/>
                </a:solidFill>
                <a:latin typeface="+mn-lt"/>
                <a:ea typeface="+mn-ea"/>
                <a:cs typeface="+mn-cs"/>
              </a:defRPr>
            </a:lvl1pPr>
            <a:lvl2pPr marL="528843" algn="l" defTabSz="528843" rtl="0" eaLnBrk="1" latinLnBrk="0" hangingPunct="1">
              <a:defRPr sz="2082" kern="1200">
                <a:solidFill>
                  <a:schemeClr val="tx1"/>
                </a:solidFill>
                <a:latin typeface="+mn-lt"/>
                <a:ea typeface="+mn-ea"/>
                <a:cs typeface="+mn-cs"/>
              </a:defRPr>
            </a:lvl2pPr>
            <a:lvl3pPr marL="1057686" algn="l" defTabSz="528843" rtl="0" eaLnBrk="1" latinLnBrk="0" hangingPunct="1">
              <a:defRPr sz="2082" kern="1200">
                <a:solidFill>
                  <a:schemeClr val="tx1"/>
                </a:solidFill>
                <a:latin typeface="+mn-lt"/>
                <a:ea typeface="+mn-ea"/>
                <a:cs typeface="+mn-cs"/>
              </a:defRPr>
            </a:lvl3pPr>
            <a:lvl4pPr marL="1586530" algn="l" defTabSz="528843" rtl="0" eaLnBrk="1" latinLnBrk="0" hangingPunct="1">
              <a:defRPr sz="2082" kern="1200">
                <a:solidFill>
                  <a:schemeClr val="tx1"/>
                </a:solidFill>
                <a:latin typeface="+mn-lt"/>
                <a:ea typeface="+mn-ea"/>
                <a:cs typeface="+mn-cs"/>
              </a:defRPr>
            </a:lvl4pPr>
            <a:lvl5pPr marL="2115373" algn="l" defTabSz="528843" rtl="0" eaLnBrk="1" latinLnBrk="0" hangingPunct="1">
              <a:defRPr sz="2082" kern="1200">
                <a:solidFill>
                  <a:schemeClr val="tx1"/>
                </a:solidFill>
                <a:latin typeface="+mn-lt"/>
                <a:ea typeface="+mn-ea"/>
                <a:cs typeface="+mn-cs"/>
              </a:defRPr>
            </a:lvl5pPr>
            <a:lvl6pPr marL="2644216" algn="l" defTabSz="528843" rtl="0" eaLnBrk="1" latinLnBrk="0" hangingPunct="1">
              <a:defRPr sz="2082" kern="1200">
                <a:solidFill>
                  <a:schemeClr val="tx1"/>
                </a:solidFill>
                <a:latin typeface="+mn-lt"/>
                <a:ea typeface="+mn-ea"/>
                <a:cs typeface="+mn-cs"/>
              </a:defRPr>
            </a:lvl6pPr>
            <a:lvl7pPr marL="3173059" algn="l" defTabSz="528843" rtl="0" eaLnBrk="1" latinLnBrk="0" hangingPunct="1">
              <a:defRPr sz="2082" kern="1200">
                <a:solidFill>
                  <a:schemeClr val="tx1"/>
                </a:solidFill>
                <a:latin typeface="+mn-lt"/>
                <a:ea typeface="+mn-ea"/>
                <a:cs typeface="+mn-cs"/>
              </a:defRPr>
            </a:lvl7pPr>
            <a:lvl8pPr marL="3701903" algn="l" defTabSz="528843" rtl="0" eaLnBrk="1" latinLnBrk="0" hangingPunct="1">
              <a:defRPr sz="2082" kern="1200">
                <a:solidFill>
                  <a:schemeClr val="tx1"/>
                </a:solidFill>
                <a:latin typeface="+mn-lt"/>
                <a:ea typeface="+mn-ea"/>
                <a:cs typeface="+mn-cs"/>
              </a:defRPr>
            </a:lvl8pPr>
            <a:lvl9pPr marL="4230746" algn="l" defTabSz="528843" rtl="0" eaLnBrk="1" latinLnBrk="0" hangingPunct="1">
              <a:defRPr sz="2082" kern="1200">
                <a:solidFill>
                  <a:schemeClr val="tx1"/>
                </a:solidFill>
                <a:latin typeface="+mn-lt"/>
                <a:ea typeface="+mn-ea"/>
                <a:cs typeface="+mn-cs"/>
              </a:defRPr>
            </a:lvl9pPr>
          </a:lstStyle>
          <a:p>
            <a:pPr algn="ctr"/>
            <a:r>
              <a:rPr lang="en-US" sz="1600"/>
              <a:t>F2</a:t>
            </a:r>
          </a:p>
        </p:txBody>
      </p:sp>
      <p:cxnSp>
        <p:nvCxnSpPr>
          <p:cNvPr id="65" name="Straight Connector 64">
            <a:extLst>
              <a:ext uri="{FF2B5EF4-FFF2-40B4-BE49-F238E27FC236}">
                <a16:creationId xmlns:a16="http://schemas.microsoft.com/office/drawing/2014/main" id="{FC464CC1-4C27-CD27-5DE8-57A78F51FD80}"/>
              </a:ext>
            </a:extLst>
          </p:cNvPr>
          <p:cNvCxnSpPr>
            <a:cxnSpLocks/>
          </p:cNvCxnSpPr>
          <p:nvPr/>
        </p:nvCxnSpPr>
        <p:spPr>
          <a:xfrm>
            <a:off x="332971" y="2947465"/>
            <a:ext cx="9085353" cy="12497"/>
          </a:xfrm>
          <a:prstGeom prst="line">
            <a:avLst/>
          </a:prstGeom>
          <a:ln w="19050">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FF9B41A1-C16B-4C5F-7C67-AD6D65E1AD0D}"/>
              </a:ext>
            </a:extLst>
          </p:cNvPr>
          <p:cNvSpPr/>
          <p:nvPr/>
        </p:nvSpPr>
        <p:spPr>
          <a:xfrm>
            <a:off x="2812175" y="1981975"/>
            <a:ext cx="2766815" cy="299923"/>
          </a:xfrm>
          <a:prstGeom prst="rect">
            <a:avLst/>
          </a:prstGeom>
          <a:solidFill>
            <a:srgbClr val="99FFCC"/>
          </a:solidFill>
        </p:spPr>
        <p:style>
          <a:lnRef idx="1">
            <a:schemeClr val="accent4"/>
          </a:lnRef>
          <a:fillRef idx="2">
            <a:schemeClr val="accent4"/>
          </a:fillRef>
          <a:effectRef idx="1">
            <a:schemeClr val="accent4"/>
          </a:effectRef>
          <a:fontRef idx="minor">
            <a:schemeClr val="dk1"/>
          </a:fontRef>
        </p:style>
        <p:txBody>
          <a:bodyPr lIns="68580" tIns="34290" rIns="68580" bIns="34290" rtlCol="0" anchor="ctr"/>
          <a:lstStyle>
            <a:defPPr>
              <a:defRPr lang="en-US"/>
            </a:defPPr>
            <a:lvl1pPr marL="0" algn="l" defTabSz="528843" rtl="0" eaLnBrk="1" latinLnBrk="0" hangingPunct="1">
              <a:defRPr sz="2082" kern="1200">
                <a:solidFill>
                  <a:schemeClr val="tx1"/>
                </a:solidFill>
                <a:latin typeface="+mn-lt"/>
                <a:ea typeface="+mn-ea"/>
                <a:cs typeface="+mn-cs"/>
              </a:defRPr>
            </a:lvl1pPr>
            <a:lvl2pPr marL="528843" algn="l" defTabSz="528843" rtl="0" eaLnBrk="1" latinLnBrk="0" hangingPunct="1">
              <a:defRPr sz="2082" kern="1200">
                <a:solidFill>
                  <a:schemeClr val="tx1"/>
                </a:solidFill>
                <a:latin typeface="+mn-lt"/>
                <a:ea typeface="+mn-ea"/>
                <a:cs typeface="+mn-cs"/>
              </a:defRPr>
            </a:lvl2pPr>
            <a:lvl3pPr marL="1057686" algn="l" defTabSz="528843" rtl="0" eaLnBrk="1" latinLnBrk="0" hangingPunct="1">
              <a:defRPr sz="2082" kern="1200">
                <a:solidFill>
                  <a:schemeClr val="tx1"/>
                </a:solidFill>
                <a:latin typeface="+mn-lt"/>
                <a:ea typeface="+mn-ea"/>
                <a:cs typeface="+mn-cs"/>
              </a:defRPr>
            </a:lvl3pPr>
            <a:lvl4pPr marL="1586530" algn="l" defTabSz="528843" rtl="0" eaLnBrk="1" latinLnBrk="0" hangingPunct="1">
              <a:defRPr sz="2082" kern="1200">
                <a:solidFill>
                  <a:schemeClr val="tx1"/>
                </a:solidFill>
                <a:latin typeface="+mn-lt"/>
                <a:ea typeface="+mn-ea"/>
                <a:cs typeface="+mn-cs"/>
              </a:defRPr>
            </a:lvl4pPr>
            <a:lvl5pPr marL="2115373" algn="l" defTabSz="528843" rtl="0" eaLnBrk="1" latinLnBrk="0" hangingPunct="1">
              <a:defRPr sz="2082" kern="1200">
                <a:solidFill>
                  <a:schemeClr val="tx1"/>
                </a:solidFill>
                <a:latin typeface="+mn-lt"/>
                <a:ea typeface="+mn-ea"/>
                <a:cs typeface="+mn-cs"/>
              </a:defRPr>
            </a:lvl5pPr>
            <a:lvl6pPr marL="2644216" algn="l" defTabSz="528843" rtl="0" eaLnBrk="1" latinLnBrk="0" hangingPunct="1">
              <a:defRPr sz="2082" kern="1200">
                <a:solidFill>
                  <a:schemeClr val="tx1"/>
                </a:solidFill>
                <a:latin typeface="+mn-lt"/>
                <a:ea typeface="+mn-ea"/>
                <a:cs typeface="+mn-cs"/>
              </a:defRPr>
            </a:lvl6pPr>
            <a:lvl7pPr marL="3173059" algn="l" defTabSz="528843" rtl="0" eaLnBrk="1" latinLnBrk="0" hangingPunct="1">
              <a:defRPr sz="2082" kern="1200">
                <a:solidFill>
                  <a:schemeClr val="tx1"/>
                </a:solidFill>
                <a:latin typeface="+mn-lt"/>
                <a:ea typeface="+mn-ea"/>
                <a:cs typeface="+mn-cs"/>
              </a:defRPr>
            </a:lvl7pPr>
            <a:lvl8pPr marL="3701903" algn="l" defTabSz="528843" rtl="0" eaLnBrk="1" latinLnBrk="0" hangingPunct="1">
              <a:defRPr sz="2082" kern="1200">
                <a:solidFill>
                  <a:schemeClr val="tx1"/>
                </a:solidFill>
                <a:latin typeface="+mn-lt"/>
                <a:ea typeface="+mn-ea"/>
                <a:cs typeface="+mn-cs"/>
              </a:defRPr>
            </a:lvl8pPr>
            <a:lvl9pPr marL="4230746" algn="l" defTabSz="528843" rtl="0" eaLnBrk="1" latinLnBrk="0" hangingPunct="1">
              <a:defRPr sz="2082" kern="1200">
                <a:solidFill>
                  <a:schemeClr val="tx1"/>
                </a:solidFill>
                <a:latin typeface="+mn-lt"/>
                <a:ea typeface="+mn-ea"/>
                <a:cs typeface="+mn-cs"/>
              </a:defRPr>
            </a:lvl9pPr>
          </a:lstStyle>
          <a:p>
            <a:pPr algn="ctr"/>
            <a:r>
              <a:rPr lang="en-US" sz="1800"/>
              <a:t>Rendering F2</a:t>
            </a:r>
          </a:p>
        </p:txBody>
      </p:sp>
      <p:sp>
        <p:nvSpPr>
          <p:cNvPr id="55" name="Rectangle 54">
            <a:extLst>
              <a:ext uri="{FF2B5EF4-FFF2-40B4-BE49-F238E27FC236}">
                <a16:creationId xmlns:a16="http://schemas.microsoft.com/office/drawing/2014/main" id="{1D1945DF-CEE9-2B09-3581-02AE4A50ED85}"/>
              </a:ext>
            </a:extLst>
          </p:cNvPr>
          <p:cNvSpPr/>
          <p:nvPr/>
        </p:nvSpPr>
        <p:spPr>
          <a:xfrm>
            <a:off x="5578991" y="1989366"/>
            <a:ext cx="2252134" cy="301768"/>
          </a:xfrm>
          <a:prstGeom prst="rect">
            <a:avLst/>
          </a:prstGeom>
          <a:solidFill>
            <a:srgbClr val="99FFCC"/>
          </a:solidFill>
        </p:spPr>
        <p:style>
          <a:lnRef idx="1">
            <a:schemeClr val="accent4"/>
          </a:lnRef>
          <a:fillRef idx="2">
            <a:schemeClr val="accent4"/>
          </a:fillRef>
          <a:effectRef idx="1">
            <a:schemeClr val="accent4"/>
          </a:effectRef>
          <a:fontRef idx="minor">
            <a:schemeClr val="dk1"/>
          </a:fontRef>
        </p:style>
        <p:txBody>
          <a:bodyPr lIns="68580" tIns="34290" rIns="68580" bIns="34290" rtlCol="0" anchor="ctr"/>
          <a:lstStyle>
            <a:defPPr>
              <a:defRPr lang="en-US"/>
            </a:defPPr>
            <a:lvl1pPr marL="0" algn="l" defTabSz="528843" rtl="0" eaLnBrk="1" latinLnBrk="0" hangingPunct="1">
              <a:defRPr sz="2082" kern="1200">
                <a:solidFill>
                  <a:schemeClr val="tx1"/>
                </a:solidFill>
                <a:latin typeface="+mn-lt"/>
                <a:ea typeface="+mn-ea"/>
                <a:cs typeface="+mn-cs"/>
              </a:defRPr>
            </a:lvl1pPr>
            <a:lvl2pPr marL="528843" algn="l" defTabSz="528843" rtl="0" eaLnBrk="1" latinLnBrk="0" hangingPunct="1">
              <a:defRPr sz="2082" kern="1200">
                <a:solidFill>
                  <a:schemeClr val="tx1"/>
                </a:solidFill>
                <a:latin typeface="+mn-lt"/>
                <a:ea typeface="+mn-ea"/>
                <a:cs typeface="+mn-cs"/>
              </a:defRPr>
            </a:lvl2pPr>
            <a:lvl3pPr marL="1057686" algn="l" defTabSz="528843" rtl="0" eaLnBrk="1" latinLnBrk="0" hangingPunct="1">
              <a:defRPr sz="2082" kern="1200">
                <a:solidFill>
                  <a:schemeClr val="tx1"/>
                </a:solidFill>
                <a:latin typeface="+mn-lt"/>
                <a:ea typeface="+mn-ea"/>
                <a:cs typeface="+mn-cs"/>
              </a:defRPr>
            </a:lvl3pPr>
            <a:lvl4pPr marL="1586530" algn="l" defTabSz="528843" rtl="0" eaLnBrk="1" latinLnBrk="0" hangingPunct="1">
              <a:defRPr sz="2082" kern="1200">
                <a:solidFill>
                  <a:schemeClr val="tx1"/>
                </a:solidFill>
                <a:latin typeface="+mn-lt"/>
                <a:ea typeface="+mn-ea"/>
                <a:cs typeface="+mn-cs"/>
              </a:defRPr>
            </a:lvl4pPr>
            <a:lvl5pPr marL="2115373" algn="l" defTabSz="528843" rtl="0" eaLnBrk="1" latinLnBrk="0" hangingPunct="1">
              <a:defRPr sz="2082" kern="1200">
                <a:solidFill>
                  <a:schemeClr val="tx1"/>
                </a:solidFill>
                <a:latin typeface="+mn-lt"/>
                <a:ea typeface="+mn-ea"/>
                <a:cs typeface="+mn-cs"/>
              </a:defRPr>
            </a:lvl5pPr>
            <a:lvl6pPr marL="2644216" algn="l" defTabSz="528843" rtl="0" eaLnBrk="1" latinLnBrk="0" hangingPunct="1">
              <a:defRPr sz="2082" kern="1200">
                <a:solidFill>
                  <a:schemeClr val="tx1"/>
                </a:solidFill>
                <a:latin typeface="+mn-lt"/>
                <a:ea typeface="+mn-ea"/>
                <a:cs typeface="+mn-cs"/>
              </a:defRPr>
            </a:lvl6pPr>
            <a:lvl7pPr marL="3173059" algn="l" defTabSz="528843" rtl="0" eaLnBrk="1" latinLnBrk="0" hangingPunct="1">
              <a:defRPr sz="2082" kern="1200">
                <a:solidFill>
                  <a:schemeClr val="tx1"/>
                </a:solidFill>
                <a:latin typeface="+mn-lt"/>
                <a:ea typeface="+mn-ea"/>
                <a:cs typeface="+mn-cs"/>
              </a:defRPr>
            </a:lvl7pPr>
            <a:lvl8pPr marL="3701903" algn="l" defTabSz="528843" rtl="0" eaLnBrk="1" latinLnBrk="0" hangingPunct="1">
              <a:defRPr sz="2082" kern="1200">
                <a:solidFill>
                  <a:schemeClr val="tx1"/>
                </a:solidFill>
                <a:latin typeface="+mn-lt"/>
                <a:ea typeface="+mn-ea"/>
                <a:cs typeface="+mn-cs"/>
              </a:defRPr>
            </a:lvl8pPr>
            <a:lvl9pPr marL="4230746" algn="l" defTabSz="528843" rtl="0" eaLnBrk="1" latinLnBrk="0" hangingPunct="1">
              <a:defRPr sz="2082" kern="1200">
                <a:solidFill>
                  <a:schemeClr val="tx1"/>
                </a:solidFill>
                <a:latin typeface="+mn-lt"/>
                <a:ea typeface="+mn-ea"/>
                <a:cs typeface="+mn-cs"/>
              </a:defRPr>
            </a:lvl9pPr>
          </a:lstStyle>
          <a:p>
            <a:pPr algn="ctr"/>
            <a:r>
              <a:rPr lang="en-US" sz="1800"/>
              <a:t>Rendering F3</a:t>
            </a:r>
          </a:p>
        </p:txBody>
      </p:sp>
      <p:sp>
        <p:nvSpPr>
          <p:cNvPr id="57" name="Rectangle 56">
            <a:extLst>
              <a:ext uri="{FF2B5EF4-FFF2-40B4-BE49-F238E27FC236}">
                <a16:creationId xmlns:a16="http://schemas.microsoft.com/office/drawing/2014/main" id="{F291106E-AF8A-CB3F-DCB8-F44528C9F8C9}"/>
              </a:ext>
            </a:extLst>
          </p:cNvPr>
          <p:cNvSpPr/>
          <p:nvPr/>
        </p:nvSpPr>
        <p:spPr>
          <a:xfrm>
            <a:off x="5058378" y="2654929"/>
            <a:ext cx="2141100" cy="307256"/>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defPPr>
              <a:defRPr lang="en-US"/>
            </a:defPPr>
            <a:lvl1pPr marL="0" algn="l" defTabSz="528843" rtl="0" eaLnBrk="1" latinLnBrk="0" hangingPunct="1">
              <a:defRPr sz="2082" kern="1200">
                <a:solidFill>
                  <a:schemeClr val="tx1"/>
                </a:solidFill>
                <a:latin typeface="+mn-lt"/>
                <a:ea typeface="+mn-ea"/>
                <a:cs typeface="+mn-cs"/>
              </a:defRPr>
            </a:lvl1pPr>
            <a:lvl2pPr marL="528843" algn="l" defTabSz="528843" rtl="0" eaLnBrk="1" latinLnBrk="0" hangingPunct="1">
              <a:defRPr sz="2082" kern="1200">
                <a:solidFill>
                  <a:schemeClr val="tx1"/>
                </a:solidFill>
                <a:latin typeface="+mn-lt"/>
                <a:ea typeface="+mn-ea"/>
                <a:cs typeface="+mn-cs"/>
              </a:defRPr>
            </a:lvl2pPr>
            <a:lvl3pPr marL="1057686" algn="l" defTabSz="528843" rtl="0" eaLnBrk="1" latinLnBrk="0" hangingPunct="1">
              <a:defRPr sz="2082" kern="1200">
                <a:solidFill>
                  <a:schemeClr val="tx1"/>
                </a:solidFill>
                <a:latin typeface="+mn-lt"/>
                <a:ea typeface="+mn-ea"/>
                <a:cs typeface="+mn-cs"/>
              </a:defRPr>
            </a:lvl3pPr>
            <a:lvl4pPr marL="1586530" algn="l" defTabSz="528843" rtl="0" eaLnBrk="1" latinLnBrk="0" hangingPunct="1">
              <a:defRPr sz="2082" kern="1200">
                <a:solidFill>
                  <a:schemeClr val="tx1"/>
                </a:solidFill>
                <a:latin typeface="+mn-lt"/>
                <a:ea typeface="+mn-ea"/>
                <a:cs typeface="+mn-cs"/>
              </a:defRPr>
            </a:lvl4pPr>
            <a:lvl5pPr marL="2115373" algn="l" defTabSz="528843" rtl="0" eaLnBrk="1" latinLnBrk="0" hangingPunct="1">
              <a:defRPr sz="2082" kern="1200">
                <a:solidFill>
                  <a:schemeClr val="tx1"/>
                </a:solidFill>
                <a:latin typeface="+mn-lt"/>
                <a:ea typeface="+mn-ea"/>
                <a:cs typeface="+mn-cs"/>
              </a:defRPr>
            </a:lvl5pPr>
            <a:lvl6pPr marL="2644216" algn="l" defTabSz="528843" rtl="0" eaLnBrk="1" latinLnBrk="0" hangingPunct="1">
              <a:defRPr sz="2082" kern="1200">
                <a:solidFill>
                  <a:schemeClr val="tx1"/>
                </a:solidFill>
                <a:latin typeface="+mn-lt"/>
                <a:ea typeface="+mn-ea"/>
                <a:cs typeface="+mn-cs"/>
              </a:defRPr>
            </a:lvl6pPr>
            <a:lvl7pPr marL="3173059" algn="l" defTabSz="528843" rtl="0" eaLnBrk="1" latinLnBrk="0" hangingPunct="1">
              <a:defRPr sz="2082" kern="1200">
                <a:solidFill>
                  <a:schemeClr val="tx1"/>
                </a:solidFill>
                <a:latin typeface="+mn-lt"/>
                <a:ea typeface="+mn-ea"/>
                <a:cs typeface="+mn-cs"/>
              </a:defRPr>
            </a:lvl7pPr>
            <a:lvl8pPr marL="3701903" algn="l" defTabSz="528843" rtl="0" eaLnBrk="1" latinLnBrk="0" hangingPunct="1">
              <a:defRPr sz="2082" kern="1200">
                <a:solidFill>
                  <a:schemeClr val="tx1"/>
                </a:solidFill>
                <a:latin typeface="+mn-lt"/>
                <a:ea typeface="+mn-ea"/>
                <a:cs typeface="+mn-cs"/>
              </a:defRPr>
            </a:lvl8pPr>
            <a:lvl9pPr marL="4230746" algn="l" defTabSz="528843" rtl="0" eaLnBrk="1" latinLnBrk="0" hangingPunct="1">
              <a:defRPr sz="2082" kern="1200">
                <a:solidFill>
                  <a:schemeClr val="tx1"/>
                </a:solidFill>
                <a:latin typeface="+mn-lt"/>
                <a:ea typeface="+mn-ea"/>
                <a:cs typeface="+mn-cs"/>
              </a:defRPr>
            </a:lvl9pPr>
          </a:lstStyle>
          <a:p>
            <a:pPr algn="ctr"/>
            <a:r>
              <a:rPr lang="en-US" sz="1600"/>
              <a:t>F1</a:t>
            </a:r>
          </a:p>
        </p:txBody>
      </p:sp>
      <p:sp>
        <p:nvSpPr>
          <p:cNvPr id="14" name="Speech Bubble: Rectangle with Corners Rounded 13">
            <a:extLst>
              <a:ext uri="{FF2B5EF4-FFF2-40B4-BE49-F238E27FC236}">
                <a16:creationId xmlns:a16="http://schemas.microsoft.com/office/drawing/2014/main" id="{C1C969D5-BF5B-8083-6488-170A93E3077D}"/>
              </a:ext>
            </a:extLst>
          </p:cNvPr>
          <p:cNvSpPr/>
          <p:nvPr/>
        </p:nvSpPr>
        <p:spPr>
          <a:xfrm>
            <a:off x="2584265" y="3890791"/>
            <a:ext cx="5611666" cy="500944"/>
          </a:xfrm>
          <a:prstGeom prst="wedgeRoundRectCallout">
            <a:avLst>
              <a:gd name="adj1" fmla="val -32543"/>
              <a:gd name="adj2" fmla="val -49551"/>
              <a:gd name="adj3" fmla="val 16667"/>
            </a:avLst>
          </a:prstGeom>
          <a:solidFill>
            <a:schemeClr val="accent1">
              <a:lumMod val="40000"/>
              <a:lumOff val="60000"/>
            </a:schemeClr>
          </a:solidFill>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000" dirty="0">
                <a:solidFill>
                  <a:schemeClr val="tx1"/>
                </a:solidFill>
              </a:rPr>
              <a:t>Need to fill in frames missed by the GPU</a:t>
            </a:r>
            <a:endParaRPr lang="en-US" sz="2000" dirty="0">
              <a:solidFill>
                <a:schemeClr val="tx1"/>
              </a:solidFill>
              <a:cs typeface="Calibri"/>
            </a:endParaRPr>
          </a:p>
        </p:txBody>
      </p:sp>
      <p:sp>
        <p:nvSpPr>
          <p:cNvPr id="15" name="Arrow: Right 14">
            <a:extLst>
              <a:ext uri="{FF2B5EF4-FFF2-40B4-BE49-F238E27FC236}">
                <a16:creationId xmlns:a16="http://schemas.microsoft.com/office/drawing/2014/main" id="{14544FFB-5938-41E9-9FAB-19E3B964BE92}"/>
              </a:ext>
            </a:extLst>
          </p:cNvPr>
          <p:cNvSpPr/>
          <p:nvPr/>
        </p:nvSpPr>
        <p:spPr>
          <a:xfrm rot="18776392">
            <a:off x="3569976" y="2912297"/>
            <a:ext cx="1640446" cy="192417"/>
          </a:xfrm>
          <a:prstGeom prst="rightArrow">
            <a:avLst>
              <a:gd name="adj1" fmla="val 45030"/>
              <a:gd name="adj2" fmla="val 44498"/>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Right 15">
            <a:extLst>
              <a:ext uri="{FF2B5EF4-FFF2-40B4-BE49-F238E27FC236}">
                <a16:creationId xmlns:a16="http://schemas.microsoft.com/office/drawing/2014/main" id="{27D41A94-00D3-E540-6668-5ACA92DBC84C}"/>
              </a:ext>
            </a:extLst>
          </p:cNvPr>
          <p:cNvSpPr/>
          <p:nvPr/>
        </p:nvSpPr>
        <p:spPr>
          <a:xfrm rot="18795074">
            <a:off x="5742243" y="2936360"/>
            <a:ext cx="1534683" cy="177573"/>
          </a:xfrm>
          <a:prstGeom prst="rightArrow">
            <a:avLst>
              <a:gd name="adj1" fmla="val 45030"/>
              <a:gd name="adj2" fmla="val 44498"/>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AB25279B-17EC-ABA5-A35F-4C658E5416F5}"/>
              </a:ext>
            </a:extLst>
          </p:cNvPr>
          <p:cNvSpPr/>
          <p:nvPr/>
        </p:nvSpPr>
        <p:spPr>
          <a:xfrm>
            <a:off x="8566375" y="4035754"/>
            <a:ext cx="3472568" cy="2212958"/>
          </a:xfrm>
          <a:prstGeom prst="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32" name="Rectangle: Rounded Corners 31">
            <a:extLst>
              <a:ext uri="{FF2B5EF4-FFF2-40B4-BE49-F238E27FC236}">
                <a16:creationId xmlns:a16="http://schemas.microsoft.com/office/drawing/2014/main" id="{DDEA3EC2-6CF5-0634-5B34-2F59A8339430}"/>
              </a:ext>
            </a:extLst>
          </p:cNvPr>
          <p:cNvSpPr/>
          <p:nvPr/>
        </p:nvSpPr>
        <p:spPr>
          <a:xfrm>
            <a:off x="8863138" y="4326504"/>
            <a:ext cx="2810155" cy="695757"/>
          </a:xfrm>
          <a:prstGeom prst="roundRect">
            <a:avLst/>
          </a:prstGeom>
          <a:solidFill>
            <a:schemeClr val="accent5">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t>Interpolation</a:t>
            </a:r>
          </a:p>
        </p:txBody>
      </p:sp>
      <p:sp>
        <p:nvSpPr>
          <p:cNvPr id="33" name="Rectangle: Rounded Corners 32">
            <a:extLst>
              <a:ext uri="{FF2B5EF4-FFF2-40B4-BE49-F238E27FC236}">
                <a16:creationId xmlns:a16="http://schemas.microsoft.com/office/drawing/2014/main" id="{4BEA8A2D-8C0E-B0DE-BDD1-1BF13930FB97}"/>
              </a:ext>
            </a:extLst>
          </p:cNvPr>
          <p:cNvSpPr/>
          <p:nvPr/>
        </p:nvSpPr>
        <p:spPr>
          <a:xfrm>
            <a:off x="8863138" y="5332108"/>
            <a:ext cx="2810155" cy="695757"/>
          </a:xfrm>
          <a:prstGeom prst="roundRect">
            <a:avLst/>
          </a:prstGeom>
          <a:solidFill>
            <a:schemeClr val="accent6">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kern="1200"/>
              <a:t>Extrapolation</a:t>
            </a:r>
            <a:endParaRPr lang="en-US" sz="2400"/>
          </a:p>
        </p:txBody>
      </p:sp>
      <p:sp>
        <p:nvSpPr>
          <p:cNvPr id="34" name="Rectangle 33">
            <a:extLst>
              <a:ext uri="{FF2B5EF4-FFF2-40B4-BE49-F238E27FC236}">
                <a16:creationId xmlns:a16="http://schemas.microsoft.com/office/drawing/2014/main" id="{86CBB006-3751-7BF8-0B3C-3E82376D9A77}"/>
              </a:ext>
            </a:extLst>
          </p:cNvPr>
          <p:cNvSpPr/>
          <p:nvPr/>
        </p:nvSpPr>
        <p:spPr>
          <a:xfrm>
            <a:off x="8561581" y="3606808"/>
            <a:ext cx="3472568" cy="486383"/>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Frame Generation</a:t>
            </a:r>
          </a:p>
        </p:txBody>
      </p:sp>
      <p:sp>
        <p:nvSpPr>
          <p:cNvPr id="38" name="TextBox 37">
            <a:extLst>
              <a:ext uri="{FF2B5EF4-FFF2-40B4-BE49-F238E27FC236}">
                <a16:creationId xmlns:a16="http://schemas.microsoft.com/office/drawing/2014/main" id="{8CA17B1F-AE6B-6F10-A8A8-139B427914B6}"/>
              </a:ext>
            </a:extLst>
          </p:cNvPr>
          <p:cNvSpPr txBox="1"/>
          <p:nvPr/>
        </p:nvSpPr>
        <p:spPr>
          <a:xfrm>
            <a:off x="14116" y="5249099"/>
            <a:ext cx="3231122" cy="430887"/>
          </a:xfrm>
          <a:prstGeom prst="rect">
            <a:avLst/>
          </a:prstGeom>
          <a:noFill/>
        </p:spPr>
        <p:txBody>
          <a:bodyPr wrap="square">
            <a:spAutoFit/>
          </a:bodyPr>
          <a:lstStyle/>
          <a:p>
            <a:r>
              <a:rPr lang="en-IN" sz="2000" dirty="0">
                <a:solidFill>
                  <a:srgbClr val="000000"/>
                </a:solidFill>
              </a:rPr>
              <a:t>Rendering time</a:t>
            </a:r>
            <a:r>
              <a:rPr lang="en-IN" sz="2200" dirty="0">
                <a:solidFill>
                  <a:srgbClr val="000000"/>
                </a:solidFill>
              </a:rPr>
              <a:t>: T</a:t>
            </a:r>
            <a:r>
              <a:rPr lang="en-IN" sz="2200" baseline="-25000" dirty="0">
                <a:solidFill>
                  <a:srgbClr val="000000"/>
                </a:solidFill>
              </a:rPr>
              <a:t>render</a:t>
            </a:r>
          </a:p>
        </p:txBody>
      </p:sp>
      <p:sp>
        <p:nvSpPr>
          <p:cNvPr id="39" name="TextBox 38">
            <a:extLst>
              <a:ext uri="{FF2B5EF4-FFF2-40B4-BE49-F238E27FC236}">
                <a16:creationId xmlns:a16="http://schemas.microsoft.com/office/drawing/2014/main" id="{4F9A4068-7B55-E9EC-C786-05A8F8B2BAE7}"/>
              </a:ext>
            </a:extLst>
          </p:cNvPr>
          <p:cNvSpPr txBox="1"/>
          <p:nvPr/>
        </p:nvSpPr>
        <p:spPr>
          <a:xfrm>
            <a:off x="14116" y="5596978"/>
            <a:ext cx="3600450" cy="430887"/>
          </a:xfrm>
          <a:prstGeom prst="rect">
            <a:avLst/>
          </a:prstGeom>
          <a:noFill/>
        </p:spPr>
        <p:txBody>
          <a:bodyPr wrap="square">
            <a:spAutoFit/>
          </a:bodyPr>
          <a:lstStyle/>
          <a:p>
            <a:r>
              <a:rPr lang="en-IN" sz="2000">
                <a:solidFill>
                  <a:srgbClr val="000000"/>
                </a:solidFill>
              </a:rPr>
              <a:t>Refresh interval: </a:t>
            </a:r>
            <a:r>
              <a:rPr lang="en-IN" sz="2200">
                <a:solidFill>
                  <a:srgbClr val="000000"/>
                </a:solidFill>
              </a:rPr>
              <a:t>T</a:t>
            </a:r>
            <a:r>
              <a:rPr lang="en-IN" sz="2200" baseline="-25000">
                <a:solidFill>
                  <a:srgbClr val="000000"/>
                </a:solidFill>
              </a:rPr>
              <a:t>refresh</a:t>
            </a:r>
          </a:p>
        </p:txBody>
      </p:sp>
      <p:sp>
        <p:nvSpPr>
          <p:cNvPr id="41" name="TextBox 40">
            <a:extLst>
              <a:ext uri="{FF2B5EF4-FFF2-40B4-BE49-F238E27FC236}">
                <a16:creationId xmlns:a16="http://schemas.microsoft.com/office/drawing/2014/main" id="{15D7A5C0-61B0-496F-7C07-2CE0C2E63F9B}"/>
              </a:ext>
            </a:extLst>
          </p:cNvPr>
          <p:cNvSpPr txBox="1"/>
          <p:nvPr/>
        </p:nvSpPr>
        <p:spPr>
          <a:xfrm>
            <a:off x="1719681" y="980742"/>
            <a:ext cx="2266166" cy="769441"/>
          </a:xfrm>
          <a:prstGeom prst="rect">
            <a:avLst/>
          </a:prstGeom>
          <a:noFill/>
        </p:spPr>
        <p:txBody>
          <a:bodyPr wrap="square">
            <a:spAutoFit/>
          </a:bodyPr>
          <a:lstStyle/>
          <a:p>
            <a:r>
              <a:rPr lang="en-IN" sz="2200" b="1" dirty="0">
                <a:solidFill>
                  <a:schemeClr val="accent2"/>
                </a:solidFill>
              </a:rPr>
              <a:t>Case 1:</a:t>
            </a:r>
          </a:p>
          <a:p>
            <a:r>
              <a:rPr lang="en-IN" sz="2200" b="1" dirty="0" err="1">
                <a:solidFill>
                  <a:schemeClr val="accent2"/>
                </a:solidFill>
              </a:rPr>
              <a:t>T</a:t>
            </a:r>
            <a:r>
              <a:rPr lang="en-IN" sz="2200" b="1" baseline="-25000" dirty="0" err="1">
                <a:solidFill>
                  <a:schemeClr val="accent2"/>
                </a:solidFill>
              </a:rPr>
              <a:t>render</a:t>
            </a:r>
            <a:r>
              <a:rPr lang="en-IN" sz="2200" b="1" baseline="-25000" dirty="0">
                <a:solidFill>
                  <a:schemeClr val="accent2"/>
                </a:solidFill>
              </a:rPr>
              <a:t> </a:t>
            </a:r>
            <a:r>
              <a:rPr lang="en-IN" sz="2200" b="1" dirty="0">
                <a:solidFill>
                  <a:schemeClr val="accent2"/>
                </a:solidFill>
              </a:rPr>
              <a:t>=</a:t>
            </a:r>
            <a:r>
              <a:rPr lang="en-IN" sz="2200" b="1" baseline="-25000" dirty="0">
                <a:solidFill>
                  <a:schemeClr val="accent2"/>
                </a:solidFill>
              </a:rPr>
              <a:t> </a:t>
            </a:r>
            <a:r>
              <a:rPr lang="en-IN" sz="2200" b="1" dirty="0" err="1">
                <a:solidFill>
                  <a:schemeClr val="accent2"/>
                </a:solidFill>
              </a:rPr>
              <a:t>T</a:t>
            </a:r>
            <a:r>
              <a:rPr lang="en-IN" sz="2200" b="1" baseline="-25000" dirty="0" err="1">
                <a:solidFill>
                  <a:schemeClr val="accent2"/>
                </a:solidFill>
              </a:rPr>
              <a:t>refresh</a:t>
            </a:r>
            <a:endParaRPr lang="en-IN" sz="2200" b="1" baseline="-25000" dirty="0">
              <a:solidFill>
                <a:schemeClr val="accent2"/>
              </a:solidFill>
            </a:endParaRPr>
          </a:p>
        </p:txBody>
      </p:sp>
      <p:sp>
        <p:nvSpPr>
          <p:cNvPr id="42" name="TextBox 41">
            <a:extLst>
              <a:ext uri="{FF2B5EF4-FFF2-40B4-BE49-F238E27FC236}">
                <a16:creationId xmlns:a16="http://schemas.microsoft.com/office/drawing/2014/main" id="{BF996492-C2F2-9E03-91EE-249D50936980}"/>
              </a:ext>
            </a:extLst>
          </p:cNvPr>
          <p:cNvSpPr txBox="1"/>
          <p:nvPr/>
        </p:nvSpPr>
        <p:spPr>
          <a:xfrm>
            <a:off x="5464576" y="1350906"/>
            <a:ext cx="1108244" cy="430887"/>
          </a:xfrm>
          <a:prstGeom prst="rect">
            <a:avLst/>
          </a:prstGeom>
          <a:noFill/>
        </p:spPr>
        <p:txBody>
          <a:bodyPr wrap="square">
            <a:spAutoFit/>
          </a:bodyPr>
          <a:lstStyle/>
          <a:p>
            <a:r>
              <a:rPr lang="en-IN" sz="2200" b="1" dirty="0">
                <a:solidFill>
                  <a:schemeClr val="accent2"/>
                </a:solidFill>
              </a:rPr>
              <a:t>Case 2</a:t>
            </a:r>
            <a:endParaRPr lang="en-IN" sz="2200" b="1" baseline="-25000" dirty="0">
              <a:solidFill>
                <a:schemeClr val="accent2"/>
              </a:solidFill>
            </a:endParaRPr>
          </a:p>
        </p:txBody>
      </p:sp>
      <p:sp>
        <p:nvSpPr>
          <p:cNvPr id="49" name="TextBox 48">
            <a:extLst>
              <a:ext uri="{FF2B5EF4-FFF2-40B4-BE49-F238E27FC236}">
                <a16:creationId xmlns:a16="http://schemas.microsoft.com/office/drawing/2014/main" id="{C601E6B2-4494-F268-4BC2-FB79CA8FE561}"/>
              </a:ext>
            </a:extLst>
          </p:cNvPr>
          <p:cNvSpPr txBox="1"/>
          <p:nvPr/>
        </p:nvSpPr>
        <p:spPr>
          <a:xfrm>
            <a:off x="4464116" y="6105993"/>
            <a:ext cx="2635919" cy="430887"/>
          </a:xfrm>
          <a:prstGeom prst="rect">
            <a:avLst/>
          </a:prstGeom>
          <a:noFill/>
          <a:effectLst>
            <a:glow rad="228600">
              <a:schemeClr val="accent1">
                <a:satMod val="175000"/>
                <a:alpha val="40000"/>
              </a:schemeClr>
            </a:glow>
            <a:outerShdw blurRad="63500" sx="102000" sy="102000" algn="ctr" rotWithShape="0">
              <a:prstClr val="black">
                <a:alpha val="40000"/>
              </a:prstClr>
            </a:outerShdw>
          </a:effectLst>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r>
              <a:rPr lang="en-US" sz="2200" b="1" dirty="0">
                <a:ln/>
                <a:solidFill>
                  <a:schemeClr val="accent6">
                    <a:lumMod val="75000"/>
                  </a:schemeClr>
                </a:solidFill>
                <a:effectLst>
                  <a:glow rad="139700">
                    <a:schemeClr val="accent3">
                      <a:satMod val="175000"/>
                      <a:alpha val="40000"/>
                    </a:schemeClr>
                  </a:glow>
                </a:effectLst>
              </a:rPr>
              <a:t>Screen tearing</a:t>
            </a:r>
            <a:endParaRPr lang="en-IN" sz="2200" b="1" dirty="0">
              <a:ln/>
              <a:solidFill>
                <a:schemeClr val="accent6">
                  <a:lumMod val="75000"/>
                </a:schemeClr>
              </a:solidFill>
              <a:effectLst>
                <a:glow rad="139700">
                  <a:schemeClr val="accent3">
                    <a:satMod val="175000"/>
                    <a:alpha val="40000"/>
                  </a:schemeClr>
                </a:glow>
              </a:effectLst>
            </a:endParaRPr>
          </a:p>
        </p:txBody>
      </p:sp>
      <p:sp>
        <p:nvSpPr>
          <p:cNvPr id="56" name="TextBox 55">
            <a:extLst>
              <a:ext uri="{FF2B5EF4-FFF2-40B4-BE49-F238E27FC236}">
                <a16:creationId xmlns:a16="http://schemas.microsoft.com/office/drawing/2014/main" id="{BF996492-C2F2-9E03-91EE-249D50936980}"/>
              </a:ext>
            </a:extLst>
          </p:cNvPr>
          <p:cNvSpPr txBox="1"/>
          <p:nvPr/>
        </p:nvSpPr>
        <p:spPr>
          <a:xfrm>
            <a:off x="3143651" y="4470333"/>
            <a:ext cx="3491668" cy="430887"/>
          </a:xfrm>
          <a:prstGeom prst="rect">
            <a:avLst/>
          </a:prstGeom>
          <a:noFill/>
        </p:spPr>
        <p:txBody>
          <a:bodyPr wrap="square">
            <a:spAutoFit/>
          </a:bodyPr>
          <a:lstStyle/>
          <a:p>
            <a:r>
              <a:rPr lang="en-IN" sz="2200" b="1" dirty="0">
                <a:solidFill>
                  <a:schemeClr val="accent2"/>
                </a:solidFill>
              </a:rPr>
              <a:t>Case 2: T</a:t>
            </a:r>
            <a:r>
              <a:rPr lang="en-IN" sz="2200" b="1" baseline="-25000" dirty="0">
                <a:solidFill>
                  <a:schemeClr val="accent2"/>
                </a:solidFill>
              </a:rPr>
              <a:t>render </a:t>
            </a:r>
            <a:r>
              <a:rPr lang="en-IN" sz="2200" b="1" dirty="0">
                <a:solidFill>
                  <a:schemeClr val="accent2"/>
                </a:solidFill>
              </a:rPr>
              <a:t>&gt;</a:t>
            </a:r>
            <a:r>
              <a:rPr lang="en-IN" sz="2200" b="1" baseline="-25000" dirty="0">
                <a:solidFill>
                  <a:schemeClr val="accent2"/>
                </a:solidFill>
              </a:rPr>
              <a:t> </a:t>
            </a:r>
            <a:r>
              <a:rPr lang="en-IN" sz="2200" b="1" dirty="0">
                <a:solidFill>
                  <a:schemeClr val="accent2"/>
                </a:solidFill>
              </a:rPr>
              <a:t>T</a:t>
            </a:r>
            <a:r>
              <a:rPr lang="en-IN" sz="2200" b="1" baseline="-25000" dirty="0">
                <a:solidFill>
                  <a:schemeClr val="accent2"/>
                </a:solidFill>
              </a:rPr>
              <a:t>refresh</a:t>
            </a:r>
          </a:p>
        </p:txBody>
      </p:sp>
      <p:pic>
        <p:nvPicPr>
          <p:cNvPr id="13" name="Picture 12">
            <a:extLst>
              <a:ext uri="{FF2B5EF4-FFF2-40B4-BE49-F238E27FC236}">
                <a16:creationId xmlns:a16="http://schemas.microsoft.com/office/drawing/2014/main" id="{D0807A98-D048-80C1-3CAF-65034EBB31E6}"/>
              </a:ext>
            </a:extLst>
          </p:cNvPr>
          <p:cNvPicPr>
            <a:picLocks noChangeAspect="1"/>
          </p:cNvPicPr>
          <p:nvPr/>
        </p:nvPicPr>
        <p:blipFill>
          <a:blip r:embed="rId4"/>
          <a:stretch>
            <a:fillRect/>
          </a:stretch>
        </p:blipFill>
        <p:spPr>
          <a:xfrm>
            <a:off x="4017993" y="4936947"/>
            <a:ext cx="3131176" cy="1058104"/>
          </a:xfrm>
          <a:prstGeom prst="rect">
            <a:avLst/>
          </a:prstGeom>
        </p:spPr>
      </p:pic>
      <p:cxnSp>
        <p:nvCxnSpPr>
          <p:cNvPr id="18" name="Straight Arrow Connector 17">
            <a:extLst>
              <a:ext uri="{FF2B5EF4-FFF2-40B4-BE49-F238E27FC236}">
                <a16:creationId xmlns:a16="http://schemas.microsoft.com/office/drawing/2014/main" id="{8382387A-524E-1CE2-74AF-BB72BA7FE85E}"/>
              </a:ext>
            </a:extLst>
          </p:cNvPr>
          <p:cNvCxnSpPr>
            <a:cxnSpLocks/>
          </p:cNvCxnSpPr>
          <p:nvPr/>
        </p:nvCxnSpPr>
        <p:spPr>
          <a:xfrm flipV="1">
            <a:off x="581498" y="2804322"/>
            <a:ext cx="2217033" cy="14288"/>
          </a:xfrm>
          <a:prstGeom prst="straightConnector1">
            <a:avLst/>
          </a:prstGeom>
          <a:ln w="28575">
            <a:solidFill>
              <a:schemeClr val="accent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FDDDF04E-F455-0297-3D39-7BA83B995768}"/>
              </a:ext>
            </a:extLst>
          </p:cNvPr>
          <p:cNvSpPr txBox="1"/>
          <p:nvPr/>
        </p:nvSpPr>
        <p:spPr>
          <a:xfrm>
            <a:off x="1101862" y="2442134"/>
            <a:ext cx="1006458" cy="400110"/>
          </a:xfrm>
          <a:prstGeom prst="rect">
            <a:avLst/>
          </a:prstGeom>
          <a:noFill/>
        </p:spPr>
        <p:txBody>
          <a:bodyPr wrap="square">
            <a:spAutoFit/>
          </a:bodyPr>
          <a:lstStyle/>
          <a:p>
            <a:r>
              <a:rPr lang="en-IN" sz="2000">
                <a:solidFill>
                  <a:srgbClr val="000000"/>
                </a:solidFill>
              </a:rPr>
              <a:t>T</a:t>
            </a:r>
            <a:r>
              <a:rPr lang="en-IN" sz="2000" baseline="-25000">
                <a:solidFill>
                  <a:srgbClr val="000000"/>
                </a:solidFill>
              </a:rPr>
              <a:t>refresh</a:t>
            </a:r>
            <a:endParaRPr lang="en-IN" sz="2000"/>
          </a:p>
        </p:txBody>
      </p:sp>
      <p:sp>
        <p:nvSpPr>
          <p:cNvPr id="20" name="Rectangle: Rounded Corners 19">
            <a:extLst>
              <a:ext uri="{FF2B5EF4-FFF2-40B4-BE49-F238E27FC236}">
                <a16:creationId xmlns:a16="http://schemas.microsoft.com/office/drawing/2014/main" id="{67B36DFC-296B-5C01-FE33-871D55017FA2}"/>
              </a:ext>
            </a:extLst>
          </p:cNvPr>
          <p:cNvSpPr/>
          <p:nvPr/>
        </p:nvSpPr>
        <p:spPr>
          <a:xfrm>
            <a:off x="7831125" y="728256"/>
            <a:ext cx="3608603" cy="695757"/>
          </a:xfrm>
          <a:prstGeom prst="roundRect">
            <a:avLst/>
          </a:prstGeom>
          <a:solidFill>
            <a:schemeClr val="accent1">
              <a:lumMod val="75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GPU is the bottleneck </a:t>
            </a:r>
            <a:endParaRPr lang="en-IN" sz="2400" dirty="0"/>
          </a:p>
        </p:txBody>
      </p:sp>
      <p:pic>
        <p:nvPicPr>
          <p:cNvPr id="22" name="Picture 21">
            <a:extLst>
              <a:ext uri="{FF2B5EF4-FFF2-40B4-BE49-F238E27FC236}">
                <a16:creationId xmlns:a16="http://schemas.microsoft.com/office/drawing/2014/main" id="{35EA9A26-F517-C272-3328-EBCBA0CA7887}"/>
              </a:ext>
            </a:extLst>
          </p:cNvPr>
          <p:cNvPicPr>
            <a:picLocks noChangeAspect="1"/>
          </p:cNvPicPr>
          <p:nvPr/>
        </p:nvPicPr>
        <p:blipFill>
          <a:blip r:embed="rId5"/>
          <a:stretch>
            <a:fillRect/>
          </a:stretch>
        </p:blipFill>
        <p:spPr>
          <a:xfrm>
            <a:off x="7481812" y="280120"/>
            <a:ext cx="671869" cy="671869"/>
          </a:xfrm>
          <a:prstGeom prst="rect">
            <a:avLst/>
          </a:prstGeom>
        </p:spPr>
      </p:pic>
      <p:sp>
        <p:nvSpPr>
          <p:cNvPr id="3" name="Title 1">
            <a:extLst>
              <a:ext uri="{FF2B5EF4-FFF2-40B4-BE49-F238E27FC236}">
                <a16:creationId xmlns:a16="http://schemas.microsoft.com/office/drawing/2014/main" id="{105E3F00-0AD1-F753-FC89-CFB019B27465}"/>
              </a:ext>
            </a:extLst>
          </p:cNvPr>
          <p:cNvSpPr txBox="1">
            <a:spLocks/>
          </p:cNvSpPr>
          <p:nvPr/>
        </p:nvSpPr>
        <p:spPr>
          <a:xfrm>
            <a:off x="74392" y="140690"/>
            <a:ext cx="3201063" cy="640080"/>
          </a:xfrm>
          <a:prstGeom prst="rect">
            <a:avLst/>
          </a:prstGeom>
        </p:spPr>
        <p:txBody>
          <a:bodyPr/>
          <a:lstStyle>
            <a:lvl1pPr algn="l" defTabSz="914400" rtl="0" eaLnBrk="1" latinLnBrk="0" hangingPunct="1">
              <a:lnSpc>
                <a:spcPct val="90000"/>
              </a:lnSpc>
              <a:spcBef>
                <a:spcPct val="0"/>
              </a:spcBef>
              <a:buNone/>
              <a:defRPr sz="3600" kern="1200">
                <a:solidFill>
                  <a:srgbClr val="225F98"/>
                </a:solidFill>
                <a:latin typeface="+mj-lt"/>
                <a:ea typeface="+mj-ea"/>
                <a:cs typeface="+mj-cs"/>
              </a:defRPr>
            </a:lvl1pPr>
          </a:lstStyle>
          <a:p>
            <a:r>
              <a:rPr lang="en-US" sz="3800" b="1" dirty="0">
                <a:solidFill>
                  <a:schemeClr val="tx2"/>
                </a:solidFill>
                <a:latin typeface="+mn-lt"/>
                <a:ea typeface="+mn-ea"/>
                <a:cs typeface="Poppins" pitchFamily="2" charset="77"/>
              </a:rPr>
              <a:t>Introduction</a:t>
            </a:r>
            <a:endParaRPr lang="en-IN" sz="3800" b="1" dirty="0">
              <a:solidFill>
                <a:schemeClr val="tx2"/>
              </a:solidFill>
              <a:latin typeface="+mn-lt"/>
              <a:ea typeface="+mn-ea"/>
              <a:cs typeface="Poppins" pitchFamily="2" charset="77"/>
            </a:endParaRPr>
          </a:p>
        </p:txBody>
      </p:sp>
      <p:pic>
        <p:nvPicPr>
          <p:cNvPr id="12" name="Picture 8" descr="3+ Hundred High Refresh Rate Display Royalty-Free Images, Stock Photos &amp;  Pictures | Shutterstock">
            <a:extLst>
              <a:ext uri="{FF2B5EF4-FFF2-40B4-BE49-F238E27FC236}">
                <a16:creationId xmlns:a16="http://schemas.microsoft.com/office/drawing/2014/main" id="{7AD43663-876A-9597-7C4C-BBC61F906BB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9708" t="16758" r="10144" b="17549"/>
          <a:stretch>
            <a:fillRect/>
          </a:stretch>
        </p:blipFill>
        <p:spPr bwMode="auto">
          <a:xfrm>
            <a:off x="9997" y="2468389"/>
            <a:ext cx="513711" cy="45344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606789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1000"/>
                                        <p:tgtEl>
                                          <p:spTgt spid="10"/>
                                        </p:tgtEl>
                                      </p:cBhvr>
                                    </p:animEffect>
                                    <p:anim calcmode="lin" valueType="num">
                                      <p:cBhvr>
                                        <p:cTn id="35" dur="1000" fill="hold"/>
                                        <p:tgtEl>
                                          <p:spTgt spid="10"/>
                                        </p:tgtEl>
                                        <p:attrNameLst>
                                          <p:attrName>ppt_x</p:attrName>
                                        </p:attrNameLst>
                                      </p:cBhvr>
                                      <p:tavLst>
                                        <p:tav tm="0">
                                          <p:val>
                                            <p:strVal val="#ppt_x"/>
                                          </p:val>
                                        </p:tav>
                                        <p:tav tm="100000">
                                          <p:val>
                                            <p:strVal val="#ppt_x"/>
                                          </p:val>
                                        </p:tav>
                                      </p:tavLst>
                                    </p:anim>
                                    <p:anim calcmode="lin" valueType="num">
                                      <p:cBhvr>
                                        <p:cTn id="3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65"/>
                                        </p:tgtEl>
                                        <p:attrNameLst>
                                          <p:attrName>style.visibility</p:attrName>
                                        </p:attrNameLst>
                                      </p:cBhvr>
                                      <p:to>
                                        <p:strVal val="visible"/>
                                      </p:to>
                                    </p:set>
                                    <p:animEffect transition="in" filter="fade">
                                      <p:cBhvr>
                                        <p:cTn id="41" dur="1000"/>
                                        <p:tgtEl>
                                          <p:spTgt spid="65"/>
                                        </p:tgtEl>
                                      </p:cBhvr>
                                    </p:animEffect>
                                    <p:anim calcmode="lin" valueType="num">
                                      <p:cBhvr>
                                        <p:cTn id="42" dur="1000" fill="hold"/>
                                        <p:tgtEl>
                                          <p:spTgt spid="65"/>
                                        </p:tgtEl>
                                        <p:attrNameLst>
                                          <p:attrName>ppt_x</p:attrName>
                                        </p:attrNameLst>
                                      </p:cBhvr>
                                      <p:tavLst>
                                        <p:tav tm="0">
                                          <p:val>
                                            <p:strVal val="#ppt_x"/>
                                          </p:val>
                                        </p:tav>
                                        <p:tav tm="100000">
                                          <p:val>
                                            <p:strVal val="#ppt_x"/>
                                          </p:val>
                                        </p:tav>
                                      </p:tavLst>
                                    </p:anim>
                                    <p:anim calcmode="lin" valueType="num">
                                      <p:cBhvr>
                                        <p:cTn id="43" dur="1000" fill="hold"/>
                                        <p:tgtEl>
                                          <p:spTgt spid="65"/>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1000"/>
                                        <p:tgtEl>
                                          <p:spTgt spid="7"/>
                                        </p:tgtEl>
                                      </p:cBhvr>
                                    </p:animEffect>
                                    <p:anim calcmode="lin" valueType="num">
                                      <p:cBhvr>
                                        <p:cTn id="47" dur="1000" fill="hold"/>
                                        <p:tgtEl>
                                          <p:spTgt spid="7"/>
                                        </p:tgtEl>
                                        <p:attrNameLst>
                                          <p:attrName>ppt_x</p:attrName>
                                        </p:attrNameLst>
                                      </p:cBhvr>
                                      <p:tavLst>
                                        <p:tav tm="0">
                                          <p:val>
                                            <p:strVal val="#ppt_x"/>
                                          </p:val>
                                        </p:tav>
                                        <p:tav tm="100000">
                                          <p:val>
                                            <p:strVal val="#ppt_x"/>
                                          </p:val>
                                        </p:tav>
                                      </p:tavLst>
                                    </p:anim>
                                    <p:anim calcmode="lin" valueType="num">
                                      <p:cBhvr>
                                        <p:cTn id="48" dur="1000" fill="hold"/>
                                        <p:tgtEl>
                                          <p:spTgt spid="7"/>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48"/>
                                        </p:tgtEl>
                                        <p:attrNameLst>
                                          <p:attrName>style.visibility</p:attrName>
                                        </p:attrNameLst>
                                      </p:cBhvr>
                                      <p:to>
                                        <p:strVal val="visible"/>
                                      </p:to>
                                    </p:set>
                                    <p:animEffect transition="in" filter="fade">
                                      <p:cBhvr>
                                        <p:cTn id="51" dur="1000"/>
                                        <p:tgtEl>
                                          <p:spTgt spid="48"/>
                                        </p:tgtEl>
                                      </p:cBhvr>
                                    </p:animEffect>
                                    <p:anim calcmode="lin" valueType="num">
                                      <p:cBhvr>
                                        <p:cTn id="52" dur="1000" fill="hold"/>
                                        <p:tgtEl>
                                          <p:spTgt spid="48"/>
                                        </p:tgtEl>
                                        <p:attrNameLst>
                                          <p:attrName>ppt_x</p:attrName>
                                        </p:attrNameLst>
                                      </p:cBhvr>
                                      <p:tavLst>
                                        <p:tav tm="0">
                                          <p:val>
                                            <p:strVal val="#ppt_x"/>
                                          </p:val>
                                        </p:tav>
                                        <p:tav tm="100000">
                                          <p:val>
                                            <p:strVal val="#ppt_x"/>
                                          </p:val>
                                        </p:tav>
                                      </p:tavLst>
                                    </p:anim>
                                    <p:anim calcmode="lin" valueType="num">
                                      <p:cBhvr>
                                        <p:cTn id="53" dur="1000" fill="hold"/>
                                        <p:tgtEl>
                                          <p:spTgt spid="48"/>
                                        </p:tgtEl>
                                        <p:attrNameLst>
                                          <p:attrName>ppt_y</p:attrName>
                                        </p:attrNameLst>
                                      </p:cBhvr>
                                      <p:tavLst>
                                        <p:tav tm="0">
                                          <p:val>
                                            <p:strVal val="#ppt_y+.1"/>
                                          </p:val>
                                        </p:tav>
                                        <p:tav tm="100000">
                                          <p:val>
                                            <p:strVal val="#ppt_y"/>
                                          </p:val>
                                        </p:tav>
                                      </p:tavLst>
                                    </p:anim>
                                  </p:childTnLst>
                                </p:cTn>
                              </p:par>
                              <p:par>
                                <p:cTn id="54" presetID="42" presetClass="entr" presetSubtype="0" fill="hold" grpId="0" nodeType="withEffect">
                                  <p:stCondLst>
                                    <p:cond delay="0"/>
                                  </p:stCondLst>
                                  <p:childTnLst>
                                    <p:set>
                                      <p:cBhvr>
                                        <p:cTn id="55" dur="1" fill="hold">
                                          <p:stCondLst>
                                            <p:cond delay="0"/>
                                          </p:stCondLst>
                                        </p:cTn>
                                        <p:tgtEl>
                                          <p:spTgt spid="51"/>
                                        </p:tgtEl>
                                        <p:attrNameLst>
                                          <p:attrName>style.visibility</p:attrName>
                                        </p:attrNameLst>
                                      </p:cBhvr>
                                      <p:to>
                                        <p:strVal val="visible"/>
                                      </p:to>
                                    </p:set>
                                    <p:animEffect transition="in" filter="fade">
                                      <p:cBhvr>
                                        <p:cTn id="56" dur="1000"/>
                                        <p:tgtEl>
                                          <p:spTgt spid="51"/>
                                        </p:tgtEl>
                                      </p:cBhvr>
                                    </p:animEffect>
                                    <p:anim calcmode="lin" valueType="num">
                                      <p:cBhvr>
                                        <p:cTn id="57" dur="1000" fill="hold"/>
                                        <p:tgtEl>
                                          <p:spTgt spid="51"/>
                                        </p:tgtEl>
                                        <p:attrNameLst>
                                          <p:attrName>ppt_x</p:attrName>
                                        </p:attrNameLst>
                                      </p:cBhvr>
                                      <p:tavLst>
                                        <p:tav tm="0">
                                          <p:val>
                                            <p:strVal val="#ppt_x"/>
                                          </p:val>
                                        </p:tav>
                                        <p:tav tm="100000">
                                          <p:val>
                                            <p:strVal val="#ppt_x"/>
                                          </p:val>
                                        </p:tav>
                                      </p:tavLst>
                                    </p:anim>
                                    <p:anim calcmode="lin" valueType="num">
                                      <p:cBhvr>
                                        <p:cTn id="58" dur="1000" fill="hold"/>
                                        <p:tgtEl>
                                          <p:spTgt spid="51"/>
                                        </p:tgtEl>
                                        <p:attrNameLst>
                                          <p:attrName>ppt_y</p:attrName>
                                        </p:attrNameLst>
                                      </p:cBhvr>
                                      <p:tavLst>
                                        <p:tav tm="0">
                                          <p:val>
                                            <p:strVal val="#ppt_y+.1"/>
                                          </p:val>
                                        </p:tav>
                                        <p:tav tm="100000">
                                          <p:val>
                                            <p:strVal val="#ppt_y"/>
                                          </p:val>
                                        </p:tav>
                                      </p:tavLst>
                                    </p:anim>
                                  </p:childTnLst>
                                </p:cTn>
                              </p:par>
                              <p:par>
                                <p:cTn id="59" presetID="42" presetClass="entr" presetSubtype="0" fill="hold" grpId="0" nodeType="withEffect">
                                  <p:stCondLst>
                                    <p:cond delay="0"/>
                                  </p:stCondLst>
                                  <p:childTnLst>
                                    <p:set>
                                      <p:cBhvr>
                                        <p:cTn id="60" dur="1" fill="hold">
                                          <p:stCondLst>
                                            <p:cond delay="0"/>
                                          </p:stCondLst>
                                        </p:cTn>
                                        <p:tgtEl>
                                          <p:spTgt spid="52"/>
                                        </p:tgtEl>
                                        <p:attrNameLst>
                                          <p:attrName>style.visibility</p:attrName>
                                        </p:attrNameLst>
                                      </p:cBhvr>
                                      <p:to>
                                        <p:strVal val="visible"/>
                                      </p:to>
                                    </p:set>
                                    <p:animEffect transition="in" filter="fade">
                                      <p:cBhvr>
                                        <p:cTn id="61" dur="1000"/>
                                        <p:tgtEl>
                                          <p:spTgt spid="52"/>
                                        </p:tgtEl>
                                      </p:cBhvr>
                                    </p:animEffect>
                                    <p:anim calcmode="lin" valueType="num">
                                      <p:cBhvr>
                                        <p:cTn id="62" dur="1000" fill="hold"/>
                                        <p:tgtEl>
                                          <p:spTgt spid="52"/>
                                        </p:tgtEl>
                                        <p:attrNameLst>
                                          <p:attrName>ppt_x</p:attrName>
                                        </p:attrNameLst>
                                      </p:cBhvr>
                                      <p:tavLst>
                                        <p:tav tm="0">
                                          <p:val>
                                            <p:strVal val="#ppt_x"/>
                                          </p:val>
                                        </p:tav>
                                        <p:tav tm="100000">
                                          <p:val>
                                            <p:strVal val="#ppt_x"/>
                                          </p:val>
                                        </p:tav>
                                      </p:tavLst>
                                    </p:anim>
                                    <p:anim calcmode="lin" valueType="num">
                                      <p:cBhvr>
                                        <p:cTn id="63" dur="1000" fill="hold"/>
                                        <p:tgtEl>
                                          <p:spTgt spid="52"/>
                                        </p:tgtEl>
                                        <p:attrNameLst>
                                          <p:attrName>ppt_y</p:attrName>
                                        </p:attrNameLst>
                                      </p:cBhvr>
                                      <p:tavLst>
                                        <p:tav tm="0">
                                          <p:val>
                                            <p:strVal val="#ppt_y+.1"/>
                                          </p:val>
                                        </p:tav>
                                        <p:tav tm="100000">
                                          <p:val>
                                            <p:strVal val="#ppt_y"/>
                                          </p:val>
                                        </p:tav>
                                      </p:tavLst>
                                    </p:anim>
                                  </p:childTnLst>
                                </p:cTn>
                              </p:par>
                              <p:par>
                                <p:cTn id="64" presetID="42" presetClass="entr" presetSubtype="0" fill="hold" grpId="0" nodeType="withEffect">
                                  <p:stCondLst>
                                    <p:cond delay="0"/>
                                  </p:stCondLst>
                                  <p:childTnLst>
                                    <p:set>
                                      <p:cBhvr>
                                        <p:cTn id="65" dur="1" fill="hold">
                                          <p:stCondLst>
                                            <p:cond delay="0"/>
                                          </p:stCondLst>
                                        </p:cTn>
                                        <p:tgtEl>
                                          <p:spTgt spid="46"/>
                                        </p:tgtEl>
                                        <p:attrNameLst>
                                          <p:attrName>style.visibility</p:attrName>
                                        </p:attrNameLst>
                                      </p:cBhvr>
                                      <p:to>
                                        <p:strVal val="visible"/>
                                      </p:to>
                                    </p:set>
                                    <p:animEffect transition="in" filter="fade">
                                      <p:cBhvr>
                                        <p:cTn id="66" dur="1000"/>
                                        <p:tgtEl>
                                          <p:spTgt spid="46"/>
                                        </p:tgtEl>
                                      </p:cBhvr>
                                    </p:animEffect>
                                    <p:anim calcmode="lin" valueType="num">
                                      <p:cBhvr>
                                        <p:cTn id="67" dur="1000" fill="hold"/>
                                        <p:tgtEl>
                                          <p:spTgt spid="46"/>
                                        </p:tgtEl>
                                        <p:attrNameLst>
                                          <p:attrName>ppt_x</p:attrName>
                                        </p:attrNameLst>
                                      </p:cBhvr>
                                      <p:tavLst>
                                        <p:tav tm="0">
                                          <p:val>
                                            <p:strVal val="#ppt_x"/>
                                          </p:val>
                                        </p:tav>
                                        <p:tav tm="100000">
                                          <p:val>
                                            <p:strVal val="#ppt_x"/>
                                          </p:val>
                                        </p:tav>
                                      </p:tavLst>
                                    </p:anim>
                                    <p:anim calcmode="lin" valueType="num">
                                      <p:cBhvr>
                                        <p:cTn id="68" dur="1000" fill="hold"/>
                                        <p:tgtEl>
                                          <p:spTgt spid="46"/>
                                        </p:tgtEl>
                                        <p:attrNameLst>
                                          <p:attrName>ppt_y</p:attrName>
                                        </p:attrNameLst>
                                      </p:cBhvr>
                                      <p:tavLst>
                                        <p:tav tm="0">
                                          <p:val>
                                            <p:strVal val="#ppt_y+.1"/>
                                          </p:val>
                                        </p:tav>
                                        <p:tav tm="100000">
                                          <p:val>
                                            <p:strVal val="#ppt_y"/>
                                          </p:val>
                                        </p:tav>
                                      </p:tavLst>
                                    </p:anim>
                                  </p:childTnLst>
                                </p:cTn>
                              </p:par>
                              <p:par>
                                <p:cTn id="69" presetID="2" presetClass="entr" presetSubtype="4" fill="hold" nodeType="withEffect">
                                  <p:stCondLst>
                                    <p:cond delay="0"/>
                                  </p:stCondLst>
                                  <p:childTnLst>
                                    <p:set>
                                      <p:cBhvr>
                                        <p:cTn id="70" dur="1" fill="hold">
                                          <p:stCondLst>
                                            <p:cond delay="0"/>
                                          </p:stCondLst>
                                        </p:cTn>
                                        <p:tgtEl>
                                          <p:spTgt spid="12"/>
                                        </p:tgtEl>
                                        <p:attrNameLst>
                                          <p:attrName>style.visibility</p:attrName>
                                        </p:attrNameLst>
                                      </p:cBhvr>
                                      <p:to>
                                        <p:strVal val="visible"/>
                                      </p:to>
                                    </p:set>
                                    <p:anim calcmode="lin" valueType="num">
                                      <p:cBhvr additive="base">
                                        <p:cTn id="71" dur="500" fill="hold"/>
                                        <p:tgtEl>
                                          <p:spTgt spid="12"/>
                                        </p:tgtEl>
                                        <p:attrNameLst>
                                          <p:attrName>ppt_x</p:attrName>
                                        </p:attrNameLst>
                                      </p:cBhvr>
                                      <p:tavLst>
                                        <p:tav tm="0">
                                          <p:val>
                                            <p:strVal val="#ppt_x"/>
                                          </p:val>
                                        </p:tav>
                                        <p:tav tm="100000">
                                          <p:val>
                                            <p:strVal val="#ppt_x"/>
                                          </p:val>
                                        </p:tav>
                                      </p:tavLst>
                                    </p:anim>
                                    <p:anim calcmode="lin" valueType="num">
                                      <p:cBhvr additive="base">
                                        <p:cTn id="7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21"/>
                                        </p:tgtEl>
                                        <p:attrNameLst>
                                          <p:attrName>style.visibility</p:attrName>
                                        </p:attrNameLst>
                                      </p:cBhvr>
                                      <p:to>
                                        <p:strVal val="visible"/>
                                      </p:to>
                                    </p:set>
                                    <p:animEffect transition="in" filter="fade">
                                      <p:cBhvr>
                                        <p:cTn id="77" dur="1000"/>
                                        <p:tgtEl>
                                          <p:spTgt spid="21"/>
                                        </p:tgtEl>
                                      </p:cBhvr>
                                    </p:animEffect>
                                    <p:anim calcmode="lin" valueType="num">
                                      <p:cBhvr>
                                        <p:cTn id="78" dur="1000" fill="hold"/>
                                        <p:tgtEl>
                                          <p:spTgt spid="21"/>
                                        </p:tgtEl>
                                        <p:attrNameLst>
                                          <p:attrName>ppt_x</p:attrName>
                                        </p:attrNameLst>
                                      </p:cBhvr>
                                      <p:tavLst>
                                        <p:tav tm="0">
                                          <p:val>
                                            <p:strVal val="#ppt_x"/>
                                          </p:val>
                                        </p:tav>
                                        <p:tav tm="100000">
                                          <p:val>
                                            <p:strVal val="#ppt_x"/>
                                          </p:val>
                                        </p:tav>
                                      </p:tavLst>
                                    </p:anim>
                                    <p:anim calcmode="lin" valueType="num">
                                      <p:cBhvr>
                                        <p:cTn id="79" dur="1000" fill="hold"/>
                                        <p:tgtEl>
                                          <p:spTgt spid="21"/>
                                        </p:tgtEl>
                                        <p:attrNameLst>
                                          <p:attrName>ppt_y</p:attrName>
                                        </p:attrNameLst>
                                      </p:cBhvr>
                                      <p:tavLst>
                                        <p:tav tm="0">
                                          <p:val>
                                            <p:strVal val="#ppt_y+.1"/>
                                          </p:val>
                                        </p:tav>
                                        <p:tav tm="100000">
                                          <p:val>
                                            <p:strVal val="#ppt_y"/>
                                          </p:val>
                                        </p:tav>
                                      </p:tavLst>
                                    </p:anim>
                                  </p:childTnLst>
                                </p:cTn>
                              </p:par>
                              <p:par>
                                <p:cTn id="80" presetID="42" presetClass="entr" presetSubtype="0" fill="hold" grpId="0" nodeType="withEffect">
                                  <p:stCondLst>
                                    <p:cond delay="0"/>
                                  </p:stCondLst>
                                  <p:childTnLst>
                                    <p:set>
                                      <p:cBhvr>
                                        <p:cTn id="81" dur="1" fill="hold">
                                          <p:stCondLst>
                                            <p:cond delay="0"/>
                                          </p:stCondLst>
                                        </p:cTn>
                                        <p:tgtEl>
                                          <p:spTgt spid="39"/>
                                        </p:tgtEl>
                                        <p:attrNameLst>
                                          <p:attrName>style.visibility</p:attrName>
                                        </p:attrNameLst>
                                      </p:cBhvr>
                                      <p:to>
                                        <p:strVal val="visible"/>
                                      </p:to>
                                    </p:set>
                                    <p:animEffect transition="in" filter="fade">
                                      <p:cBhvr>
                                        <p:cTn id="82" dur="1000"/>
                                        <p:tgtEl>
                                          <p:spTgt spid="39"/>
                                        </p:tgtEl>
                                      </p:cBhvr>
                                    </p:animEffect>
                                    <p:anim calcmode="lin" valueType="num">
                                      <p:cBhvr>
                                        <p:cTn id="83" dur="1000" fill="hold"/>
                                        <p:tgtEl>
                                          <p:spTgt spid="39"/>
                                        </p:tgtEl>
                                        <p:attrNameLst>
                                          <p:attrName>ppt_x</p:attrName>
                                        </p:attrNameLst>
                                      </p:cBhvr>
                                      <p:tavLst>
                                        <p:tav tm="0">
                                          <p:val>
                                            <p:strVal val="#ppt_x"/>
                                          </p:val>
                                        </p:tav>
                                        <p:tav tm="100000">
                                          <p:val>
                                            <p:strVal val="#ppt_x"/>
                                          </p:val>
                                        </p:tav>
                                      </p:tavLst>
                                    </p:anim>
                                    <p:anim calcmode="lin" valueType="num">
                                      <p:cBhvr>
                                        <p:cTn id="84" dur="1000" fill="hold"/>
                                        <p:tgtEl>
                                          <p:spTgt spid="39"/>
                                        </p:tgtEl>
                                        <p:attrNameLst>
                                          <p:attrName>ppt_y</p:attrName>
                                        </p:attrNameLst>
                                      </p:cBhvr>
                                      <p:tavLst>
                                        <p:tav tm="0">
                                          <p:val>
                                            <p:strVal val="#ppt_y+.1"/>
                                          </p:val>
                                        </p:tav>
                                        <p:tav tm="100000">
                                          <p:val>
                                            <p:strVal val="#ppt_y"/>
                                          </p:val>
                                        </p:tav>
                                      </p:tavLst>
                                    </p:anim>
                                  </p:childTnLst>
                                </p:cTn>
                              </p:par>
                              <p:par>
                                <p:cTn id="85" presetID="42" presetClass="entr" presetSubtype="0" fill="hold" nodeType="withEffect">
                                  <p:stCondLst>
                                    <p:cond delay="0"/>
                                  </p:stCondLst>
                                  <p:childTnLst>
                                    <p:set>
                                      <p:cBhvr>
                                        <p:cTn id="86" dur="1" fill="hold">
                                          <p:stCondLst>
                                            <p:cond delay="0"/>
                                          </p:stCondLst>
                                        </p:cTn>
                                        <p:tgtEl>
                                          <p:spTgt spid="18"/>
                                        </p:tgtEl>
                                        <p:attrNameLst>
                                          <p:attrName>style.visibility</p:attrName>
                                        </p:attrNameLst>
                                      </p:cBhvr>
                                      <p:to>
                                        <p:strVal val="visible"/>
                                      </p:to>
                                    </p:set>
                                    <p:animEffect transition="in" filter="fade">
                                      <p:cBhvr>
                                        <p:cTn id="87" dur="1000"/>
                                        <p:tgtEl>
                                          <p:spTgt spid="18"/>
                                        </p:tgtEl>
                                      </p:cBhvr>
                                    </p:animEffect>
                                    <p:anim calcmode="lin" valueType="num">
                                      <p:cBhvr>
                                        <p:cTn id="88" dur="1000" fill="hold"/>
                                        <p:tgtEl>
                                          <p:spTgt spid="18"/>
                                        </p:tgtEl>
                                        <p:attrNameLst>
                                          <p:attrName>ppt_x</p:attrName>
                                        </p:attrNameLst>
                                      </p:cBhvr>
                                      <p:tavLst>
                                        <p:tav tm="0">
                                          <p:val>
                                            <p:strVal val="#ppt_x"/>
                                          </p:val>
                                        </p:tav>
                                        <p:tav tm="100000">
                                          <p:val>
                                            <p:strVal val="#ppt_x"/>
                                          </p:val>
                                        </p:tav>
                                      </p:tavLst>
                                    </p:anim>
                                    <p:anim calcmode="lin" valueType="num">
                                      <p:cBhvr>
                                        <p:cTn id="8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42" presetClass="entr" presetSubtype="0" fill="hold" grpId="0" nodeType="clickEffect">
                                  <p:stCondLst>
                                    <p:cond delay="0"/>
                                  </p:stCondLst>
                                  <p:childTnLst>
                                    <p:set>
                                      <p:cBhvr>
                                        <p:cTn id="93" dur="1" fill="hold">
                                          <p:stCondLst>
                                            <p:cond delay="0"/>
                                          </p:stCondLst>
                                        </p:cTn>
                                        <p:tgtEl>
                                          <p:spTgt spid="11"/>
                                        </p:tgtEl>
                                        <p:attrNameLst>
                                          <p:attrName>style.visibility</p:attrName>
                                        </p:attrNameLst>
                                      </p:cBhvr>
                                      <p:to>
                                        <p:strVal val="visible"/>
                                      </p:to>
                                    </p:set>
                                    <p:animEffect transition="in" filter="fade">
                                      <p:cBhvr>
                                        <p:cTn id="94" dur="1000"/>
                                        <p:tgtEl>
                                          <p:spTgt spid="11"/>
                                        </p:tgtEl>
                                      </p:cBhvr>
                                    </p:animEffect>
                                    <p:anim calcmode="lin" valueType="num">
                                      <p:cBhvr>
                                        <p:cTn id="95" dur="1000" fill="hold"/>
                                        <p:tgtEl>
                                          <p:spTgt spid="11"/>
                                        </p:tgtEl>
                                        <p:attrNameLst>
                                          <p:attrName>ppt_x</p:attrName>
                                        </p:attrNameLst>
                                      </p:cBhvr>
                                      <p:tavLst>
                                        <p:tav tm="0">
                                          <p:val>
                                            <p:strVal val="#ppt_x"/>
                                          </p:val>
                                        </p:tav>
                                        <p:tav tm="100000">
                                          <p:val>
                                            <p:strVal val="#ppt_x"/>
                                          </p:val>
                                        </p:tav>
                                      </p:tavLst>
                                    </p:anim>
                                    <p:anim calcmode="lin" valueType="num">
                                      <p:cBhvr>
                                        <p:cTn id="9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42" presetClass="entr" presetSubtype="0" fill="hold" grpId="0" nodeType="clickEffect">
                                  <p:stCondLst>
                                    <p:cond delay="0"/>
                                  </p:stCondLst>
                                  <p:childTnLst>
                                    <p:set>
                                      <p:cBhvr>
                                        <p:cTn id="100" dur="1" fill="hold">
                                          <p:stCondLst>
                                            <p:cond delay="0"/>
                                          </p:stCondLst>
                                        </p:cTn>
                                        <p:tgtEl>
                                          <p:spTgt spid="41"/>
                                        </p:tgtEl>
                                        <p:attrNameLst>
                                          <p:attrName>style.visibility</p:attrName>
                                        </p:attrNameLst>
                                      </p:cBhvr>
                                      <p:to>
                                        <p:strVal val="visible"/>
                                      </p:to>
                                    </p:set>
                                    <p:animEffect transition="in" filter="fade">
                                      <p:cBhvr>
                                        <p:cTn id="101" dur="1000"/>
                                        <p:tgtEl>
                                          <p:spTgt spid="41"/>
                                        </p:tgtEl>
                                      </p:cBhvr>
                                    </p:animEffect>
                                    <p:anim calcmode="lin" valueType="num">
                                      <p:cBhvr>
                                        <p:cTn id="102" dur="1000" fill="hold"/>
                                        <p:tgtEl>
                                          <p:spTgt spid="41"/>
                                        </p:tgtEl>
                                        <p:attrNameLst>
                                          <p:attrName>ppt_x</p:attrName>
                                        </p:attrNameLst>
                                      </p:cBhvr>
                                      <p:tavLst>
                                        <p:tav tm="0">
                                          <p:val>
                                            <p:strVal val="#ppt_x"/>
                                          </p:val>
                                        </p:tav>
                                        <p:tav tm="100000">
                                          <p:val>
                                            <p:strVal val="#ppt_x"/>
                                          </p:val>
                                        </p:tav>
                                      </p:tavLst>
                                    </p:anim>
                                    <p:anim calcmode="lin" valueType="num">
                                      <p:cBhvr>
                                        <p:cTn id="103" dur="1000" fill="hold"/>
                                        <p:tgtEl>
                                          <p:spTgt spid="41"/>
                                        </p:tgtEl>
                                        <p:attrNameLst>
                                          <p:attrName>ppt_y</p:attrName>
                                        </p:attrNameLst>
                                      </p:cBhvr>
                                      <p:tavLst>
                                        <p:tav tm="0">
                                          <p:val>
                                            <p:strVal val="#ppt_y+.1"/>
                                          </p:val>
                                        </p:tav>
                                        <p:tav tm="100000">
                                          <p:val>
                                            <p:strVal val="#ppt_y"/>
                                          </p:val>
                                        </p:tav>
                                      </p:tavLst>
                                    </p:anim>
                                  </p:childTnLst>
                                </p:cTn>
                              </p:par>
                              <p:par>
                                <p:cTn id="104" presetID="42" presetClass="entr" presetSubtype="0" fill="hold" grpId="0" nodeType="withEffect">
                                  <p:stCondLst>
                                    <p:cond delay="0"/>
                                  </p:stCondLst>
                                  <p:childTnLst>
                                    <p:set>
                                      <p:cBhvr>
                                        <p:cTn id="105" dur="1" fill="hold">
                                          <p:stCondLst>
                                            <p:cond delay="0"/>
                                          </p:stCondLst>
                                        </p:cTn>
                                        <p:tgtEl>
                                          <p:spTgt spid="38"/>
                                        </p:tgtEl>
                                        <p:attrNameLst>
                                          <p:attrName>style.visibility</p:attrName>
                                        </p:attrNameLst>
                                      </p:cBhvr>
                                      <p:to>
                                        <p:strVal val="visible"/>
                                      </p:to>
                                    </p:set>
                                    <p:animEffect transition="in" filter="fade">
                                      <p:cBhvr>
                                        <p:cTn id="106" dur="1000"/>
                                        <p:tgtEl>
                                          <p:spTgt spid="38"/>
                                        </p:tgtEl>
                                      </p:cBhvr>
                                    </p:animEffect>
                                    <p:anim calcmode="lin" valueType="num">
                                      <p:cBhvr>
                                        <p:cTn id="107" dur="1000" fill="hold"/>
                                        <p:tgtEl>
                                          <p:spTgt spid="38"/>
                                        </p:tgtEl>
                                        <p:attrNameLst>
                                          <p:attrName>ppt_x</p:attrName>
                                        </p:attrNameLst>
                                      </p:cBhvr>
                                      <p:tavLst>
                                        <p:tav tm="0">
                                          <p:val>
                                            <p:strVal val="#ppt_x"/>
                                          </p:val>
                                        </p:tav>
                                        <p:tav tm="100000">
                                          <p:val>
                                            <p:strVal val="#ppt_x"/>
                                          </p:val>
                                        </p:tav>
                                      </p:tavLst>
                                    </p:anim>
                                    <p:anim calcmode="lin" valueType="num">
                                      <p:cBhvr>
                                        <p:cTn id="108"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42" presetClass="entr" presetSubtype="0" fill="hold" grpId="0" nodeType="clickEffect">
                                  <p:stCondLst>
                                    <p:cond delay="0"/>
                                  </p:stCondLst>
                                  <p:childTnLst>
                                    <p:set>
                                      <p:cBhvr>
                                        <p:cTn id="112" dur="1" fill="hold">
                                          <p:stCondLst>
                                            <p:cond delay="0"/>
                                          </p:stCondLst>
                                        </p:cTn>
                                        <p:tgtEl>
                                          <p:spTgt spid="27"/>
                                        </p:tgtEl>
                                        <p:attrNameLst>
                                          <p:attrName>style.visibility</p:attrName>
                                        </p:attrNameLst>
                                      </p:cBhvr>
                                      <p:to>
                                        <p:strVal val="visible"/>
                                      </p:to>
                                    </p:set>
                                    <p:animEffect transition="in" filter="fade">
                                      <p:cBhvr>
                                        <p:cTn id="113" dur="1000"/>
                                        <p:tgtEl>
                                          <p:spTgt spid="27"/>
                                        </p:tgtEl>
                                      </p:cBhvr>
                                    </p:animEffect>
                                    <p:anim calcmode="lin" valueType="num">
                                      <p:cBhvr>
                                        <p:cTn id="114" dur="1000" fill="hold"/>
                                        <p:tgtEl>
                                          <p:spTgt spid="27"/>
                                        </p:tgtEl>
                                        <p:attrNameLst>
                                          <p:attrName>ppt_x</p:attrName>
                                        </p:attrNameLst>
                                      </p:cBhvr>
                                      <p:tavLst>
                                        <p:tav tm="0">
                                          <p:val>
                                            <p:strVal val="#ppt_x"/>
                                          </p:val>
                                        </p:tav>
                                        <p:tav tm="100000">
                                          <p:val>
                                            <p:strVal val="#ppt_x"/>
                                          </p:val>
                                        </p:tav>
                                      </p:tavLst>
                                    </p:anim>
                                    <p:anim calcmode="lin" valueType="num">
                                      <p:cBhvr>
                                        <p:cTn id="115"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42" presetClass="entr" presetSubtype="0" fill="hold" grpId="0" nodeType="clickEffect">
                                  <p:stCondLst>
                                    <p:cond delay="0"/>
                                  </p:stCondLst>
                                  <p:childTnLst>
                                    <p:set>
                                      <p:cBhvr>
                                        <p:cTn id="119" dur="1" fill="hold">
                                          <p:stCondLst>
                                            <p:cond delay="0"/>
                                          </p:stCondLst>
                                        </p:cTn>
                                        <p:tgtEl>
                                          <p:spTgt spid="42"/>
                                        </p:tgtEl>
                                        <p:attrNameLst>
                                          <p:attrName>style.visibility</p:attrName>
                                        </p:attrNameLst>
                                      </p:cBhvr>
                                      <p:to>
                                        <p:strVal val="visible"/>
                                      </p:to>
                                    </p:set>
                                    <p:animEffect transition="in" filter="fade">
                                      <p:cBhvr>
                                        <p:cTn id="120" dur="1000"/>
                                        <p:tgtEl>
                                          <p:spTgt spid="42"/>
                                        </p:tgtEl>
                                      </p:cBhvr>
                                    </p:animEffect>
                                    <p:anim calcmode="lin" valueType="num">
                                      <p:cBhvr>
                                        <p:cTn id="121" dur="1000" fill="hold"/>
                                        <p:tgtEl>
                                          <p:spTgt spid="42"/>
                                        </p:tgtEl>
                                        <p:attrNameLst>
                                          <p:attrName>ppt_x</p:attrName>
                                        </p:attrNameLst>
                                      </p:cBhvr>
                                      <p:tavLst>
                                        <p:tav tm="0">
                                          <p:val>
                                            <p:strVal val="#ppt_x"/>
                                          </p:val>
                                        </p:tav>
                                        <p:tav tm="100000">
                                          <p:val>
                                            <p:strVal val="#ppt_x"/>
                                          </p:val>
                                        </p:tav>
                                      </p:tavLst>
                                    </p:anim>
                                    <p:anim calcmode="lin" valueType="num">
                                      <p:cBhvr>
                                        <p:cTn id="122" dur="1000" fill="hold"/>
                                        <p:tgtEl>
                                          <p:spTgt spid="42"/>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42" presetClass="entr" presetSubtype="0" fill="hold" grpId="0" nodeType="clickEffect">
                                  <p:stCondLst>
                                    <p:cond delay="0"/>
                                  </p:stCondLst>
                                  <p:childTnLst>
                                    <p:set>
                                      <p:cBhvr>
                                        <p:cTn id="126" dur="1" fill="hold">
                                          <p:stCondLst>
                                            <p:cond delay="0"/>
                                          </p:stCondLst>
                                        </p:cTn>
                                        <p:tgtEl>
                                          <p:spTgt spid="50"/>
                                        </p:tgtEl>
                                        <p:attrNameLst>
                                          <p:attrName>style.visibility</p:attrName>
                                        </p:attrNameLst>
                                      </p:cBhvr>
                                      <p:to>
                                        <p:strVal val="visible"/>
                                      </p:to>
                                    </p:set>
                                    <p:animEffect transition="in" filter="fade">
                                      <p:cBhvr>
                                        <p:cTn id="127" dur="1000"/>
                                        <p:tgtEl>
                                          <p:spTgt spid="50"/>
                                        </p:tgtEl>
                                      </p:cBhvr>
                                    </p:animEffect>
                                    <p:anim calcmode="lin" valueType="num">
                                      <p:cBhvr>
                                        <p:cTn id="128" dur="1000" fill="hold"/>
                                        <p:tgtEl>
                                          <p:spTgt spid="50"/>
                                        </p:tgtEl>
                                        <p:attrNameLst>
                                          <p:attrName>ppt_x</p:attrName>
                                        </p:attrNameLst>
                                      </p:cBhvr>
                                      <p:tavLst>
                                        <p:tav tm="0">
                                          <p:val>
                                            <p:strVal val="#ppt_x"/>
                                          </p:val>
                                        </p:tav>
                                        <p:tav tm="100000">
                                          <p:val>
                                            <p:strVal val="#ppt_x"/>
                                          </p:val>
                                        </p:tav>
                                      </p:tavLst>
                                    </p:anim>
                                    <p:anim calcmode="lin" valueType="num">
                                      <p:cBhvr>
                                        <p:cTn id="129" dur="1000" fill="hold"/>
                                        <p:tgtEl>
                                          <p:spTgt spid="50"/>
                                        </p:tgtEl>
                                        <p:attrNameLst>
                                          <p:attrName>ppt_y</p:attrName>
                                        </p:attrNameLst>
                                      </p:cBhvr>
                                      <p:tavLst>
                                        <p:tav tm="0">
                                          <p:val>
                                            <p:strVal val="#ppt_y+.1"/>
                                          </p:val>
                                        </p:tav>
                                        <p:tav tm="100000">
                                          <p:val>
                                            <p:strVal val="#ppt_y"/>
                                          </p:val>
                                        </p:tav>
                                      </p:tavLst>
                                    </p:anim>
                                  </p:childTnLst>
                                </p:cTn>
                              </p:par>
                              <p:par>
                                <p:cTn id="130" presetID="42" presetClass="entr" presetSubtype="0" fill="hold" grpId="0" nodeType="withEffect">
                                  <p:stCondLst>
                                    <p:cond delay="0"/>
                                  </p:stCondLst>
                                  <p:childTnLst>
                                    <p:set>
                                      <p:cBhvr>
                                        <p:cTn id="131" dur="1" fill="hold">
                                          <p:stCondLst>
                                            <p:cond delay="0"/>
                                          </p:stCondLst>
                                        </p:cTn>
                                        <p:tgtEl>
                                          <p:spTgt spid="55"/>
                                        </p:tgtEl>
                                        <p:attrNameLst>
                                          <p:attrName>style.visibility</p:attrName>
                                        </p:attrNameLst>
                                      </p:cBhvr>
                                      <p:to>
                                        <p:strVal val="visible"/>
                                      </p:to>
                                    </p:set>
                                    <p:animEffect transition="in" filter="fade">
                                      <p:cBhvr>
                                        <p:cTn id="132" dur="1000"/>
                                        <p:tgtEl>
                                          <p:spTgt spid="55"/>
                                        </p:tgtEl>
                                      </p:cBhvr>
                                    </p:animEffect>
                                    <p:anim calcmode="lin" valueType="num">
                                      <p:cBhvr>
                                        <p:cTn id="133" dur="1000" fill="hold"/>
                                        <p:tgtEl>
                                          <p:spTgt spid="55"/>
                                        </p:tgtEl>
                                        <p:attrNameLst>
                                          <p:attrName>ppt_x</p:attrName>
                                        </p:attrNameLst>
                                      </p:cBhvr>
                                      <p:tavLst>
                                        <p:tav tm="0">
                                          <p:val>
                                            <p:strVal val="#ppt_x"/>
                                          </p:val>
                                        </p:tav>
                                        <p:tav tm="100000">
                                          <p:val>
                                            <p:strVal val="#ppt_x"/>
                                          </p:val>
                                        </p:tav>
                                      </p:tavLst>
                                    </p:anim>
                                    <p:anim calcmode="lin" valueType="num">
                                      <p:cBhvr>
                                        <p:cTn id="134" dur="1000" fill="hold"/>
                                        <p:tgtEl>
                                          <p:spTgt spid="55"/>
                                        </p:tgtEl>
                                        <p:attrNameLst>
                                          <p:attrName>ppt_y</p:attrName>
                                        </p:attrNameLst>
                                      </p:cBhvr>
                                      <p:tavLst>
                                        <p:tav tm="0">
                                          <p:val>
                                            <p:strVal val="#ppt_y+.1"/>
                                          </p:val>
                                        </p:tav>
                                        <p:tav tm="100000">
                                          <p:val>
                                            <p:strVal val="#ppt_y"/>
                                          </p:val>
                                        </p:tav>
                                      </p:tavLst>
                                    </p:anim>
                                  </p:childTnLst>
                                </p:cTn>
                              </p:par>
                              <p:par>
                                <p:cTn id="135" presetID="42" presetClass="entr" presetSubtype="0" fill="hold" grpId="0" nodeType="withEffect">
                                  <p:stCondLst>
                                    <p:cond delay="0"/>
                                  </p:stCondLst>
                                  <p:childTnLst>
                                    <p:set>
                                      <p:cBhvr>
                                        <p:cTn id="136" dur="1" fill="hold">
                                          <p:stCondLst>
                                            <p:cond delay="0"/>
                                          </p:stCondLst>
                                        </p:cTn>
                                        <p:tgtEl>
                                          <p:spTgt spid="56"/>
                                        </p:tgtEl>
                                        <p:attrNameLst>
                                          <p:attrName>style.visibility</p:attrName>
                                        </p:attrNameLst>
                                      </p:cBhvr>
                                      <p:to>
                                        <p:strVal val="visible"/>
                                      </p:to>
                                    </p:set>
                                    <p:animEffect transition="in" filter="fade">
                                      <p:cBhvr>
                                        <p:cTn id="137" dur="1000"/>
                                        <p:tgtEl>
                                          <p:spTgt spid="56"/>
                                        </p:tgtEl>
                                      </p:cBhvr>
                                    </p:animEffect>
                                    <p:anim calcmode="lin" valueType="num">
                                      <p:cBhvr>
                                        <p:cTn id="138" dur="1000" fill="hold"/>
                                        <p:tgtEl>
                                          <p:spTgt spid="56"/>
                                        </p:tgtEl>
                                        <p:attrNameLst>
                                          <p:attrName>ppt_x</p:attrName>
                                        </p:attrNameLst>
                                      </p:cBhvr>
                                      <p:tavLst>
                                        <p:tav tm="0">
                                          <p:val>
                                            <p:strVal val="#ppt_x"/>
                                          </p:val>
                                        </p:tav>
                                        <p:tav tm="100000">
                                          <p:val>
                                            <p:strVal val="#ppt_x"/>
                                          </p:val>
                                        </p:tav>
                                      </p:tavLst>
                                    </p:anim>
                                    <p:anim calcmode="lin" valueType="num">
                                      <p:cBhvr>
                                        <p:cTn id="139"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42" presetClass="entr" presetSubtype="0" fill="hold" grpId="0" nodeType="clickEffect">
                                  <p:stCondLst>
                                    <p:cond delay="0"/>
                                  </p:stCondLst>
                                  <p:childTnLst>
                                    <p:set>
                                      <p:cBhvr>
                                        <p:cTn id="143" dur="1" fill="hold">
                                          <p:stCondLst>
                                            <p:cond delay="0"/>
                                          </p:stCondLst>
                                        </p:cTn>
                                        <p:tgtEl>
                                          <p:spTgt spid="57"/>
                                        </p:tgtEl>
                                        <p:attrNameLst>
                                          <p:attrName>style.visibility</p:attrName>
                                        </p:attrNameLst>
                                      </p:cBhvr>
                                      <p:to>
                                        <p:strVal val="visible"/>
                                      </p:to>
                                    </p:set>
                                    <p:animEffect transition="in" filter="fade">
                                      <p:cBhvr>
                                        <p:cTn id="144" dur="1000"/>
                                        <p:tgtEl>
                                          <p:spTgt spid="57"/>
                                        </p:tgtEl>
                                      </p:cBhvr>
                                    </p:animEffect>
                                    <p:anim calcmode="lin" valueType="num">
                                      <p:cBhvr>
                                        <p:cTn id="145" dur="1000" fill="hold"/>
                                        <p:tgtEl>
                                          <p:spTgt spid="57"/>
                                        </p:tgtEl>
                                        <p:attrNameLst>
                                          <p:attrName>ppt_x</p:attrName>
                                        </p:attrNameLst>
                                      </p:cBhvr>
                                      <p:tavLst>
                                        <p:tav tm="0">
                                          <p:val>
                                            <p:strVal val="#ppt_x"/>
                                          </p:val>
                                        </p:tav>
                                        <p:tav tm="100000">
                                          <p:val>
                                            <p:strVal val="#ppt_x"/>
                                          </p:val>
                                        </p:tav>
                                      </p:tavLst>
                                    </p:anim>
                                    <p:anim calcmode="lin" valueType="num">
                                      <p:cBhvr>
                                        <p:cTn id="146" dur="1000" fill="hold"/>
                                        <p:tgtEl>
                                          <p:spTgt spid="57"/>
                                        </p:tgtEl>
                                        <p:attrNameLst>
                                          <p:attrName>ppt_y</p:attrName>
                                        </p:attrNameLst>
                                      </p:cBhvr>
                                      <p:tavLst>
                                        <p:tav tm="0">
                                          <p:val>
                                            <p:strVal val="#ppt_y+.1"/>
                                          </p:val>
                                        </p:tav>
                                        <p:tav tm="100000">
                                          <p:val>
                                            <p:strVal val="#ppt_y"/>
                                          </p:val>
                                        </p:tav>
                                      </p:tavLst>
                                    </p:anim>
                                  </p:childTnLst>
                                </p:cTn>
                              </p:par>
                              <p:par>
                                <p:cTn id="147" presetID="42" presetClass="entr" presetSubtype="0" fill="hold" grpId="0" nodeType="withEffect">
                                  <p:stCondLst>
                                    <p:cond delay="0"/>
                                  </p:stCondLst>
                                  <p:childTnLst>
                                    <p:set>
                                      <p:cBhvr>
                                        <p:cTn id="148" dur="1" fill="hold">
                                          <p:stCondLst>
                                            <p:cond delay="0"/>
                                          </p:stCondLst>
                                        </p:cTn>
                                        <p:tgtEl>
                                          <p:spTgt spid="54"/>
                                        </p:tgtEl>
                                        <p:attrNameLst>
                                          <p:attrName>style.visibility</p:attrName>
                                        </p:attrNameLst>
                                      </p:cBhvr>
                                      <p:to>
                                        <p:strVal val="visible"/>
                                      </p:to>
                                    </p:set>
                                    <p:animEffect transition="in" filter="fade">
                                      <p:cBhvr>
                                        <p:cTn id="149" dur="1000"/>
                                        <p:tgtEl>
                                          <p:spTgt spid="54"/>
                                        </p:tgtEl>
                                      </p:cBhvr>
                                    </p:animEffect>
                                    <p:anim calcmode="lin" valueType="num">
                                      <p:cBhvr>
                                        <p:cTn id="150" dur="1000" fill="hold"/>
                                        <p:tgtEl>
                                          <p:spTgt spid="54"/>
                                        </p:tgtEl>
                                        <p:attrNameLst>
                                          <p:attrName>ppt_x</p:attrName>
                                        </p:attrNameLst>
                                      </p:cBhvr>
                                      <p:tavLst>
                                        <p:tav tm="0">
                                          <p:val>
                                            <p:strVal val="#ppt_x"/>
                                          </p:val>
                                        </p:tav>
                                        <p:tav tm="100000">
                                          <p:val>
                                            <p:strVal val="#ppt_x"/>
                                          </p:val>
                                        </p:tav>
                                      </p:tavLst>
                                    </p:anim>
                                    <p:anim calcmode="lin" valueType="num">
                                      <p:cBhvr>
                                        <p:cTn id="151"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par>
                    <p:cTn id="152" fill="hold">
                      <p:stCondLst>
                        <p:cond delay="indefinite"/>
                      </p:stCondLst>
                      <p:childTnLst>
                        <p:par>
                          <p:cTn id="153" fill="hold">
                            <p:stCondLst>
                              <p:cond delay="0"/>
                            </p:stCondLst>
                            <p:childTnLst>
                              <p:par>
                                <p:cTn id="154" presetID="42" presetClass="entr" presetSubtype="0" fill="hold" nodeType="clickEffect">
                                  <p:stCondLst>
                                    <p:cond delay="0"/>
                                  </p:stCondLst>
                                  <p:childTnLst>
                                    <p:set>
                                      <p:cBhvr>
                                        <p:cTn id="155" dur="1" fill="hold">
                                          <p:stCondLst>
                                            <p:cond delay="0"/>
                                          </p:stCondLst>
                                        </p:cTn>
                                        <p:tgtEl>
                                          <p:spTgt spid="13"/>
                                        </p:tgtEl>
                                        <p:attrNameLst>
                                          <p:attrName>style.visibility</p:attrName>
                                        </p:attrNameLst>
                                      </p:cBhvr>
                                      <p:to>
                                        <p:strVal val="visible"/>
                                      </p:to>
                                    </p:set>
                                    <p:animEffect transition="in" filter="fade">
                                      <p:cBhvr>
                                        <p:cTn id="156" dur="1000"/>
                                        <p:tgtEl>
                                          <p:spTgt spid="13"/>
                                        </p:tgtEl>
                                      </p:cBhvr>
                                    </p:animEffect>
                                    <p:anim calcmode="lin" valueType="num">
                                      <p:cBhvr>
                                        <p:cTn id="157" dur="1000" fill="hold"/>
                                        <p:tgtEl>
                                          <p:spTgt spid="13"/>
                                        </p:tgtEl>
                                        <p:attrNameLst>
                                          <p:attrName>ppt_x</p:attrName>
                                        </p:attrNameLst>
                                      </p:cBhvr>
                                      <p:tavLst>
                                        <p:tav tm="0">
                                          <p:val>
                                            <p:strVal val="#ppt_x"/>
                                          </p:val>
                                        </p:tav>
                                        <p:tav tm="100000">
                                          <p:val>
                                            <p:strVal val="#ppt_x"/>
                                          </p:val>
                                        </p:tav>
                                      </p:tavLst>
                                    </p:anim>
                                    <p:anim calcmode="lin" valueType="num">
                                      <p:cBhvr>
                                        <p:cTn id="158" dur="1000" fill="hold"/>
                                        <p:tgtEl>
                                          <p:spTgt spid="13"/>
                                        </p:tgtEl>
                                        <p:attrNameLst>
                                          <p:attrName>ppt_y</p:attrName>
                                        </p:attrNameLst>
                                      </p:cBhvr>
                                      <p:tavLst>
                                        <p:tav tm="0">
                                          <p:val>
                                            <p:strVal val="#ppt_y+.1"/>
                                          </p:val>
                                        </p:tav>
                                        <p:tav tm="100000">
                                          <p:val>
                                            <p:strVal val="#ppt_y"/>
                                          </p:val>
                                        </p:tav>
                                      </p:tavLst>
                                    </p:anim>
                                  </p:childTnLst>
                                </p:cTn>
                              </p:par>
                              <p:par>
                                <p:cTn id="159" presetID="42" presetClass="entr" presetSubtype="0" fill="hold" grpId="0" nodeType="withEffect">
                                  <p:stCondLst>
                                    <p:cond delay="0"/>
                                  </p:stCondLst>
                                  <p:childTnLst>
                                    <p:set>
                                      <p:cBhvr>
                                        <p:cTn id="160" dur="1" fill="hold">
                                          <p:stCondLst>
                                            <p:cond delay="0"/>
                                          </p:stCondLst>
                                        </p:cTn>
                                        <p:tgtEl>
                                          <p:spTgt spid="49"/>
                                        </p:tgtEl>
                                        <p:attrNameLst>
                                          <p:attrName>style.visibility</p:attrName>
                                        </p:attrNameLst>
                                      </p:cBhvr>
                                      <p:to>
                                        <p:strVal val="visible"/>
                                      </p:to>
                                    </p:set>
                                    <p:animEffect transition="in" filter="fade">
                                      <p:cBhvr>
                                        <p:cTn id="161" dur="1000"/>
                                        <p:tgtEl>
                                          <p:spTgt spid="49"/>
                                        </p:tgtEl>
                                      </p:cBhvr>
                                    </p:animEffect>
                                    <p:anim calcmode="lin" valueType="num">
                                      <p:cBhvr>
                                        <p:cTn id="162" dur="1000" fill="hold"/>
                                        <p:tgtEl>
                                          <p:spTgt spid="49"/>
                                        </p:tgtEl>
                                        <p:attrNameLst>
                                          <p:attrName>ppt_x</p:attrName>
                                        </p:attrNameLst>
                                      </p:cBhvr>
                                      <p:tavLst>
                                        <p:tav tm="0">
                                          <p:val>
                                            <p:strVal val="#ppt_x"/>
                                          </p:val>
                                        </p:tav>
                                        <p:tav tm="100000">
                                          <p:val>
                                            <p:strVal val="#ppt_x"/>
                                          </p:val>
                                        </p:tav>
                                      </p:tavLst>
                                    </p:anim>
                                    <p:anim calcmode="lin" valueType="num">
                                      <p:cBhvr>
                                        <p:cTn id="163" dur="1000" fill="hold"/>
                                        <p:tgtEl>
                                          <p:spTgt spid="49"/>
                                        </p:tgtEl>
                                        <p:attrNameLst>
                                          <p:attrName>ppt_y</p:attrName>
                                        </p:attrNameLst>
                                      </p:cBhvr>
                                      <p:tavLst>
                                        <p:tav tm="0">
                                          <p:val>
                                            <p:strVal val="#ppt_y+.1"/>
                                          </p:val>
                                        </p:tav>
                                        <p:tav tm="100000">
                                          <p:val>
                                            <p:strVal val="#ppt_y"/>
                                          </p:val>
                                        </p:tav>
                                      </p:tavLst>
                                    </p:anim>
                                  </p:childTnLst>
                                </p:cTn>
                              </p:par>
                            </p:childTnLst>
                          </p:cTn>
                        </p:par>
                      </p:childTnLst>
                    </p:cTn>
                  </p:par>
                  <p:par>
                    <p:cTn id="164" fill="hold">
                      <p:stCondLst>
                        <p:cond delay="indefinite"/>
                      </p:stCondLst>
                      <p:childTnLst>
                        <p:par>
                          <p:cTn id="165" fill="hold">
                            <p:stCondLst>
                              <p:cond delay="0"/>
                            </p:stCondLst>
                            <p:childTnLst>
                              <p:par>
                                <p:cTn id="166" presetID="42" presetClass="entr" presetSubtype="0" fill="hold" grpId="0" nodeType="clickEffect">
                                  <p:stCondLst>
                                    <p:cond delay="0"/>
                                  </p:stCondLst>
                                  <p:childTnLst>
                                    <p:set>
                                      <p:cBhvr>
                                        <p:cTn id="167" dur="1" fill="hold">
                                          <p:stCondLst>
                                            <p:cond delay="0"/>
                                          </p:stCondLst>
                                        </p:cTn>
                                        <p:tgtEl>
                                          <p:spTgt spid="15"/>
                                        </p:tgtEl>
                                        <p:attrNameLst>
                                          <p:attrName>style.visibility</p:attrName>
                                        </p:attrNameLst>
                                      </p:cBhvr>
                                      <p:to>
                                        <p:strVal val="visible"/>
                                      </p:to>
                                    </p:set>
                                    <p:animEffect transition="in" filter="fade">
                                      <p:cBhvr>
                                        <p:cTn id="168" dur="1000"/>
                                        <p:tgtEl>
                                          <p:spTgt spid="15"/>
                                        </p:tgtEl>
                                      </p:cBhvr>
                                    </p:animEffect>
                                    <p:anim calcmode="lin" valueType="num">
                                      <p:cBhvr>
                                        <p:cTn id="169" dur="1000" fill="hold"/>
                                        <p:tgtEl>
                                          <p:spTgt spid="15"/>
                                        </p:tgtEl>
                                        <p:attrNameLst>
                                          <p:attrName>ppt_x</p:attrName>
                                        </p:attrNameLst>
                                      </p:cBhvr>
                                      <p:tavLst>
                                        <p:tav tm="0">
                                          <p:val>
                                            <p:strVal val="#ppt_x"/>
                                          </p:val>
                                        </p:tav>
                                        <p:tav tm="100000">
                                          <p:val>
                                            <p:strVal val="#ppt_x"/>
                                          </p:val>
                                        </p:tav>
                                      </p:tavLst>
                                    </p:anim>
                                    <p:anim calcmode="lin" valueType="num">
                                      <p:cBhvr>
                                        <p:cTn id="170" dur="1000" fill="hold"/>
                                        <p:tgtEl>
                                          <p:spTgt spid="15"/>
                                        </p:tgtEl>
                                        <p:attrNameLst>
                                          <p:attrName>ppt_y</p:attrName>
                                        </p:attrNameLst>
                                      </p:cBhvr>
                                      <p:tavLst>
                                        <p:tav tm="0">
                                          <p:val>
                                            <p:strVal val="#ppt_y+.1"/>
                                          </p:val>
                                        </p:tav>
                                        <p:tav tm="100000">
                                          <p:val>
                                            <p:strVal val="#ppt_y"/>
                                          </p:val>
                                        </p:tav>
                                      </p:tavLst>
                                    </p:anim>
                                  </p:childTnLst>
                                </p:cTn>
                              </p:par>
                              <p:par>
                                <p:cTn id="171" presetID="42" presetClass="entr" presetSubtype="0" fill="hold" grpId="0" nodeType="withEffect">
                                  <p:stCondLst>
                                    <p:cond delay="0"/>
                                  </p:stCondLst>
                                  <p:childTnLst>
                                    <p:set>
                                      <p:cBhvr>
                                        <p:cTn id="172" dur="1" fill="hold">
                                          <p:stCondLst>
                                            <p:cond delay="0"/>
                                          </p:stCondLst>
                                        </p:cTn>
                                        <p:tgtEl>
                                          <p:spTgt spid="16"/>
                                        </p:tgtEl>
                                        <p:attrNameLst>
                                          <p:attrName>style.visibility</p:attrName>
                                        </p:attrNameLst>
                                      </p:cBhvr>
                                      <p:to>
                                        <p:strVal val="visible"/>
                                      </p:to>
                                    </p:set>
                                    <p:animEffect transition="in" filter="fade">
                                      <p:cBhvr>
                                        <p:cTn id="173" dur="1000"/>
                                        <p:tgtEl>
                                          <p:spTgt spid="16"/>
                                        </p:tgtEl>
                                      </p:cBhvr>
                                    </p:animEffect>
                                    <p:anim calcmode="lin" valueType="num">
                                      <p:cBhvr>
                                        <p:cTn id="174" dur="1000" fill="hold"/>
                                        <p:tgtEl>
                                          <p:spTgt spid="16"/>
                                        </p:tgtEl>
                                        <p:attrNameLst>
                                          <p:attrName>ppt_x</p:attrName>
                                        </p:attrNameLst>
                                      </p:cBhvr>
                                      <p:tavLst>
                                        <p:tav tm="0">
                                          <p:val>
                                            <p:strVal val="#ppt_x"/>
                                          </p:val>
                                        </p:tav>
                                        <p:tav tm="100000">
                                          <p:val>
                                            <p:strVal val="#ppt_x"/>
                                          </p:val>
                                        </p:tav>
                                      </p:tavLst>
                                    </p:anim>
                                    <p:anim calcmode="lin" valueType="num">
                                      <p:cBhvr>
                                        <p:cTn id="175" dur="1000" fill="hold"/>
                                        <p:tgtEl>
                                          <p:spTgt spid="16"/>
                                        </p:tgtEl>
                                        <p:attrNameLst>
                                          <p:attrName>ppt_y</p:attrName>
                                        </p:attrNameLst>
                                      </p:cBhvr>
                                      <p:tavLst>
                                        <p:tav tm="0">
                                          <p:val>
                                            <p:strVal val="#ppt_y+.1"/>
                                          </p:val>
                                        </p:tav>
                                        <p:tav tm="100000">
                                          <p:val>
                                            <p:strVal val="#ppt_y"/>
                                          </p:val>
                                        </p:tav>
                                      </p:tavLst>
                                    </p:anim>
                                  </p:childTnLst>
                                </p:cTn>
                              </p:par>
                              <p:par>
                                <p:cTn id="176" presetID="16" presetClass="entr" presetSubtype="21" fill="hold" grpId="0" nodeType="withEffect">
                                  <p:stCondLst>
                                    <p:cond delay="0"/>
                                  </p:stCondLst>
                                  <p:childTnLst>
                                    <p:set>
                                      <p:cBhvr>
                                        <p:cTn id="177" dur="1" fill="hold">
                                          <p:stCondLst>
                                            <p:cond delay="0"/>
                                          </p:stCondLst>
                                        </p:cTn>
                                        <p:tgtEl>
                                          <p:spTgt spid="14"/>
                                        </p:tgtEl>
                                        <p:attrNameLst>
                                          <p:attrName>style.visibility</p:attrName>
                                        </p:attrNameLst>
                                      </p:cBhvr>
                                      <p:to>
                                        <p:strVal val="visible"/>
                                      </p:to>
                                    </p:set>
                                    <p:animEffect transition="in" filter="barn(inVertical)">
                                      <p:cBhvr>
                                        <p:cTn id="178" dur="500"/>
                                        <p:tgtEl>
                                          <p:spTgt spid="14"/>
                                        </p:tgtEl>
                                      </p:cBhvr>
                                    </p:animEffect>
                                  </p:childTnLst>
                                </p:cTn>
                              </p:par>
                            </p:childTnLst>
                          </p:cTn>
                        </p:par>
                      </p:childTnLst>
                    </p:cTn>
                  </p:par>
                  <p:par>
                    <p:cTn id="179" fill="hold">
                      <p:stCondLst>
                        <p:cond delay="indefinite"/>
                      </p:stCondLst>
                      <p:childTnLst>
                        <p:par>
                          <p:cTn id="180" fill="hold">
                            <p:stCondLst>
                              <p:cond delay="0"/>
                            </p:stCondLst>
                            <p:childTnLst>
                              <p:par>
                                <p:cTn id="181" presetID="42" presetClass="entr" presetSubtype="0" fill="hold" grpId="0" nodeType="clickEffect">
                                  <p:stCondLst>
                                    <p:cond delay="0"/>
                                  </p:stCondLst>
                                  <p:childTnLst>
                                    <p:set>
                                      <p:cBhvr>
                                        <p:cTn id="182" dur="1" fill="hold">
                                          <p:stCondLst>
                                            <p:cond delay="0"/>
                                          </p:stCondLst>
                                        </p:cTn>
                                        <p:tgtEl>
                                          <p:spTgt spid="20"/>
                                        </p:tgtEl>
                                        <p:attrNameLst>
                                          <p:attrName>style.visibility</p:attrName>
                                        </p:attrNameLst>
                                      </p:cBhvr>
                                      <p:to>
                                        <p:strVal val="visible"/>
                                      </p:to>
                                    </p:set>
                                    <p:animEffect transition="in" filter="fade">
                                      <p:cBhvr>
                                        <p:cTn id="183" dur="1000"/>
                                        <p:tgtEl>
                                          <p:spTgt spid="20"/>
                                        </p:tgtEl>
                                      </p:cBhvr>
                                    </p:animEffect>
                                    <p:anim calcmode="lin" valueType="num">
                                      <p:cBhvr>
                                        <p:cTn id="184" dur="1000" fill="hold"/>
                                        <p:tgtEl>
                                          <p:spTgt spid="20"/>
                                        </p:tgtEl>
                                        <p:attrNameLst>
                                          <p:attrName>ppt_x</p:attrName>
                                        </p:attrNameLst>
                                      </p:cBhvr>
                                      <p:tavLst>
                                        <p:tav tm="0">
                                          <p:val>
                                            <p:strVal val="#ppt_x"/>
                                          </p:val>
                                        </p:tav>
                                        <p:tav tm="100000">
                                          <p:val>
                                            <p:strVal val="#ppt_x"/>
                                          </p:val>
                                        </p:tav>
                                      </p:tavLst>
                                    </p:anim>
                                    <p:anim calcmode="lin" valueType="num">
                                      <p:cBhvr>
                                        <p:cTn id="185" dur="1000" fill="hold"/>
                                        <p:tgtEl>
                                          <p:spTgt spid="20"/>
                                        </p:tgtEl>
                                        <p:attrNameLst>
                                          <p:attrName>ppt_y</p:attrName>
                                        </p:attrNameLst>
                                      </p:cBhvr>
                                      <p:tavLst>
                                        <p:tav tm="0">
                                          <p:val>
                                            <p:strVal val="#ppt_y+.1"/>
                                          </p:val>
                                        </p:tav>
                                        <p:tav tm="100000">
                                          <p:val>
                                            <p:strVal val="#ppt_y"/>
                                          </p:val>
                                        </p:tav>
                                      </p:tavLst>
                                    </p:anim>
                                  </p:childTnLst>
                                </p:cTn>
                              </p:par>
                              <p:par>
                                <p:cTn id="186" presetID="2" presetClass="entr" presetSubtype="4" fill="hold" nodeType="withEffect">
                                  <p:stCondLst>
                                    <p:cond delay="0"/>
                                  </p:stCondLst>
                                  <p:childTnLst>
                                    <p:set>
                                      <p:cBhvr>
                                        <p:cTn id="187" dur="1" fill="hold">
                                          <p:stCondLst>
                                            <p:cond delay="0"/>
                                          </p:stCondLst>
                                        </p:cTn>
                                        <p:tgtEl>
                                          <p:spTgt spid="22"/>
                                        </p:tgtEl>
                                        <p:attrNameLst>
                                          <p:attrName>style.visibility</p:attrName>
                                        </p:attrNameLst>
                                      </p:cBhvr>
                                      <p:to>
                                        <p:strVal val="visible"/>
                                      </p:to>
                                    </p:set>
                                    <p:anim calcmode="lin" valueType="num">
                                      <p:cBhvr additive="base">
                                        <p:cTn id="188" dur="500" fill="hold"/>
                                        <p:tgtEl>
                                          <p:spTgt spid="22"/>
                                        </p:tgtEl>
                                        <p:attrNameLst>
                                          <p:attrName>ppt_x</p:attrName>
                                        </p:attrNameLst>
                                      </p:cBhvr>
                                      <p:tavLst>
                                        <p:tav tm="0">
                                          <p:val>
                                            <p:strVal val="#ppt_x"/>
                                          </p:val>
                                        </p:tav>
                                        <p:tav tm="100000">
                                          <p:val>
                                            <p:strVal val="#ppt_x"/>
                                          </p:val>
                                        </p:tav>
                                      </p:tavLst>
                                    </p:anim>
                                    <p:anim calcmode="lin" valueType="num">
                                      <p:cBhvr additive="base">
                                        <p:cTn id="189"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90" fill="hold">
                      <p:stCondLst>
                        <p:cond delay="indefinite"/>
                      </p:stCondLst>
                      <p:childTnLst>
                        <p:par>
                          <p:cTn id="191" fill="hold">
                            <p:stCondLst>
                              <p:cond delay="0"/>
                            </p:stCondLst>
                            <p:childTnLst>
                              <p:par>
                                <p:cTn id="192" presetID="16" presetClass="entr" presetSubtype="21" fill="hold" grpId="0" nodeType="clickEffect">
                                  <p:stCondLst>
                                    <p:cond delay="0"/>
                                  </p:stCondLst>
                                  <p:childTnLst>
                                    <p:set>
                                      <p:cBhvr>
                                        <p:cTn id="193" dur="1" fill="hold">
                                          <p:stCondLst>
                                            <p:cond delay="0"/>
                                          </p:stCondLst>
                                        </p:cTn>
                                        <p:tgtEl>
                                          <p:spTgt spid="34"/>
                                        </p:tgtEl>
                                        <p:attrNameLst>
                                          <p:attrName>style.visibility</p:attrName>
                                        </p:attrNameLst>
                                      </p:cBhvr>
                                      <p:to>
                                        <p:strVal val="visible"/>
                                      </p:to>
                                    </p:set>
                                    <p:animEffect transition="in" filter="barn(inVertical)">
                                      <p:cBhvr>
                                        <p:cTn id="194" dur="500"/>
                                        <p:tgtEl>
                                          <p:spTgt spid="34"/>
                                        </p:tgtEl>
                                      </p:cBhvr>
                                    </p:animEffect>
                                  </p:childTnLst>
                                </p:cTn>
                              </p:par>
                              <p:par>
                                <p:cTn id="195" presetID="42" presetClass="entr" presetSubtype="0" fill="hold" grpId="0" nodeType="withEffect">
                                  <p:stCondLst>
                                    <p:cond delay="0"/>
                                  </p:stCondLst>
                                  <p:childTnLst>
                                    <p:set>
                                      <p:cBhvr>
                                        <p:cTn id="196" dur="1" fill="hold">
                                          <p:stCondLst>
                                            <p:cond delay="0"/>
                                          </p:stCondLst>
                                        </p:cTn>
                                        <p:tgtEl>
                                          <p:spTgt spid="30"/>
                                        </p:tgtEl>
                                        <p:attrNameLst>
                                          <p:attrName>style.visibility</p:attrName>
                                        </p:attrNameLst>
                                      </p:cBhvr>
                                      <p:to>
                                        <p:strVal val="visible"/>
                                      </p:to>
                                    </p:set>
                                    <p:animEffect transition="in" filter="fade">
                                      <p:cBhvr>
                                        <p:cTn id="197" dur="1000"/>
                                        <p:tgtEl>
                                          <p:spTgt spid="30"/>
                                        </p:tgtEl>
                                      </p:cBhvr>
                                    </p:animEffect>
                                    <p:anim calcmode="lin" valueType="num">
                                      <p:cBhvr>
                                        <p:cTn id="198" dur="1000" fill="hold"/>
                                        <p:tgtEl>
                                          <p:spTgt spid="30"/>
                                        </p:tgtEl>
                                        <p:attrNameLst>
                                          <p:attrName>ppt_x</p:attrName>
                                        </p:attrNameLst>
                                      </p:cBhvr>
                                      <p:tavLst>
                                        <p:tav tm="0">
                                          <p:val>
                                            <p:strVal val="#ppt_x"/>
                                          </p:val>
                                        </p:tav>
                                        <p:tav tm="100000">
                                          <p:val>
                                            <p:strVal val="#ppt_x"/>
                                          </p:val>
                                        </p:tav>
                                      </p:tavLst>
                                    </p:anim>
                                    <p:anim calcmode="lin" valueType="num">
                                      <p:cBhvr>
                                        <p:cTn id="199" dur="1000" fill="hold"/>
                                        <p:tgtEl>
                                          <p:spTgt spid="30"/>
                                        </p:tgtEl>
                                        <p:attrNameLst>
                                          <p:attrName>ppt_y</p:attrName>
                                        </p:attrNameLst>
                                      </p:cBhvr>
                                      <p:tavLst>
                                        <p:tav tm="0">
                                          <p:val>
                                            <p:strVal val="#ppt_y+.1"/>
                                          </p:val>
                                        </p:tav>
                                        <p:tav tm="100000">
                                          <p:val>
                                            <p:strVal val="#ppt_y"/>
                                          </p:val>
                                        </p:tav>
                                      </p:tavLst>
                                    </p:anim>
                                  </p:childTnLst>
                                </p:cTn>
                              </p:par>
                              <p:par>
                                <p:cTn id="200" presetID="42" presetClass="entr" presetSubtype="0" fill="hold" grpId="0" nodeType="withEffect">
                                  <p:stCondLst>
                                    <p:cond delay="0"/>
                                  </p:stCondLst>
                                  <p:childTnLst>
                                    <p:set>
                                      <p:cBhvr>
                                        <p:cTn id="201" dur="1" fill="hold">
                                          <p:stCondLst>
                                            <p:cond delay="0"/>
                                          </p:stCondLst>
                                        </p:cTn>
                                        <p:tgtEl>
                                          <p:spTgt spid="32"/>
                                        </p:tgtEl>
                                        <p:attrNameLst>
                                          <p:attrName>style.visibility</p:attrName>
                                        </p:attrNameLst>
                                      </p:cBhvr>
                                      <p:to>
                                        <p:strVal val="visible"/>
                                      </p:to>
                                    </p:set>
                                    <p:animEffect transition="in" filter="fade">
                                      <p:cBhvr>
                                        <p:cTn id="202" dur="1000"/>
                                        <p:tgtEl>
                                          <p:spTgt spid="32"/>
                                        </p:tgtEl>
                                      </p:cBhvr>
                                    </p:animEffect>
                                    <p:anim calcmode="lin" valueType="num">
                                      <p:cBhvr>
                                        <p:cTn id="203" dur="1000" fill="hold"/>
                                        <p:tgtEl>
                                          <p:spTgt spid="32"/>
                                        </p:tgtEl>
                                        <p:attrNameLst>
                                          <p:attrName>ppt_x</p:attrName>
                                        </p:attrNameLst>
                                      </p:cBhvr>
                                      <p:tavLst>
                                        <p:tav tm="0">
                                          <p:val>
                                            <p:strVal val="#ppt_x"/>
                                          </p:val>
                                        </p:tav>
                                        <p:tav tm="100000">
                                          <p:val>
                                            <p:strVal val="#ppt_x"/>
                                          </p:val>
                                        </p:tav>
                                      </p:tavLst>
                                    </p:anim>
                                    <p:anim calcmode="lin" valueType="num">
                                      <p:cBhvr>
                                        <p:cTn id="204" dur="1000" fill="hold"/>
                                        <p:tgtEl>
                                          <p:spTgt spid="32"/>
                                        </p:tgtEl>
                                        <p:attrNameLst>
                                          <p:attrName>ppt_y</p:attrName>
                                        </p:attrNameLst>
                                      </p:cBhvr>
                                      <p:tavLst>
                                        <p:tav tm="0">
                                          <p:val>
                                            <p:strVal val="#ppt_y+.1"/>
                                          </p:val>
                                        </p:tav>
                                        <p:tav tm="100000">
                                          <p:val>
                                            <p:strVal val="#ppt_y"/>
                                          </p:val>
                                        </p:tav>
                                      </p:tavLst>
                                    </p:anim>
                                  </p:childTnLst>
                                </p:cTn>
                              </p:par>
                              <p:par>
                                <p:cTn id="205" presetID="42" presetClass="entr" presetSubtype="0" fill="hold" grpId="0" nodeType="withEffect">
                                  <p:stCondLst>
                                    <p:cond delay="0"/>
                                  </p:stCondLst>
                                  <p:childTnLst>
                                    <p:set>
                                      <p:cBhvr>
                                        <p:cTn id="206" dur="1" fill="hold">
                                          <p:stCondLst>
                                            <p:cond delay="0"/>
                                          </p:stCondLst>
                                        </p:cTn>
                                        <p:tgtEl>
                                          <p:spTgt spid="33"/>
                                        </p:tgtEl>
                                        <p:attrNameLst>
                                          <p:attrName>style.visibility</p:attrName>
                                        </p:attrNameLst>
                                      </p:cBhvr>
                                      <p:to>
                                        <p:strVal val="visible"/>
                                      </p:to>
                                    </p:set>
                                    <p:animEffect transition="in" filter="fade">
                                      <p:cBhvr>
                                        <p:cTn id="207" dur="1000"/>
                                        <p:tgtEl>
                                          <p:spTgt spid="33"/>
                                        </p:tgtEl>
                                      </p:cBhvr>
                                    </p:animEffect>
                                    <p:anim calcmode="lin" valueType="num">
                                      <p:cBhvr>
                                        <p:cTn id="208" dur="1000" fill="hold"/>
                                        <p:tgtEl>
                                          <p:spTgt spid="33"/>
                                        </p:tgtEl>
                                        <p:attrNameLst>
                                          <p:attrName>ppt_x</p:attrName>
                                        </p:attrNameLst>
                                      </p:cBhvr>
                                      <p:tavLst>
                                        <p:tav tm="0">
                                          <p:val>
                                            <p:strVal val="#ppt_x"/>
                                          </p:val>
                                        </p:tav>
                                        <p:tav tm="100000">
                                          <p:val>
                                            <p:strVal val="#ppt_x"/>
                                          </p:val>
                                        </p:tav>
                                      </p:tavLst>
                                    </p:anim>
                                    <p:anim calcmode="lin" valueType="num">
                                      <p:cBhvr>
                                        <p:cTn id="209"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11" grpId="0" animBg="1"/>
      <p:bldP spid="27" grpId="0" animBg="1"/>
      <p:bldP spid="46" grpId="0" animBg="1"/>
      <p:bldP spid="48" grpId="0" animBg="1"/>
      <p:bldP spid="51" grpId="0" animBg="1"/>
      <p:bldP spid="52" grpId="0" animBg="1"/>
      <p:bldP spid="54" grpId="0" animBg="1"/>
      <p:bldP spid="50" grpId="0" animBg="1"/>
      <p:bldP spid="55" grpId="0" animBg="1"/>
      <p:bldP spid="57" grpId="0" animBg="1"/>
      <p:bldP spid="14" grpId="0" animBg="1"/>
      <p:bldP spid="15" grpId="0" animBg="1"/>
      <p:bldP spid="16" grpId="0" animBg="1"/>
      <p:bldP spid="30" grpId="0" animBg="1"/>
      <p:bldP spid="32" grpId="0" animBg="1"/>
      <p:bldP spid="33" grpId="0" animBg="1"/>
      <p:bldP spid="34" grpId="0" animBg="1"/>
      <p:bldP spid="38" grpId="0"/>
      <p:bldP spid="39" grpId="0"/>
      <p:bldP spid="41" grpId="0"/>
      <p:bldP spid="42" grpId="0"/>
      <p:bldP spid="49" grpId="0"/>
      <p:bldP spid="56" grpId="0"/>
      <p:bldP spid="21" grpId="0"/>
      <p:bldP spid="2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0290F8F-14D8-1DDA-7F7F-DA9AFCE59C02}"/>
              </a:ext>
            </a:extLst>
          </p:cNvPr>
          <p:cNvSpPr>
            <a:spLocks noGrp="1"/>
          </p:cNvSpPr>
          <p:nvPr>
            <p:ph type="sldNum" sz="quarter" idx="12"/>
          </p:nvPr>
        </p:nvSpPr>
        <p:spPr>
          <a:effectLst/>
        </p:spPr>
        <p:txBody>
          <a:bodyPr/>
          <a:lstStyle/>
          <a:p>
            <a:fld id="{8E728CAC-BCD3-4CC2-B368-B1EB370FCE0A}" type="slidenum">
              <a:rPr lang="en-IN" smtClean="0"/>
              <a:t>4</a:t>
            </a:fld>
            <a:endParaRPr lang="en-IN"/>
          </a:p>
        </p:txBody>
      </p:sp>
      <p:graphicFrame>
        <p:nvGraphicFramePr>
          <p:cNvPr id="4" name="Table 3">
            <a:extLst>
              <a:ext uri="{FF2B5EF4-FFF2-40B4-BE49-F238E27FC236}">
                <a16:creationId xmlns:a16="http://schemas.microsoft.com/office/drawing/2014/main" id="{CFE6374C-3444-3128-03F6-17607D7BAC29}"/>
              </a:ext>
            </a:extLst>
          </p:cNvPr>
          <p:cNvGraphicFramePr>
            <a:graphicFrameLocks noGrp="1"/>
          </p:cNvGraphicFramePr>
          <p:nvPr>
            <p:extLst>
              <p:ext uri="{D42A27DB-BD31-4B8C-83A1-F6EECF244321}">
                <p14:modId xmlns:p14="http://schemas.microsoft.com/office/powerpoint/2010/main" val="3259891059"/>
              </p:ext>
            </p:extLst>
          </p:nvPr>
        </p:nvGraphicFramePr>
        <p:xfrm>
          <a:off x="8658367" y="5220968"/>
          <a:ext cx="3383276" cy="1028700"/>
        </p:xfrm>
        <a:graphic>
          <a:graphicData uri="http://schemas.openxmlformats.org/drawingml/2006/table">
            <a:tbl>
              <a:tblPr>
                <a:tableStyleId>{125E5076-3810-47DD-B79F-674D7AD40C01}</a:tableStyleId>
              </a:tblPr>
              <a:tblGrid>
                <a:gridCol w="1733928">
                  <a:extLst>
                    <a:ext uri="{9D8B030D-6E8A-4147-A177-3AD203B41FA5}">
                      <a16:colId xmlns:a16="http://schemas.microsoft.com/office/drawing/2014/main" val="2185230310"/>
                    </a:ext>
                  </a:extLst>
                </a:gridCol>
                <a:gridCol w="1649348">
                  <a:extLst>
                    <a:ext uri="{9D8B030D-6E8A-4147-A177-3AD203B41FA5}">
                      <a16:colId xmlns:a16="http://schemas.microsoft.com/office/drawing/2014/main" val="2340246370"/>
                    </a:ext>
                  </a:extLst>
                </a:gridCol>
              </a:tblGrid>
              <a:tr h="274320">
                <a:tc gridSpan="2">
                  <a:txBody>
                    <a:bodyPr/>
                    <a:lstStyle/>
                    <a:p>
                      <a:r>
                        <a:rPr lang="en-IN" sz="1800" b="1">
                          <a:solidFill>
                            <a:schemeClr val="bg1"/>
                          </a:solidFill>
                          <a:effectLst/>
                        </a:rPr>
                        <a:t>∀i, R</a:t>
                      </a:r>
                      <a:r>
                        <a:rPr lang="en-IN" sz="1800" b="1" baseline="-25000">
                          <a:solidFill>
                            <a:schemeClr val="bg1"/>
                          </a:solidFill>
                          <a:effectLst/>
                        </a:rPr>
                        <a:t>i</a:t>
                      </a:r>
                      <a:r>
                        <a:rPr lang="en-IN" sz="1800" b="1">
                          <a:solidFill>
                            <a:schemeClr val="bg1"/>
                          </a:solidFill>
                          <a:effectLst/>
                        </a:rPr>
                        <a:t> &gt; D</a:t>
                      </a:r>
                      <a:endParaRPr lang="en-IN" sz="1800" b="1">
                        <a:solidFill>
                          <a:schemeClr val="bg1"/>
                        </a:solidFill>
                        <a:effectLst/>
                        <a:latin typeface="Comic Sans MS" panose="030F0702030302020204" pitchFamily="66" charset="0"/>
                      </a:endParaRPr>
                    </a:p>
                  </a:txBody>
                  <a:tcPr marL="68580" marR="68580" marT="34290" marB="34290" anchor="ctr"/>
                </a:tc>
                <a:tc hMerge="1">
                  <a:txBody>
                    <a:bodyPr/>
                    <a:lstStyle/>
                    <a:p>
                      <a:endParaRPr lang="en-IN" sz="1800">
                        <a:solidFill>
                          <a:schemeClr val="bg1"/>
                        </a:solidFill>
                        <a:effectLst/>
                        <a:latin typeface="Comic Sans MS" panose="030F0702030302020204" pitchFamily="66"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cell3D prstMaterial="dkEdge">
                      <a:bevel/>
                      <a:lightRig rig="flood" dir="t"/>
                    </a:cell3D>
                  </a:tcPr>
                </a:tc>
                <a:extLst>
                  <a:ext uri="{0D108BD9-81ED-4DB2-BD59-A6C34878D82A}">
                    <a16:rowId xmlns:a16="http://schemas.microsoft.com/office/drawing/2014/main" val="2421050082"/>
                  </a:ext>
                </a:extLst>
              </a:tr>
              <a:tr h="274320">
                <a:tc>
                  <a:txBody>
                    <a:bodyPr/>
                    <a:lstStyle/>
                    <a:p>
                      <a:r>
                        <a:rPr lang="en-IN" sz="1800" b="1" dirty="0">
                          <a:solidFill>
                            <a:schemeClr val="bg1"/>
                          </a:solidFill>
                          <a:effectLst/>
                        </a:rPr>
                        <a:t>R</a:t>
                      </a:r>
                      <a:r>
                        <a:rPr lang="en-IN" sz="1800" b="1" baseline="-25000" dirty="0">
                          <a:solidFill>
                            <a:schemeClr val="bg1"/>
                          </a:solidFill>
                          <a:effectLst/>
                        </a:rPr>
                        <a:t>i</a:t>
                      </a:r>
                      <a:r>
                        <a:rPr lang="en-IN" sz="1800" b="1" dirty="0">
                          <a:solidFill>
                            <a:schemeClr val="bg1"/>
                          </a:solidFill>
                          <a:effectLst/>
                        </a:rPr>
                        <a:t> + I ≤ 2D</a:t>
                      </a:r>
                      <a:endParaRPr lang="en-IN" sz="1800" b="1" dirty="0">
                        <a:solidFill>
                          <a:schemeClr val="bg1"/>
                        </a:solidFill>
                        <a:effectLst/>
                        <a:latin typeface="Comic Sans MS" panose="030F0702030302020204" pitchFamily="66" charset="0"/>
                      </a:endParaRPr>
                    </a:p>
                  </a:txBody>
                  <a:tcPr marL="68580" marR="68580" marT="34290" marB="34290" anchor="ctr"/>
                </a:tc>
                <a:tc>
                  <a:txBody>
                    <a:bodyPr/>
                    <a:lstStyle/>
                    <a:p>
                      <a:r>
                        <a:rPr lang="en-IN" sz="1800" b="1">
                          <a:solidFill>
                            <a:schemeClr val="bg1"/>
                          </a:solidFill>
                          <a:effectLst/>
                        </a:rPr>
                        <a:t>Interpolation</a:t>
                      </a:r>
                      <a:endParaRPr lang="en-IN" sz="1800" b="1">
                        <a:solidFill>
                          <a:schemeClr val="bg1"/>
                        </a:solidFill>
                        <a:effectLst/>
                        <a:latin typeface="Comic Sans MS" panose="030F0702030302020204" pitchFamily="66" charset="0"/>
                      </a:endParaRPr>
                    </a:p>
                  </a:txBody>
                  <a:tcPr marL="68580" marR="68580" marT="34290" marB="34290" anchor="ctr"/>
                </a:tc>
                <a:extLst>
                  <a:ext uri="{0D108BD9-81ED-4DB2-BD59-A6C34878D82A}">
                    <a16:rowId xmlns:a16="http://schemas.microsoft.com/office/drawing/2014/main" val="4122908331"/>
                  </a:ext>
                </a:extLst>
              </a:tr>
              <a:tr h="274320">
                <a:tc>
                  <a:txBody>
                    <a:bodyPr/>
                    <a:lstStyle/>
                    <a:p>
                      <a:r>
                        <a:rPr lang="en-IN" sz="1800" b="1" dirty="0">
                          <a:solidFill>
                            <a:schemeClr val="bg1"/>
                          </a:solidFill>
                          <a:effectLst/>
                        </a:rPr>
                        <a:t>R</a:t>
                      </a:r>
                      <a:r>
                        <a:rPr lang="en-IN" sz="1800" b="1" baseline="-25000" dirty="0">
                          <a:solidFill>
                            <a:schemeClr val="bg1"/>
                          </a:solidFill>
                          <a:effectLst/>
                        </a:rPr>
                        <a:t>i+1</a:t>
                      </a:r>
                      <a:r>
                        <a:rPr lang="en-IN" sz="1800" b="1" dirty="0">
                          <a:solidFill>
                            <a:schemeClr val="bg1"/>
                          </a:solidFill>
                          <a:effectLst/>
                        </a:rPr>
                        <a:t> + E ≤ 2D</a:t>
                      </a:r>
                      <a:endParaRPr lang="en-IN" sz="1800" b="1" dirty="0">
                        <a:solidFill>
                          <a:schemeClr val="bg1"/>
                        </a:solidFill>
                        <a:effectLst/>
                        <a:latin typeface="Comic Sans MS" panose="030F0702030302020204" pitchFamily="66" charset="0"/>
                      </a:endParaRPr>
                    </a:p>
                  </a:txBody>
                  <a:tcPr marL="68580" marR="68580" marT="34290" marB="34290" anchor="ctr"/>
                </a:tc>
                <a:tc>
                  <a:txBody>
                    <a:bodyPr/>
                    <a:lstStyle/>
                    <a:p>
                      <a:r>
                        <a:rPr lang="en-IN" sz="1800" b="1" dirty="0">
                          <a:solidFill>
                            <a:schemeClr val="bg1"/>
                          </a:solidFill>
                          <a:effectLst/>
                        </a:rPr>
                        <a:t>Extrapolation</a:t>
                      </a:r>
                      <a:endParaRPr lang="en-IN" sz="1800" b="1" dirty="0">
                        <a:solidFill>
                          <a:schemeClr val="bg1"/>
                        </a:solidFill>
                        <a:effectLst/>
                        <a:latin typeface="Comic Sans MS" panose="030F0702030302020204" pitchFamily="66" charset="0"/>
                      </a:endParaRPr>
                    </a:p>
                  </a:txBody>
                  <a:tcPr marL="68580" marR="68580" marT="34290" marB="34290" anchor="ctr"/>
                </a:tc>
                <a:extLst>
                  <a:ext uri="{0D108BD9-81ED-4DB2-BD59-A6C34878D82A}">
                    <a16:rowId xmlns:a16="http://schemas.microsoft.com/office/drawing/2014/main" val="3494521488"/>
                  </a:ext>
                </a:extLst>
              </a:tr>
            </a:tbl>
          </a:graphicData>
        </a:graphic>
      </p:graphicFrame>
      <p:sp>
        <p:nvSpPr>
          <p:cNvPr id="5" name="TextBox 4">
            <a:extLst>
              <a:ext uri="{FF2B5EF4-FFF2-40B4-BE49-F238E27FC236}">
                <a16:creationId xmlns:a16="http://schemas.microsoft.com/office/drawing/2014/main" id="{C3CC55CC-E3BF-B29F-D091-B162B9C8DFCE}"/>
              </a:ext>
            </a:extLst>
          </p:cNvPr>
          <p:cNvSpPr txBox="1"/>
          <p:nvPr/>
        </p:nvSpPr>
        <p:spPr>
          <a:xfrm>
            <a:off x="6762729" y="5818782"/>
            <a:ext cx="2004082" cy="430887"/>
          </a:xfrm>
          <a:prstGeom prst="rect">
            <a:avLst/>
          </a:prstGeom>
          <a:noFill/>
          <a:effectLst/>
        </p:spPr>
        <p:txBody>
          <a:bodyPr wrap="square">
            <a:spAutoFit/>
          </a:bodyPr>
          <a:lstStyle/>
          <a:p>
            <a:r>
              <a:rPr lang="en-IN" sz="2200" b="1" dirty="0">
                <a:solidFill>
                  <a:schemeClr val="accent2"/>
                </a:solidFill>
              </a:rPr>
              <a:t>Assumptions:</a:t>
            </a:r>
          </a:p>
        </p:txBody>
      </p:sp>
      <p:sp>
        <p:nvSpPr>
          <p:cNvPr id="6" name="Rectangle 5">
            <a:extLst>
              <a:ext uri="{FF2B5EF4-FFF2-40B4-BE49-F238E27FC236}">
                <a16:creationId xmlns:a16="http://schemas.microsoft.com/office/drawing/2014/main" id="{A8DFB960-BE53-BC91-5B46-1B42F7A496E1}"/>
              </a:ext>
            </a:extLst>
          </p:cNvPr>
          <p:cNvSpPr/>
          <p:nvPr/>
        </p:nvSpPr>
        <p:spPr>
          <a:xfrm>
            <a:off x="285576" y="1238945"/>
            <a:ext cx="2114693" cy="506196"/>
          </a:xfrm>
          <a:prstGeom prst="rect">
            <a:avLst/>
          </a:prstGeom>
          <a:solidFill>
            <a:schemeClr val="accent1">
              <a:lumMod val="60000"/>
              <a:lumOff val="4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100" dirty="0">
                <a:solidFill>
                  <a:srgbClr val="000000"/>
                </a:solidFill>
                <a:cs typeface="Arial" panose="020B0604020202020204" pitchFamily="34" charset="0"/>
              </a:rPr>
              <a:t>Rendering F</a:t>
            </a:r>
            <a:r>
              <a:rPr lang="en-US" sz="2100" baseline="-25000" dirty="0">
                <a:solidFill>
                  <a:srgbClr val="000000"/>
                </a:solidFill>
                <a:cs typeface="Arial" panose="020B0604020202020204" pitchFamily="34" charset="0"/>
              </a:rPr>
              <a:t>i</a:t>
            </a:r>
            <a:endParaRPr lang="en-IN" sz="2100" baseline="-25000" dirty="0">
              <a:solidFill>
                <a:srgbClr val="000000"/>
              </a:solidFill>
              <a:cs typeface="Arial" panose="020B0604020202020204" pitchFamily="34" charset="0"/>
            </a:endParaRPr>
          </a:p>
        </p:txBody>
      </p:sp>
      <p:sp>
        <p:nvSpPr>
          <p:cNvPr id="7" name="Rectangle 6">
            <a:extLst>
              <a:ext uri="{FF2B5EF4-FFF2-40B4-BE49-F238E27FC236}">
                <a16:creationId xmlns:a16="http://schemas.microsoft.com/office/drawing/2014/main" id="{090AE183-7C82-286C-56B5-E2274B011ADC}"/>
              </a:ext>
            </a:extLst>
          </p:cNvPr>
          <p:cNvSpPr/>
          <p:nvPr/>
        </p:nvSpPr>
        <p:spPr>
          <a:xfrm>
            <a:off x="2386016" y="1251239"/>
            <a:ext cx="759523" cy="506196"/>
          </a:xfrm>
          <a:prstGeom prst="rect">
            <a:avLst/>
          </a:prstGeom>
          <a:solidFill>
            <a:schemeClr val="accent3">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a:solidFill>
                  <a:srgbClr val="000000"/>
                </a:solidFill>
                <a:cs typeface="Arial" panose="020B0604020202020204" pitchFamily="34" charset="0"/>
              </a:rPr>
              <a:t>F</a:t>
            </a:r>
            <a:r>
              <a:rPr lang="en-US" sz="2200" baseline="-25000">
                <a:solidFill>
                  <a:srgbClr val="000000"/>
                </a:solidFill>
                <a:cs typeface="Arial" panose="020B0604020202020204" pitchFamily="34" charset="0"/>
              </a:rPr>
              <a:t>i-0.5</a:t>
            </a:r>
            <a:endParaRPr lang="en-IN" sz="2200" baseline="-25000">
              <a:solidFill>
                <a:srgbClr val="000000"/>
              </a:solidFill>
              <a:cs typeface="Arial" panose="020B0604020202020204" pitchFamily="34" charset="0"/>
            </a:endParaRPr>
          </a:p>
        </p:txBody>
      </p:sp>
      <p:sp>
        <p:nvSpPr>
          <p:cNvPr id="8" name="Rectangle 7">
            <a:extLst>
              <a:ext uri="{FF2B5EF4-FFF2-40B4-BE49-F238E27FC236}">
                <a16:creationId xmlns:a16="http://schemas.microsoft.com/office/drawing/2014/main" id="{D9625EDD-160F-1F3D-3667-277E9079023C}"/>
              </a:ext>
            </a:extLst>
          </p:cNvPr>
          <p:cNvSpPr/>
          <p:nvPr/>
        </p:nvSpPr>
        <p:spPr>
          <a:xfrm>
            <a:off x="3154664" y="1251239"/>
            <a:ext cx="2114693" cy="506196"/>
          </a:xfrm>
          <a:prstGeom prst="rect">
            <a:avLst/>
          </a:prstGeom>
          <a:solidFill>
            <a:schemeClr val="accent1">
              <a:lumMod val="60000"/>
              <a:lumOff val="4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100">
                <a:solidFill>
                  <a:srgbClr val="000000"/>
                </a:solidFill>
                <a:cs typeface="Arial" panose="020B0604020202020204" pitchFamily="34" charset="0"/>
              </a:rPr>
              <a:t>Rendering</a:t>
            </a:r>
            <a:r>
              <a:rPr lang="en-US" sz="2200">
                <a:solidFill>
                  <a:srgbClr val="000000"/>
                </a:solidFill>
                <a:cs typeface="Arial" panose="020B0604020202020204" pitchFamily="34" charset="0"/>
              </a:rPr>
              <a:t> F</a:t>
            </a:r>
            <a:r>
              <a:rPr lang="en-US" sz="2200" baseline="-25000">
                <a:solidFill>
                  <a:srgbClr val="000000"/>
                </a:solidFill>
                <a:cs typeface="Arial" panose="020B0604020202020204" pitchFamily="34" charset="0"/>
              </a:rPr>
              <a:t>i+1</a:t>
            </a:r>
            <a:endParaRPr lang="en-IN" sz="2200" baseline="-25000">
              <a:solidFill>
                <a:srgbClr val="000000"/>
              </a:solidFill>
              <a:cs typeface="Arial" panose="020B0604020202020204" pitchFamily="34" charset="0"/>
            </a:endParaRPr>
          </a:p>
        </p:txBody>
      </p:sp>
      <p:sp>
        <p:nvSpPr>
          <p:cNvPr id="9" name="Rectangle 8">
            <a:extLst>
              <a:ext uri="{FF2B5EF4-FFF2-40B4-BE49-F238E27FC236}">
                <a16:creationId xmlns:a16="http://schemas.microsoft.com/office/drawing/2014/main" id="{A3AD78AB-4DB2-CFD4-8395-1C98D0595586}"/>
              </a:ext>
            </a:extLst>
          </p:cNvPr>
          <p:cNvSpPr/>
          <p:nvPr/>
        </p:nvSpPr>
        <p:spPr>
          <a:xfrm>
            <a:off x="5255104" y="1286683"/>
            <a:ext cx="759523" cy="506196"/>
          </a:xfrm>
          <a:prstGeom prst="rect">
            <a:avLst/>
          </a:prstGeom>
          <a:solidFill>
            <a:schemeClr val="accent3">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100">
                <a:solidFill>
                  <a:srgbClr val="000000"/>
                </a:solidFill>
                <a:cs typeface="Arial" panose="020B0604020202020204" pitchFamily="34" charset="0"/>
              </a:rPr>
              <a:t>F</a:t>
            </a:r>
            <a:r>
              <a:rPr lang="en-US" sz="2100" baseline="-25000">
                <a:solidFill>
                  <a:srgbClr val="000000"/>
                </a:solidFill>
                <a:cs typeface="Arial" panose="020B0604020202020204" pitchFamily="34" charset="0"/>
              </a:rPr>
              <a:t>i+0.5</a:t>
            </a:r>
            <a:endParaRPr lang="en-IN" sz="2100" baseline="-25000">
              <a:solidFill>
                <a:srgbClr val="000000"/>
              </a:solidFill>
              <a:cs typeface="Arial" panose="020B0604020202020204" pitchFamily="34" charset="0"/>
            </a:endParaRPr>
          </a:p>
        </p:txBody>
      </p:sp>
      <p:sp>
        <p:nvSpPr>
          <p:cNvPr id="10" name="Rectangle 9">
            <a:extLst>
              <a:ext uri="{FF2B5EF4-FFF2-40B4-BE49-F238E27FC236}">
                <a16:creationId xmlns:a16="http://schemas.microsoft.com/office/drawing/2014/main" id="{EEE38464-BBAA-C63E-2865-E945331D6239}"/>
              </a:ext>
            </a:extLst>
          </p:cNvPr>
          <p:cNvSpPr/>
          <p:nvPr/>
        </p:nvSpPr>
        <p:spPr>
          <a:xfrm>
            <a:off x="6013914" y="1258602"/>
            <a:ext cx="2114693" cy="506196"/>
          </a:xfrm>
          <a:prstGeom prst="rect">
            <a:avLst/>
          </a:prstGeom>
          <a:solidFill>
            <a:schemeClr val="accent1">
              <a:lumMod val="60000"/>
              <a:lumOff val="4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100">
                <a:solidFill>
                  <a:srgbClr val="000000"/>
                </a:solidFill>
                <a:cs typeface="Arial" panose="020B0604020202020204" pitchFamily="34" charset="0"/>
              </a:rPr>
              <a:t>Rendering</a:t>
            </a:r>
            <a:r>
              <a:rPr lang="en-US" sz="2200">
                <a:solidFill>
                  <a:srgbClr val="000000"/>
                </a:solidFill>
                <a:cs typeface="Arial" panose="020B0604020202020204" pitchFamily="34" charset="0"/>
              </a:rPr>
              <a:t> F</a:t>
            </a:r>
            <a:r>
              <a:rPr lang="en-US" sz="2200" baseline="-25000">
                <a:solidFill>
                  <a:srgbClr val="000000"/>
                </a:solidFill>
                <a:cs typeface="Arial" panose="020B0604020202020204" pitchFamily="34" charset="0"/>
              </a:rPr>
              <a:t>i+2</a:t>
            </a:r>
            <a:endParaRPr lang="en-IN" sz="2200" baseline="-25000">
              <a:solidFill>
                <a:srgbClr val="000000"/>
              </a:solidFill>
              <a:cs typeface="Arial" panose="020B0604020202020204" pitchFamily="34" charset="0"/>
            </a:endParaRPr>
          </a:p>
        </p:txBody>
      </p:sp>
      <p:sp>
        <p:nvSpPr>
          <p:cNvPr id="11" name="Rectangle 10">
            <a:extLst>
              <a:ext uri="{FF2B5EF4-FFF2-40B4-BE49-F238E27FC236}">
                <a16:creationId xmlns:a16="http://schemas.microsoft.com/office/drawing/2014/main" id="{37B71EF2-54ED-CD3C-E627-B87800827710}"/>
              </a:ext>
            </a:extLst>
          </p:cNvPr>
          <p:cNvSpPr/>
          <p:nvPr/>
        </p:nvSpPr>
        <p:spPr>
          <a:xfrm>
            <a:off x="8137116" y="1274389"/>
            <a:ext cx="759523" cy="506196"/>
          </a:xfrm>
          <a:prstGeom prst="rect">
            <a:avLst/>
          </a:prstGeom>
          <a:solidFill>
            <a:schemeClr val="accent3">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a:solidFill>
                  <a:srgbClr val="000000"/>
                </a:solidFill>
                <a:cs typeface="Arial" panose="020B0604020202020204" pitchFamily="34" charset="0"/>
              </a:rPr>
              <a:t>F</a:t>
            </a:r>
            <a:r>
              <a:rPr lang="en-US" sz="2200" baseline="-25000">
                <a:solidFill>
                  <a:srgbClr val="000000"/>
                </a:solidFill>
                <a:cs typeface="Arial" panose="020B0604020202020204" pitchFamily="34" charset="0"/>
              </a:rPr>
              <a:t>i+1.5</a:t>
            </a:r>
            <a:endParaRPr lang="en-IN" sz="2200" baseline="-25000">
              <a:solidFill>
                <a:srgbClr val="000000"/>
              </a:solidFill>
              <a:cs typeface="Arial" panose="020B0604020202020204" pitchFamily="34" charset="0"/>
            </a:endParaRPr>
          </a:p>
        </p:txBody>
      </p:sp>
      <p:sp>
        <p:nvSpPr>
          <p:cNvPr id="12" name="Rectangle 11">
            <a:extLst>
              <a:ext uri="{FF2B5EF4-FFF2-40B4-BE49-F238E27FC236}">
                <a16:creationId xmlns:a16="http://schemas.microsoft.com/office/drawing/2014/main" id="{E5328FCD-AFA9-E52F-67FB-628EEA2C47F8}"/>
              </a:ext>
            </a:extLst>
          </p:cNvPr>
          <p:cNvSpPr/>
          <p:nvPr/>
        </p:nvSpPr>
        <p:spPr>
          <a:xfrm>
            <a:off x="8905764" y="1251239"/>
            <a:ext cx="2114693" cy="506196"/>
          </a:xfrm>
          <a:prstGeom prst="rect">
            <a:avLst/>
          </a:prstGeom>
          <a:solidFill>
            <a:schemeClr val="accent1">
              <a:lumMod val="60000"/>
              <a:lumOff val="4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100">
                <a:solidFill>
                  <a:srgbClr val="000000"/>
                </a:solidFill>
                <a:cs typeface="Arial" panose="020B0604020202020204" pitchFamily="34" charset="0"/>
              </a:rPr>
              <a:t>Rendering</a:t>
            </a:r>
            <a:r>
              <a:rPr lang="en-US" sz="2200">
                <a:solidFill>
                  <a:srgbClr val="000000"/>
                </a:solidFill>
                <a:cs typeface="Arial" panose="020B0604020202020204" pitchFamily="34" charset="0"/>
              </a:rPr>
              <a:t> F</a:t>
            </a:r>
            <a:r>
              <a:rPr lang="en-US" sz="2200" baseline="-25000">
                <a:solidFill>
                  <a:srgbClr val="000000"/>
                </a:solidFill>
                <a:cs typeface="Arial" panose="020B0604020202020204" pitchFamily="34" charset="0"/>
              </a:rPr>
              <a:t>i+3</a:t>
            </a:r>
            <a:endParaRPr lang="en-IN" sz="2200" baseline="-25000">
              <a:solidFill>
                <a:srgbClr val="000000"/>
              </a:solidFill>
              <a:cs typeface="Arial" panose="020B0604020202020204" pitchFamily="34" charset="0"/>
            </a:endParaRPr>
          </a:p>
        </p:txBody>
      </p:sp>
      <p:sp>
        <p:nvSpPr>
          <p:cNvPr id="13" name="Rectangle 12">
            <a:extLst>
              <a:ext uri="{FF2B5EF4-FFF2-40B4-BE49-F238E27FC236}">
                <a16:creationId xmlns:a16="http://schemas.microsoft.com/office/drawing/2014/main" id="{67D65DF3-3E37-91BA-3A44-CD16A1EFB21C}"/>
              </a:ext>
            </a:extLst>
          </p:cNvPr>
          <p:cNvSpPr/>
          <p:nvPr/>
        </p:nvSpPr>
        <p:spPr>
          <a:xfrm>
            <a:off x="11006204" y="1286683"/>
            <a:ext cx="759523" cy="506196"/>
          </a:xfrm>
          <a:prstGeom prst="rect">
            <a:avLst/>
          </a:prstGeom>
          <a:solidFill>
            <a:schemeClr val="accent3">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100">
                <a:solidFill>
                  <a:srgbClr val="000000"/>
                </a:solidFill>
                <a:cs typeface="Arial" panose="020B0604020202020204" pitchFamily="34" charset="0"/>
              </a:rPr>
              <a:t>F</a:t>
            </a:r>
            <a:r>
              <a:rPr lang="en-US" sz="2100" baseline="-25000">
                <a:solidFill>
                  <a:srgbClr val="000000"/>
                </a:solidFill>
                <a:cs typeface="Arial" panose="020B0604020202020204" pitchFamily="34" charset="0"/>
              </a:rPr>
              <a:t>i+2.5</a:t>
            </a:r>
            <a:endParaRPr lang="en-IN" sz="2100" baseline="-25000">
              <a:solidFill>
                <a:srgbClr val="000000"/>
              </a:solidFill>
              <a:cs typeface="Arial" panose="020B0604020202020204" pitchFamily="34" charset="0"/>
            </a:endParaRPr>
          </a:p>
        </p:txBody>
      </p:sp>
      <p:sp>
        <p:nvSpPr>
          <p:cNvPr id="14" name="Rectangle 13">
            <a:extLst>
              <a:ext uri="{FF2B5EF4-FFF2-40B4-BE49-F238E27FC236}">
                <a16:creationId xmlns:a16="http://schemas.microsoft.com/office/drawing/2014/main" id="{7F5B5A4C-3CDF-F557-9FB1-FE9999FD9B43}"/>
              </a:ext>
            </a:extLst>
          </p:cNvPr>
          <p:cNvSpPr/>
          <p:nvPr/>
        </p:nvSpPr>
        <p:spPr>
          <a:xfrm>
            <a:off x="290627" y="1797384"/>
            <a:ext cx="1432800" cy="506196"/>
          </a:xfrm>
          <a:prstGeom prst="rect">
            <a:avLst/>
          </a:prstGeom>
          <a:solidFill>
            <a:schemeClr val="accent6">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2200">
              <a:solidFill>
                <a:srgbClr val="000000"/>
              </a:solidFill>
              <a:cs typeface="Arial" panose="020B0604020202020204" pitchFamily="34" charset="0"/>
            </a:endParaRPr>
          </a:p>
        </p:txBody>
      </p:sp>
      <p:sp>
        <p:nvSpPr>
          <p:cNvPr id="15" name="Rectangle 14">
            <a:extLst>
              <a:ext uri="{FF2B5EF4-FFF2-40B4-BE49-F238E27FC236}">
                <a16:creationId xmlns:a16="http://schemas.microsoft.com/office/drawing/2014/main" id="{39A04398-8C79-5504-13FE-1B344944B66D}"/>
              </a:ext>
            </a:extLst>
          </p:cNvPr>
          <p:cNvSpPr/>
          <p:nvPr/>
        </p:nvSpPr>
        <p:spPr>
          <a:xfrm>
            <a:off x="1723427" y="1790712"/>
            <a:ext cx="1432800" cy="506196"/>
          </a:xfrm>
          <a:prstGeom prst="rect">
            <a:avLst/>
          </a:prstGeom>
          <a:solidFill>
            <a:schemeClr val="accent6">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2200">
              <a:solidFill>
                <a:srgbClr val="000000"/>
              </a:solidFill>
              <a:cs typeface="Arial" panose="020B0604020202020204" pitchFamily="34" charset="0"/>
            </a:endParaRPr>
          </a:p>
        </p:txBody>
      </p:sp>
      <p:sp>
        <p:nvSpPr>
          <p:cNvPr id="16" name="Rectangle 15">
            <a:extLst>
              <a:ext uri="{FF2B5EF4-FFF2-40B4-BE49-F238E27FC236}">
                <a16:creationId xmlns:a16="http://schemas.microsoft.com/office/drawing/2014/main" id="{280E0495-0564-C4A8-9360-01532CD6F713}"/>
              </a:ext>
            </a:extLst>
          </p:cNvPr>
          <p:cNvSpPr/>
          <p:nvPr/>
        </p:nvSpPr>
        <p:spPr>
          <a:xfrm>
            <a:off x="3156227" y="1803422"/>
            <a:ext cx="1432800" cy="506196"/>
          </a:xfrm>
          <a:prstGeom prst="rect">
            <a:avLst/>
          </a:prstGeom>
          <a:solidFill>
            <a:schemeClr val="accent6">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a:solidFill>
                  <a:srgbClr val="000000"/>
                </a:solidFill>
                <a:cs typeface="Arial" panose="020B0604020202020204" pitchFamily="34" charset="0"/>
              </a:rPr>
              <a:t>F</a:t>
            </a:r>
            <a:r>
              <a:rPr lang="en-US" sz="2200" baseline="-25000">
                <a:solidFill>
                  <a:srgbClr val="000000"/>
                </a:solidFill>
                <a:cs typeface="Arial" panose="020B0604020202020204" pitchFamily="34" charset="0"/>
              </a:rPr>
              <a:t>i-0.5</a:t>
            </a:r>
            <a:endParaRPr lang="en-IN" sz="2200" baseline="-25000">
              <a:solidFill>
                <a:srgbClr val="000000"/>
              </a:solidFill>
              <a:cs typeface="Arial" panose="020B0604020202020204" pitchFamily="34" charset="0"/>
            </a:endParaRPr>
          </a:p>
        </p:txBody>
      </p:sp>
      <p:sp>
        <p:nvSpPr>
          <p:cNvPr id="17" name="Rectangle 16">
            <a:extLst>
              <a:ext uri="{FF2B5EF4-FFF2-40B4-BE49-F238E27FC236}">
                <a16:creationId xmlns:a16="http://schemas.microsoft.com/office/drawing/2014/main" id="{B249BCA7-C7B1-9D29-7578-A01DE670396E}"/>
              </a:ext>
            </a:extLst>
          </p:cNvPr>
          <p:cNvSpPr/>
          <p:nvPr/>
        </p:nvSpPr>
        <p:spPr>
          <a:xfrm>
            <a:off x="4589027" y="1796750"/>
            <a:ext cx="1432800" cy="506196"/>
          </a:xfrm>
          <a:prstGeom prst="rect">
            <a:avLst/>
          </a:prstGeom>
          <a:solidFill>
            <a:schemeClr val="accent6">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a:solidFill>
                  <a:srgbClr val="000000"/>
                </a:solidFill>
                <a:cs typeface="Arial" panose="020B0604020202020204" pitchFamily="34" charset="0"/>
              </a:rPr>
              <a:t>F</a:t>
            </a:r>
            <a:r>
              <a:rPr lang="en-US" sz="2200" baseline="-25000">
                <a:solidFill>
                  <a:srgbClr val="000000"/>
                </a:solidFill>
                <a:cs typeface="Arial" panose="020B0604020202020204" pitchFamily="34" charset="0"/>
              </a:rPr>
              <a:t>i</a:t>
            </a:r>
            <a:endParaRPr lang="en-IN" sz="2200" baseline="-25000">
              <a:solidFill>
                <a:srgbClr val="000000"/>
              </a:solidFill>
              <a:cs typeface="Arial" panose="020B0604020202020204" pitchFamily="34" charset="0"/>
            </a:endParaRPr>
          </a:p>
        </p:txBody>
      </p:sp>
      <p:sp>
        <p:nvSpPr>
          <p:cNvPr id="18" name="Rectangle 17">
            <a:extLst>
              <a:ext uri="{FF2B5EF4-FFF2-40B4-BE49-F238E27FC236}">
                <a16:creationId xmlns:a16="http://schemas.microsoft.com/office/drawing/2014/main" id="{DADC08EC-03C7-736D-558A-CD8A0E96C771}"/>
              </a:ext>
            </a:extLst>
          </p:cNvPr>
          <p:cNvSpPr/>
          <p:nvPr/>
        </p:nvSpPr>
        <p:spPr>
          <a:xfrm>
            <a:off x="6021827" y="1807573"/>
            <a:ext cx="1432800" cy="506196"/>
          </a:xfrm>
          <a:prstGeom prst="rect">
            <a:avLst/>
          </a:prstGeom>
          <a:solidFill>
            <a:schemeClr val="accent6">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a:solidFill>
                  <a:srgbClr val="000000"/>
                </a:solidFill>
                <a:cs typeface="Arial" panose="020B0604020202020204" pitchFamily="34" charset="0"/>
              </a:rPr>
              <a:t>F</a:t>
            </a:r>
            <a:r>
              <a:rPr lang="en-US" sz="2200" baseline="-25000">
                <a:solidFill>
                  <a:srgbClr val="000000"/>
                </a:solidFill>
                <a:cs typeface="Arial" panose="020B0604020202020204" pitchFamily="34" charset="0"/>
              </a:rPr>
              <a:t>i+0.5</a:t>
            </a:r>
            <a:endParaRPr lang="en-IN" sz="2200" baseline="-25000">
              <a:solidFill>
                <a:srgbClr val="000000"/>
              </a:solidFill>
              <a:cs typeface="Arial" panose="020B0604020202020204" pitchFamily="34" charset="0"/>
            </a:endParaRPr>
          </a:p>
        </p:txBody>
      </p:sp>
      <p:sp>
        <p:nvSpPr>
          <p:cNvPr id="19" name="Rectangle 18">
            <a:extLst>
              <a:ext uri="{FF2B5EF4-FFF2-40B4-BE49-F238E27FC236}">
                <a16:creationId xmlns:a16="http://schemas.microsoft.com/office/drawing/2014/main" id="{6AD4294E-F654-2E78-D267-71E79C3A6976}"/>
              </a:ext>
            </a:extLst>
          </p:cNvPr>
          <p:cNvSpPr/>
          <p:nvPr/>
        </p:nvSpPr>
        <p:spPr>
          <a:xfrm>
            <a:off x="7454627" y="1800901"/>
            <a:ext cx="1432800" cy="506196"/>
          </a:xfrm>
          <a:prstGeom prst="rect">
            <a:avLst/>
          </a:prstGeom>
          <a:solidFill>
            <a:schemeClr val="accent6">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a:solidFill>
                  <a:srgbClr val="000000"/>
                </a:solidFill>
                <a:cs typeface="Arial" panose="020B0604020202020204" pitchFamily="34" charset="0"/>
              </a:rPr>
              <a:t>F</a:t>
            </a:r>
            <a:r>
              <a:rPr lang="en-US" sz="2200" baseline="-25000">
                <a:solidFill>
                  <a:srgbClr val="000000"/>
                </a:solidFill>
                <a:cs typeface="Arial" panose="020B0604020202020204" pitchFamily="34" charset="0"/>
              </a:rPr>
              <a:t>i+1</a:t>
            </a:r>
            <a:endParaRPr lang="en-IN" sz="2200" baseline="-25000">
              <a:solidFill>
                <a:srgbClr val="000000"/>
              </a:solidFill>
              <a:cs typeface="Arial" panose="020B0604020202020204" pitchFamily="34" charset="0"/>
            </a:endParaRPr>
          </a:p>
        </p:txBody>
      </p:sp>
      <p:sp>
        <p:nvSpPr>
          <p:cNvPr id="20" name="Rectangle 19">
            <a:extLst>
              <a:ext uri="{FF2B5EF4-FFF2-40B4-BE49-F238E27FC236}">
                <a16:creationId xmlns:a16="http://schemas.microsoft.com/office/drawing/2014/main" id="{88BC3A87-683B-CC16-785C-52692C09E818}"/>
              </a:ext>
            </a:extLst>
          </p:cNvPr>
          <p:cNvSpPr/>
          <p:nvPr/>
        </p:nvSpPr>
        <p:spPr>
          <a:xfrm>
            <a:off x="8905764" y="1807573"/>
            <a:ext cx="1432800" cy="506196"/>
          </a:xfrm>
          <a:prstGeom prst="rect">
            <a:avLst/>
          </a:prstGeom>
          <a:solidFill>
            <a:schemeClr val="accent6">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a:solidFill>
                  <a:srgbClr val="000000"/>
                </a:solidFill>
                <a:cs typeface="Arial" panose="020B0604020202020204" pitchFamily="34" charset="0"/>
              </a:rPr>
              <a:t>F</a:t>
            </a:r>
            <a:r>
              <a:rPr lang="en-US" sz="2200" baseline="-25000">
                <a:solidFill>
                  <a:srgbClr val="000000"/>
                </a:solidFill>
                <a:cs typeface="Arial" panose="020B0604020202020204" pitchFamily="34" charset="0"/>
              </a:rPr>
              <a:t>i+1.5</a:t>
            </a:r>
            <a:endParaRPr lang="en-IN" sz="2200" baseline="-25000">
              <a:solidFill>
                <a:srgbClr val="000000"/>
              </a:solidFill>
              <a:cs typeface="Arial" panose="020B0604020202020204" pitchFamily="34" charset="0"/>
            </a:endParaRPr>
          </a:p>
        </p:txBody>
      </p:sp>
      <p:sp>
        <p:nvSpPr>
          <p:cNvPr id="21" name="Rectangle 20">
            <a:extLst>
              <a:ext uri="{FF2B5EF4-FFF2-40B4-BE49-F238E27FC236}">
                <a16:creationId xmlns:a16="http://schemas.microsoft.com/office/drawing/2014/main" id="{DB181717-A21D-5B02-4B0D-F2AE26B1C859}"/>
              </a:ext>
            </a:extLst>
          </p:cNvPr>
          <p:cNvSpPr/>
          <p:nvPr/>
        </p:nvSpPr>
        <p:spPr>
          <a:xfrm>
            <a:off x="10338564" y="1800901"/>
            <a:ext cx="1432800" cy="506196"/>
          </a:xfrm>
          <a:prstGeom prst="rect">
            <a:avLst/>
          </a:prstGeom>
          <a:solidFill>
            <a:schemeClr val="accent6">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a:solidFill>
                  <a:srgbClr val="000000"/>
                </a:solidFill>
                <a:cs typeface="Arial" panose="020B0604020202020204" pitchFamily="34" charset="0"/>
              </a:rPr>
              <a:t>F</a:t>
            </a:r>
            <a:r>
              <a:rPr lang="en-US" sz="2200" baseline="-25000">
                <a:solidFill>
                  <a:srgbClr val="000000"/>
                </a:solidFill>
                <a:cs typeface="Arial" panose="020B0604020202020204" pitchFamily="34" charset="0"/>
              </a:rPr>
              <a:t>i+2</a:t>
            </a:r>
            <a:endParaRPr lang="en-IN" sz="2200" baseline="-25000">
              <a:solidFill>
                <a:srgbClr val="000000"/>
              </a:solidFill>
              <a:cs typeface="Arial" panose="020B0604020202020204" pitchFamily="34" charset="0"/>
            </a:endParaRPr>
          </a:p>
        </p:txBody>
      </p:sp>
      <p:cxnSp>
        <p:nvCxnSpPr>
          <p:cNvPr id="22" name="Straight Connector 21">
            <a:extLst>
              <a:ext uri="{FF2B5EF4-FFF2-40B4-BE49-F238E27FC236}">
                <a16:creationId xmlns:a16="http://schemas.microsoft.com/office/drawing/2014/main" id="{0027F97F-5C6A-4E31-03C5-48DBC45536B2}"/>
              </a:ext>
            </a:extLst>
          </p:cNvPr>
          <p:cNvCxnSpPr>
            <a:cxnSpLocks/>
          </p:cNvCxnSpPr>
          <p:nvPr/>
        </p:nvCxnSpPr>
        <p:spPr>
          <a:xfrm>
            <a:off x="1723427" y="1807573"/>
            <a:ext cx="0" cy="506196"/>
          </a:xfrm>
          <a:prstGeom prst="line">
            <a:avLst/>
          </a:prstGeom>
          <a:ln w="28575">
            <a:noFill/>
            <a:prstDash val="sysDash"/>
          </a:ln>
          <a:effectLst/>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6D77C10-51A2-FE54-867F-695CEF80D6F5}"/>
              </a:ext>
            </a:extLst>
          </p:cNvPr>
          <p:cNvCxnSpPr>
            <a:cxnSpLocks/>
          </p:cNvCxnSpPr>
          <p:nvPr/>
        </p:nvCxnSpPr>
        <p:spPr>
          <a:xfrm>
            <a:off x="3161035" y="1797063"/>
            <a:ext cx="0" cy="506196"/>
          </a:xfrm>
          <a:prstGeom prst="line">
            <a:avLst/>
          </a:prstGeom>
          <a:ln w="28575">
            <a:noFill/>
            <a:prstDash val="sysDash"/>
          </a:ln>
          <a:effectLst/>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6765918E-3AB0-42B7-E1D2-6F6408687379}"/>
              </a:ext>
            </a:extLst>
          </p:cNvPr>
          <p:cNvCxnSpPr>
            <a:cxnSpLocks/>
          </p:cNvCxnSpPr>
          <p:nvPr/>
        </p:nvCxnSpPr>
        <p:spPr>
          <a:xfrm>
            <a:off x="4589027" y="1807573"/>
            <a:ext cx="0" cy="506196"/>
          </a:xfrm>
          <a:prstGeom prst="line">
            <a:avLst/>
          </a:prstGeom>
          <a:ln w="28575">
            <a:noFill/>
            <a:prstDash val="sysDash"/>
          </a:ln>
          <a:effectLst/>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7C0A814-7001-EBC3-70EB-F26AB1A99BDC}"/>
              </a:ext>
            </a:extLst>
          </p:cNvPr>
          <p:cNvCxnSpPr>
            <a:cxnSpLocks/>
          </p:cNvCxnSpPr>
          <p:nvPr/>
        </p:nvCxnSpPr>
        <p:spPr>
          <a:xfrm>
            <a:off x="6023088" y="1803422"/>
            <a:ext cx="0" cy="506196"/>
          </a:xfrm>
          <a:prstGeom prst="line">
            <a:avLst/>
          </a:prstGeom>
          <a:ln w="28575">
            <a:noFill/>
            <a:prstDash val="sysDash"/>
          </a:ln>
          <a:effectLst/>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BE035AF-C3FD-9FA5-DBD9-83EC1731584F}"/>
              </a:ext>
            </a:extLst>
          </p:cNvPr>
          <p:cNvCxnSpPr>
            <a:cxnSpLocks/>
          </p:cNvCxnSpPr>
          <p:nvPr/>
        </p:nvCxnSpPr>
        <p:spPr>
          <a:xfrm>
            <a:off x="7454627" y="1803422"/>
            <a:ext cx="0" cy="506196"/>
          </a:xfrm>
          <a:prstGeom prst="line">
            <a:avLst/>
          </a:prstGeom>
          <a:ln w="28575">
            <a:noFill/>
            <a:prstDash val="sysDash"/>
          </a:ln>
          <a:effectLst/>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87D24C46-CF58-5382-6930-E44F133992A9}"/>
              </a:ext>
            </a:extLst>
          </p:cNvPr>
          <p:cNvCxnSpPr>
            <a:cxnSpLocks/>
          </p:cNvCxnSpPr>
          <p:nvPr/>
        </p:nvCxnSpPr>
        <p:spPr>
          <a:xfrm>
            <a:off x="8887427" y="1797063"/>
            <a:ext cx="0" cy="506196"/>
          </a:xfrm>
          <a:prstGeom prst="line">
            <a:avLst/>
          </a:prstGeom>
          <a:ln w="28575">
            <a:noFill/>
            <a:prstDash val="sysDash"/>
          </a:ln>
          <a:effectLst/>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0C0B65A-CE7C-FB37-1F2B-35ECC7C24071}"/>
              </a:ext>
            </a:extLst>
          </p:cNvPr>
          <p:cNvCxnSpPr>
            <a:cxnSpLocks/>
          </p:cNvCxnSpPr>
          <p:nvPr/>
        </p:nvCxnSpPr>
        <p:spPr>
          <a:xfrm>
            <a:off x="10350005" y="1803422"/>
            <a:ext cx="0" cy="506196"/>
          </a:xfrm>
          <a:prstGeom prst="line">
            <a:avLst/>
          </a:prstGeom>
          <a:ln w="28575">
            <a:noFill/>
            <a:prstDash val="sysDash"/>
          </a:ln>
          <a:effectLst/>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B2269D51-25F3-362E-F399-1B647DE56A75}"/>
              </a:ext>
            </a:extLst>
          </p:cNvPr>
          <p:cNvSpPr/>
          <p:nvPr/>
        </p:nvSpPr>
        <p:spPr>
          <a:xfrm>
            <a:off x="317859" y="3767574"/>
            <a:ext cx="2114693" cy="506196"/>
          </a:xfrm>
          <a:prstGeom prst="rect">
            <a:avLst/>
          </a:prstGeom>
          <a:solidFill>
            <a:schemeClr val="accent1">
              <a:lumMod val="60000"/>
              <a:lumOff val="4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100">
                <a:solidFill>
                  <a:srgbClr val="000000"/>
                </a:solidFill>
                <a:cs typeface="Arial" panose="020B0604020202020204" pitchFamily="34" charset="0"/>
              </a:rPr>
              <a:t>Rendering F</a:t>
            </a:r>
            <a:r>
              <a:rPr lang="en-US" sz="2100" baseline="-25000">
                <a:solidFill>
                  <a:srgbClr val="000000"/>
                </a:solidFill>
                <a:cs typeface="Arial" panose="020B0604020202020204" pitchFamily="34" charset="0"/>
              </a:rPr>
              <a:t>i</a:t>
            </a:r>
            <a:endParaRPr lang="en-IN" sz="2100" baseline="-25000">
              <a:solidFill>
                <a:srgbClr val="000000"/>
              </a:solidFill>
              <a:cs typeface="Arial" panose="020B0604020202020204" pitchFamily="34" charset="0"/>
            </a:endParaRPr>
          </a:p>
        </p:txBody>
      </p:sp>
      <p:sp>
        <p:nvSpPr>
          <p:cNvPr id="30" name="Rectangle 29">
            <a:extLst>
              <a:ext uri="{FF2B5EF4-FFF2-40B4-BE49-F238E27FC236}">
                <a16:creationId xmlns:a16="http://schemas.microsoft.com/office/drawing/2014/main" id="{86747CCF-5E80-2828-A754-D153BBB84351}"/>
              </a:ext>
            </a:extLst>
          </p:cNvPr>
          <p:cNvSpPr/>
          <p:nvPr/>
        </p:nvSpPr>
        <p:spPr>
          <a:xfrm>
            <a:off x="2418299" y="3779868"/>
            <a:ext cx="759523" cy="506196"/>
          </a:xfrm>
          <a:prstGeom prst="rect">
            <a:avLst/>
          </a:prstGeom>
          <a:solidFill>
            <a:schemeClr val="accent3">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100">
                <a:solidFill>
                  <a:srgbClr val="000000"/>
                </a:solidFill>
                <a:cs typeface="Arial" panose="020B0604020202020204" pitchFamily="34" charset="0"/>
              </a:rPr>
              <a:t>F</a:t>
            </a:r>
            <a:r>
              <a:rPr lang="en-US" sz="2100" baseline="-25000">
                <a:solidFill>
                  <a:srgbClr val="000000"/>
                </a:solidFill>
                <a:cs typeface="Arial" panose="020B0604020202020204" pitchFamily="34" charset="0"/>
              </a:rPr>
              <a:t>i+0.5</a:t>
            </a:r>
            <a:endParaRPr lang="en-IN" sz="2100" baseline="-25000">
              <a:solidFill>
                <a:srgbClr val="000000"/>
              </a:solidFill>
              <a:cs typeface="Arial" panose="020B0604020202020204" pitchFamily="34" charset="0"/>
            </a:endParaRPr>
          </a:p>
        </p:txBody>
      </p:sp>
      <p:sp>
        <p:nvSpPr>
          <p:cNvPr id="31" name="Rectangle 30">
            <a:extLst>
              <a:ext uri="{FF2B5EF4-FFF2-40B4-BE49-F238E27FC236}">
                <a16:creationId xmlns:a16="http://schemas.microsoft.com/office/drawing/2014/main" id="{D796A5BB-002C-69B4-FB6F-46C4C8E633C6}"/>
              </a:ext>
            </a:extLst>
          </p:cNvPr>
          <p:cNvSpPr/>
          <p:nvPr/>
        </p:nvSpPr>
        <p:spPr>
          <a:xfrm>
            <a:off x="3186947" y="3779868"/>
            <a:ext cx="2114693" cy="506196"/>
          </a:xfrm>
          <a:prstGeom prst="rect">
            <a:avLst/>
          </a:prstGeom>
          <a:solidFill>
            <a:schemeClr val="accent1">
              <a:lumMod val="60000"/>
              <a:lumOff val="4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100">
                <a:solidFill>
                  <a:srgbClr val="000000"/>
                </a:solidFill>
                <a:cs typeface="Arial" panose="020B0604020202020204" pitchFamily="34" charset="0"/>
              </a:rPr>
              <a:t>Rendering F</a:t>
            </a:r>
            <a:r>
              <a:rPr lang="en-US" sz="2100" baseline="-25000">
                <a:solidFill>
                  <a:srgbClr val="000000"/>
                </a:solidFill>
                <a:cs typeface="Arial" panose="020B0604020202020204" pitchFamily="34" charset="0"/>
              </a:rPr>
              <a:t>i+1</a:t>
            </a:r>
            <a:endParaRPr lang="en-IN" sz="2100" baseline="-25000">
              <a:solidFill>
                <a:srgbClr val="000000"/>
              </a:solidFill>
              <a:cs typeface="Arial" panose="020B0604020202020204" pitchFamily="34" charset="0"/>
            </a:endParaRPr>
          </a:p>
        </p:txBody>
      </p:sp>
      <p:sp>
        <p:nvSpPr>
          <p:cNvPr id="32" name="Rectangle 31">
            <a:extLst>
              <a:ext uri="{FF2B5EF4-FFF2-40B4-BE49-F238E27FC236}">
                <a16:creationId xmlns:a16="http://schemas.microsoft.com/office/drawing/2014/main" id="{56D7388E-984C-E9D7-784E-E1738A8F9DAE}"/>
              </a:ext>
            </a:extLst>
          </p:cNvPr>
          <p:cNvSpPr/>
          <p:nvPr/>
        </p:nvSpPr>
        <p:spPr>
          <a:xfrm>
            <a:off x="5287387" y="3806076"/>
            <a:ext cx="759523" cy="506196"/>
          </a:xfrm>
          <a:prstGeom prst="rect">
            <a:avLst/>
          </a:prstGeom>
          <a:solidFill>
            <a:schemeClr val="accent3">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a:solidFill>
                  <a:srgbClr val="000000"/>
                </a:solidFill>
                <a:cs typeface="Arial" panose="020B0604020202020204" pitchFamily="34" charset="0"/>
              </a:rPr>
              <a:t>F</a:t>
            </a:r>
            <a:r>
              <a:rPr lang="en-US" sz="2200" baseline="-25000">
                <a:solidFill>
                  <a:srgbClr val="000000"/>
                </a:solidFill>
                <a:cs typeface="Arial" panose="020B0604020202020204" pitchFamily="34" charset="0"/>
              </a:rPr>
              <a:t>i+1.5</a:t>
            </a:r>
            <a:endParaRPr lang="en-IN" sz="2200" baseline="-25000">
              <a:solidFill>
                <a:srgbClr val="000000"/>
              </a:solidFill>
              <a:cs typeface="Arial" panose="020B0604020202020204" pitchFamily="34" charset="0"/>
            </a:endParaRPr>
          </a:p>
        </p:txBody>
      </p:sp>
      <p:sp>
        <p:nvSpPr>
          <p:cNvPr id="33" name="Rectangle 32">
            <a:extLst>
              <a:ext uri="{FF2B5EF4-FFF2-40B4-BE49-F238E27FC236}">
                <a16:creationId xmlns:a16="http://schemas.microsoft.com/office/drawing/2014/main" id="{9760277D-30A6-9A85-99DF-44D2D4096019}"/>
              </a:ext>
            </a:extLst>
          </p:cNvPr>
          <p:cNvSpPr/>
          <p:nvPr/>
        </p:nvSpPr>
        <p:spPr>
          <a:xfrm>
            <a:off x="6046197" y="3787231"/>
            <a:ext cx="2114693" cy="506196"/>
          </a:xfrm>
          <a:prstGeom prst="rect">
            <a:avLst/>
          </a:prstGeom>
          <a:solidFill>
            <a:schemeClr val="accent1">
              <a:lumMod val="60000"/>
              <a:lumOff val="4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100">
                <a:solidFill>
                  <a:srgbClr val="000000"/>
                </a:solidFill>
                <a:cs typeface="Arial" panose="020B0604020202020204" pitchFamily="34" charset="0"/>
              </a:rPr>
              <a:t>Rendering F</a:t>
            </a:r>
            <a:r>
              <a:rPr lang="en-US" sz="2100" baseline="-25000">
                <a:solidFill>
                  <a:srgbClr val="000000"/>
                </a:solidFill>
                <a:cs typeface="Arial" panose="020B0604020202020204" pitchFamily="34" charset="0"/>
              </a:rPr>
              <a:t>i+2</a:t>
            </a:r>
            <a:endParaRPr lang="en-IN" sz="2100" baseline="-25000">
              <a:solidFill>
                <a:srgbClr val="000000"/>
              </a:solidFill>
              <a:cs typeface="Arial" panose="020B0604020202020204" pitchFamily="34" charset="0"/>
            </a:endParaRPr>
          </a:p>
        </p:txBody>
      </p:sp>
      <p:sp>
        <p:nvSpPr>
          <p:cNvPr id="34" name="Rectangle 33">
            <a:extLst>
              <a:ext uri="{FF2B5EF4-FFF2-40B4-BE49-F238E27FC236}">
                <a16:creationId xmlns:a16="http://schemas.microsoft.com/office/drawing/2014/main" id="{F2B96646-EC5F-6250-E0F9-F9D4F8E63CE0}"/>
              </a:ext>
            </a:extLst>
          </p:cNvPr>
          <p:cNvSpPr/>
          <p:nvPr/>
        </p:nvSpPr>
        <p:spPr>
          <a:xfrm>
            <a:off x="8169399" y="3793782"/>
            <a:ext cx="759523" cy="506196"/>
          </a:xfrm>
          <a:prstGeom prst="rect">
            <a:avLst/>
          </a:prstGeom>
          <a:solidFill>
            <a:schemeClr val="accent3">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100">
                <a:solidFill>
                  <a:srgbClr val="000000"/>
                </a:solidFill>
                <a:cs typeface="Arial" panose="020B0604020202020204" pitchFamily="34" charset="0"/>
              </a:rPr>
              <a:t>F</a:t>
            </a:r>
            <a:r>
              <a:rPr lang="en-US" sz="2100" baseline="-25000">
                <a:solidFill>
                  <a:srgbClr val="000000"/>
                </a:solidFill>
                <a:cs typeface="Arial" panose="020B0604020202020204" pitchFamily="34" charset="0"/>
              </a:rPr>
              <a:t>i+2.5</a:t>
            </a:r>
            <a:endParaRPr lang="en-IN" sz="2100" baseline="-25000">
              <a:solidFill>
                <a:srgbClr val="000000"/>
              </a:solidFill>
              <a:cs typeface="Arial" panose="020B0604020202020204" pitchFamily="34" charset="0"/>
            </a:endParaRPr>
          </a:p>
        </p:txBody>
      </p:sp>
      <p:sp>
        <p:nvSpPr>
          <p:cNvPr id="35" name="Rectangle 34">
            <a:extLst>
              <a:ext uri="{FF2B5EF4-FFF2-40B4-BE49-F238E27FC236}">
                <a16:creationId xmlns:a16="http://schemas.microsoft.com/office/drawing/2014/main" id="{4E026B81-40D6-6503-AEB8-9DBA0A531D59}"/>
              </a:ext>
            </a:extLst>
          </p:cNvPr>
          <p:cNvSpPr/>
          <p:nvPr/>
        </p:nvSpPr>
        <p:spPr>
          <a:xfrm>
            <a:off x="8938047" y="3779868"/>
            <a:ext cx="2114693" cy="506196"/>
          </a:xfrm>
          <a:prstGeom prst="rect">
            <a:avLst/>
          </a:prstGeom>
          <a:solidFill>
            <a:schemeClr val="accent1">
              <a:lumMod val="60000"/>
              <a:lumOff val="4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100">
                <a:solidFill>
                  <a:srgbClr val="000000"/>
                </a:solidFill>
                <a:cs typeface="Arial" panose="020B0604020202020204" pitchFamily="34" charset="0"/>
              </a:rPr>
              <a:t>Rendering F</a:t>
            </a:r>
            <a:r>
              <a:rPr lang="en-US" sz="2100" baseline="-25000">
                <a:solidFill>
                  <a:srgbClr val="000000"/>
                </a:solidFill>
                <a:cs typeface="Arial" panose="020B0604020202020204" pitchFamily="34" charset="0"/>
              </a:rPr>
              <a:t>i+3</a:t>
            </a:r>
            <a:endParaRPr lang="en-IN" sz="2100" baseline="-25000">
              <a:solidFill>
                <a:srgbClr val="000000"/>
              </a:solidFill>
              <a:cs typeface="Arial" panose="020B0604020202020204" pitchFamily="34" charset="0"/>
            </a:endParaRPr>
          </a:p>
        </p:txBody>
      </p:sp>
      <p:sp>
        <p:nvSpPr>
          <p:cNvPr id="36" name="Rectangle 35">
            <a:extLst>
              <a:ext uri="{FF2B5EF4-FFF2-40B4-BE49-F238E27FC236}">
                <a16:creationId xmlns:a16="http://schemas.microsoft.com/office/drawing/2014/main" id="{3E29AF05-B9A9-91E5-2698-D000998FE691}"/>
              </a:ext>
            </a:extLst>
          </p:cNvPr>
          <p:cNvSpPr/>
          <p:nvPr/>
        </p:nvSpPr>
        <p:spPr>
          <a:xfrm>
            <a:off x="11047723" y="3787604"/>
            <a:ext cx="759523" cy="506196"/>
          </a:xfrm>
          <a:prstGeom prst="rect">
            <a:avLst/>
          </a:prstGeom>
          <a:solidFill>
            <a:schemeClr val="accent3">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100">
                <a:solidFill>
                  <a:srgbClr val="000000"/>
                </a:solidFill>
                <a:cs typeface="Arial" panose="020B0604020202020204" pitchFamily="34" charset="0"/>
              </a:rPr>
              <a:t>F</a:t>
            </a:r>
            <a:r>
              <a:rPr lang="en-US" sz="2100" baseline="-25000">
                <a:solidFill>
                  <a:srgbClr val="000000"/>
                </a:solidFill>
                <a:cs typeface="Arial" panose="020B0604020202020204" pitchFamily="34" charset="0"/>
              </a:rPr>
              <a:t>i+3.5</a:t>
            </a:r>
            <a:endParaRPr lang="en-IN" sz="2100" baseline="-25000">
              <a:solidFill>
                <a:srgbClr val="000000"/>
              </a:solidFill>
              <a:cs typeface="Arial" panose="020B0604020202020204" pitchFamily="34" charset="0"/>
            </a:endParaRPr>
          </a:p>
        </p:txBody>
      </p:sp>
      <p:sp>
        <p:nvSpPr>
          <p:cNvPr id="37" name="Rectangle 36">
            <a:extLst>
              <a:ext uri="{FF2B5EF4-FFF2-40B4-BE49-F238E27FC236}">
                <a16:creationId xmlns:a16="http://schemas.microsoft.com/office/drawing/2014/main" id="{4B980B9D-28DB-EB30-1B95-D86C91A74F98}"/>
              </a:ext>
            </a:extLst>
          </p:cNvPr>
          <p:cNvSpPr/>
          <p:nvPr/>
        </p:nvSpPr>
        <p:spPr>
          <a:xfrm>
            <a:off x="961740" y="4319757"/>
            <a:ext cx="1432800" cy="506196"/>
          </a:xfrm>
          <a:prstGeom prst="rect">
            <a:avLst/>
          </a:prstGeom>
          <a:solidFill>
            <a:schemeClr val="accent6">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sz="2200" baseline="-25000">
              <a:solidFill>
                <a:srgbClr val="000000"/>
              </a:solidFill>
              <a:cs typeface="Arial" panose="020B0604020202020204" pitchFamily="34" charset="0"/>
            </a:endParaRPr>
          </a:p>
        </p:txBody>
      </p:sp>
      <p:sp>
        <p:nvSpPr>
          <p:cNvPr id="38" name="Rectangle 37">
            <a:extLst>
              <a:ext uri="{FF2B5EF4-FFF2-40B4-BE49-F238E27FC236}">
                <a16:creationId xmlns:a16="http://schemas.microsoft.com/office/drawing/2014/main" id="{2F359E20-99AA-8D14-0B00-128E01363D98}"/>
              </a:ext>
            </a:extLst>
          </p:cNvPr>
          <p:cNvSpPr/>
          <p:nvPr/>
        </p:nvSpPr>
        <p:spPr>
          <a:xfrm>
            <a:off x="2394540" y="4332467"/>
            <a:ext cx="1432800" cy="506196"/>
          </a:xfrm>
          <a:prstGeom prst="rect">
            <a:avLst/>
          </a:prstGeom>
          <a:solidFill>
            <a:schemeClr val="accent6">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a:solidFill>
                  <a:srgbClr val="000000"/>
                </a:solidFill>
                <a:cs typeface="Arial" panose="020B0604020202020204" pitchFamily="34" charset="0"/>
              </a:rPr>
              <a:t>F</a:t>
            </a:r>
            <a:r>
              <a:rPr lang="en-US" sz="2200" baseline="-25000">
                <a:solidFill>
                  <a:srgbClr val="000000"/>
                </a:solidFill>
                <a:cs typeface="Arial" panose="020B0604020202020204" pitchFamily="34" charset="0"/>
              </a:rPr>
              <a:t>i</a:t>
            </a:r>
            <a:endParaRPr lang="en-IN" sz="2200" baseline="-25000">
              <a:solidFill>
                <a:srgbClr val="000000"/>
              </a:solidFill>
              <a:cs typeface="Arial" panose="020B0604020202020204" pitchFamily="34" charset="0"/>
            </a:endParaRPr>
          </a:p>
        </p:txBody>
      </p:sp>
      <p:sp>
        <p:nvSpPr>
          <p:cNvPr id="39" name="Rectangle 38">
            <a:extLst>
              <a:ext uri="{FF2B5EF4-FFF2-40B4-BE49-F238E27FC236}">
                <a16:creationId xmlns:a16="http://schemas.microsoft.com/office/drawing/2014/main" id="{700F9B39-1594-7DD4-8C2A-2D88D4A687FD}"/>
              </a:ext>
            </a:extLst>
          </p:cNvPr>
          <p:cNvSpPr/>
          <p:nvPr/>
        </p:nvSpPr>
        <p:spPr>
          <a:xfrm>
            <a:off x="3827340" y="4325795"/>
            <a:ext cx="1432800" cy="506196"/>
          </a:xfrm>
          <a:prstGeom prst="rect">
            <a:avLst/>
          </a:prstGeom>
          <a:solidFill>
            <a:schemeClr val="accent6">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a:solidFill>
                  <a:srgbClr val="000000"/>
                </a:solidFill>
                <a:cs typeface="Arial" panose="020B0604020202020204" pitchFamily="34" charset="0"/>
              </a:rPr>
              <a:t>F</a:t>
            </a:r>
            <a:r>
              <a:rPr lang="en-US" sz="2200" baseline="-25000">
                <a:solidFill>
                  <a:srgbClr val="000000"/>
                </a:solidFill>
                <a:cs typeface="Arial" panose="020B0604020202020204" pitchFamily="34" charset="0"/>
              </a:rPr>
              <a:t>i+0.5</a:t>
            </a:r>
            <a:endParaRPr lang="en-IN" sz="2200" baseline="-25000">
              <a:solidFill>
                <a:srgbClr val="000000"/>
              </a:solidFill>
              <a:cs typeface="Arial" panose="020B0604020202020204" pitchFamily="34" charset="0"/>
            </a:endParaRPr>
          </a:p>
        </p:txBody>
      </p:sp>
      <p:sp>
        <p:nvSpPr>
          <p:cNvPr id="40" name="Rectangle 39">
            <a:extLst>
              <a:ext uri="{FF2B5EF4-FFF2-40B4-BE49-F238E27FC236}">
                <a16:creationId xmlns:a16="http://schemas.microsoft.com/office/drawing/2014/main" id="{ACB7442E-A38E-6B0F-6F04-6FFFB9AAB57D}"/>
              </a:ext>
            </a:extLst>
          </p:cNvPr>
          <p:cNvSpPr/>
          <p:nvPr/>
        </p:nvSpPr>
        <p:spPr>
          <a:xfrm>
            <a:off x="5260140" y="4336618"/>
            <a:ext cx="1432800" cy="506196"/>
          </a:xfrm>
          <a:prstGeom prst="rect">
            <a:avLst/>
          </a:prstGeom>
          <a:solidFill>
            <a:schemeClr val="accent6">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a:solidFill>
                  <a:srgbClr val="000000"/>
                </a:solidFill>
                <a:cs typeface="Arial" panose="020B0604020202020204" pitchFamily="34" charset="0"/>
              </a:rPr>
              <a:t>F</a:t>
            </a:r>
            <a:r>
              <a:rPr lang="en-US" sz="2200" baseline="-25000">
                <a:solidFill>
                  <a:srgbClr val="000000"/>
                </a:solidFill>
                <a:cs typeface="Arial" panose="020B0604020202020204" pitchFamily="34" charset="0"/>
              </a:rPr>
              <a:t>i+1</a:t>
            </a:r>
            <a:endParaRPr lang="en-IN" sz="2200" baseline="-25000">
              <a:solidFill>
                <a:srgbClr val="000000"/>
              </a:solidFill>
              <a:cs typeface="Arial" panose="020B0604020202020204" pitchFamily="34" charset="0"/>
            </a:endParaRPr>
          </a:p>
        </p:txBody>
      </p:sp>
      <p:sp>
        <p:nvSpPr>
          <p:cNvPr id="41" name="Rectangle 40">
            <a:extLst>
              <a:ext uri="{FF2B5EF4-FFF2-40B4-BE49-F238E27FC236}">
                <a16:creationId xmlns:a16="http://schemas.microsoft.com/office/drawing/2014/main" id="{F17B21B2-6D53-D959-DB1C-47B0B6D40866}"/>
              </a:ext>
            </a:extLst>
          </p:cNvPr>
          <p:cNvSpPr/>
          <p:nvPr/>
        </p:nvSpPr>
        <p:spPr>
          <a:xfrm>
            <a:off x="6692940" y="4329946"/>
            <a:ext cx="1432800" cy="506196"/>
          </a:xfrm>
          <a:prstGeom prst="rect">
            <a:avLst/>
          </a:prstGeom>
          <a:solidFill>
            <a:schemeClr val="accent6">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a:solidFill>
                  <a:srgbClr val="000000"/>
                </a:solidFill>
                <a:cs typeface="Arial" panose="020B0604020202020204" pitchFamily="34" charset="0"/>
              </a:rPr>
              <a:t>F</a:t>
            </a:r>
            <a:r>
              <a:rPr lang="en-US" sz="2200" baseline="-25000">
                <a:solidFill>
                  <a:srgbClr val="000000"/>
                </a:solidFill>
                <a:cs typeface="Arial" panose="020B0604020202020204" pitchFamily="34" charset="0"/>
              </a:rPr>
              <a:t>i+1.5</a:t>
            </a:r>
            <a:endParaRPr lang="en-IN" sz="2200" baseline="-25000">
              <a:solidFill>
                <a:srgbClr val="000000"/>
              </a:solidFill>
              <a:cs typeface="Arial" panose="020B0604020202020204" pitchFamily="34" charset="0"/>
            </a:endParaRPr>
          </a:p>
        </p:txBody>
      </p:sp>
      <p:sp>
        <p:nvSpPr>
          <p:cNvPr id="42" name="Rectangle 41">
            <a:extLst>
              <a:ext uri="{FF2B5EF4-FFF2-40B4-BE49-F238E27FC236}">
                <a16:creationId xmlns:a16="http://schemas.microsoft.com/office/drawing/2014/main" id="{19B73199-EC39-1B2D-120D-C3818AC3DDCC}"/>
              </a:ext>
            </a:extLst>
          </p:cNvPr>
          <p:cNvSpPr/>
          <p:nvPr/>
        </p:nvSpPr>
        <p:spPr>
          <a:xfrm>
            <a:off x="8144077" y="4336618"/>
            <a:ext cx="1432800" cy="506196"/>
          </a:xfrm>
          <a:prstGeom prst="rect">
            <a:avLst/>
          </a:prstGeom>
          <a:solidFill>
            <a:schemeClr val="accent6">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a:solidFill>
                  <a:srgbClr val="000000"/>
                </a:solidFill>
                <a:cs typeface="Arial" panose="020B0604020202020204" pitchFamily="34" charset="0"/>
              </a:rPr>
              <a:t>F</a:t>
            </a:r>
            <a:r>
              <a:rPr lang="en-US" sz="2200" baseline="-25000">
                <a:solidFill>
                  <a:srgbClr val="000000"/>
                </a:solidFill>
                <a:cs typeface="Arial" panose="020B0604020202020204" pitchFamily="34" charset="0"/>
              </a:rPr>
              <a:t>i+2</a:t>
            </a:r>
            <a:endParaRPr lang="en-IN" sz="2200" baseline="-25000">
              <a:solidFill>
                <a:srgbClr val="000000"/>
              </a:solidFill>
              <a:cs typeface="Arial" panose="020B0604020202020204" pitchFamily="34" charset="0"/>
            </a:endParaRPr>
          </a:p>
        </p:txBody>
      </p:sp>
      <p:sp>
        <p:nvSpPr>
          <p:cNvPr id="43" name="Rectangle 42">
            <a:extLst>
              <a:ext uri="{FF2B5EF4-FFF2-40B4-BE49-F238E27FC236}">
                <a16:creationId xmlns:a16="http://schemas.microsoft.com/office/drawing/2014/main" id="{10EDBB2C-5061-0BB4-1BC5-9071FB9AAC30}"/>
              </a:ext>
            </a:extLst>
          </p:cNvPr>
          <p:cNvSpPr/>
          <p:nvPr/>
        </p:nvSpPr>
        <p:spPr>
          <a:xfrm>
            <a:off x="9576877" y="4329946"/>
            <a:ext cx="1432800" cy="506196"/>
          </a:xfrm>
          <a:prstGeom prst="rect">
            <a:avLst/>
          </a:prstGeom>
          <a:solidFill>
            <a:schemeClr val="accent6">
              <a:lumMod val="20000"/>
              <a:lumOff val="80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200">
                <a:solidFill>
                  <a:srgbClr val="000000"/>
                </a:solidFill>
                <a:cs typeface="Arial" panose="020B0604020202020204" pitchFamily="34" charset="0"/>
              </a:rPr>
              <a:t>F</a:t>
            </a:r>
            <a:r>
              <a:rPr lang="en-US" sz="2200" baseline="-25000">
                <a:solidFill>
                  <a:srgbClr val="000000"/>
                </a:solidFill>
                <a:cs typeface="Arial" panose="020B0604020202020204" pitchFamily="34" charset="0"/>
              </a:rPr>
              <a:t>i+2.5</a:t>
            </a:r>
            <a:endParaRPr lang="en-IN" sz="2200" baseline="-25000">
              <a:solidFill>
                <a:srgbClr val="000000"/>
              </a:solidFill>
              <a:cs typeface="Arial" panose="020B0604020202020204" pitchFamily="34" charset="0"/>
            </a:endParaRPr>
          </a:p>
        </p:txBody>
      </p:sp>
      <p:cxnSp>
        <p:nvCxnSpPr>
          <p:cNvPr id="44" name="Straight Connector 43">
            <a:extLst>
              <a:ext uri="{FF2B5EF4-FFF2-40B4-BE49-F238E27FC236}">
                <a16:creationId xmlns:a16="http://schemas.microsoft.com/office/drawing/2014/main" id="{DE21A3EE-59CF-7DBE-AA43-A06A174454EA}"/>
              </a:ext>
            </a:extLst>
          </p:cNvPr>
          <p:cNvCxnSpPr>
            <a:cxnSpLocks/>
          </p:cNvCxnSpPr>
          <p:nvPr/>
        </p:nvCxnSpPr>
        <p:spPr>
          <a:xfrm>
            <a:off x="961740" y="4336618"/>
            <a:ext cx="0" cy="506196"/>
          </a:xfrm>
          <a:prstGeom prst="line">
            <a:avLst/>
          </a:prstGeom>
          <a:ln w="28575">
            <a:noFill/>
            <a:prstDash val="sysDash"/>
          </a:ln>
          <a:effectLst/>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65B85D70-FD8C-4232-AAB8-1BD80E5D9164}"/>
              </a:ext>
            </a:extLst>
          </p:cNvPr>
          <p:cNvCxnSpPr>
            <a:cxnSpLocks/>
          </p:cNvCxnSpPr>
          <p:nvPr/>
        </p:nvCxnSpPr>
        <p:spPr>
          <a:xfrm>
            <a:off x="2399348" y="4326108"/>
            <a:ext cx="0" cy="506196"/>
          </a:xfrm>
          <a:prstGeom prst="line">
            <a:avLst/>
          </a:prstGeom>
          <a:ln w="28575">
            <a:noFill/>
            <a:prstDash val="sysDash"/>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BEBCB1D8-2AD4-723E-D64B-4175202DF59A}"/>
              </a:ext>
            </a:extLst>
          </p:cNvPr>
          <p:cNvCxnSpPr>
            <a:cxnSpLocks/>
          </p:cNvCxnSpPr>
          <p:nvPr/>
        </p:nvCxnSpPr>
        <p:spPr>
          <a:xfrm>
            <a:off x="3827340" y="4336618"/>
            <a:ext cx="0" cy="506196"/>
          </a:xfrm>
          <a:prstGeom prst="line">
            <a:avLst/>
          </a:prstGeom>
          <a:ln w="28575">
            <a:noFill/>
            <a:prstDash val="sysDash"/>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0554BF9A-5EB2-F818-D1AF-2D15DC109ED1}"/>
              </a:ext>
            </a:extLst>
          </p:cNvPr>
          <p:cNvCxnSpPr>
            <a:cxnSpLocks/>
          </p:cNvCxnSpPr>
          <p:nvPr/>
        </p:nvCxnSpPr>
        <p:spPr>
          <a:xfrm>
            <a:off x="5261401" y="4332467"/>
            <a:ext cx="0" cy="506196"/>
          </a:xfrm>
          <a:prstGeom prst="line">
            <a:avLst/>
          </a:prstGeom>
          <a:ln w="28575">
            <a:noFill/>
            <a:prstDash val="sysDash"/>
          </a:ln>
          <a:effectLst/>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52FA79D4-08A6-51B4-21BA-8EC908A82865}"/>
              </a:ext>
            </a:extLst>
          </p:cNvPr>
          <p:cNvCxnSpPr>
            <a:cxnSpLocks/>
          </p:cNvCxnSpPr>
          <p:nvPr/>
        </p:nvCxnSpPr>
        <p:spPr>
          <a:xfrm>
            <a:off x="6692940" y="4332467"/>
            <a:ext cx="0" cy="506196"/>
          </a:xfrm>
          <a:prstGeom prst="line">
            <a:avLst/>
          </a:prstGeom>
          <a:ln w="28575">
            <a:noFill/>
            <a:prstDash val="sysDash"/>
          </a:ln>
          <a:effectLst/>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1912577-78E2-6BC9-B4E5-8E2C1AD7104F}"/>
              </a:ext>
            </a:extLst>
          </p:cNvPr>
          <p:cNvCxnSpPr>
            <a:cxnSpLocks/>
          </p:cNvCxnSpPr>
          <p:nvPr/>
        </p:nvCxnSpPr>
        <p:spPr>
          <a:xfrm>
            <a:off x="8125740" y="4326108"/>
            <a:ext cx="0" cy="506196"/>
          </a:xfrm>
          <a:prstGeom prst="line">
            <a:avLst/>
          </a:prstGeom>
          <a:ln w="28575">
            <a:noFill/>
            <a:prstDash val="sysDash"/>
          </a:ln>
          <a:effectLst/>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2C74FD87-38D3-DB5A-DBA6-125FB1F0A469}"/>
              </a:ext>
            </a:extLst>
          </p:cNvPr>
          <p:cNvCxnSpPr>
            <a:cxnSpLocks/>
          </p:cNvCxnSpPr>
          <p:nvPr/>
        </p:nvCxnSpPr>
        <p:spPr>
          <a:xfrm>
            <a:off x="9588318" y="4332467"/>
            <a:ext cx="0" cy="506196"/>
          </a:xfrm>
          <a:prstGeom prst="line">
            <a:avLst/>
          </a:prstGeom>
          <a:ln w="28575">
            <a:noFill/>
            <a:prstDash val="sysDash"/>
          </a:ln>
          <a:effectLst/>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77D7A679-2CF8-4D02-F620-DCE03FA2AA4F}"/>
              </a:ext>
            </a:extLst>
          </p:cNvPr>
          <p:cNvCxnSpPr>
            <a:cxnSpLocks/>
          </p:cNvCxnSpPr>
          <p:nvPr/>
        </p:nvCxnSpPr>
        <p:spPr>
          <a:xfrm flipH="1" flipV="1">
            <a:off x="288421" y="1251239"/>
            <a:ext cx="3468" cy="1660426"/>
          </a:xfrm>
          <a:prstGeom prst="line">
            <a:avLst/>
          </a:prstGeom>
          <a:ln w="19050">
            <a:solidFill>
              <a:srgbClr val="E226B1"/>
            </a:solidFill>
            <a:prstDash val="dash"/>
          </a:ln>
          <a:effectLst/>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2BB72792-4B83-E196-D533-F3689478D28E}"/>
              </a:ext>
            </a:extLst>
          </p:cNvPr>
          <p:cNvCxnSpPr>
            <a:cxnSpLocks/>
          </p:cNvCxnSpPr>
          <p:nvPr/>
        </p:nvCxnSpPr>
        <p:spPr>
          <a:xfrm flipH="1" flipV="1">
            <a:off x="2379725" y="1238945"/>
            <a:ext cx="14800" cy="1749017"/>
          </a:xfrm>
          <a:prstGeom prst="line">
            <a:avLst/>
          </a:prstGeom>
          <a:ln w="19050">
            <a:solidFill>
              <a:srgbClr val="E226B1"/>
            </a:solidFill>
            <a:prstDash val="dash"/>
          </a:ln>
          <a:effectLst/>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55FB314A-4947-5B11-0E82-004657E17E8E}"/>
              </a:ext>
            </a:extLst>
          </p:cNvPr>
          <p:cNvCxnSpPr>
            <a:cxnSpLocks/>
          </p:cNvCxnSpPr>
          <p:nvPr/>
        </p:nvCxnSpPr>
        <p:spPr>
          <a:xfrm flipH="1" flipV="1">
            <a:off x="4578867" y="1752622"/>
            <a:ext cx="4513" cy="1175044"/>
          </a:xfrm>
          <a:prstGeom prst="line">
            <a:avLst/>
          </a:prstGeom>
          <a:ln w="19050">
            <a:solidFill>
              <a:srgbClr val="E226B1"/>
            </a:solidFill>
            <a:prstDash val="dash"/>
          </a:ln>
          <a:effectLst/>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8731D5DC-5D6E-DD55-FF9B-3909DC4567F6}"/>
              </a:ext>
            </a:extLst>
          </p:cNvPr>
          <p:cNvCxnSpPr>
            <a:cxnSpLocks/>
          </p:cNvCxnSpPr>
          <p:nvPr/>
        </p:nvCxnSpPr>
        <p:spPr>
          <a:xfrm flipV="1">
            <a:off x="307154" y="2605780"/>
            <a:ext cx="2078862" cy="25140"/>
          </a:xfrm>
          <a:prstGeom prst="straightConnector1">
            <a:avLst/>
          </a:prstGeom>
          <a:ln w="28575">
            <a:solidFill>
              <a:srgbClr val="225F98"/>
            </a:solidFill>
            <a:headEnd type="triangle"/>
            <a:tailEnd type="triangle"/>
          </a:ln>
          <a:effectLst/>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58A17638-539F-55AF-1CDD-EF85D3FE8032}"/>
              </a:ext>
            </a:extLst>
          </p:cNvPr>
          <p:cNvCxnSpPr>
            <a:cxnSpLocks/>
          </p:cNvCxnSpPr>
          <p:nvPr/>
        </p:nvCxnSpPr>
        <p:spPr>
          <a:xfrm>
            <a:off x="2386016" y="2595620"/>
            <a:ext cx="2173047" cy="0"/>
          </a:xfrm>
          <a:prstGeom prst="straightConnector1">
            <a:avLst/>
          </a:prstGeom>
          <a:ln w="28575">
            <a:solidFill>
              <a:srgbClr val="FF0000"/>
            </a:solidFill>
            <a:headEnd type="triangle"/>
            <a:tailEnd type="triangle"/>
          </a:ln>
          <a:effectLst/>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FF03BBD3-290E-0A74-0230-033A90EE50F4}"/>
              </a:ext>
            </a:extLst>
          </p:cNvPr>
          <p:cNvCxnSpPr>
            <a:cxnSpLocks/>
          </p:cNvCxnSpPr>
          <p:nvPr/>
        </p:nvCxnSpPr>
        <p:spPr>
          <a:xfrm>
            <a:off x="307154" y="2738517"/>
            <a:ext cx="1412785" cy="0"/>
          </a:xfrm>
          <a:prstGeom prst="straightConnector1">
            <a:avLst/>
          </a:prstGeom>
          <a:ln w="28575">
            <a:solidFill>
              <a:srgbClr val="00B050"/>
            </a:solidFill>
            <a:headEnd type="triangle"/>
            <a:tailEnd type="triangle"/>
          </a:ln>
          <a:effectLst/>
        </p:spPr>
        <p:style>
          <a:lnRef idx="1">
            <a:schemeClr val="accent1"/>
          </a:lnRef>
          <a:fillRef idx="0">
            <a:schemeClr val="accent1"/>
          </a:fillRef>
          <a:effectRef idx="0">
            <a:schemeClr val="accent1"/>
          </a:effectRef>
          <a:fontRef idx="minor">
            <a:schemeClr val="tx1"/>
          </a:fontRef>
        </p:style>
      </p:cxnSp>
      <p:cxnSp>
        <p:nvCxnSpPr>
          <p:cNvPr id="57" name="Connector: Curved 56">
            <a:extLst>
              <a:ext uri="{FF2B5EF4-FFF2-40B4-BE49-F238E27FC236}">
                <a16:creationId xmlns:a16="http://schemas.microsoft.com/office/drawing/2014/main" id="{C2ED0C3E-3DB2-2EA4-F28C-E8CFC8EE7105}"/>
              </a:ext>
            </a:extLst>
          </p:cNvPr>
          <p:cNvCxnSpPr>
            <a:cxnSpLocks/>
          </p:cNvCxnSpPr>
          <p:nvPr/>
        </p:nvCxnSpPr>
        <p:spPr>
          <a:xfrm>
            <a:off x="4539136" y="2594435"/>
            <a:ext cx="481442" cy="217169"/>
          </a:xfrm>
          <a:prstGeom prst="curvedConnector3">
            <a:avLst>
              <a:gd name="adj1" fmla="val 50000"/>
            </a:avLst>
          </a:prstGeom>
          <a:ln w="28575">
            <a:solidFill>
              <a:srgbClr val="FF0000"/>
            </a:solidFill>
            <a:tailEnd type="triangle"/>
          </a:ln>
          <a:effectLst/>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708FFC64-B5E4-EAEC-A38A-36FB025F69F9}"/>
              </a:ext>
            </a:extLst>
          </p:cNvPr>
          <p:cNvCxnSpPr>
            <a:cxnSpLocks/>
          </p:cNvCxnSpPr>
          <p:nvPr/>
        </p:nvCxnSpPr>
        <p:spPr>
          <a:xfrm>
            <a:off x="1719939" y="2738517"/>
            <a:ext cx="1521101" cy="0"/>
          </a:xfrm>
          <a:prstGeom prst="straightConnector1">
            <a:avLst/>
          </a:prstGeom>
          <a:ln w="28575">
            <a:solidFill>
              <a:srgbClr val="00B050"/>
            </a:solidFill>
            <a:headEnd type="triangle"/>
            <a:tailEnd type="triangle"/>
          </a:ln>
          <a:effectLst/>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971BE04F-7EE0-F4D4-66DA-F79BDB3CA1A6}"/>
              </a:ext>
            </a:extLst>
          </p:cNvPr>
          <p:cNvCxnSpPr>
            <a:cxnSpLocks/>
          </p:cNvCxnSpPr>
          <p:nvPr/>
        </p:nvCxnSpPr>
        <p:spPr>
          <a:xfrm>
            <a:off x="3154664" y="2738517"/>
            <a:ext cx="1434363" cy="0"/>
          </a:xfrm>
          <a:prstGeom prst="straightConnector1">
            <a:avLst/>
          </a:prstGeom>
          <a:ln w="28575">
            <a:solidFill>
              <a:srgbClr val="00B050"/>
            </a:solidFill>
            <a:headEnd type="triangle"/>
            <a:tailEnd type="triangle"/>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94CD7409-5A7F-8EE6-6F42-347C872D16B0}"/>
              </a:ext>
            </a:extLst>
          </p:cNvPr>
          <p:cNvCxnSpPr>
            <a:cxnSpLocks/>
          </p:cNvCxnSpPr>
          <p:nvPr/>
        </p:nvCxnSpPr>
        <p:spPr>
          <a:xfrm flipH="1" flipV="1">
            <a:off x="297379" y="3779893"/>
            <a:ext cx="4286" cy="1580976"/>
          </a:xfrm>
          <a:prstGeom prst="line">
            <a:avLst/>
          </a:prstGeom>
          <a:ln w="19050">
            <a:solidFill>
              <a:srgbClr val="E226B1"/>
            </a:solidFill>
            <a:prstDash val="dash"/>
          </a:ln>
          <a:effectLst/>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22E335F6-454A-B194-9C00-A3601C933764}"/>
              </a:ext>
            </a:extLst>
          </p:cNvPr>
          <p:cNvCxnSpPr>
            <a:cxnSpLocks/>
          </p:cNvCxnSpPr>
          <p:nvPr/>
        </p:nvCxnSpPr>
        <p:spPr>
          <a:xfrm flipH="1" flipV="1">
            <a:off x="2399630" y="3878816"/>
            <a:ext cx="4286" cy="1580976"/>
          </a:xfrm>
          <a:prstGeom prst="line">
            <a:avLst/>
          </a:prstGeom>
          <a:ln w="19050">
            <a:solidFill>
              <a:srgbClr val="E226B1"/>
            </a:solidFill>
            <a:prstDash val="dash"/>
          </a:ln>
          <a:effectLst/>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18DD87CC-B42D-DDF0-084C-31B2AD415F0A}"/>
              </a:ext>
            </a:extLst>
          </p:cNvPr>
          <p:cNvCxnSpPr>
            <a:cxnSpLocks/>
          </p:cNvCxnSpPr>
          <p:nvPr/>
        </p:nvCxnSpPr>
        <p:spPr>
          <a:xfrm flipV="1">
            <a:off x="327342" y="5175582"/>
            <a:ext cx="2067198" cy="11913"/>
          </a:xfrm>
          <a:prstGeom prst="straightConnector1">
            <a:avLst/>
          </a:prstGeom>
          <a:ln w="28575">
            <a:solidFill>
              <a:srgbClr val="225F98"/>
            </a:solidFill>
            <a:headEnd type="triangle"/>
            <a:tailEnd type="triangle"/>
          </a:ln>
          <a:effectLst/>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169AFB5C-5714-ED00-5235-29CEDB0E2C42}"/>
              </a:ext>
            </a:extLst>
          </p:cNvPr>
          <p:cNvCxnSpPr>
            <a:cxnSpLocks/>
          </p:cNvCxnSpPr>
          <p:nvPr/>
        </p:nvCxnSpPr>
        <p:spPr>
          <a:xfrm>
            <a:off x="318202" y="5290518"/>
            <a:ext cx="2094030" cy="0"/>
          </a:xfrm>
          <a:prstGeom prst="straightConnector1">
            <a:avLst/>
          </a:prstGeom>
          <a:ln w="28575">
            <a:solidFill>
              <a:srgbClr val="00B050"/>
            </a:solidFill>
            <a:headEnd type="triangle"/>
            <a:tailEnd type="triangle"/>
          </a:ln>
          <a:effectLst/>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3E6C6D92-42E0-D0AB-DF3D-BB0A4BB58E08}"/>
              </a:ext>
            </a:extLst>
          </p:cNvPr>
          <p:cNvSpPr txBox="1"/>
          <p:nvPr/>
        </p:nvSpPr>
        <p:spPr>
          <a:xfrm>
            <a:off x="1147646" y="5225607"/>
            <a:ext cx="415498" cy="430887"/>
          </a:xfrm>
          <a:prstGeom prst="rect">
            <a:avLst/>
          </a:prstGeom>
          <a:noFill/>
          <a:effectLst/>
        </p:spPr>
        <p:txBody>
          <a:bodyPr wrap="none" rtlCol="0">
            <a:spAutoFit/>
          </a:bodyPr>
          <a:lstStyle/>
          <a:p>
            <a:r>
              <a:rPr lang="en-US" sz="2200" dirty="0"/>
              <a:t>R</a:t>
            </a:r>
            <a:r>
              <a:rPr lang="en-US" sz="2200" baseline="-25000" dirty="0"/>
              <a:t>i</a:t>
            </a:r>
            <a:endParaRPr lang="en-IN" sz="2200" baseline="-25000" dirty="0"/>
          </a:p>
        </p:txBody>
      </p:sp>
      <p:cxnSp>
        <p:nvCxnSpPr>
          <p:cNvPr id="65" name="Connector: Curved 64">
            <a:extLst>
              <a:ext uri="{FF2B5EF4-FFF2-40B4-BE49-F238E27FC236}">
                <a16:creationId xmlns:a16="http://schemas.microsoft.com/office/drawing/2014/main" id="{67243F00-3B13-51B5-2CE2-099F11961945}"/>
              </a:ext>
            </a:extLst>
          </p:cNvPr>
          <p:cNvCxnSpPr>
            <a:cxnSpLocks/>
          </p:cNvCxnSpPr>
          <p:nvPr/>
        </p:nvCxnSpPr>
        <p:spPr>
          <a:xfrm>
            <a:off x="2324647" y="5155262"/>
            <a:ext cx="506612" cy="227483"/>
          </a:xfrm>
          <a:prstGeom prst="curvedConnector3">
            <a:avLst>
              <a:gd name="adj1" fmla="val 50000"/>
            </a:avLst>
          </a:prstGeom>
          <a:ln w="28575">
            <a:solidFill>
              <a:srgbClr val="FF0000"/>
            </a:solidFill>
            <a:tailEnd type="triangle"/>
          </a:ln>
          <a:effectLst/>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FA8E3F5B-996E-63F8-3813-2C0782554643}"/>
              </a:ext>
            </a:extLst>
          </p:cNvPr>
          <p:cNvSpPr txBox="1"/>
          <p:nvPr/>
        </p:nvSpPr>
        <p:spPr>
          <a:xfrm>
            <a:off x="2762797" y="5133106"/>
            <a:ext cx="3685240" cy="400110"/>
          </a:xfrm>
          <a:prstGeom prst="rect">
            <a:avLst/>
          </a:prstGeom>
          <a:noFill/>
          <a:effectLst/>
        </p:spPr>
        <p:txBody>
          <a:bodyPr wrap="none" rtlCol="0">
            <a:spAutoFit/>
          </a:bodyPr>
          <a:lstStyle/>
          <a:p>
            <a:r>
              <a:rPr lang="en-US" sz="2000" dirty="0"/>
              <a:t>Display latency for F</a:t>
            </a:r>
            <a:r>
              <a:rPr lang="en-US" sz="2000" baseline="-25000" dirty="0"/>
              <a:t>i</a:t>
            </a:r>
            <a:r>
              <a:rPr lang="en-US" sz="2000" dirty="0"/>
              <a:t> = R</a:t>
            </a:r>
            <a:r>
              <a:rPr lang="en-US" sz="2000" baseline="-25000" dirty="0"/>
              <a:t>i</a:t>
            </a:r>
            <a:r>
              <a:rPr lang="en-US" sz="2000" dirty="0"/>
              <a:t> – R</a:t>
            </a:r>
            <a:r>
              <a:rPr lang="en-US" sz="2000" baseline="-25000" dirty="0"/>
              <a:t>i</a:t>
            </a:r>
            <a:r>
              <a:rPr lang="en-US" sz="2000" dirty="0"/>
              <a:t> = 0</a:t>
            </a:r>
            <a:endParaRPr lang="en-IN" sz="2000" baseline="-25000" dirty="0"/>
          </a:p>
        </p:txBody>
      </p:sp>
      <p:sp>
        <p:nvSpPr>
          <p:cNvPr id="67" name="TextBox 66">
            <a:extLst>
              <a:ext uri="{FF2B5EF4-FFF2-40B4-BE49-F238E27FC236}">
                <a16:creationId xmlns:a16="http://schemas.microsoft.com/office/drawing/2014/main" id="{4E44A5D2-DB57-97D3-9C10-DE334B49579B}"/>
              </a:ext>
            </a:extLst>
          </p:cNvPr>
          <p:cNvSpPr txBox="1"/>
          <p:nvPr/>
        </p:nvSpPr>
        <p:spPr>
          <a:xfrm>
            <a:off x="1148529" y="4812252"/>
            <a:ext cx="415498" cy="430887"/>
          </a:xfrm>
          <a:prstGeom prst="rect">
            <a:avLst/>
          </a:prstGeom>
          <a:noFill/>
          <a:effectLst/>
        </p:spPr>
        <p:txBody>
          <a:bodyPr wrap="none" rtlCol="0">
            <a:spAutoFit/>
          </a:bodyPr>
          <a:lstStyle/>
          <a:p>
            <a:r>
              <a:rPr lang="en-US" sz="2200" dirty="0"/>
              <a:t>R</a:t>
            </a:r>
            <a:r>
              <a:rPr lang="en-US" sz="2200" baseline="-25000" dirty="0"/>
              <a:t>i</a:t>
            </a:r>
            <a:endParaRPr lang="en-IN" sz="2200" baseline="-25000" dirty="0"/>
          </a:p>
        </p:txBody>
      </p:sp>
      <p:sp>
        <p:nvSpPr>
          <p:cNvPr id="68" name="TextBox 67">
            <a:extLst>
              <a:ext uri="{FF2B5EF4-FFF2-40B4-BE49-F238E27FC236}">
                <a16:creationId xmlns:a16="http://schemas.microsoft.com/office/drawing/2014/main" id="{E46B2F94-9470-81C3-7D36-7CEC645ED7AF}"/>
              </a:ext>
            </a:extLst>
          </p:cNvPr>
          <p:cNvSpPr txBox="1"/>
          <p:nvPr/>
        </p:nvSpPr>
        <p:spPr>
          <a:xfrm>
            <a:off x="126878" y="3283036"/>
            <a:ext cx="2635919" cy="430887"/>
          </a:xfrm>
          <a:prstGeom prst="rect">
            <a:avLst/>
          </a:prstGeom>
          <a:noFill/>
          <a:effectLst/>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r>
              <a:rPr lang="en-US" sz="2200" b="1" dirty="0">
                <a:ln/>
                <a:solidFill>
                  <a:schemeClr val="accent6">
                    <a:lumMod val="75000"/>
                  </a:schemeClr>
                </a:solidFill>
                <a:effectLst/>
              </a:rPr>
              <a:t>Extrapolation</a:t>
            </a:r>
            <a:endParaRPr lang="en-IN" sz="2200" b="1" dirty="0">
              <a:ln/>
              <a:solidFill>
                <a:schemeClr val="accent6">
                  <a:lumMod val="75000"/>
                </a:schemeClr>
              </a:solidFill>
              <a:effectLst/>
            </a:endParaRPr>
          </a:p>
        </p:txBody>
      </p:sp>
      <p:sp>
        <p:nvSpPr>
          <p:cNvPr id="69" name="TextBox 68">
            <a:extLst>
              <a:ext uri="{FF2B5EF4-FFF2-40B4-BE49-F238E27FC236}">
                <a16:creationId xmlns:a16="http://schemas.microsoft.com/office/drawing/2014/main" id="{6E42A2B3-6B70-1896-1420-1A9631D86867}"/>
              </a:ext>
            </a:extLst>
          </p:cNvPr>
          <p:cNvSpPr txBox="1"/>
          <p:nvPr/>
        </p:nvSpPr>
        <p:spPr>
          <a:xfrm>
            <a:off x="147432" y="736226"/>
            <a:ext cx="2635919" cy="430887"/>
          </a:xfrm>
          <a:prstGeom prst="rect">
            <a:avLst/>
          </a:prstGeom>
          <a:noFill/>
          <a:effectLst/>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r>
              <a:rPr lang="en-US" sz="2200" b="1" dirty="0">
                <a:ln/>
                <a:solidFill>
                  <a:schemeClr val="accent6">
                    <a:lumMod val="75000"/>
                  </a:schemeClr>
                </a:solidFill>
                <a:effectLst/>
                <a:cs typeface="Arial" panose="020B0604020202020204" pitchFamily="34" charset="0"/>
              </a:rPr>
              <a:t>Interpolation</a:t>
            </a:r>
            <a:endParaRPr lang="en-IN" sz="2200" b="1" dirty="0">
              <a:ln/>
              <a:solidFill>
                <a:schemeClr val="accent6">
                  <a:lumMod val="75000"/>
                </a:schemeClr>
              </a:solidFill>
              <a:effectLst/>
              <a:cs typeface="Arial" panose="020B0604020202020204" pitchFamily="34" charset="0"/>
            </a:endParaRPr>
          </a:p>
        </p:txBody>
      </p:sp>
      <p:sp>
        <p:nvSpPr>
          <p:cNvPr id="70" name="Rectangle: Rounded Corners 69">
            <a:extLst>
              <a:ext uri="{FF2B5EF4-FFF2-40B4-BE49-F238E27FC236}">
                <a16:creationId xmlns:a16="http://schemas.microsoft.com/office/drawing/2014/main" id="{F4AE11FF-540F-26AE-BA3D-6BAF93106F9B}"/>
              </a:ext>
            </a:extLst>
          </p:cNvPr>
          <p:cNvSpPr/>
          <p:nvPr/>
        </p:nvSpPr>
        <p:spPr>
          <a:xfrm>
            <a:off x="7102765" y="705912"/>
            <a:ext cx="1728306" cy="359944"/>
          </a:xfrm>
          <a:prstGeom prst="roundRect">
            <a:avLst/>
          </a:prstGeom>
          <a:solidFill>
            <a:srgbClr val="00B05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000" dirty="0">
                <a:cs typeface="Arial" panose="020B0604020202020204" pitchFamily="34" charset="0"/>
              </a:rPr>
              <a:t>High quality</a:t>
            </a:r>
          </a:p>
        </p:txBody>
      </p:sp>
      <p:sp>
        <p:nvSpPr>
          <p:cNvPr id="71" name="Rectangle: Rounded Corners 70">
            <a:extLst>
              <a:ext uri="{FF2B5EF4-FFF2-40B4-BE49-F238E27FC236}">
                <a16:creationId xmlns:a16="http://schemas.microsoft.com/office/drawing/2014/main" id="{370774A4-DD6A-7EBB-5044-F81D48ED7811}"/>
              </a:ext>
            </a:extLst>
          </p:cNvPr>
          <p:cNvSpPr/>
          <p:nvPr/>
        </p:nvSpPr>
        <p:spPr>
          <a:xfrm>
            <a:off x="9294505" y="725110"/>
            <a:ext cx="1772728" cy="316807"/>
          </a:xfrm>
          <a:prstGeom prst="roundRect">
            <a:avLst/>
          </a:prstGeom>
          <a:solidFill>
            <a:schemeClr val="accent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cs typeface="Arial" panose="020B0604020202020204" pitchFamily="34" charset="0"/>
              </a:rPr>
              <a:t>High latency</a:t>
            </a:r>
            <a:endParaRPr lang="en-US" sz="2400" b="1">
              <a:cs typeface="Arial" panose="020B0604020202020204" pitchFamily="34" charset="0"/>
            </a:endParaRPr>
          </a:p>
        </p:txBody>
      </p:sp>
      <p:pic>
        <p:nvPicPr>
          <p:cNvPr id="72" name="Graphic 71" descr="Badge Follow with solid fill">
            <a:extLst>
              <a:ext uri="{FF2B5EF4-FFF2-40B4-BE49-F238E27FC236}">
                <a16:creationId xmlns:a16="http://schemas.microsoft.com/office/drawing/2014/main" id="{F5EB7C6E-6C99-C7E1-056F-06A7CC308AF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648192" y="626012"/>
            <a:ext cx="507760" cy="507760"/>
          </a:xfrm>
          <a:prstGeom prst="rect">
            <a:avLst/>
          </a:prstGeom>
          <a:effectLst/>
        </p:spPr>
      </p:pic>
      <p:pic>
        <p:nvPicPr>
          <p:cNvPr id="73" name="Graphic 72" descr="Badge Unfollow with solid fill">
            <a:extLst>
              <a:ext uri="{FF2B5EF4-FFF2-40B4-BE49-F238E27FC236}">
                <a16:creationId xmlns:a16="http://schemas.microsoft.com/office/drawing/2014/main" id="{13C7BC9A-5667-E362-873C-57486B436FB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884605" y="634474"/>
            <a:ext cx="481650" cy="481650"/>
          </a:xfrm>
          <a:prstGeom prst="rect">
            <a:avLst/>
          </a:prstGeom>
          <a:effectLst/>
        </p:spPr>
      </p:pic>
      <p:sp>
        <p:nvSpPr>
          <p:cNvPr id="74" name="Rectangle: Rounded Corners 73">
            <a:extLst>
              <a:ext uri="{FF2B5EF4-FFF2-40B4-BE49-F238E27FC236}">
                <a16:creationId xmlns:a16="http://schemas.microsoft.com/office/drawing/2014/main" id="{B5E51953-6DA5-DFF7-B275-228E6ADC6A98}"/>
              </a:ext>
            </a:extLst>
          </p:cNvPr>
          <p:cNvSpPr/>
          <p:nvPr/>
        </p:nvSpPr>
        <p:spPr>
          <a:xfrm>
            <a:off x="5804493" y="3319598"/>
            <a:ext cx="1664693" cy="343771"/>
          </a:xfrm>
          <a:prstGeom prst="roundRect">
            <a:avLst/>
          </a:prstGeom>
          <a:solidFill>
            <a:srgbClr val="00B050"/>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dirty="0"/>
              <a:t>Low latency</a:t>
            </a:r>
          </a:p>
        </p:txBody>
      </p:sp>
      <p:sp>
        <p:nvSpPr>
          <p:cNvPr id="75" name="Rectangle: Rounded Corners 74">
            <a:extLst>
              <a:ext uri="{FF2B5EF4-FFF2-40B4-BE49-F238E27FC236}">
                <a16:creationId xmlns:a16="http://schemas.microsoft.com/office/drawing/2014/main" id="{2E2B362E-7430-16B4-7057-59D6D7711F07}"/>
              </a:ext>
            </a:extLst>
          </p:cNvPr>
          <p:cNvSpPr/>
          <p:nvPr/>
        </p:nvSpPr>
        <p:spPr>
          <a:xfrm>
            <a:off x="7911797" y="3285808"/>
            <a:ext cx="1772728" cy="329366"/>
          </a:xfrm>
          <a:prstGeom prst="roundRect">
            <a:avLst/>
          </a:prstGeom>
          <a:solidFill>
            <a:schemeClr val="accent4"/>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t>Low quality</a:t>
            </a:r>
            <a:endParaRPr lang="en-US" sz="2400" b="1"/>
          </a:p>
        </p:txBody>
      </p:sp>
      <p:pic>
        <p:nvPicPr>
          <p:cNvPr id="76" name="Graphic 75" descr="Badge Follow with solid fill">
            <a:extLst>
              <a:ext uri="{FF2B5EF4-FFF2-40B4-BE49-F238E27FC236}">
                <a16:creationId xmlns:a16="http://schemas.microsoft.com/office/drawing/2014/main" id="{FE2B32F5-C7CD-33C0-E547-6AE45F9BCAA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413268" y="3209427"/>
            <a:ext cx="507760" cy="507760"/>
          </a:xfrm>
          <a:prstGeom prst="rect">
            <a:avLst/>
          </a:prstGeom>
          <a:effectLst/>
        </p:spPr>
      </p:pic>
      <p:pic>
        <p:nvPicPr>
          <p:cNvPr id="77" name="Graphic 76" descr="Badge Unfollow with solid fill">
            <a:extLst>
              <a:ext uri="{FF2B5EF4-FFF2-40B4-BE49-F238E27FC236}">
                <a16:creationId xmlns:a16="http://schemas.microsoft.com/office/drawing/2014/main" id="{EC4FA2C8-F779-4F7B-2F7C-F67A6EC0A21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503684" y="3209427"/>
            <a:ext cx="481650" cy="481650"/>
          </a:xfrm>
          <a:prstGeom prst="rect">
            <a:avLst/>
          </a:prstGeom>
          <a:effectLst/>
        </p:spPr>
      </p:pic>
      <p:sp>
        <p:nvSpPr>
          <p:cNvPr id="78" name="TextBox 77">
            <a:extLst>
              <a:ext uri="{FF2B5EF4-FFF2-40B4-BE49-F238E27FC236}">
                <a16:creationId xmlns:a16="http://schemas.microsoft.com/office/drawing/2014/main" id="{1A792B03-C65C-3EC3-C791-3553E20388A4}"/>
              </a:ext>
            </a:extLst>
          </p:cNvPr>
          <p:cNvSpPr txBox="1"/>
          <p:nvPr/>
        </p:nvSpPr>
        <p:spPr>
          <a:xfrm>
            <a:off x="4964104" y="2593335"/>
            <a:ext cx="3423951" cy="400110"/>
          </a:xfrm>
          <a:prstGeom prst="rect">
            <a:avLst/>
          </a:prstGeom>
          <a:noFill/>
          <a:effectLst/>
        </p:spPr>
        <p:txBody>
          <a:bodyPr wrap="none" rtlCol="0">
            <a:spAutoFit/>
          </a:bodyPr>
          <a:lstStyle/>
          <a:p>
            <a:r>
              <a:rPr lang="en-US" sz="2000" dirty="0">
                <a:cs typeface="Arial" panose="020B0604020202020204" pitchFamily="34" charset="0"/>
              </a:rPr>
              <a:t>Display latency for F</a:t>
            </a:r>
            <a:r>
              <a:rPr lang="en-US" sz="2000" baseline="-25000" dirty="0">
                <a:cs typeface="Arial" panose="020B0604020202020204" pitchFamily="34" charset="0"/>
              </a:rPr>
              <a:t>i</a:t>
            </a:r>
            <a:r>
              <a:rPr lang="en-US" sz="2000" dirty="0">
                <a:cs typeface="Arial" panose="020B0604020202020204" pitchFamily="34" charset="0"/>
              </a:rPr>
              <a:t> = 3D – R</a:t>
            </a:r>
            <a:r>
              <a:rPr lang="en-US" sz="2000" baseline="-25000" dirty="0">
                <a:cs typeface="Arial" panose="020B0604020202020204" pitchFamily="34" charset="0"/>
              </a:rPr>
              <a:t>i</a:t>
            </a:r>
            <a:endParaRPr lang="en-IN" sz="2000" baseline="-25000" dirty="0">
              <a:cs typeface="Arial" panose="020B0604020202020204" pitchFamily="34" charset="0"/>
            </a:endParaRPr>
          </a:p>
        </p:txBody>
      </p:sp>
      <p:sp>
        <p:nvSpPr>
          <p:cNvPr id="79" name="TextBox 78">
            <a:extLst>
              <a:ext uri="{FF2B5EF4-FFF2-40B4-BE49-F238E27FC236}">
                <a16:creationId xmlns:a16="http://schemas.microsoft.com/office/drawing/2014/main" id="{FF0CE87C-38F9-A4C0-7359-AFA24B612750}"/>
              </a:ext>
            </a:extLst>
          </p:cNvPr>
          <p:cNvSpPr txBox="1"/>
          <p:nvPr/>
        </p:nvSpPr>
        <p:spPr>
          <a:xfrm>
            <a:off x="728540" y="2774831"/>
            <a:ext cx="349502" cy="369332"/>
          </a:xfrm>
          <a:prstGeom prst="rect">
            <a:avLst/>
          </a:prstGeom>
          <a:noFill/>
          <a:effectLst/>
        </p:spPr>
        <p:txBody>
          <a:bodyPr wrap="square">
            <a:spAutoFit/>
          </a:bodyPr>
          <a:lstStyle/>
          <a:p>
            <a:r>
              <a:rPr lang="en-US" sz="1800"/>
              <a:t>D</a:t>
            </a:r>
            <a:endParaRPr lang="en-IN"/>
          </a:p>
        </p:txBody>
      </p:sp>
      <p:sp>
        <p:nvSpPr>
          <p:cNvPr id="80" name="TextBox 79">
            <a:extLst>
              <a:ext uri="{FF2B5EF4-FFF2-40B4-BE49-F238E27FC236}">
                <a16:creationId xmlns:a16="http://schemas.microsoft.com/office/drawing/2014/main" id="{4E063D12-4B67-A6D6-EF78-330DAD249EBD}"/>
              </a:ext>
            </a:extLst>
          </p:cNvPr>
          <p:cNvSpPr txBox="1"/>
          <p:nvPr/>
        </p:nvSpPr>
        <p:spPr>
          <a:xfrm>
            <a:off x="2481757" y="2765907"/>
            <a:ext cx="349502" cy="369332"/>
          </a:xfrm>
          <a:prstGeom prst="rect">
            <a:avLst/>
          </a:prstGeom>
          <a:noFill/>
          <a:effectLst/>
        </p:spPr>
        <p:txBody>
          <a:bodyPr wrap="square">
            <a:spAutoFit/>
          </a:bodyPr>
          <a:lstStyle/>
          <a:p>
            <a:r>
              <a:rPr lang="en-US" sz="1800"/>
              <a:t>D</a:t>
            </a:r>
            <a:endParaRPr lang="en-IN"/>
          </a:p>
        </p:txBody>
      </p:sp>
      <p:sp>
        <p:nvSpPr>
          <p:cNvPr id="81" name="TextBox 80">
            <a:extLst>
              <a:ext uri="{FF2B5EF4-FFF2-40B4-BE49-F238E27FC236}">
                <a16:creationId xmlns:a16="http://schemas.microsoft.com/office/drawing/2014/main" id="{16DD768C-2CFA-F0F6-23EE-7A93E5850016}"/>
              </a:ext>
            </a:extLst>
          </p:cNvPr>
          <p:cNvSpPr txBox="1"/>
          <p:nvPr/>
        </p:nvSpPr>
        <p:spPr>
          <a:xfrm>
            <a:off x="3652589" y="2784921"/>
            <a:ext cx="349502" cy="369332"/>
          </a:xfrm>
          <a:prstGeom prst="rect">
            <a:avLst/>
          </a:prstGeom>
          <a:noFill/>
          <a:effectLst/>
        </p:spPr>
        <p:txBody>
          <a:bodyPr wrap="square">
            <a:spAutoFit/>
          </a:bodyPr>
          <a:lstStyle/>
          <a:p>
            <a:r>
              <a:rPr lang="en-US" sz="1800"/>
              <a:t>D</a:t>
            </a:r>
            <a:endParaRPr lang="en-IN"/>
          </a:p>
        </p:txBody>
      </p:sp>
      <p:sp>
        <p:nvSpPr>
          <p:cNvPr id="82" name="TextBox 81">
            <a:extLst>
              <a:ext uri="{FF2B5EF4-FFF2-40B4-BE49-F238E27FC236}">
                <a16:creationId xmlns:a16="http://schemas.microsoft.com/office/drawing/2014/main" id="{528DEEA4-12D8-4455-DFC5-54A54026E424}"/>
              </a:ext>
            </a:extLst>
          </p:cNvPr>
          <p:cNvSpPr txBox="1"/>
          <p:nvPr/>
        </p:nvSpPr>
        <p:spPr>
          <a:xfrm>
            <a:off x="1270449" y="2251932"/>
            <a:ext cx="391454" cy="415498"/>
          </a:xfrm>
          <a:prstGeom prst="rect">
            <a:avLst/>
          </a:prstGeom>
          <a:noFill/>
          <a:effectLst/>
        </p:spPr>
        <p:txBody>
          <a:bodyPr wrap="none" rtlCol="0">
            <a:spAutoFit/>
          </a:bodyPr>
          <a:lstStyle/>
          <a:p>
            <a:r>
              <a:rPr lang="en-US" sz="2100">
                <a:cs typeface="Arial" panose="020B0604020202020204" pitchFamily="34" charset="0"/>
              </a:rPr>
              <a:t>R</a:t>
            </a:r>
            <a:r>
              <a:rPr lang="en-US" sz="2100" baseline="-25000">
                <a:cs typeface="Arial" panose="020B0604020202020204" pitchFamily="34" charset="0"/>
              </a:rPr>
              <a:t>i</a:t>
            </a:r>
            <a:endParaRPr lang="en-IN" sz="2100" baseline="-25000">
              <a:cs typeface="Arial" panose="020B0604020202020204" pitchFamily="34" charset="0"/>
            </a:endParaRPr>
          </a:p>
        </p:txBody>
      </p:sp>
      <p:sp>
        <p:nvSpPr>
          <p:cNvPr id="83" name="Title 1">
            <a:extLst>
              <a:ext uri="{FF2B5EF4-FFF2-40B4-BE49-F238E27FC236}">
                <a16:creationId xmlns:a16="http://schemas.microsoft.com/office/drawing/2014/main" id="{4D085992-7FD3-083D-0838-149985996929}"/>
              </a:ext>
            </a:extLst>
          </p:cNvPr>
          <p:cNvSpPr txBox="1">
            <a:spLocks/>
          </p:cNvSpPr>
          <p:nvPr/>
        </p:nvSpPr>
        <p:spPr>
          <a:xfrm>
            <a:off x="150282" y="74355"/>
            <a:ext cx="3201063" cy="640080"/>
          </a:xfrm>
          <a:prstGeom prst="rect">
            <a:avLst/>
          </a:prstGeom>
          <a:effectLst/>
        </p:spPr>
        <p:txBody>
          <a:bodyPr/>
          <a:lstStyle>
            <a:lvl1pPr algn="l" defTabSz="914400" rtl="0" eaLnBrk="1" latinLnBrk="0" hangingPunct="1">
              <a:lnSpc>
                <a:spcPct val="90000"/>
              </a:lnSpc>
              <a:spcBef>
                <a:spcPct val="0"/>
              </a:spcBef>
              <a:buNone/>
              <a:defRPr sz="3600" kern="1200">
                <a:solidFill>
                  <a:srgbClr val="225F98"/>
                </a:solidFill>
                <a:latin typeface="+mj-lt"/>
                <a:ea typeface="+mj-ea"/>
                <a:cs typeface="+mj-cs"/>
              </a:defRPr>
            </a:lvl1pPr>
          </a:lstStyle>
          <a:p>
            <a:r>
              <a:rPr lang="en-US" sz="3800" b="1" dirty="0">
                <a:solidFill>
                  <a:schemeClr val="tx2"/>
                </a:solidFill>
                <a:latin typeface="+mn-lt"/>
                <a:ea typeface="+mn-ea"/>
                <a:cs typeface="Poppins" pitchFamily="2" charset="77"/>
              </a:rPr>
              <a:t>Background</a:t>
            </a:r>
            <a:endParaRPr lang="en-IN" sz="3800" b="1" dirty="0">
              <a:solidFill>
                <a:schemeClr val="tx2"/>
              </a:solidFill>
              <a:latin typeface="+mn-lt"/>
              <a:ea typeface="+mn-ea"/>
              <a:cs typeface="Poppins" pitchFamily="2" charset="77"/>
            </a:endParaRPr>
          </a:p>
        </p:txBody>
      </p:sp>
    </p:spTree>
    <p:extLst>
      <p:ext uri="{BB962C8B-B14F-4D97-AF65-F5344CB8AC3E}">
        <p14:creationId xmlns:p14="http://schemas.microsoft.com/office/powerpoint/2010/main" val="3119400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anim calcmode="lin" valueType="num">
                                      <p:cBhvr additive="base">
                                        <p:cTn id="23" dur="500" fill="hold"/>
                                        <p:tgtEl>
                                          <p:spTgt spid="29"/>
                                        </p:tgtEl>
                                        <p:attrNameLst>
                                          <p:attrName>ppt_x</p:attrName>
                                        </p:attrNameLst>
                                      </p:cBhvr>
                                      <p:tavLst>
                                        <p:tav tm="0">
                                          <p:val>
                                            <p:strVal val="#ppt_x"/>
                                          </p:val>
                                        </p:tav>
                                        <p:tav tm="100000">
                                          <p:val>
                                            <p:strVal val="#ppt_x"/>
                                          </p:val>
                                        </p:tav>
                                      </p:tavLst>
                                    </p:anim>
                                    <p:anim calcmode="lin" valueType="num">
                                      <p:cBhvr additive="base">
                                        <p:cTn id="24" dur="500" fill="hold"/>
                                        <p:tgtEl>
                                          <p:spTgt spid="2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anim calcmode="lin" valueType="num">
                                      <p:cBhvr additive="base">
                                        <p:cTn id="27" dur="500" fill="hold"/>
                                        <p:tgtEl>
                                          <p:spTgt spid="31"/>
                                        </p:tgtEl>
                                        <p:attrNameLst>
                                          <p:attrName>ppt_x</p:attrName>
                                        </p:attrNameLst>
                                      </p:cBhvr>
                                      <p:tavLst>
                                        <p:tav tm="0">
                                          <p:val>
                                            <p:strVal val="#ppt_x"/>
                                          </p:val>
                                        </p:tav>
                                        <p:tav tm="100000">
                                          <p:val>
                                            <p:strVal val="#ppt_x"/>
                                          </p:val>
                                        </p:tav>
                                      </p:tavLst>
                                    </p:anim>
                                    <p:anim calcmode="lin" valueType="num">
                                      <p:cBhvr additive="base">
                                        <p:cTn id="28" dur="500" fill="hold"/>
                                        <p:tgtEl>
                                          <p:spTgt spid="31"/>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 calcmode="lin" valueType="num">
                                      <p:cBhvr additive="base">
                                        <p:cTn id="31" dur="500" fill="hold"/>
                                        <p:tgtEl>
                                          <p:spTgt spid="33"/>
                                        </p:tgtEl>
                                        <p:attrNameLst>
                                          <p:attrName>ppt_x</p:attrName>
                                        </p:attrNameLst>
                                      </p:cBhvr>
                                      <p:tavLst>
                                        <p:tav tm="0">
                                          <p:val>
                                            <p:strVal val="#ppt_x"/>
                                          </p:val>
                                        </p:tav>
                                        <p:tav tm="100000">
                                          <p:val>
                                            <p:strVal val="#ppt_x"/>
                                          </p:val>
                                        </p:tav>
                                      </p:tavLst>
                                    </p:anim>
                                    <p:anim calcmode="lin" valueType="num">
                                      <p:cBhvr additive="base">
                                        <p:cTn id="32" dur="500" fill="hold"/>
                                        <p:tgtEl>
                                          <p:spTgt spid="33"/>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 calcmode="lin" valueType="num">
                                      <p:cBhvr additive="base">
                                        <p:cTn id="35" dur="500" fill="hold"/>
                                        <p:tgtEl>
                                          <p:spTgt spid="35"/>
                                        </p:tgtEl>
                                        <p:attrNameLst>
                                          <p:attrName>ppt_x</p:attrName>
                                        </p:attrNameLst>
                                      </p:cBhvr>
                                      <p:tavLst>
                                        <p:tav tm="0">
                                          <p:val>
                                            <p:strVal val="#ppt_x"/>
                                          </p:val>
                                        </p:tav>
                                        <p:tav tm="100000">
                                          <p:val>
                                            <p:strVal val="#ppt_x"/>
                                          </p:val>
                                        </p:tav>
                                      </p:tavLst>
                                    </p:anim>
                                    <p:anim calcmode="lin" valueType="num">
                                      <p:cBhvr additive="base">
                                        <p:cTn id="36" dur="500" fill="hold"/>
                                        <p:tgtEl>
                                          <p:spTgt spid="35"/>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69"/>
                                        </p:tgtEl>
                                        <p:attrNameLst>
                                          <p:attrName>style.visibility</p:attrName>
                                        </p:attrNameLst>
                                      </p:cBhvr>
                                      <p:to>
                                        <p:strVal val="visible"/>
                                      </p:to>
                                    </p:set>
                                    <p:anim calcmode="lin" valueType="num">
                                      <p:cBhvr additive="base">
                                        <p:cTn id="39" dur="500" fill="hold"/>
                                        <p:tgtEl>
                                          <p:spTgt spid="69"/>
                                        </p:tgtEl>
                                        <p:attrNameLst>
                                          <p:attrName>ppt_x</p:attrName>
                                        </p:attrNameLst>
                                      </p:cBhvr>
                                      <p:tavLst>
                                        <p:tav tm="0">
                                          <p:val>
                                            <p:strVal val="#ppt_x"/>
                                          </p:val>
                                        </p:tav>
                                        <p:tav tm="100000">
                                          <p:val>
                                            <p:strVal val="#ppt_x"/>
                                          </p:val>
                                        </p:tav>
                                      </p:tavLst>
                                    </p:anim>
                                    <p:anim calcmode="lin" valueType="num">
                                      <p:cBhvr additive="base">
                                        <p:cTn id="40" dur="500" fill="hold"/>
                                        <p:tgtEl>
                                          <p:spTgt spid="69"/>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68"/>
                                        </p:tgtEl>
                                        <p:attrNameLst>
                                          <p:attrName>style.visibility</p:attrName>
                                        </p:attrNameLst>
                                      </p:cBhvr>
                                      <p:to>
                                        <p:strVal val="visible"/>
                                      </p:to>
                                    </p:set>
                                    <p:anim calcmode="lin" valueType="num">
                                      <p:cBhvr additive="base">
                                        <p:cTn id="43" dur="500" fill="hold"/>
                                        <p:tgtEl>
                                          <p:spTgt spid="68"/>
                                        </p:tgtEl>
                                        <p:attrNameLst>
                                          <p:attrName>ppt_x</p:attrName>
                                        </p:attrNameLst>
                                      </p:cBhvr>
                                      <p:tavLst>
                                        <p:tav tm="0">
                                          <p:val>
                                            <p:strVal val="#ppt_x"/>
                                          </p:val>
                                        </p:tav>
                                        <p:tav tm="100000">
                                          <p:val>
                                            <p:strVal val="#ppt_x"/>
                                          </p:val>
                                        </p:tav>
                                      </p:tavLst>
                                    </p:anim>
                                    <p:anim calcmode="lin" valueType="num">
                                      <p:cBhvr additive="base">
                                        <p:cTn id="44" dur="500" fill="hold"/>
                                        <p:tgtEl>
                                          <p:spTgt spid="68"/>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anim calcmode="lin" valueType="num">
                                      <p:cBhvr additive="base">
                                        <p:cTn id="49" dur="500" fill="hold"/>
                                        <p:tgtEl>
                                          <p:spTgt spid="7"/>
                                        </p:tgtEl>
                                        <p:attrNameLst>
                                          <p:attrName>ppt_x</p:attrName>
                                        </p:attrNameLst>
                                      </p:cBhvr>
                                      <p:tavLst>
                                        <p:tav tm="0">
                                          <p:val>
                                            <p:strVal val="#ppt_x"/>
                                          </p:val>
                                        </p:tav>
                                        <p:tav tm="100000">
                                          <p:val>
                                            <p:strVal val="#ppt_x"/>
                                          </p:val>
                                        </p:tav>
                                      </p:tavLst>
                                    </p:anim>
                                    <p:anim calcmode="lin" valueType="num">
                                      <p:cBhvr additive="base">
                                        <p:cTn id="50" dur="500" fill="hold"/>
                                        <p:tgtEl>
                                          <p:spTgt spid="7"/>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34"/>
                                        </p:tgtEl>
                                        <p:attrNameLst>
                                          <p:attrName>style.visibility</p:attrName>
                                        </p:attrNameLst>
                                      </p:cBhvr>
                                      <p:to>
                                        <p:strVal val="visible"/>
                                      </p:to>
                                    </p:set>
                                    <p:anim calcmode="lin" valueType="num">
                                      <p:cBhvr additive="base">
                                        <p:cTn id="53" dur="500" fill="hold"/>
                                        <p:tgtEl>
                                          <p:spTgt spid="34"/>
                                        </p:tgtEl>
                                        <p:attrNameLst>
                                          <p:attrName>ppt_x</p:attrName>
                                        </p:attrNameLst>
                                      </p:cBhvr>
                                      <p:tavLst>
                                        <p:tav tm="0">
                                          <p:val>
                                            <p:strVal val="#ppt_x"/>
                                          </p:val>
                                        </p:tav>
                                        <p:tav tm="100000">
                                          <p:val>
                                            <p:strVal val="#ppt_x"/>
                                          </p:val>
                                        </p:tav>
                                      </p:tavLst>
                                    </p:anim>
                                    <p:anim calcmode="lin" valueType="num">
                                      <p:cBhvr additive="base">
                                        <p:cTn id="54" dur="500" fill="hold"/>
                                        <p:tgtEl>
                                          <p:spTgt spid="34"/>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13"/>
                                        </p:tgtEl>
                                        <p:attrNameLst>
                                          <p:attrName>style.visibility</p:attrName>
                                        </p:attrNameLst>
                                      </p:cBhvr>
                                      <p:to>
                                        <p:strVal val="visible"/>
                                      </p:to>
                                    </p:set>
                                    <p:anim calcmode="lin" valueType="num">
                                      <p:cBhvr additive="base">
                                        <p:cTn id="57" dur="500" fill="hold"/>
                                        <p:tgtEl>
                                          <p:spTgt spid="13"/>
                                        </p:tgtEl>
                                        <p:attrNameLst>
                                          <p:attrName>ppt_x</p:attrName>
                                        </p:attrNameLst>
                                      </p:cBhvr>
                                      <p:tavLst>
                                        <p:tav tm="0">
                                          <p:val>
                                            <p:strVal val="#ppt_x"/>
                                          </p:val>
                                        </p:tav>
                                        <p:tav tm="100000">
                                          <p:val>
                                            <p:strVal val="#ppt_x"/>
                                          </p:val>
                                        </p:tav>
                                      </p:tavLst>
                                    </p:anim>
                                    <p:anim calcmode="lin" valueType="num">
                                      <p:cBhvr additive="base">
                                        <p:cTn id="58" dur="500" fill="hold"/>
                                        <p:tgtEl>
                                          <p:spTgt spid="13"/>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32"/>
                                        </p:tgtEl>
                                        <p:attrNameLst>
                                          <p:attrName>style.visibility</p:attrName>
                                        </p:attrNameLst>
                                      </p:cBhvr>
                                      <p:to>
                                        <p:strVal val="visible"/>
                                      </p:to>
                                    </p:set>
                                    <p:anim calcmode="lin" valueType="num">
                                      <p:cBhvr additive="base">
                                        <p:cTn id="61" dur="500" fill="hold"/>
                                        <p:tgtEl>
                                          <p:spTgt spid="32"/>
                                        </p:tgtEl>
                                        <p:attrNameLst>
                                          <p:attrName>ppt_x</p:attrName>
                                        </p:attrNameLst>
                                      </p:cBhvr>
                                      <p:tavLst>
                                        <p:tav tm="0">
                                          <p:val>
                                            <p:strVal val="#ppt_x"/>
                                          </p:val>
                                        </p:tav>
                                        <p:tav tm="100000">
                                          <p:val>
                                            <p:strVal val="#ppt_x"/>
                                          </p:val>
                                        </p:tav>
                                      </p:tavLst>
                                    </p:anim>
                                    <p:anim calcmode="lin" valueType="num">
                                      <p:cBhvr additive="base">
                                        <p:cTn id="62" dur="500" fill="hold"/>
                                        <p:tgtEl>
                                          <p:spTgt spid="32"/>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additive="base">
                                        <p:cTn id="65" dur="500" fill="hold"/>
                                        <p:tgtEl>
                                          <p:spTgt spid="11"/>
                                        </p:tgtEl>
                                        <p:attrNameLst>
                                          <p:attrName>ppt_x</p:attrName>
                                        </p:attrNameLst>
                                      </p:cBhvr>
                                      <p:tavLst>
                                        <p:tav tm="0">
                                          <p:val>
                                            <p:strVal val="#ppt_x"/>
                                          </p:val>
                                        </p:tav>
                                        <p:tav tm="100000">
                                          <p:val>
                                            <p:strVal val="#ppt_x"/>
                                          </p:val>
                                        </p:tav>
                                      </p:tavLst>
                                    </p:anim>
                                    <p:anim calcmode="lin" valueType="num">
                                      <p:cBhvr additive="base">
                                        <p:cTn id="66" dur="500" fill="hold"/>
                                        <p:tgtEl>
                                          <p:spTgt spid="11"/>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30"/>
                                        </p:tgtEl>
                                        <p:attrNameLst>
                                          <p:attrName>style.visibility</p:attrName>
                                        </p:attrNameLst>
                                      </p:cBhvr>
                                      <p:to>
                                        <p:strVal val="visible"/>
                                      </p:to>
                                    </p:set>
                                    <p:anim calcmode="lin" valueType="num">
                                      <p:cBhvr additive="base">
                                        <p:cTn id="69" dur="500" fill="hold"/>
                                        <p:tgtEl>
                                          <p:spTgt spid="30"/>
                                        </p:tgtEl>
                                        <p:attrNameLst>
                                          <p:attrName>ppt_x</p:attrName>
                                        </p:attrNameLst>
                                      </p:cBhvr>
                                      <p:tavLst>
                                        <p:tav tm="0">
                                          <p:val>
                                            <p:strVal val="#ppt_x"/>
                                          </p:val>
                                        </p:tav>
                                        <p:tav tm="100000">
                                          <p:val>
                                            <p:strVal val="#ppt_x"/>
                                          </p:val>
                                        </p:tav>
                                      </p:tavLst>
                                    </p:anim>
                                    <p:anim calcmode="lin" valueType="num">
                                      <p:cBhvr additive="base">
                                        <p:cTn id="70" dur="500" fill="hold"/>
                                        <p:tgtEl>
                                          <p:spTgt spid="30"/>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9"/>
                                        </p:tgtEl>
                                        <p:attrNameLst>
                                          <p:attrName>style.visibility</p:attrName>
                                        </p:attrNameLst>
                                      </p:cBhvr>
                                      <p:to>
                                        <p:strVal val="visible"/>
                                      </p:to>
                                    </p:set>
                                    <p:anim calcmode="lin" valueType="num">
                                      <p:cBhvr additive="base">
                                        <p:cTn id="73" dur="500" fill="hold"/>
                                        <p:tgtEl>
                                          <p:spTgt spid="9"/>
                                        </p:tgtEl>
                                        <p:attrNameLst>
                                          <p:attrName>ppt_x</p:attrName>
                                        </p:attrNameLst>
                                      </p:cBhvr>
                                      <p:tavLst>
                                        <p:tav tm="0">
                                          <p:val>
                                            <p:strVal val="#ppt_x"/>
                                          </p:val>
                                        </p:tav>
                                        <p:tav tm="100000">
                                          <p:val>
                                            <p:strVal val="#ppt_x"/>
                                          </p:val>
                                        </p:tav>
                                      </p:tavLst>
                                    </p:anim>
                                    <p:anim calcmode="lin" valueType="num">
                                      <p:cBhvr additive="base">
                                        <p:cTn id="74" dur="500" fill="hold"/>
                                        <p:tgtEl>
                                          <p:spTgt spid="9"/>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36"/>
                                        </p:tgtEl>
                                        <p:attrNameLst>
                                          <p:attrName>style.visibility</p:attrName>
                                        </p:attrNameLst>
                                      </p:cBhvr>
                                      <p:to>
                                        <p:strVal val="visible"/>
                                      </p:to>
                                    </p:set>
                                    <p:anim calcmode="lin" valueType="num">
                                      <p:cBhvr additive="base">
                                        <p:cTn id="77" dur="500" fill="hold"/>
                                        <p:tgtEl>
                                          <p:spTgt spid="36"/>
                                        </p:tgtEl>
                                        <p:attrNameLst>
                                          <p:attrName>ppt_x</p:attrName>
                                        </p:attrNameLst>
                                      </p:cBhvr>
                                      <p:tavLst>
                                        <p:tav tm="0">
                                          <p:val>
                                            <p:strVal val="#ppt_x"/>
                                          </p:val>
                                        </p:tav>
                                        <p:tav tm="100000">
                                          <p:val>
                                            <p:strVal val="#ppt_x"/>
                                          </p:val>
                                        </p:tav>
                                      </p:tavLst>
                                    </p:anim>
                                    <p:anim calcmode="lin" valueType="num">
                                      <p:cBhvr additive="base">
                                        <p:cTn id="78"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grpId="0" nodeType="clickEffect">
                                  <p:stCondLst>
                                    <p:cond delay="0"/>
                                  </p:stCondLst>
                                  <p:childTnLst>
                                    <p:set>
                                      <p:cBhvr>
                                        <p:cTn id="82" dur="1" fill="hold">
                                          <p:stCondLst>
                                            <p:cond delay="0"/>
                                          </p:stCondLst>
                                        </p:cTn>
                                        <p:tgtEl>
                                          <p:spTgt spid="5"/>
                                        </p:tgtEl>
                                        <p:attrNameLst>
                                          <p:attrName>style.visibility</p:attrName>
                                        </p:attrNameLst>
                                      </p:cBhvr>
                                      <p:to>
                                        <p:strVal val="visible"/>
                                      </p:to>
                                    </p:set>
                                    <p:animEffect transition="in" filter="fade">
                                      <p:cBhvr>
                                        <p:cTn id="83" dur="1000"/>
                                        <p:tgtEl>
                                          <p:spTgt spid="5"/>
                                        </p:tgtEl>
                                      </p:cBhvr>
                                    </p:animEffect>
                                    <p:anim calcmode="lin" valueType="num">
                                      <p:cBhvr>
                                        <p:cTn id="84" dur="1000" fill="hold"/>
                                        <p:tgtEl>
                                          <p:spTgt spid="5"/>
                                        </p:tgtEl>
                                        <p:attrNameLst>
                                          <p:attrName>ppt_x</p:attrName>
                                        </p:attrNameLst>
                                      </p:cBhvr>
                                      <p:tavLst>
                                        <p:tav tm="0">
                                          <p:val>
                                            <p:strVal val="#ppt_x"/>
                                          </p:val>
                                        </p:tav>
                                        <p:tav tm="100000">
                                          <p:val>
                                            <p:strVal val="#ppt_x"/>
                                          </p:val>
                                        </p:tav>
                                      </p:tavLst>
                                    </p:anim>
                                    <p:anim calcmode="lin" valueType="num">
                                      <p:cBhvr>
                                        <p:cTn id="85" dur="1000" fill="hold"/>
                                        <p:tgtEl>
                                          <p:spTgt spid="5"/>
                                        </p:tgtEl>
                                        <p:attrNameLst>
                                          <p:attrName>ppt_y</p:attrName>
                                        </p:attrNameLst>
                                      </p:cBhvr>
                                      <p:tavLst>
                                        <p:tav tm="0">
                                          <p:val>
                                            <p:strVal val="#ppt_y+.1"/>
                                          </p:val>
                                        </p:tav>
                                        <p:tav tm="100000">
                                          <p:val>
                                            <p:strVal val="#ppt_y"/>
                                          </p:val>
                                        </p:tav>
                                      </p:tavLst>
                                    </p:anim>
                                  </p:childTnLst>
                                </p:cTn>
                              </p:par>
                              <p:par>
                                <p:cTn id="86" presetID="42" presetClass="entr" presetSubtype="0" fill="hold" nodeType="withEffect">
                                  <p:stCondLst>
                                    <p:cond delay="0"/>
                                  </p:stCondLst>
                                  <p:childTnLst>
                                    <p:set>
                                      <p:cBhvr>
                                        <p:cTn id="87" dur="1" fill="hold">
                                          <p:stCondLst>
                                            <p:cond delay="0"/>
                                          </p:stCondLst>
                                        </p:cTn>
                                        <p:tgtEl>
                                          <p:spTgt spid="4"/>
                                        </p:tgtEl>
                                        <p:attrNameLst>
                                          <p:attrName>style.visibility</p:attrName>
                                        </p:attrNameLst>
                                      </p:cBhvr>
                                      <p:to>
                                        <p:strVal val="visible"/>
                                      </p:to>
                                    </p:set>
                                    <p:animEffect transition="in" filter="fade">
                                      <p:cBhvr>
                                        <p:cTn id="88" dur="1000"/>
                                        <p:tgtEl>
                                          <p:spTgt spid="4"/>
                                        </p:tgtEl>
                                      </p:cBhvr>
                                    </p:animEffect>
                                    <p:anim calcmode="lin" valueType="num">
                                      <p:cBhvr>
                                        <p:cTn id="89" dur="1000" fill="hold"/>
                                        <p:tgtEl>
                                          <p:spTgt spid="4"/>
                                        </p:tgtEl>
                                        <p:attrNameLst>
                                          <p:attrName>ppt_x</p:attrName>
                                        </p:attrNameLst>
                                      </p:cBhvr>
                                      <p:tavLst>
                                        <p:tav tm="0">
                                          <p:val>
                                            <p:strVal val="#ppt_x"/>
                                          </p:val>
                                        </p:tav>
                                        <p:tav tm="100000">
                                          <p:val>
                                            <p:strVal val="#ppt_x"/>
                                          </p:val>
                                        </p:tav>
                                      </p:tavLst>
                                    </p:anim>
                                    <p:anim calcmode="lin" valueType="num">
                                      <p:cBhvr>
                                        <p:cTn id="9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42" presetClass="entr" presetSubtype="0" fill="hold" nodeType="clickEffect">
                                  <p:stCondLst>
                                    <p:cond delay="0"/>
                                  </p:stCondLst>
                                  <p:childTnLst>
                                    <p:set>
                                      <p:cBhvr>
                                        <p:cTn id="94" dur="1" fill="hold">
                                          <p:stCondLst>
                                            <p:cond delay="0"/>
                                          </p:stCondLst>
                                        </p:cTn>
                                        <p:tgtEl>
                                          <p:spTgt spid="51"/>
                                        </p:tgtEl>
                                        <p:attrNameLst>
                                          <p:attrName>style.visibility</p:attrName>
                                        </p:attrNameLst>
                                      </p:cBhvr>
                                      <p:to>
                                        <p:strVal val="visible"/>
                                      </p:to>
                                    </p:set>
                                    <p:animEffect transition="in" filter="fade">
                                      <p:cBhvr>
                                        <p:cTn id="95" dur="1000"/>
                                        <p:tgtEl>
                                          <p:spTgt spid="51"/>
                                        </p:tgtEl>
                                      </p:cBhvr>
                                    </p:animEffect>
                                    <p:anim calcmode="lin" valueType="num">
                                      <p:cBhvr>
                                        <p:cTn id="96" dur="1000" fill="hold"/>
                                        <p:tgtEl>
                                          <p:spTgt spid="51"/>
                                        </p:tgtEl>
                                        <p:attrNameLst>
                                          <p:attrName>ppt_x</p:attrName>
                                        </p:attrNameLst>
                                      </p:cBhvr>
                                      <p:tavLst>
                                        <p:tav tm="0">
                                          <p:val>
                                            <p:strVal val="#ppt_x"/>
                                          </p:val>
                                        </p:tav>
                                        <p:tav tm="100000">
                                          <p:val>
                                            <p:strVal val="#ppt_x"/>
                                          </p:val>
                                        </p:tav>
                                      </p:tavLst>
                                    </p:anim>
                                    <p:anim calcmode="lin" valueType="num">
                                      <p:cBhvr>
                                        <p:cTn id="97" dur="1000" fill="hold"/>
                                        <p:tgtEl>
                                          <p:spTgt spid="51"/>
                                        </p:tgtEl>
                                        <p:attrNameLst>
                                          <p:attrName>ppt_y</p:attrName>
                                        </p:attrNameLst>
                                      </p:cBhvr>
                                      <p:tavLst>
                                        <p:tav tm="0">
                                          <p:val>
                                            <p:strVal val="#ppt_y+.1"/>
                                          </p:val>
                                        </p:tav>
                                        <p:tav tm="100000">
                                          <p:val>
                                            <p:strVal val="#ppt_y"/>
                                          </p:val>
                                        </p:tav>
                                      </p:tavLst>
                                    </p:anim>
                                  </p:childTnLst>
                                </p:cTn>
                              </p:par>
                              <p:par>
                                <p:cTn id="98" presetID="42" presetClass="entr" presetSubtype="0" fill="hold" nodeType="withEffect">
                                  <p:stCondLst>
                                    <p:cond delay="0"/>
                                  </p:stCondLst>
                                  <p:childTnLst>
                                    <p:set>
                                      <p:cBhvr>
                                        <p:cTn id="99" dur="1" fill="hold">
                                          <p:stCondLst>
                                            <p:cond delay="0"/>
                                          </p:stCondLst>
                                        </p:cTn>
                                        <p:tgtEl>
                                          <p:spTgt spid="60"/>
                                        </p:tgtEl>
                                        <p:attrNameLst>
                                          <p:attrName>style.visibility</p:attrName>
                                        </p:attrNameLst>
                                      </p:cBhvr>
                                      <p:to>
                                        <p:strVal val="visible"/>
                                      </p:to>
                                    </p:set>
                                    <p:animEffect transition="in" filter="fade">
                                      <p:cBhvr>
                                        <p:cTn id="100" dur="1000"/>
                                        <p:tgtEl>
                                          <p:spTgt spid="60"/>
                                        </p:tgtEl>
                                      </p:cBhvr>
                                    </p:animEffect>
                                    <p:anim calcmode="lin" valueType="num">
                                      <p:cBhvr>
                                        <p:cTn id="101" dur="1000" fill="hold"/>
                                        <p:tgtEl>
                                          <p:spTgt spid="60"/>
                                        </p:tgtEl>
                                        <p:attrNameLst>
                                          <p:attrName>ppt_x</p:attrName>
                                        </p:attrNameLst>
                                      </p:cBhvr>
                                      <p:tavLst>
                                        <p:tav tm="0">
                                          <p:val>
                                            <p:strVal val="#ppt_x"/>
                                          </p:val>
                                        </p:tav>
                                        <p:tav tm="100000">
                                          <p:val>
                                            <p:strVal val="#ppt_x"/>
                                          </p:val>
                                        </p:tav>
                                      </p:tavLst>
                                    </p:anim>
                                    <p:anim calcmode="lin" valueType="num">
                                      <p:cBhvr>
                                        <p:cTn id="102" dur="1000" fill="hold"/>
                                        <p:tgtEl>
                                          <p:spTgt spid="60"/>
                                        </p:tgtEl>
                                        <p:attrNameLst>
                                          <p:attrName>ppt_y</p:attrName>
                                        </p:attrNameLst>
                                      </p:cBhvr>
                                      <p:tavLst>
                                        <p:tav tm="0">
                                          <p:val>
                                            <p:strVal val="#ppt_y+.1"/>
                                          </p:val>
                                        </p:tav>
                                        <p:tav tm="100000">
                                          <p:val>
                                            <p:strVal val="#ppt_y"/>
                                          </p:val>
                                        </p:tav>
                                      </p:tavLst>
                                    </p:anim>
                                  </p:childTnLst>
                                </p:cTn>
                              </p:par>
                              <p:par>
                                <p:cTn id="103" presetID="42" presetClass="entr" presetSubtype="0" fill="hold" nodeType="withEffect">
                                  <p:stCondLst>
                                    <p:cond delay="0"/>
                                  </p:stCondLst>
                                  <p:childTnLst>
                                    <p:set>
                                      <p:cBhvr>
                                        <p:cTn id="104" dur="1" fill="hold">
                                          <p:stCondLst>
                                            <p:cond delay="0"/>
                                          </p:stCondLst>
                                        </p:cTn>
                                        <p:tgtEl>
                                          <p:spTgt spid="61"/>
                                        </p:tgtEl>
                                        <p:attrNameLst>
                                          <p:attrName>style.visibility</p:attrName>
                                        </p:attrNameLst>
                                      </p:cBhvr>
                                      <p:to>
                                        <p:strVal val="visible"/>
                                      </p:to>
                                    </p:set>
                                    <p:animEffect transition="in" filter="fade">
                                      <p:cBhvr>
                                        <p:cTn id="105" dur="1000"/>
                                        <p:tgtEl>
                                          <p:spTgt spid="61"/>
                                        </p:tgtEl>
                                      </p:cBhvr>
                                    </p:animEffect>
                                    <p:anim calcmode="lin" valueType="num">
                                      <p:cBhvr>
                                        <p:cTn id="106" dur="1000" fill="hold"/>
                                        <p:tgtEl>
                                          <p:spTgt spid="61"/>
                                        </p:tgtEl>
                                        <p:attrNameLst>
                                          <p:attrName>ppt_x</p:attrName>
                                        </p:attrNameLst>
                                      </p:cBhvr>
                                      <p:tavLst>
                                        <p:tav tm="0">
                                          <p:val>
                                            <p:strVal val="#ppt_x"/>
                                          </p:val>
                                        </p:tav>
                                        <p:tav tm="100000">
                                          <p:val>
                                            <p:strVal val="#ppt_x"/>
                                          </p:val>
                                        </p:tav>
                                      </p:tavLst>
                                    </p:anim>
                                    <p:anim calcmode="lin" valueType="num">
                                      <p:cBhvr>
                                        <p:cTn id="107" dur="1000" fill="hold"/>
                                        <p:tgtEl>
                                          <p:spTgt spid="61"/>
                                        </p:tgtEl>
                                        <p:attrNameLst>
                                          <p:attrName>ppt_y</p:attrName>
                                        </p:attrNameLst>
                                      </p:cBhvr>
                                      <p:tavLst>
                                        <p:tav tm="0">
                                          <p:val>
                                            <p:strVal val="#ppt_y+.1"/>
                                          </p:val>
                                        </p:tav>
                                        <p:tav tm="100000">
                                          <p:val>
                                            <p:strVal val="#ppt_y"/>
                                          </p:val>
                                        </p:tav>
                                      </p:tavLst>
                                    </p:anim>
                                  </p:childTnLst>
                                </p:cTn>
                              </p:par>
                              <p:par>
                                <p:cTn id="108" presetID="42" presetClass="entr" presetSubtype="0" fill="hold" nodeType="withEffect">
                                  <p:stCondLst>
                                    <p:cond delay="0"/>
                                  </p:stCondLst>
                                  <p:childTnLst>
                                    <p:set>
                                      <p:cBhvr>
                                        <p:cTn id="109" dur="1" fill="hold">
                                          <p:stCondLst>
                                            <p:cond delay="0"/>
                                          </p:stCondLst>
                                        </p:cTn>
                                        <p:tgtEl>
                                          <p:spTgt spid="52"/>
                                        </p:tgtEl>
                                        <p:attrNameLst>
                                          <p:attrName>style.visibility</p:attrName>
                                        </p:attrNameLst>
                                      </p:cBhvr>
                                      <p:to>
                                        <p:strVal val="visible"/>
                                      </p:to>
                                    </p:set>
                                    <p:animEffect transition="in" filter="fade">
                                      <p:cBhvr>
                                        <p:cTn id="110" dur="1000"/>
                                        <p:tgtEl>
                                          <p:spTgt spid="52"/>
                                        </p:tgtEl>
                                      </p:cBhvr>
                                    </p:animEffect>
                                    <p:anim calcmode="lin" valueType="num">
                                      <p:cBhvr>
                                        <p:cTn id="111" dur="1000" fill="hold"/>
                                        <p:tgtEl>
                                          <p:spTgt spid="52"/>
                                        </p:tgtEl>
                                        <p:attrNameLst>
                                          <p:attrName>ppt_x</p:attrName>
                                        </p:attrNameLst>
                                      </p:cBhvr>
                                      <p:tavLst>
                                        <p:tav tm="0">
                                          <p:val>
                                            <p:strVal val="#ppt_x"/>
                                          </p:val>
                                        </p:tav>
                                        <p:tav tm="100000">
                                          <p:val>
                                            <p:strVal val="#ppt_x"/>
                                          </p:val>
                                        </p:tav>
                                      </p:tavLst>
                                    </p:anim>
                                    <p:anim calcmode="lin" valueType="num">
                                      <p:cBhvr>
                                        <p:cTn id="112"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113" fill="hold">
                      <p:stCondLst>
                        <p:cond delay="indefinite"/>
                      </p:stCondLst>
                      <p:childTnLst>
                        <p:par>
                          <p:cTn id="114" fill="hold">
                            <p:stCondLst>
                              <p:cond delay="0"/>
                            </p:stCondLst>
                            <p:childTnLst>
                              <p:par>
                                <p:cTn id="115" presetID="2" presetClass="entr" presetSubtype="4" fill="hold" grpId="0" nodeType="clickEffect">
                                  <p:stCondLst>
                                    <p:cond delay="0"/>
                                  </p:stCondLst>
                                  <p:childTnLst>
                                    <p:set>
                                      <p:cBhvr>
                                        <p:cTn id="116" dur="1" fill="hold">
                                          <p:stCondLst>
                                            <p:cond delay="0"/>
                                          </p:stCondLst>
                                        </p:cTn>
                                        <p:tgtEl>
                                          <p:spTgt spid="16"/>
                                        </p:tgtEl>
                                        <p:attrNameLst>
                                          <p:attrName>style.visibility</p:attrName>
                                        </p:attrNameLst>
                                      </p:cBhvr>
                                      <p:to>
                                        <p:strVal val="visible"/>
                                      </p:to>
                                    </p:set>
                                    <p:anim calcmode="lin" valueType="num">
                                      <p:cBhvr additive="base">
                                        <p:cTn id="117" dur="500" fill="hold"/>
                                        <p:tgtEl>
                                          <p:spTgt spid="16"/>
                                        </p:tgtEl>
                                        <p:attrNameLst>
                                          <p:attrName>ppt_x</p:attrName>
                                        </p:attrNameLst>
                                      </p:cBhvr>
                                      <p:tavLst>
                                        <p:tav tm="0">
                                          <p:val>
                                            <p:strVal val="#ppt_x"/>
                                          </p:val>
                                        </p:tav>
                                        <p:tav tm="100000">
                                          <p:val>
                                            <p:strVal val="#ppt_x"/>
                                          </p:val>
                                        </p:tav>
                                      </p:tavLst>
                                    </p:anim>
                                    <p:anim calcmode="lin" valueType="num">
                                      <p:cBhvr additive="base">
                                        <p:cTn id="118" dur="500" fill="hold"/>
                                        <p:tgtEl>
                                          <p:spTgt spid="16"/>
                                        </p:tgtEl>
                                        <p:attrNameLst>
                                          <p:attrName>ppt_y</p:attrName>
                                        </p:attrNameLst>
                                      </p:cBhvr>
                                      <p:tavLst>
                                        <p:tav tm="0">
                                          <p:val>
                                            <p:strVal val="1+#ppt_h/2"/>
                                          </p:val>
                                        </p:tav>
                                        <p:tav tm="100000">
                                          <p:val>
                                            <p:strVal val="#ppt_y"/>
                                          </p:val>
                                        </p:tav>
                                      </p:tavLst>
                                    </p:anim>
                                  </p:childTnLst>
                                </p:cTn>
                              </p:par>
                              <p:par>
                                <p:cTn id="119" presetID="2" presetClass="entr" presetSubtype="4" fill="hold" grpId="0" nodeType="withEffect">
                                  <p:stCondLst>
                                    <p:cond delay="0"/>
                                  </p:stCondLst>
                                  <p:childTnLst>
                                    <p:set>
                                      <p:cBhvr>
                                        <p:cTn id="120" dur="1" fill="hold">
                                          <p:stCondLst>
                                            <p:cond delay="0"/>
                                          </p:stCondLst>
                                        </p:cTn>
                                        <p:tgtEl>
                                          <p:spTgt spid="17"/>
                                        </p:tgtEl>
                                        <p:attrNameLst>
                                          <p:attrName>style.visibility</p:attrName>
                                        </p:attrNameLst>
                                      </p:cBhvr>
                                      <p:to>
                                        <p:strVal val="visible"/>
                                      </p:to>
                                    </p:set>
                                    <p:anim calcmode="lin" valueType="num">
                                      <p:cBhvr additive="base">
                                        <p:cTn id="121" dur="500" fill="hold"/>
                                        <p:tgtEl>
                                          <p:spTgt spid="17"/>
                                        </p:tgtEl>
                                        <p:attrNameLst>
                                          <p:attrName>ppt_x</p:attrName>
                                        </p:attrNameLst>
                                      </p:cBhvr>
                                      <p:tavLst>
                                        <p:tav tm="0">
                                          <p:val>
                                            <p:strVal val="#ppt_x"/>
                                          </p:val>
                                        </p:tav>
                                        <p:tav tm="100000">
                                          <p:val>
                                            <p:strVal val="#ppt_x"/>
                                          </p:val>
                                        </p:tav>
                                      </p:tavLst>
                                    </p:anim>
                                    <p:anim calcmode="lin" valueType="num">
                                      <p:cBhvr additive="base">
                                        <p:cTn id="122" dur="500" fill="hold"/>
                                        <p:tgtEl>
                                          <p:spTgt spid="17"/>
                                        </p:tgtEl>
                                        <p:attrNameLst>
                                          <p:attrName>ppt_y</p:attrName>
                                        </p:attrNameLst>
                                      </p:cBhvr>
                                      <p:tavLst>
                                        <p:tav tm="0">
                                          <p:val>
                                            <p:strVal val="1+#ppt_h/2"/>
                                          </p:val>
                                        </p:tav>
                                        <p:tav tm="100000">
                                          <p:val>
                                            <p:strVal val="#ppt_y"/>
                                          </p:val>
                                        </p:tav>
                                      </p:tavLst>
                                    </p:anim>
                                  </p:childTnLst>
                                </p:cTn>
                              </p:par>
                              <p:par>
                                <p:cTn id="123" presetID="2" presetClass="entr" presetSubtype="4" fill="hold" grpId="0" nodeType="withEffect">
                                  <p:stCondLst>
                                    <p:cond delay="0"/>
                                  </p:stCondLst>
                                  <p:childTnLst>
                                    <p:set>
                                      <p:cBhvr>
                                        <p:cTn id="124" dur="1" fill="hold">
                                          <p:stCondLst>
                                            <p:cond delay="0"/>
                                          </p:stCondLst>
                                        </p:cTn>
                                        <p:tgtEl>
                                          <p:spTgt spid="14"/>
                                        </p:tgtEl>
                                        <p:attrNameLst>
                                          <p:attrName>style.visibility</p:attrName>
                                        </p:attrNameLst>
                                      </p:cBhvr>
                                      <p:to>
                                        <p:strVal val="visible"/>
                                      </p:to>
                                    </p:set>
                                    <p:anim calcmode="lin" valueType="num">
                                      <p:cBhvr additive="base">
                                        <p:cTn id="125" dur="500" fill="hold"/>
                                        <p:tgtEl>
                                          <p:spTgt spid="14"/>
                                        </p:tgtEl>
                                        <p:attrNameLst>
                                          <p:attrName>ppt_x</p:attrName>
                                        </p:attrNameLst>
                                      </p:cBhvr>
                                      <p:tavLst>
                                        <p:tav tm="0">
                                          <p:val>
                                            <p:strVal val="#ppt_x"/>
                                          </p:val>
                                        </p:tav>
                                        <p:tav tm="100000">
                                          <p:val>
                                            <p:strVal val="#ppt_x"/>
                                          </p:val>
                                        </p:tav>
                                      </p:tavLst>
                                    </p:anim>
                                    <p:anim calcmode="lin" valueType="num">
                                      <p:cBhvr additive="base">
                                        <p:cTn id="126" dur="500" fill="hold"/>
                                        <p:tgtEl>
                                          <p:spTgt spid="14"/>
                                        </p:tgtEl>
                                        <p:attrNameLst>
                                          <p:attrName>ppt_y</p:attrName>
                                        </p:attrNameLst>
                                      </p:cBhvr>
                                      <p:tavLst>
                                        <p:tav tm="0">
                                          <p:val>
                                            <p:strVal val="1+#ppt_h/2"/>
                                          </p:val>
                                        </p:tav>
                                        <p:tav tm="100000">
                                          <p:val>
                                            <p:strVal val="#ppt_y"/>
                                          </p:val>
                                        </p:tav>
                                      </p:tavLst>
                                    </p:anim>
                                  </p:childTnLst>
                                </p:cTn>
                              </p:par>
                              <p:par>
                                <p:cTn id="127" presetID="2" presetClass="entr" presetSubtype="4" fill="hold" grpId="0" nodeType="withEffect">
                                  <p:stCondLst>
                                    <p:cond delay="0"/>
                                  </p:stCondLst>
                                  <p:childTnLst>
                                    <p:set>
                                      <p:cBhvr>
                                        <p:cTn id="128" dur="1" fill="hold">
                                          <p:stCondLst>
                                            <p:cond delay="0"/>
                                          </p:stCondLst>
                                        </p:cTn>
                                        <p:tgtEl>
                                          <p:spTgt spid="15"/>
                                        </p:tgtEl>
                                        <p:attrNameLst>
                                          <p:attrName>style.visibility</p:attrName>
                                        </p:attrNameLst>
                                      </p:cBhvr>
                                      <p:to>
                                        <p:strVal val="visible"/>
                                      </p:to>
                                    </p:set>
                                    <p:anim calcmode="lin" valueType="num">
                                      <p:cBhvr additive="base">
                                        <p:cTn id="129" dur="500" fill="hold"/>
                                        <p:tgtEl>
                                          <p:spTgt spid="15"/>
                                        </p:tgtEl>
                                        <p:attrNameLst>
                                          <p:attrName>ppt_x</p:attrName>
                                        </p:attrNameLst>
                                      </p:cBhvr>
                                      <p:tavLst>
                                        <p:tav tm="0">
                                          <p:val>
                                            <p:strVal val="#ppt_x"/>
                                          </p:val>
                                        </p:tav>
                                        <p:tav tm="100000">
                                          <p:val>
                                            <p:strVal val="#ppt_x"/>
                                          </p:val>
                                        </p:tav>
                                      </p:tavLst>
                                    </p:anim>
                                    <p:anim calcmode="lin" valueType="num">
                                      <p:cBhvr additive="base">
                                        <p:cTn id="13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31" fill="hold">
                      <p:stCondLst>
                        <p:cond delay="indefinite"/>
                      </p:stCondLst>
                      <p:childTnLst>
                        <p:par>
                          <p:cTn id="132" fill="hold">
                            <p:stCondLst>
                              <p:cond delay="0"/>
                            </p:stCondLst>
                            <p:childTnLst>
                              <p:par>
                                <p:cTn id="133" presetID="2" presetClass="entr" presetSubtype="4" fill="hold" grpId="0" nodeType="clickEffect">
                                  <p:stCondLst>
                                    <p:cond delay="0"/>
                                  </p:stCondLst>
                                  <p:childTnLst>
                                    <p:set>
                                      <p:cBhvr>
                                        <p:cTn id="134" dur="1" fill="hold">
                                          <p:stCondLst>
                                            <p:cond delay="0"/>
                                          </p:stCondLst>
                                        </p:cTn>
                                        <p:tgtEl>
                                          <p:spTgt spid="37"/>
                                        </p:tgtEl>
                                        <p:attrNameLst>
                                          <p:attrName>style.visibility</p:attrName>
                                        </p:attrNameLst>
                                      </p:cBhvr>
                                      <p:to>
                                        <p:strVal val="visible"/>
                                      </p:to>
                                    </p:set>
                                    <p:anim calcmode="lin" valueType="num">
                                      <p:cBhvr additive="base">
                                        <p:cTn id="135" dur="500" fill="hold"/>
                                        <p:tgtEl>
                                          <p:spTgt spid="37"/>
                                        </p:tgtEl>
                                        <p:attrNameLst>
                                          <p:attrName>ppt_x</p:attrName>
                                        </p:attrNameLst>
                                      </p:cBhvr>
                                      <p:tavLst>
                                        <p:tav tm="0">
                                          <p:val>
                                            <p:strVal val="#ppt_x"/>
                                          </p:val>
                                        </p:tav>
                                        <p:tav tm="100000">
                                          <p:val>
                                            <p:strVal val="#ppt_x"/>
                                          </p:val>
                                        </p:tav>
                                      </p:tavLst>
                                    </p:anim>
                                    <p:anim calcmode="lin" valueType="num">
                                      <p:cBhvr additive="base">
                                        <p:cTn id="136" dur="500" fill="hold"/>
                                        <p:tgtEl>
                                          <p:spTgt spid="37"/>
                                        </p:tgtEl>
                                        <p:attrNameLst>
                                          <p:attrName>ppt_y</p:attrName>
                                        </p:attrNameLst>
                                      </p:cBhvr>
                                      <p:tavLst>
                                        <p:tav tm="0">
                                          <p:val>
                                            <p:strVal val="1+#ppt_h/2"/>
                                          </p:val>
                                        </p:tav>
                                        <p:tav tm="100000">
                                          <p:val>
                                            <p:strVal val="#ppt_y"/>
                                          </p:val>
                                        </p:tav>
                                      </p:tavLst>
                                    </p:anim>
                                  </p:childTnLst>
                                </p:cTn>
                              </p:par>
                              <p:par>
                                <p:cTn id="137" presetID="2" presetClass="entr" presetSubtype="4" fill="hold" grpId="0" nodeType="withEffect">
                                  <p:stCondLst>
                                    <p:cond delay="0"/>
                                  </p:stCondLst>
                                  <p:childTnLst>
                                    <p:set>
                                      <p:cBhvr>
                                        <p:cTn id="138" dur="1" fill="hold">
                                          <p:stCondLst>
                                            <p:cond delay="0"/>
                                          </p:stCondLst>
                                        </p:cTn>
                                        <p:tgtEl>
                                          <p:spTgt spid="38"/>
                                        </p:tgtEl>
                                        <p:attrNameLst>
                                          <p:attrName>style.visibility</p:attrName>
                                        </p:attrNameLst>
                                      </p:cBhvr>
                                      <p:to>
                                        <p:strVal val="visible"/>
                                      </p:to>
                                    </p:set>
                                    <p:anim calcmode="lin" valueType="num">
                                      <p:cBhvr additive="base">
                                        <p:cTn id="139" dur="500" fill="hold"/>
                                        <p:tgtEl>
                                          <p:spTgt spid="38"/>
                                        </p:tgtEl>
                                        <p:attrNameLst>
                                          <p:attrName>ppt_x</p:attrName>
                                        </p:attrNameLst>
                                      </p:cBhvr>
                                      <p:tavLst>
                                        <p:tav tm="0">
                                          <p:val>
                                            <p:strVal val="#ppt_x"/>
                                          </p:val>
                                        </p:tav>
                                        <p:tav tm="100000">
                                          <p:val>
                                            <p:strVal val="#ppt_x"/>
                                          </p:val>
                                        </p:tav>
                                      </p:tavLst>
                                    </p:anim>
                                    <p:anim calcmode="lin" valueType="num">
                                      <p:cBhvr additive="base">
                                        <p:cTn id="140"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141" fill="hold">
                      <p:stCondLst>
                        <p:cond delay="indefinite"/>
                      </p:stCondLst>
                      <p:childTnLst>
                        <p:par>
                          <p:cTn id="142" fill="hold">
                            <p:stCondLst>
                              <p:cond delay="0"/>
                            </p:stCondLst>
                            <p:childTnLst>
                              <p:par>
                                <p:cTn id="143" presetID="42" presetClass="entr" presetSubtype="0" fill="hold" nodeType="clickEffect">
                                  <p:stCondLst>
                                    <p:cond delay="0"/>
                                  </p:stCondLst>
                                  <p:childTnLst>
                                    <p:set>
                                      <p:cBhvr>
                                        <p:cTn id="144" dur="1" fill="hold">
                                          <p:stCondLst>
                                            <p:cond delay="0"/>
                                          </p:stCondLst>
                                        </p:cTn>
                                        <p:tgtEl>
                                          <p:spTgt spid="54"/>
                                        </p:tgtEl>
                                        <p:attrNameLst>
                                          <p:attrName>style.visibility</p:attrName>
                                        </p:attrNameLst>
                                      </p:cBhvr>
                                      <p:to>
                                        <p:strVal val="visible"/>
                                      </p:to>
                                    </p:set>
                                    <p:animEffect transition="in" filter="fade">
                                      <p:cBhvr>
                                        <p:cTn id="145" dur="1000"/>
                                        <p:tgtEl>
                                          <p:spTgt spid="54"/>
                                        </p:tgtEl>
                                      </p:cBhvr>
                                    </p:animEffect>
                                    <p:anim calcmode="lin" valueType="num">
                                      <p:cBhvr>
                                        <p:cTn id="146" dur="1000" fill="hold"/>
                                        <p:tgtEl>
                                          <p:spTgt spid="54"/>
                                        </p:tgtEl>
                                        <p:attrNameLst>
                                          <p:attrName>ppt_x</p:attrName>
                                        </p:attrNameLst>
                                      </p:cBhvr>
                                      <p:tavLst>
                                        <p:tav tm="0">
                                          <p:val>
                                            <p:strVal val="#ppt_x"/>
                                          </p:val>
                                        </p:tav>
                                        <p:tav tm="100000">
                                          <p:val>
                                            <p:strVal val="#ppt_x"/>
                                          </p:val>
                                        </p:tav>
                                      </p:tavLst>
                                    </p:anim>
                                    <p:anim calcmode="lin" valueType="num">
                                      <p:cBhvr>
                                        <p:cTn id="147" dur="1000" fill="hold"/>
                                        <p:tgtEl>
                                          <p:spTgt spid="54"/>
                                        </p:tgtEl>
                                        <p:attrNameLst>
                                          <p:attrName>ppt_y</p:attrName>
                                        </p:attrNameLst>
                                      </p:cBhvr>
                                      <p:tavLst>
                                        <p:tav tm="0">
                                          <p:val>
                                            <p:strVal val="#ppt_y+.1"/>
                                          </p:val>
                                        </p:tav>
                                        <p:tav tm="100000">
                                          <p:val>
                                            <p:strVal val="#ppt_y"/>
                                          </p:val>
                                        </p:tav>
                                      </p:tavLst>
                                    </p:anim>
                                  </p:childTnLst>
                                </p:cTn>
                              </p:par>
                              <p:par>
                                <p:cTn id="148" presetID="42" presetClass="entr" presetSubtype="0" fill="hold" nodeType="withEffect">
                                  <p:stCondLst>
                                    <p:cond delay="0"/>
                                  </p:stCondLst>
                                  <p:childTnLst>
                                    <p:set>
                                      <p:cBhvr>
                                        <p:cTn id="149" dur="1" fill="hold">
                                          <p:stCondLst>
                                            <p:cond delay="0"/>
                                          </p:stCondLst>
                                        </p:cTn>
                                        <p:tgtEl>
                                          <p:spTgt spid="53"/>
                                        </p:tgtEl>
                                        <p:attrNameLst>
                                          <p:attrName>style.visibility</p:attrName>
                                        </p:attrNameLst>
                                      </p:cBhvr>
                                      <p:to>
                                        <p:strVal val="visible"/>
                                      </p:to>
                                    </p:set>
                                    <p:animEffect transition="in" filter="fade">
                                      <p:cBhvr>
                                        <p:cTn id="150" dur="1000"/>
                                        <p:tgtEl>
                                          <p:spTgt spid="53"/>
                                        </p:tgtEl>
                                      </p:cBhvr>
                                    </p:animEffect>
                                    <p:anim calcmode="lin" valueType="num">
                                      <p:cBhvr>
                                        <p:cTn id="151" dur="1000" fill="hold"/>
                                        <p:tgtEl>
                                          <p:spTgt spid="53"/>
                                        </p:tgtEl>
                                        <p:attrNameLst>
                                          <p:attrName>ppt_x</p:attrName>
                                        </p:attrNameLst>
                                      </p:cBhvr>
                                      <p:tavLst>
                                        <p:tav tm="0">
                                          <p:val>
                                            <p:strVal val="#ppt_x"/>
                                          </p:val>
                                        </p:tav>
                                        <p:tav tm="100000">
                                          <p:val>
                                            <p:strVal val="#ppt_x"/>
                                          </p:val>
                                        </p:tav>
                                      </p:tavLst>
                                    </p:anim>
                                    <p:anim calcmode="lin" valueType="num">
                                      <p:cBhvr>
                                        <p:cTn id="152" dur="1000" fill="hold"/>
                                        <p:tgtEl>
                                          <p:spTgt spid="53"/>
                                        </p:tgtEl>
                                        <p:attrNameLst>
                                          <p:attrName>ppt_y</p:attrName>
                                        </p:attrNameLst>
                                      </p:cBhvr>
                                      <p:tavLst>
                                        <p:tav tm="0">
                                          <p:val>
                                            <p:strVal val="#ppt_y+.1"/>
                                          </p:val>
                                        </p:tav>
                                        <p:tav tm="100000">
                                          <p:val>
                                            <p:strVal val="#ppt_y"/>
                                          </p:val>
                                        </p:tav>
                                      </p:tavLst>
                                    </p:anim>
                                  </p:childTnLst>
                                </p:cTn>
                              </p:par>
                              <p:par>
                                <p:cTn id="153" presetID="42" presetClass="entr" presetSubtype="0" fill="hold" grpId="0" nodeType="withEffect">
                                  <p:stCondLst>
                                    <p:cond delay="0"/>
                                  </p:stCondLst>
                                  <p:childTnLst>
                                    <p:set>
                                      <p:cBhvr>
                                        <p:cTn id="154" dur="1" fill="hold">
                                          <p:stCondLst>
                                            <p:cond delay="0"/>
                                          </p:stCondLst>
                                        </p:cTn>
                                        <p:tgtEl>
                                          <p:spTgt spid="82"/>
                                        </p:tgtEl>
                                        <p:attrNameLst>
                                          <p:attrName>style.visibility</p:attrName>
                                        </p:attrNameLst>
                                      </p:cBhvr>
                                      <p:to>
                                        <p:strVal val="visible"/>
                                      </p:to>
                                    </p:set>
                                    <p:animEffect transition="in" filter="fade">
                                      <p:cBhvr>
                                        <p:cTn id="155" dur="1000"/>
                                        <p:tgtEl>
                                          <p:spTgt spid="82"/>
                                        </p:tgtEl>
                                      </p:cBhvr>
                                    </p:animEffect>
                                    <p:anim calcmode="lin" valueType="num">
                                      <p:cBhvr>
                                        <p:cTn id="156" dur="1000" fill="hold"/>
                                        <p:tgtEl>
                                          <p:spTgt spid="82"/>
                                        </p:tgtEl>
                                        <p:attrNameLst>
                                          <p:attrName>ppt_x</p:attrName>
                                        </p:attrNameLst>
                                      </p:cBhvr>
                                      <p:tavLst>
                                        <p:tav tm="0">
                                          <p:val>
                                            <p:strVal val="#ppt_x"/>
                                          </p:val>
                                        </p:tav>
                                        <p:tav tm="100000">
                                          <p:val>
                                            <p:strVal val="#ppt_x"/>
                                          </p:val>
                                        </p:tav>
                                      </p:tavLst>
                                    </p:anim>
                                    <p:anim calcmode="lin" valueType="num">
                                      <p:cBhvr>
                                        <p:cTn id="157" dur="1000" fill="hold"/>
                                        <p:tgtEl>
                                          <p:spTgt spid="82"/>
                                        </p:tgtEl>
                                        <p:attrNameLst>
                                          <p:attrName>ppt_y</p:attrName>
                                        </p:attrNameLst>
                                      </p:cBhvr>
                                      <p:tavLst>
                                        <p:tav tm="0">
                                          <p:val>
                                            <p:strVal val="#ppt_y+.1"/>
                                          </p:val>
                                        </p:tav>
                                        <p:tav tm="100000">
                                          <p:val>
                                            <p:strVal val="#ppt_y"/>
                                          </p:val>
                                        </p:tav>
                                      </p:tavLst>
                                    </p:anim>
                                  </p:childTnLst>
                                </p:cTn>
                              </p:par>
                            </p:childTnLst>
                          </p:cTn>
                        </p:par>
                      </p:childTnLst>
                    </p:cTn>
                  </p:par>
                  <p:par>
                    <p:cTn id="158" fill="hold">
                      <p:stCondLst>
                        <p:cond delay="indefinite"/>
                      </p:stCondLst>
                      <p:childTnLst>
                        <p:par>
                          <p:cTn id="159" fill="hold">
                            <p:stCondLst>
                              <p:cond delay="0"/>
                            </p:stCondLst>
                            <p:childTnLst>
                              <p:par>
                                <p:cTn id="160" presetID="42" presetClass="entr" presetSubtype="0" fill="hold" grpId="0" nodeType="clickEffect">
                                  <p:stCondLst>
                                    <p:cond delay="0"/>
                                  </p:stCondLst>
                                  <p:childTnLst>
                                    <p:set>
                                      <p:cBhvr>
                                        <p:cTn id="161" dur="1" fill="hold">
                                          <p:stCondLst>
                                            <p:cond delay="0"/>
                                          </p:stCondLst>
                                        </p:cTn>
                                        <p:tgtEl>
                                          <p:spTgt spid="67"/>
                                        </p:tgtEl>
                                        <p:attrNameLst>
                                          <p:attrName>style.visibility</p:attrName>
                                        </p:attrNameLst>
                                      </p:cBhvr>
                                      <p:to>
                                        <p:strVal val="visible"/>
                                      </p:to>
                                    </p:set>
                                    <p:animEffect transition="in" filter="fade">
                                      <p:cBhvr>
                                        <p:cTn id="162" dur="1000"/>
                                        <p:tgtEl>
                                          <p:spTgt spid="67"/>
                                        </p:tgtEl>
                                      </p:cBhvr>
                                    </p:animEffect>
                                    <p:anim calcmode="lin" valueType="num">
                                      <p:cBhvr>
                                        <p:cTn id="163" dur="1000" fill="hold"/>
                                        <p:tgtEl>
                                          <p:spTgt spid="67"/>
                                        </p:tgtEl>
                                        <p:attrNameLst>
                                          <p:attrName>ppt_x</p:attrName>
                                        </p:attrNameLst>
                                      </p:cBhvr>
                                      <p:tavLst>
                                        <p:tav tm="0">
                                          <p:val>
                                            <p:strVal val="#ppt_x"/>
                                          </p:val>
                                        </p:tav>
                                        <p:tav tm="100000">
                                          <p:val>
                                            <p:strVal val="#ppt_x"/>
                                          </p:val>
                                        </p:tav>
                                      </p:tavLst>
                                    </p:anim>
                                    <p:anim calcmode="lin" valueType="num">
                                      <p:cBhvr>
                                        <p:cTn id="164" dur="1000" fill="hold"/>
                                        <p:tgtEl>
                                          <p:spTgt spid="67"/>
                                        </p:tgtEl>
                                        <p:attrNameLst>
                                          <p:attrName>ppt_y</p:attrName>
                                        </p:attrNameLst>
                                      </p:cBhvr>
                                      <p:tavLst>
                                        <p:tav tm="0">
                                          <p:val>
                                            <p:strVal val="#ppt_y+.1"/>
                                          </p:val>
                                        </p:tav>
                                        <p:tav tm="100000">
                                          <p:val>
                                            <p:strVal val="#ppt_y"/>
                                          </p:val>
                                        </p:tav>
                                      </p:tavLst>
                                    </p:anim>
                                  </p:childTnLst>
                                </p:cTn>
                              </p:par>
                              <p:par>
                                <p:cTn id="165" presetID="42" presetClass="entr" presetSubtype="0" fill="hold" nodeType="withEffect">
                                  <p:stCondLst>
                                    <p:cond delay="0"/>
                                  </p:stCondLst>
                                  <p:childTnLst>
                                    <p:set>
                                      <p:cBhvr>
                                        <p:cTn id="166" dur="1" fill="hold">
                                          <p:stCondLst>
                                            <p:cond delay="0"/>
                                          </p:stCondLst>
                                        </p:cTn>
                                        <p:tgtEl>
                                          <p:spTgt spid="62"/>
                                        </p:tgtEl>
                                        <p:attrNameLst>
                                          <p:attrName>style.visibility</p:attrName>
                                        </p:attrNameLst>
                                      </p:cBhvr>
                                      <p:to>
                                        <p:strVal val="visible"/>
                                      </p:to>
                                    </p:set>
                                    <p:animEffect transition="in" filter="fade">
                                      <p:cBhvr>
                                        <p:cTn id="167" dur="1000"/>
                                        <p:tgtEl>
                                          <p:spTgt spid="62"/>
                                        </p:tgtEl>
                                      </p:cBhvr>
                                    </p:animEffect>
                                    <p:anim calcmode="lin" valueType="num">
                                      <p:cBhvr>
                                        <p:cTn id="168" dur="1000" fill="hold"/>
                                        <p:tgtEl>
                                          <p:spTgt spid="62"/>
                                        </p:tgtEl>
                                        <p:attrNameLst>
                                          <p:attrName>ppt_x</p:attrName>
                                        </p:attrNameLst>
                                      </p:cBhvr>
                                      <p:tavLst>
                                        <p:tav tm="0">
                                          <p:val>
                                            <p:strVal val="#ppt_x"/>
                                          </p:val>
                                        </p:tav>
                                        <p:tav tm="100000">
                                          <p:val>
                                            <p:strVal val="#ppt_x"/>
                                          </p:val>
                                        </p:tav>
                                      </p:tavLst>
                                    </p:anim>
                                    <p:anim calcmode="lin" valueType="num">
                                      <p:cBhvr>
                                        <p:cTn id="169" dur="1000" fill="hold"/>
                                        <p:tgtEl>
                                          <p:spTgt spid="62"/>
                                        </p:tgtEl>
                                        <p:attrNameLst>
                                          <p:attrName>ppt_y</p:attrName>
                                        </p:attrNameLst>
                                      </p:cBhvr>
                                      <p:tavLst>
                                        <p:tav tm="0">
                                          <p:val>
                                            <p:strVal val="#ppt_y+.1"/>
                                          </p:val>
                                        </p:tav>
                                        <p:tav tm="100000">
                                          <p:val>
                                            <p:strVal val="#ppt_y"/>
                                          </p:val>
                                        </p:tav>
                                      </p:tavLst>
                                    </p:anim>
                                  </p:childTnLst>
                                </p:cTn>
                              </p:par>
                            </p:childTnLst>
                          </p:cTn>
                        </p:par>
                      </p:childTnLst>
                    </p:cTn>
                  </p:par>
                  <p:par>
                    <p:cTn id="170" fill="hold">
                      <p:stCondLst>
                        <p:cond delay="indefinite"/>
                      </p:stCondLst>
                      <p:childTnLst>
                        <p:par>
                          <p:cTn id="171" fill="hold">
                            <p:stCondLst>
                              <p:cond delay="0"/>
                            </p:stCondLst>
                            <p:childTnLst>
                              <p:par>
                                <p:cTn id="172" presetID="2" presetClass="entr" presetSubtype="4" fill="hold" nodeType="clickEffect">
                                  <p:stCondLst>
                                    <p:cond delay="0"/>
                                  </p:stCondLst>
                                  <p:childTnLst>
                                    <p:set>
                                      <p:cBhvr>
                                        <p:cTn id="173" dur="1" fill="hold">
                                          <p:stCondLst>
                                            <p:cond delay="0"/>
                                          </p:stCondLst>
                                        </p:cTn>
                                        <p:tgtEl>
                                          <p:spTgt spid="56"/>
                                        </p:tgtEl>
                                        <p:attrNameLst>
                                          <p:attrName>style.visibility</p:attrName>
                                        </p:attrNameLst>
                                      </p:cBhvr>
                                      <p:to>
                                        <p:strVal val="visible"/>
                                      </p:to>
                                    </p:set>
                                    <p:anim calcmode="lin" valueType="num">
                                      <p:cBhvr additive="base">
                                        <p:cTn id="174" dur="500" fill="hold"/>
                                        <p:tgtEl>
                                          <p:spTgt spid="56"/>
                                        </p:tgtEl>
                                        <p:attrNameLst>
                                          <p:attrName>ppt_x</p:attrName>
                                        </p:attrNameLst>
                                      </p:cBhvr>
                                      <p:tavLst>
                                        <p:tav tm="0">
                                          <p:val>
                                            <p:strVal val="#ppt_x"/>
                                          </p:val>
                                        </p:tav>
                                        <p:tav tm="100000">
                                          <p:val>
                                            <p:strVal val="#ppt_x"/>
                                          </p:val>
                                        </p:tav>
                                      </p:tavLst>
                                    </p:anim>
                                    <p:anim calcmode="lin" valueType="num">
                                      <p:cBhvr additive="base">
                                        <p:cTn id="175" dur="500" fill="hold"/>
                                        <p:tgtEl>
                                          <p:spTgt spid="56"/>
                                        </p:tgtEl>
                                        <p:attrNameLst>
                                          <p:attrName>ppt_y</p:attrName>
                                        </p:attrNameLst>
                                      </p:cBhvr>
                                      <p:tavLst>
                                        <p:tav tm="0">
                                          <p:val>
                                            <p:strVal val="1+#ppt_h/2"/>
                                          </p:val>
                                        </p:tav>
                                        <p:tav tm="100000">
                                          <p:val>
                                            <p:strVal val="#ppt_y"/>
                                          </p:val>
                                        </p:tav>
                                      </p:tavLst>
                                    </p:anim>
                                  </p:childTnLst>
                                </p:cTn>
                              </p:par>
                              <p:par>
                                <p:cTn id="176" presetID="2" presetClass="entr" presetSubtype="4" fill="hold" grpId="0" nodeType="withEffect">
                                  <p:stCondLst>
                                    <p:cond delay="0"/>
                                  </p:stCondLst>
                                  <p:childTnLst>
                                    <p:set>
                                      <p:cBhvr>
                                        <p:cTn id="177" dur="1" fill="hold">
                                          <p:stCondLst>
                                            <p:cond delay="0"/>
                                          </p:stCondLst>
                                        </p:cTn>
                                        <p:tgtEl>
                                          <p:spTgt spid="79"/>
                                        </p:tgtEl>
                                        <p:attrNameLst>
                                          <p:attrName>style.visibility</p:attrName>
                                        </p:attrNameLst>
                                      </p:cBhvr>
                                      <p:to>
                                        <p:strVal val="visible"/>
                                      </p:to>
                                    </p:set>
                                    <p:anim calcmode="lin" valueType="num">
                                      <p:cBhvr additive="base">
                                        <p:cTn id="178" dur="500" fill="hold"/>
                                        <p:tgtEl>
                                          <p:spTgt spid="79"/>
                                        </p:tgtEl>
                                        <p:attrNameLst>
                                          <p:attrName>ppt_x</p:attrName>
                                        </p:attrNameLst>
                                      </p:cBhvr>
                                      <p:tavLst>
                                        <p:tav tm="0">
                                          <p:val>
                                            <p:strVal val="#ppt_x"/>
                                          </p:val>
                                        </p:tav>
                                        <p:tav tm="100000">
                                          <p:val>
                                            <p:strVal val="#ppt_x"/>
                                          </p:val>
                                        </p:tav>
                                      </p:tavLst>
                                    </p:anim>
                                    <p:anim calcmode="lin" valueType="num">
                                      <p:cBhvr additive="base">
                                        <p:cTn id="179" dur="500" fill="hold"/>
                                        <p:tgtEl>
                                          <p:spTgt spid="79"/>
                                        </p:tgtEl>
                                        <p:attrNameLst>
                                          <p:attrName>ppt_y</p:attrName>
                                        </p:attrNameLst>
                                      </p:cBhvr>
                                      <p:tavLst>
                                        <p:tav tm="0">
                                          <p:val>
                                            <p:strVal val="1+#ppt_h/2"/>
                                          </p:val>
                                        </p:tav>
                                        <p:tav tm="100000">
                                          <p:val>
                                            <p:strVal val="#ppt_y"/>
                                          </p:val>
                                        </p:tav>
                                      </p:tavLst>
                                    </p:anim>
                                  </p:childTnLst>
                                </p:cTn>
                              </p:par>
                              <p:par>
                                <p:cTn id="180" presetID="2" presetClass="entr" presetSubtype="4" fill="hold" nodeType="withEffect">
                                  <p:stCondLst>
                                    <p:cond delay="0"/>
                                  </p:stCondLst>
                                  <p:childTnLst>
                                    <p:set>
                                      <p:cBhvr>
                                        <p:cTn id="181" dur="1" fill="hold">
                                          <p:stCondLst>
                                            <p:cond delay="0"/>
                                          </p:stCondLst>
                                        </p:cTn>
                                        <p:tgtEl>
                                          <p:spTgt spid="58"/>
                                        </p:tgtEl>
                                        <p:attrNameLst>
                                          <p:attrName>style.visibility</p:attrName>
                                        </p:attrNameLst>
                                      </p:cBhvr>
                                      <p:to>
                                        <p:strVal val="visible"/>
                                      </p:to>
                                    </p:set>
                                    <p:anim calcmode="lin" valueType="num">
                                      <p:cBhvr additive="base">
                                        <p:cTn id="182" dur="500" fill="hold"/>
                                        <p:tgtEl>
                                          <p:spTgt spid="58"/>
                                        </p:tgtEl>
                                        <p:attrNameLst>
                                          <p:attrName>ppt_x</p:attrName>
                                        </p:attrNameLst>
                                      </p:cBhvr>
                                      <p:tavLst>
                                        <p:tav tm="0">
                                          <p:val>
                                            <p:strVal val="#ppt_x"/>
                                          </p:val>
                                        </p:tav>
                                        <p:tav tm="100000">
                                          <p:val>
                                            <p:strVal val="#ppt_x"/>
                                          </p:val>
                                        </p:tav>
                                      </p:tavLst>
                                    </p:anim>
                                    <p:anim calcmode="lin" valueType="num">
                                      <p:cBhvr additive="base">
                                        <p:cTn id="183" dur="500" fill="hold"/>
                                        <p:tgtEl>
                                          <p:spTgt spid="58"/>
                                        </p:tgtEl>
                                        <p:attrNameLst>
                                          <p:attrName>ppt_y</p:attrName>
                                        </p:attrNameLst>
                                      </p:cBhvr>
                                      <p:tavLst>
                                        <p:tav tm="0">
                                          <p:val>
                                            <p:strVal val="1+#ppt_h/2"/>
                                          </p:val>
                                        </p:tav>
                                        <p:tav tm="100000">
                                          <p:val>
                                            <p:strVal val="#ppt_y"/>
                                          </p:val>
                                        </p:tav>
                                      </p:tavLst>
                                    </p:anim>
                                  </p:childTnLst>
                                </p:cTn>
                              </p:par>
                              <p:par>
                                <p:cTn id="184" presetID="2" presetClass="entr" presetSubtype="4" fill="hold" grpId="0" nodeType="withEffect">
                                  <p:stCondLst>
                                    <p:cond delay="0"/>
                                  </p:stCondLst>
                                  <p:childTnLst>
                                    <p:set>
                                      <p:cBhvr>
                                        <p:cTn id="185" dur="1" fill="hold">
                                          <p:stCondLst>
                                            <p:cond delay="0"/>
                                          </p:stCondLst>
                                        </p:cTn>
                                        <p:tgtEl>
                                          <p:spTgt spid="80"/>
                                        </p:tgtEl>
                                        <p:attrNameLst>
                                          <p:attrName>style.visibility</p:attrName>
                                        </p:attrNameLst>
                                      </p:cBhvr>
                                      <p:to>
                                        <p:strVal val="visible"/>
                                      </p:to>
                                    </p:set>
                                    <p:anim calcmode="lin" valueType="num">
                                      <p:cBhvr additive="base">
                                        <p:cTn id="186" dur="500" fill="hold"/>
                                        <p:tgtEl>
                                          <p:spTgt spid="80"/>
                                        </p:tgtEl>
                                        <p:attrNameLst>
                                          <p:attrName>ppt_x</p:attrName>
                                        </p:attrNameLst>
                                      </p:cBhvr>
                                      <p:tavLst>
                                        <p:tav tm="0">
                                          <p:val>
                                            <p:strVal val="#ppt_x"/>
                                          </p:val>
                                        </p:tav>
                                        <p:tav tm="100000">
                                          <p:val>
                                            <p:strVal val="#ppt_x"/>
                                          </p:val>
                                        </p:tav>
                                      </p:tavLst>
                                    </p:anim>
                                    <p:anim calcmode="lin" valueType="num">
                                      <p:cBhvr additive="base">
                                        <p:cTn id="187" dur="500" fill="hold"/>
                                        <p:tgtEl>
                                          <p:spTgt spid="80"/>
                                        </p:tgtEl>
                                        <p:attrNameLst>
                                          <p:attrName>ppt_y</p:attrName>
                                        </p:attrNameLst>
                                      </p:cBhvr>
                                      <p:tavLst>
                                        <p:tav tm="0">
                                          <p:val>
                                            <p:strVal val="1+#ppt_h/2"/>
                                          </p:val>
                                        </p:tav>
                                        <p:tav tm="100000">
                                          <p:val>
                                            <p:strVal val="#ppt_y"/>
                                          </p:val>
                                        </p:tav>
                                      </p:tavLst>
                                    </p:anim>
                                  </p:childTnLst>
                                </p:cTn>
                              </p:par>
                              <p:par>
                                <p:cTn id="188" presetID="2" presetClass="entr" presetSubtype="4" fill="hold" nodeType="withEffect">
                                  <p:stCondLst>
                                    <p:cond delay="0"/>
                                  </p:stCondLst>
                                  <p:childTnLst>
                                    <p:set>
                                      <p:cBhvr>
                                        <p:cTn id="189" dur="1" fill="hold">
                                          <p:stCondLst>
                                            <p:cond delay="0"/>
                                          </p:stCondLst>
                                        </p:cTn>
                                        <p:tgtEl>
                                          <p:spTgt spid="59"/>
                                        </p:tgtEl>
                                        <p:attrNameLst>
                                          <p:attrName>style.visibility</p:attrName>
                                        </p:attrNameLst>
                                      </p:cBhvr>
                                      <p:to>
                                        <p:strVal val="visible"/>
                                      </p:to>
                                    </p:set>
                                    <p:anim calcmode="lin" valueType="num">
                                      <p:cBhvr additive="base">
                                        <p:cTn id="190" dur="500" fill="hold"/>
                                        <p:tgtEl>
                                          <p:spTgt spid="59"/>
                                        </p:tgtEl>
                                        <p:attrNameLst>
                                          <p:attrName>ppt_x</p:attrName>
                                        </p:attrNameLst>
                                      </p:cBhvr>
                                      <p:tavLst>
                                        <p:tav tm="0">
                                          <p:val>
                                            <p:strVal val="#ppt_x"/>
                                          </p:val>
                                        </p:tav>
                                        <p:tav tm="100000">
                                          <p:val>
                                            <p:strVal val="#ppt_x"/>
                                          </p:val>
                                        </p:tav>
                                      </p:tavLst>
                                    </p:anim>
                                    <p:anim calcmode="lin" valueType="num">
                                      <p:cBhvr additive="base">
                                        <p:cTn id="191" dur="500" fill="hold"/>
                                        <p:tgtEl>
                                          <p:spTgt spid="59"/>
                                        </p:tgtEl>
                                        <p:attrNameLst>
                                          <p:attrName>ppt_y</p:attrName>
                                        </p:attrNameLst>
                                      </p:cBhvr>
                                      <p:tavLst>
                                        <p:tav tm="0">
                                          <p:val>
                                            <p:strVal val="1+#ppt_h/2"/>
                                          </p:val>
                                        </p:tav>
                                        <p:tav tm="100000">
                                          <p:val>
                                            <p:strVal val="#ppt_y"/>
                                          </p:val>
                                        </p:tav>
                                      </p:tavLst>
                                    </p:anim>
                                  </p:childTnLst>
                                </p:cTn>
                              </p:par>
                              <p:par>
                                <p:cTn id="192" presetID="2" presetClass="entr" presetSubtype="4" fill="hold" grpId="0" nodeType="withEffect">
                                  <p:stCondLst>
                                    <p:cond delay="0"/>
                                  </p:stCondLst>
                                  <p:childTnLst>
                                    <p:set>
                                      <p:cBhvr>
                                        <p:cTn id="193" dur="1" fill="hold">
                                          <p:stCondLst>
                                            <p:cond delay="0"/>
                                          </p:stCondLst>
                                        </p:cTn>
                                        <p:tgtEl>
                                          <p:spTgt spid="81"/>
                                        </p:tgtEl>
                                        <p:attrNameLst>
                                          <p:attrName>style.visibility</p:attrName>
                                        </p:attrNameLst>
                                      </p:cBhvr>
                                      <p:to>
                                        <p:strVal val="visible"/>
                                      </p:to>
                                    </p:set>
                                    <p:anim calcmode="lin" valueType="num">
                                      <p:cBhvr additive="base">
                                        <p:cTn id="194" dur="500" fill="hold"/>
                                        <p:tgtEl>
                                          <p:spTgt spid="81"/>
                                        </p:tgtEl>
                                        <p:attrNameLst>
                                          <p:attrName>ppt_x</p:attrName>
                                        </p:attrNameLst>
                                      </p:cBhvr>
                                      <p:tavLst>
                                        <p:tav tm="0">
                                          <p:val>
                                            <p:strVal val="#ppt_x"/>
                                          </p:val>
                                        </p:tav>
                                        <p:tav tm="100000">
                                          <p:val>
                                            <p:strVal val="#ppt_x"/>
                                          </p:val>
                                        </p:tav>
                                      </p:tavLst>
                                    </p:anim>
                                    <p:anim calcmode="lin" valueType="num">
                                      <p:cBhvr additive="base">
                                        <p:cTn id="195" dur="500" fill="hold"/>
                                        <p:tgtEl>
                                          <p:spTgt spid="81"/>
                                        </p:tgtEl>
                                        <p:attrNameLst>
                                          <p:attrName>ppt_y</p:attrName>
                                        </p:attrNameLst>
                                      </p:cBhvr>
                                      <p:tavLst>
                                        <p:tav tm="0">
                                          <p:val>
                                            <p:strVal val="1+#ppt_h/2"/>
                                          </p:val>
                                        </p:tav>
                                        <p:tav tm="100000">
                                          <p:val>
                                            <p:strVal val="#ppt_y"/>
                                          </p:val>
                                        </p:tav>
                                      </p:tavLst>
                                    </p:anim>
                                  </p:childTnLst>
                                </p:cTn>
                              </p:par>
                              <p:par>
                                <p:cTn id="196" presetID="2" presetClass="entr" presetSubtype="4" fill="hold" nodeType="withEffect">
                                  <p:stCondLst>
                                    <p:cond delay="0"/>
                                  </p:stCondLst>
                                  <p:childTnLst>
                                    <p:set>
                                      <p:cBhvr>
                                        <p:cTn id="197" dur="1" fill="hold">
                                          <p:stCondLst>
                                            <p:cond delay="0"/>
                                          </p:stCondLst>
                                        </p:cTn>
                                        <p:tgtEl>
                                          <p:spTgt spid="63"/>
                                        </p:tgtEl>
                                        <p:attrNameLst>
                                          <p:attrName>style.visibility</p:attrName>
                                        </p:attrNameLst>
                                      </p:cBhvr>
                                      <p:to>
                                        <p:strVal val="visible"/>
                                      </p:to>
                                    </p:set>
                                    <p:anim calcmode="lin" valueType="num">
                                      <p:cBhvr additive="base">
                                        <p:cTn id="198" dur="500" fill="hold"/>
                                        <p:tgtEl>
                                          <p:spTgt spid="63"/>
                                        </p:tgtEl>
                                        <p:attrNameLst>
                                          <p:attrName>ppt_x</p:attrName>
                                        </p:attrNameLst>
                                      </p:cBhvr>
                                      <p:tavLst>
                                        <p:tav tm="0">
                                          <p:val>
                                            <p:strVal val="#ppt_x"/>
                                          </p:val>
                                        </p:tav>
                                        <p:tav tm="100000">
                                          <p:val>
                                            <p:strVal val="#ppt_x"/>
                                          </p:val>
                                        </p:tav>
                                      </p:tavLst>
                                    </p:anim>
                                    <p:anim calcmode="lin" valueType="num">
                                      <p:cBhvr additive="base">
                                        <p:cTn id="199" dur="500" fill="hold"/>
                                        <p:tgtEl>
                                          <p:spTgt spid="63"/>
                                        </p:tgtEl>
                                        <p:attrNameLst>
                                          <p:attrName>ppt_y</p:attrName>
                                        </p:attrNameLst>
                                      </p:cBhvr>
                                      <p:tavLst>
                                        <p:tav tm="0">
                                          <p:val>
                                            <p:strVal val="1+#ppt_h/2"/>
                                          </p:val>
                                        </p:tav>
                                        <p:tav tm="100000">
                                          <p:val>
                                            <p:strVal val="#ppt_y"/>
                                          </p:val>
                                        </p:tav>
                                      </p:tavLst>
                                    </p:anim>
                                  </p:childTnLst>
                                </p:cTn>
                              </p:par>
                              <p:par>
                                <p:cTn id="200" presetID="2" presetClass="entr" presetSubtype="4" fill="hold" grpId="0" nodeType="withEffect">
                                  <p:stCondLst>
                                    <p:cond delay="0"/>
                                  </p:stCondLst>
                                  <p:childTnLst>
                                    <p:set>
                                      <p:cBhvr>
                                        <p:cTn id="201" dur="1" fill="hold">
                                          <p:stCondLst>
                                            <p:cond delay="0"/>
                                          </p:stCondLst>
                                        </p:cTn>
                                        <p:tgtEl>
                                          <p:spTgt spid="64"/>
                                        </p:tgtEl>
                                        <p:attrNameLst>
                                          <p:attrName>style.visibility</p:attrName>
                                        </p:attrNameLst>
                                      </p:cBhvr>
                                      <p:to>
                                        <p:strVal val="visible"/>
                                      </p:to>
                                    </p:set>
                                    <p:anim calcmode="lin" valueType="num">
                                      <p:cBhvr additive="base">
                                        <p:cTn id="202" dur="500" fill="hold"/>
                                        <p:tgtEl>
                                          <p:spTgt spid="64"/>
                                        </p:tgtEl>
                                        <p:attrNameLst>
                                          <p:attrName>ppt_x</p:attrName>
                                        </p:attrNameLst>
                                      </p:cBhvr>
                                      <p:tavLst>
                                        <p:tav tm="0">
                                          <p:val>
                                            <p:strVal val="#ppt_x"/>
                                          </p:val>
                                        </p:tav>
                                        <p:tav tm="100000">
                                          <p:val>
                                            <p:strVal val="#ppt_x"/>
                                          </p:val>
                                        </p:tav>
                                      </p:tavLst>
                                    </p:anim>
                                    <p:anim calcmode="lin" valueType="num">
                                      <p:cBhvr additive="base">
                                        <p:cTn id="203" dur="500" fill="hold"/>
                                        <p:tgtEl>
                                          <p:spTgt spid="64"/>
                                        </p:tgtEl>
                                        <p:attrNameLst>
                                          <p:attrName>ppt_y</p:attrName>
                                        </p:attrNameLst>
                                      </p:cBhvr>
                                      <p:tavLst>
                                        <p:tav tm="0">
                                          <p:val>
                                            <p:strVal val="1+#ppt_h/2"/>
                                          </p:val>
                                        </p:tav>
                                        <p:tav tm="100000">
                                          <p:val>
                                            <p:strVal val="#ppt_y"/>
                                          </p:val>
                                        </p:tav>
                                      </p:tavLst>
                                    </p:anim>
                                  </p:childTnLst>
                                </p:cTn>
                              </p:par>
                              <p:par>
                                <p:cTn id="204" presetID="2" presetClass="entr" presetSubtype="4" fill="hold" nodeType="withEffect">
                                  <p:stCondLst>
                                    <p:cond delay="0"/>
                                  </p:stCondLst>
                                  <p:childTnLst>
                                    <p:set>
                                      <p:cBhvr>
                                        <p:cTn id="205" dur="1" fill="hold">
                                          <p:stCondLst>
                                            <p:cond delay="0"/>
                                          </p:stCondLst>
                                        </p:cTn>
                                        <p:tgtEl>
                                          <p:spTgt spid="55"/>
                                        </p:tgtEl>
                                        <p:attrNameLst>
                                          <p:attrName>style.visibility</p:attrName>
                                        </p:attrNameLst>
                                      </p:cBhvr>
                                      <p:to>
                                        <p:strVal val="visible"/>
                                      </p:to>
                                    </p:set>
                                    <p:anim calcmode="lin" valueType="num">
                                      <p:cBhvr additive="base">
                                        <p:cTn id="206" dur="500" fill="hold"/>
                                        <p:tgtEl>
                                          <p:spTgt spid="55"/>
                                        </p:tgtEl>
                                        <p:attrNameLst>
                                          <p:attrName>ppt_x</p:attrName>
                                        </p:attrNameLst>
                                      </p:cBhvr>
                                      <p:tavLst>
                                        <p:tav tm="0">
                                          <p:val>
                                            <p:strVal val="#ppt_x"/>
                                          </p:val>
                                        </p:tav>
                                        <p:tav tm="100000">
                                          <p:val>
                                            <p:strVal val="#ppt_x"/>
                                          </p:val>
                                        </p:tav>
                                      </p:tavLst>
                                    </p:anim>
                                    <p:anim calcmode="lin" valueType="num">
                                      <p:cBhvr additive="base">
                                        <p:cTn id="207" dur="500" fill="hold"/>
                                        <p:tgtEl>
                                          <p:spTgt spid="55"/>
                                        </p:tgtEl>
                                        <p:attrNameLst>
                                          <p:attrName>ppt_y</p:attrName>
                                        </p:attrNameLst>
                                      </p:cBhvr>
                                      <p:tavLst>
                                        <p:tav tm="0">
                                          <p:val>
                                            <p:strVal val="1+#ppt_h/2"/>
                                          </p:val>
                                        </p:tav>
                                        <p:tav tm="100000">
                                          <p:val>
                                            <p:strVal val="#ppt_y"/>
                                          </p:val>
                                        </p:tav>
                                      </p:tavLst>
                                    </p:anim>
                                  </p:childTnLst>
                                </p:cTn>
                              </p:par>
                              <p:par>
                                <p:cTn id="208" presetID="2" presetClass="entr" presetSubtype="4" fill="hold" nodeType="withEffect">
                                  <p:stCondLst>
                                    <p:cond delay="0"/>
                                  </p:stCondLst>
                                  <p:childTnLst>
                                    <p:set>
                                      <p:cBhvr>
                                        <p:cTn id="209" dur="1" fill="hold">
                                          <p:stCondLst>
                                            <p:cond delay="0"/>
                                          </p:stCondLst>
                                        </p:cTn>
                                        <p:tgtEl>
                                          <p:spTgt spid="57"/>
                                        </p:tgtEl>
                                        <p:attrNameLst>
                                          <p:attrName>style.visibility</p:attrName>
                                        </p:attrNameLst>
                                      </p:cBhvr>
                                      <p:to>
                                        <p:strVal val="visible"/>
                                      </p:to>
                                    </p:set>
                                    <p:anim calcmode="lin" valueType="num">
                                      <p:cBhvr additive="base">
                                        <p:cTn id="210" dur="500" fill="hold"/>
                                        <p:tgtEl>
                                          <p:spTgt spid="57"/>
                                        </p:tgtEl>
                                        <p:attrNameLst>
                                          <p:attrName>ppt_x</p:attrName>
                                        </p:attrNameLst>
                                      </p:cBhvr>
                                      <p:tavLst>
                                        <p:tav tm="0">
                                          <p:val>
                                            <p:strVal val="#ppt_x"/>
                                          </p:val>
                                        </p:tav>
                                        <p:tav tm="100000">
                                          <p:val>
                                            <p:strVal val="#ppt_x"/>
                                          </p:val>
                                        </p:tav>
                                      </p:tavLst>
                                    </p:anim>
                                    <p:anim calcmode="lin" valueType="num">
                                      <p:cBhvr additive="base">
                                        <p:cTn id="211" dur="500" fill="hold"/>
                                        <p:tgtEl>
                                          <p:spTgt spid="57"/>
                                        </p:tgtEl>
                                        <p:attrNameLst>
                                          <p:attrName>ppt_y</p:attrName>
                                        </p:attrNameLst>
                                      </p:cBhvr>
                                      <p:tavLst>
                                        <p:tav tm="0">
                                          <p:val>
                                            <p:strVal val="1+#ppt_h/2"/>
                                          </p:val>
                                        </p:tav>
                                        <p:tav tm="100000">
                                          <p:val>
                                            <p:strVal val="#ppt_y"/>
                                          </p:val>
                                        </p:tav>
                                      </p:tavLst>
                                    </p:anim>
                                  </p:childTnLst>
                                </p:cTn>
                              </p:par>
                              <p:par>
                                <p:cTn id="212" presetID="2" presetClass="entr" presetSubtype="4" fill="hold" nodeType="withEffect">
                                  <p:stCondLst>
                                    <p:cond delay="0"/>
                                  </p:stCondLst>
                                  <p:childTnLst>
                                    <p:set>
                                      <p:cBhvr>
                                        <p:cTn id="213" dur="1" fill="hold">
                                          <p:stCondLst>
                                            <p:cond delay="0"/>
                                          </p:stCondLst>
                                        </p:cTn>
                                        <p:tgtEl>
                                          <p:spTgt spid="65"/>
                                        </p:tgtEl>
                                        <p:attrNameLst>
                                          <p:attrName>style.visibility</p:attrName>
                                        </p:attrNameLst>
                                      </p:cBhvr>
                                      <p:to>
                                        <p:strVal val="visible"/>
                                      </p:to>
                                    </p:set>
                                    <p:anim calcmode="lin" valueType="num">
                                      <p:cBhvr additive="base">
                                        <p:cTn id="214" dur="500" fill="hold"/>
                                        <p:tgtEl>
                                          <p:spTgt spid="65"/>
                                        </p:tgtEl>
                                        <p:attrNameLst>
                                          <p:attrName>ppt_x</p:attrName>
                                        </p:attrNameLst>
                                      </p:cBhvr>
                                      <p:tavLst>
                                        <p:tav tm="0">
                                          <p:val>
                                            <p:strVal val="#ppt_x"/>
                                          </p:val>
                                        </p:tav>
                                        <p:tav tm="100000">
                                          <p:val>
                                            <p:strVal val="#ppt_x"/>
                                          </p:val>
                                        </p:tav>
                                      </p:tavLst>
                                    </p:anim>
                                    <p:anim calcmode="lin" valueType="num">
                                      <p:cBhvr additive="base">
                                        <p:cTn id="215" dur="500" fill="hold"/>
                                        <p:tgtEl>
                                          <p:spTgt spid="65"/>
                                        </p:tgtEl>
                                        <p:attrNameLst>
                                          <p:attrName>ppt_y</p:attrName>
                                        </p:attrNameLst>
                                      </p:cBhvr>
                                      <p:tavLst>
                                        <p:tav tm="0">
                                          <p:val>
                                            <p:strVal val="1+#ppt_h/2"/>
                                          </p:val>
                                        </p:tav>
                                        <p:tav tm="100000">
                                          <p:val>
                                            <p:strVal val="#ppt_y"/>
                                          </p:val>
                                        </p:tav>
                                      </p:tavLst>
                                    </p:anim>
                                  </p:childTnLst>
                                </p:cTn>
                              </p:par>
                            </p:childTnLst>
                          </p:cTn>
                        </p:par>
                      </p:childTnLst>
                    </p:cTn>
                  </p:par>
                  <p:par>
                    <p:cTn id="216" fill="hold">
                      <p:stCondLst>
                        <p:cond delay="indefinite"/>
                      </p:stCondLst>
                      <p:childTnLst>
                        <p:par>
                          <p:cTn id="217" fill="hold">
                            <p:stCondLst>
                              <p:cond delay="0"/>
                            </p:stCondLst>
                            <p:childTnLst>
                              <p:par>
                                <p:cTn id="218" presetID="2" presetClass="entr" presetSubtype="4" fill="hold" grpId="0" nodeType="clickEffect">
                                  <p:stCondLst>
                                    <p:cond delay="0"/>
                                  </p:stCondLst>
                                  <p:childTnLst>
                                    <p:set>
                                      <p:cBhvr>
                                        <p:cTn id="219" dur="1" fill="hold">
                                          <p:stCondLst>
                                            <p:cond delay="0"/>
                                          </p:stCondLst>
                                        </p:cTn>
                                        <p:tgtEl>
                                          <p:spTgt spid="78"/>
                                        </p:tgtEl>
                                        <p:attrNameLst>
                                          <p:attrName>style.visibility</p:attrName>
                                        </p:attrNameLst>
                                      </p:cBhvr>
                                      <p:to>
                                        <p:strVal val="visible"/>
                                      </p:to>
                                    </p:set>
                                    <p:anim calcmode="lin" valueType="num">
                                      <p:cBhvr additive="base">
                                        <p:cTn id="220" dur="500" fill="hold"/>
                                        <p:tgtEl>
                                          <p:spTgt spid="78"/>
                                        </p:tgtEl>
                                        <p:attrNameLst>
                                          <p:attrName>ppt_x</p:attrName>
                                        </p:attrNameLst>
                                      </p:cBhvr>
                                      <p:tavLst>
                                        <p:tav tm="0">
                                          <p:val>
                                            <p:strVal val="#ppt_x"/>
                                          </p:val>
                                        </p:tav>
                                        <p:tav tm="100000">
                                          <p:val>
                                            <p:strVal val="#ppt_x"/>
                                          </p:val>
                                        </p:tav>
                                      </p:tavLst>
                                    </p:anim>
                                    <p:anim calcmode="lin" valueType="num">
                                      <p:cBhvr additive="base">
                                        <p:cTn id="221" dur="500" fill="hold"/>
                                        <p:tgtEl>
                                          <p:spTgt spid="78"/>
                                        </p:tgtEl>
                                        <p:attrNameLst>
                                          <p:attrName>ppt_y</p:attrName>
                                        </p:attrNameLst>
                                      </p:cBhvr>
                                      <p:tavLst>
                                        <p:tav tm="0">
                                          <p:val>
                                            <p:strVal val="1+#ppt_h/2"/>
                                          </p:val>
                                        </p:tav>
                                        <p:tav tm="100000">
                                          <p:val>
                                            <p:strVal val="#ppt_y"/>
                                          </p:val>
                                        </p:tav>
                                      </p:tavLst>
                                    </p:anim>
                                  </p:childTnLst>
                                </p:cTn>
                              </p:par>
                              <p:par>
                                <p:cTn id="222" presetID="2" presetClass="entr" presetSubtype="4" fill="hold" grpId="0" nodeType="withEffect">
                                  <p:stCondLst>
                                    <p:cond delay="0"/>
                                  </p:stCondLst>
                                  <p:childTnLst>
                                    <p:set>
                                      <p:cBhvr>
                                        <p:cTn id="223" dur="1" fill="hold">
                                          <p:stCondLst>
                                            <p:cond delay="0"/>
                                          </p:stCondLst>
                                        </p:cTn>
                                        <p:tgtEl>
                                          <p:spTgt spid="66"/>
                                        </p:tgtEl>
                                        <p:attrNameLst>
                                          <p:attrName>style.visibility</p:attrName>
                                        </p:attrNameLst>
                                      </p:cBhvr>
                                      <p:to>
                                        <p:strVal val="visible"/>
                                      </p:to>
                                    </p:set>
                                    <p:anim calcmode="lin" valueType="num">
                                      <p:cBhvr additive="base">
                                        <p:cTn id="224" dur="500" fill="hold"/>
                                        <p:tgtEl>
                                          <p:spTgt spid="66"/>
                                        </p:tgtEl>
                                        <p:attrNameLst>
                                          <p:attrName>ppt_x</p:attrName>
                                        </p:attrNameLst>
                                      </p:cBhvr>
                                      <p:tavLst>
                                        <p:tav tm="0">
                                          <p:val>
                                            <p:strVal val="#ppt_x"/>
                                          </p:val>
                                        </p:tav>
                                        <p:tav tm="100000">
                                          <p:val>
                                            <p:strVal val="#ppt_x"/>
                                          </p:val>
                                        </p:tav>
                                      </p:tavLst>
                                    </p:anim>
                                    <p:anim calcmode="lin" valueType="num">
                                      <p:cBhvr additive="base">
                                        <p:cTn id="225" dur="500" fill="hold"/>
                                        <p:tgtEl>
                                          <p:spTgt spid="66"/>
                                        </p:tgtEl>
                                        <p:attrNameLst>
                                          <p:attrName>ppt_y</p:attrName>
                                        </p:attrNameLst>
                                      </p:cBhvr>
                                      <p:tavLst>
                                        <p:tav tm="0">
                                          <p:val>
                                            <p:strVal val="1+#ppt_h/2"/>
                                          </p:val>
                                        </p:tav>
                                        <p:tav tm="100000">
                                          <p:val>
                                            <p:strVal val="#ppt_y"/>
                                          </p:val>
                                        </p:tav>
                                      </p:tavLst>
                                    </p:anim>
                                  </p:childTnLst>
                                </p:cTn>
                              </p:par>
                            </p:childTnLst>
                          </p:cTn>
                        </p:par>
                      </p:childTnLst>
                    </p:cTn>
                  </p:par>
                  <p:par>
                    <p:cTn id="226" fill="hold">
                      <p:stCondLst>
                        <p:cond delay="indefinite"/>
                      </p:stCondLst>
                      <p:childTnLst>
                        <p:par>
                          <p:cTn id="227" fill="hold">
                            <p:stCondLst>
                              <p:cond delay="0"/>
                            </p:stCondLst>
                            <p:childTnLst>
                              <p:par>
                                <p:cTn id="228" presetID="42" presetClass="entr" presetSubtype="0" fill="hold" grpId="0" nodeType="clickEffect">
                                  <p:stCondLst>
                                    <p:cond delay="0"/>
                                  </p:stCondLst>
                                  <p:childTnLst>
                                    <p:set>
                                      <p:cBhvr>
                                        <p:cTn id="229" dur="1" fill="hold">
                                          <p:stCondLst>
                                            <p:cond delay="0"/>
                                          </p:stCondLst>
                                        </p:cTn>
                                        <p:tgtEl>
                                          <p:spTgt spid="18"/>
                                        </p:tgtEl>
                                        <p:attrNameLst>
                                          <p:attrName>style.visibility</p:attrName>
                                        </p:attrNameLst>
                                      </p:cBhvr>
                                      <p:to>
                                        <p:strVal val="visible"/>
                                      </p:to>
                                    </p:set>
                                    <p:animEffect transition="in" filter="fade">
                                      <p:cBhvr>
                                        <p:cTn id="230" dur="1000"/>
                                        <p:tgtEl>
                                          <p:spTgt spid="18"/>
                                        </p:tgtEl>
                                      </p:cBhvr>
                                    </p:animEffect>
                                    <p:anim calcmode="lin" valueType="num">
                                      <p:cBhvr>
                                        <p:cTn id="231" dur="1000" fill="hold"/>
                                        <p:tgtEl>
                                          <p:spTgt spid="18"/>
                                        </p:tgtEl>
                                        <p:attrNameLst>
                                          <p:attrName>ppt_x</p:attrName>
                                        </p:attrNameLst>
                                      </p:cBhvr>
                                      <p:tavLst>
                                        <p:tav tm="0">
                                          <p:val>
                                            <p:strVal val="#ppt_x"/>
                                          </p:val>
                                        </p:tav>
                                        <p:tav tm="100000">
                                          <p:val>
                                            <p:strVal val="#ppt_x"/>
                                          </p:val>
                                        </p:tav>
                                      </p:tavLst>
                                    </p:anim>
                                    <p:anim calcmode="lin" valueType="num">
                                      <p:cBhvr>
                                        <p:cTn id="232" dur="1000" fill="hold"/>
                                        <p:tgtEl>
                                          <p:spTgt spid="18"/>
                                        </p:tgtEl>
                                        <p:attrNameLst>
                                          <p:attrName>ppt_y</p:attrName>
                                        </p:attrNameLst>
                                      </p:cBhvr>
                                      <p:tavLst>
                                        <p:tav tm="0">
                                          <p:val>
                                            <p:strVal val="#ppt_y+.1"/>
                                          </p:val>
                                        </p:tav>
                                        <p:tav tm="100000">
                                          <p:val>
                                            <p:strVal val="#ppt_y"/>
                                          </p:val>
                                        </p:tav>
                                      </p:tavLst>
                                    </p:anim>
                                  </p:childTnLst>
                                </p:cTn>
                              </p:par>
                              <p:par>
                                <p:cTn id="233" presetID="42" presetClass="entr" presetSubtype="0" fill="hold" grpId="0" nodeType="withEffect">
                                  <p:stCondLst>
                                    <p:cond delay="0"/>
                                  </p:stCondLst>
                                  <p:childTnLst>
                                    <p:set>
                                      <p:cBhvr>
                                        <p:cTn id="234" dur="1" fill="hold">
                                          <p:stCondLst>
                                            <p:cond delay="0"/>
                                          </p:stCondLst>
                                        </p:cTn>
                                        <p:tgtEl>
                                          <p:spTgt spid="19"/>
                                        </p:tgtEl>
                                        <p:attrNameLst>
                                          <p:attrName>style.visibility</p:attrName>
                                        </p:attrNameLst>
                                      </p:cBhvr>
                                      <p:to>
                                        <p:strVal val="visible"/>
                                      </p:to>
                                    </p:set>
                                    <p:animEffect transition="in" filter="fade">
                                      <p:cBhvr>
                                        <p:cTn id="235" dur="1000"/>
                                        <p:tgtEl>
                                          <p:spTgt spid="19"/>
                                        </p:tgtEl>
                                      </p:cBhvr>
                                    </p:animEffect>
                                    <p:anim calcmode="lin" valueType="num">
                                      <p:cBhvr>
                                        <p:cTn id="236" dur="1000" fill="hold"/>
                                        <p:tgtEl>
                                          <p:spTgt spid="19"/>
                                        </p:tgtEl>
                                        <p:attrNameLst>
                                          <p:attrName>ppt_x</p:attrName>
                                        </p:attrNameLst>
                                      </p:cBhvr>
                                      <p:tavLst>
                                        <p:tav tm="0">
                                          <p:val>
                                            <p:strVal val="#ppt_x"/>
                                          </p:val>
                                        </p:tav>
                                        <p:tav tm="100000">
                                          <p:val>
                                            <p:strVal val="#ppt_x"/>
                                          </p:val>
                                        </p:tav>
                                      </p:tavLst>
                                    </p:anim>
                                    <p:anim calcmode="lin" valueType="num">
                                      <p:cBhvr>
                                        <p:cTn id="237" dur="1000" fill="hold"/>
                                        <p:tgtEl>
                                          <p:spTgt spid="19"/>
                                        </p:tgtEl>
                                        <p:attrNameLst>
                                          <p:attrName>ppt_y</p:attrName>
                                        </p:attrNameLst>
                                      </p:cBhvr>
                                      <p:tavLst>
                                        <p:tav tm="0">
                                          <p:val>
                                            <p:strVal val="#ppt_y+.1"/>
                                          </p:val>
                                        </p:tav>
                                        <p:tav tm="100000">
                                          <p:val>
                                            <p:strVal val="#ppt_y"/>
                                          </p:val>
                                        </p:tav>
                                      </p:tavLst>
                                    </p:anim>
                                  </p:childTnLst>
                                </p:cTn>
                              </p:par>
                              <p:par>
                                <p:cTn id="238" presetID="42" presetClass="entr" presetSubtype="0" fill="hold" grpId="0" nodeType="withEffect">
                                  <p:stCondLst>
                                    <p:cond delay="0"/>
                                  </p:stCondLst>
                                  <p:childTnLst>
                                    <p:set>
                                      <p:cBhvr>
                                        <p:cTn id="239" dur="1" fill="hold">
                                          <p:stCondLst>
                                            <p:cond delay="0"/>
                                          </p:stCondLst>
                                        </p:cTn>
                                        <p:tgtEl>
                                          <p:spTgt spid="20"/>
                                        </p:tgtEl>
                                        <p:attrNameLst>
                                          <p:attrName>style.visibility</p:attrName>
                                        </p:attrNameLst>
                                      </p:cBhvr>
                                      <p:to>
                                        <p:strVal val="visible"/>
                                      </p:to>
                                    </p:set>
                                    <p:animEffect transition="in" filter="fade">
                                      <p:cBhvr>
                                        <p:cTn id="240" dur="1000"/>
                                        <p:tgtEl>
                                          <p:spTgt spid="20"/>
                                        </p:tgtEl>
                                      </p:cBhvr>
                                    </p:animEffect>
                                    <p:anim calcmode="lin" valueType="num">
                                      <p:cBhvr>
                                        <p:cTn id="241" dur="1000" fill="hold"/>
                                        <p:tgtEl>
                                          <p:spTgt spid="20"/>
                                        </p:tgtEl>
                                        <p:attrNameLst>
                                          <p:attrName>ppt_x</p:attrName>
                                        </p:attrNameLst>
                                      </p:cBhvr>
                                      <p:tavLst>
                                        <p:tav tm="0">
                                          <p:val>
                                            <p:strVal val="#ppt_x"/>
                                          </p:val>
                                        </p:tav>
                                        <p:tav tm="100000">
                                          <p:val>
                                            <p:strVal val="#ppt_x"/>
                                          </p:val>
                                        </p:tav>
                                      </p:tavLst>
                                    </p:anim>
                                    <p:anim calcmode="lin" valueType="num">
                                      <p:cBhvr>
                                        <p:cTn id="242" dur="1000" fill="hold"/>
                                        <p:tgtEl>
                                          <p:spTgt spid="20"/>
                                        </p:tgtEl>
                                        <p:attrNameLst>
                                          <p:attrName>ppt_y</p:attrName>
                                        </p:attrNameLst>
                                      </p:cBhvr>
                                      <p:tavLst>
                                        <p:tav tm="0">
                                          <p:val>
                                            <p:strVal val="#ppt_y+.1"/>
                                          </p:val>
                                        </p:tav>
                                        <p:tav tm="100000">
                                          <p:val>
                                            <p:strVal val="#ppt_y"/>
                                          </p:val>
                                        </p:tav>
                                      </p:tavLst>
                                    </p:anim>
                                  </p:childTnLst>
                                </p:cTn>
                              </p:par>
                              <p:par>
                                <p:cTn id="243" presetID="42" presetClass="entr" presetSubtype="0" fill="hold" grpId="0" nodeType="withEffect">
                                  <p:stCondLst>
                                    <p:cond delay="0"/>
                                  </p:stCondLst>
                                  <p:childTnLst>
                                    <p:set>
                                      <p:cBhvr>
                                        <p:cTn id="244" dur="1" fill="hold">
                                          <p:stCondLst>
                                            <p:cond delay="0"/>
                                          </p:stCondLst>
                                        </p:cTn>
                                        <p:tgtEl>
                                          <p:spTgt spid="21"/>
                                        </p:tgtEl>
                                        <p:attrNameLst>
                                          <p:attrName>style.visibility</p:attrName>
                                        </p:attrNameLst>
                                      </p:cBhvr>
                                      <p:to>
                                        <p:strVal val="visible"/>
                                      </p:to>
                                    </p:set>
                                    <p:animEffect transition="in" filter="fade">
                                      <p:cBhvr>
                                        <p:cTn id="245" dur="1000"/>
                                        <p:tgtEl>
                                          <p:spTgt spid="21"/>
                                        </p:tgtEl>
                                      </p:cBhvr>
                                    </p:animEffect>
                                    <p:anim calcmode="lin" valueType="num">
                                      <p:cBhvr>
                                        <p:cTn id="246" dur="1000" fill="hold"/>
                                        <p:tgtEl>
                                          <p:spTgt spid="21"/>
                                        </p:tgtEl>
                                        <p:attrNameLst>
                                          <p:attrName>ppt_x</p:attrName>
                                        </p:attrNameLst>
                                      </p:cBhvr>
                                      <p:tavLst>
                                        <p:tav tm="0">
                                          <p:val>
                                            <p:strVal val="#ppt_x"/>
                                          </p:val>
                                        </p:tav>
                                        <p:tav tm="100000">
                                          <p:val>
                                            <p:strVal val="#ppt_x"/>
                                          </p:val>
                                        </p:tav>
                                      </p:tavLst>
                                    </p:anim>
                                    <p:anim calcmode="lin" valueType="num">
                                      <p:cBhvr>
                                        <p:cTn id="247" dur="1000" fill="hold"/>
                                        <p:tgtEl>
                                          <p:spTgt spid="21"/>
                                        </p:tgtEl>
                                        <p:attrNameLst>
                                          <p:attrName>ppt_y</p:attrName>
                                        </p:attrNameLst>
                                      </p:cBhvr>
                                      <p:tavLst>
                                        <p:tav tm="0">
                                          <p:val>
                                            <p:strVal val="#ppt_y+.1"/>
                                          </p:val>
                                        </p:tav>
                                        <p:tav tm="100000">
                                          <p:val>
                                            <p:strVal val="#ppt_y"/>
                                          </p:val>
                                        </p:tav>
                                      </p:tavLst>
                                    </p:anim>
                                  </p:childTnLst>
                                </p:cTn>
                              </p:par>
                              <p:par>
                                <p:cTn id="248" presetID="42" presetClass="entr" presetSubtype="0" fill="hold" grpId="0" nodeType="withEffect">
                                  <p:stCondLst>
                                    <p:cond delay="0"/>
                                  </p:stCondLst>
                                  <p:childTnLst>
                                    <p:set>
                                      <p:cBhvr>
                                        <p:cTn id="249" dur="1" fill="hold">
                                          <p:stCondLst>
                                            <p:cond delay="0"/>
                                          </p:stCondLst>
                                        </p:cTn>
                                        <p:tgtEl>
                                          <p:spTgt spid="40"/>
                                        </p:tgtEl>
                                        <p:attrNameLst>
                                          <p:attrName>style.visibility</p:attrName>
                                        </p:attrNameLst>
                                      </p:cBhvr>
                                      <p:to>
                                        <p:strVal val="visible"/>
                                      </p:to>
                                    </p:set>
                                    <p:animEffect transition="in" filter="fade">
                                      <p:cBhvr>
                                        <p:cTn id="250" dur="1000"/>
                                        <p:tgtEl>
                                          <p:spTgt spid="40"/>
                                        </p:tgtEl>
                                      </p:cBhvr>
                                    </p:animEffect>
                                    <p:anim calcmode="lin" valueType="num">
                                      <p:cBhvr>
                                        <p:cTn id="251" dur="1000" fill="hold"/>
                                        <p:tgtEl>
                                          <p:spTgt spid="40"/>
                                        </p:tgtEl>
                                        <p:attrNameLst>
                                          <p:attrName>ppt_x</p:attrName>
                                        </p:attrNameLst>
                                      </p:cBhvr>
                                      <p:tavLst>
                                        <p:tav tm="0">
                                          <p:val>
                                            <p:strVal val="#ppt_x"/>
                                          </p:val>
                                        </p:tav>
                                        <p:tav tm="100000">
                                          <p:val>
                                            <p:strVal val="#ppt_x"/>
                                          </p:val>
                                        </p:tav>
                                      </p:tavLst>
                                    </p:anim>
                                    <p:anim calcmode="lin" valueType="num">
                                      <p:cBhvr>
                                        <p:cTn id="252" dur="1000" fill="hold"/>
                                        <p:tgtEl>
                                          <p:spTgt spid="40"/>
                                        </p:tgtEl>
                                        <p:attrNameLst>
                                          <p:attrName>ppt_y</p:attrName>
                                        </p:attrNameLst>
                                      </p:cBhvr>
                                      <p:tavLst>
                                        <p:tav tm="0">
                                          <p:val>
                                            <p:strVal val="#ppt_y+.1"/>
                                          </p:val>
                                        </p:tav>
                                        <p:tav tm="100000">
                                          <p:val>
                                            <p:strVal val="#ppt_y"/>
                                          </p:val>
                                        </p:tav>
                                      </p:tavLst>
                                    </p:anim>
                                  </p:childTnLst>
                                </p:cTn>
                              </p:par>
                              <p:par>
                                <p:cTn id="253" presetID="42" presetClass="entr" presetSubtype="0" fill="hold" grpId="0" nodeType="withEffect">
                                  <p:stCondLst>
                                    <p:cond delay="0"/>
                                  </p:stCondLst>
                                  <p:childTnLst>
                                    <p:set>
                                      <p:cBhvr>
                                        <p:cTn id="254" dur="1" fill="hold">
                                          <p:stCondLst>
                                            <p:cond delay="0"/>
                                          </p:stCondLst>
                                        </p:cTn>
                                        <p:tgtEl>
                                          <p:spTgt spid="39"/>
                                        </p:tgtEl>
                                        <p:attrNameLst>
                                          <p:attrName>style.visibility</p:attrName>
                                        </p:attrNameLst>
                                      </p:cBhvr>
                                      <p:to>
                                        <p:strVal val="visible"/>
                                      </p:to>
                                    </p:set>
                                    <p:animEffect transition="in" filter="fade">
                                      <p:cBhvr>
                                        <p:cTn id="255" dur="1000"/>
                                        <p:tgtEl>
                                          <p:spTgt spid="39"/>
                                        </p:tgtEl>
                                      </p:cBhvr>
                                    </p:animEffect>
                                    <p:anim calcmode="lin" valueType="num">
                                      <p:cBhvr>
                                        <p:cTn id="256" dur="1000" fill="hold"/>
                                        <p:tgtEl>
                                          <p:spTgt spid="39"/>
                                        </p:tgtEl>
                                        <p:attrNameLst>
                                          <p:attrName>ppt_x</p:attrName>
                                        </p:attrNameLst>
                                      </p:cBhvr>
                                      <p:tavLst>
                                        <p:tav tm="0">
                                          <p:val>
                                            <p:strVal val="#ppt_x"/>
                                          </p:val>
                                        </p:tav>
                                        <p:tav tm="100000">
                                          <p:val>
                                            <p:strVal val="#ppt_x"/>
                                          </p:val>
                                        </p:tav>
                                      </p:tavLst>
                                    </p:anim>
                                    <p:anim calcmode="lin" valueType="num">
                                      <p:cBhvr>
                                        <p:cTn id="257" dur="1000" fill="hold"/>
                                        <p:tgtEl>
                                          <p:spTgt spid="39"/>
                                        </p:tgtEl>
                                        <p:attrNameLst>
                                          <p:attrName>ppt_y</p:attrName>
                                        </p:attrNameLst>
                                      </p:cBhvr>
                                      <p:tavLst>
                                        <p:tav tm="0">
                                          <p:val>
                                            <p:strVal val="#ppt_y+.1"/>
                                          </p:val>
                                        </p:tav>
                                        <p:tav tm="100000">
                                          <p:val>
                                            <p:strVal val="#ppt_y"/>
                                          </p:val>
                                        </p:tav>
                                      </p:tavLst>
                                    </p:anim>
                                  </p:childTnLst>
                                </p:cTn>
                              </p:par>
                              <p:par>
                                <p:cTn id="258" presetID="42" presetClass="entr" presetSubtype="0" fill="hold" grpId="0" nodeType="withEffect">
                                  <p:stCondLst>
                                    <p:cond delay="0"/>
                                  </p:stCondLst>
                                  <p:childTnLst>
                                    <p:set>
                                      <p:cBhvr>
                                        <p:cTn id="259" dur="1" fill="hold">
                                          <p:stCondLst>
                                            <p:cond delay="0"/>
                                          </p:stCondLst>
                                        </p:cTn>
                                        <p:tgtEl>
                                          <p:spTgt spid="41"/>
                                        </p:tgtEl>
                                        <p:attrNameLst>
                                          <p:attrName>style.visibility</p:attrName>
                                        </p:attrNameLst>
                                      </p:cBhvr>
                                      <p:to>
                                        <p:strVal val="visible"/>
                                      </p:to>
                                    </p:set>
                                    <p:animEffect transition="in" filter="fade">
                                      <p:cBhvr>
                                        <p:cTn id="260" dur="1000"/>
                                        <p:tgtEl>
                                          <p:spTgt spid="41"/>
                                        </p:tgtEl>
                                      </p:cBhvr>
                                    </p:animEffect>
                                    <p:anim calcmode="lin" valueType="num">
                                      <p:cBhvr>
                                        <p:cTn id="261" dur="1000" fill="hold"/>
                                        <p:tgtEl>
                                          <p:spTgt spid="41"/>
                                        </p:tgtEl>
                                        <p:attrNameLst>
                                          <p:attrName>ppt_x</p:attrName>
                                        </p:attrNameLst>
                                      </p:cBhvr>
                                      <p:tavLst>
                                        <p:tav tm="0">
                                          <p:val>
                                            <p:strVal val="#ppt_x"/>
                                          </p:val>
                                        </p:tav>
                                        <p:tav tm="100000">
                                          <p:val>
                                            <p:strVal val="#ppt_x"/>
                                          </p:val>
                                        </p:tav>
                                      </p:tavLst>
                                    </p:anim>
                                    <p:anim calcmode="lin" valueType="num">
                                      <p:cBhvr>
                                        <p:cTn id="262" dur="1000" fill="hold"/>
                                        <p:tgtEl>
                                          <p:spTgt spid="41"/>
                                        </p:tgtEl>
                                        <p:attrNameLst>
                                          <p:attrName>ppt_y</p:attrName>
                                        </p:attrNameLst>
                                      </p:cBhvr>
                                      <p:tavLst>
                                        <p:tav tm="0">
                                          <p:val>
                                            <p:strVal val="#ppt_y+.1"/>
                                          </p:val>
                                        </p:tav>
                                        <p:tav tm="100000">
                                          <p:val>
                                            <p:strVal val="#ppt_y"/>
                                          </p:val>
                                        </p:tav>
                                      </p:tavLst>
                                    </p:anim>
                                  </p:childTnLst>
                                </p:cTn>
                              </p:par>
                              <p:par>
                                <p:cTn id="263" presetID="42" presetClass="entr" presetSubtype="0" fill="hold" grpId="0" nodeType="withEffect">
                                  <p:stCondLst>
                                    <p:cond delay="0"/>
                                  </p:stCondLst>
                                  <p:childTnLst>
                                    <p:set>
                                      <p:cBhvr>
                                        <p:cTn id="264" dur="1" fill="hold">
                                          <p:stCondLst>
                                            <p:cond delay="0"/>
                                          </p:stCondLst>
                                        </p:cTn>
                                        <p:tgtEl>
                                          <p:spTgt spid="42"/>
                                        </p:tgtEl>
                                        <p:attrNameLst>
                                          <p:attrName>style.visibility</p:attrName>
                                        </p:attrNameLst>
                                      </p:cBhvr>
                                      <p:to>
                                        <p:strVal val="visible"/>
                                      </p:to>
                                    </p:set>
                                    <p:animEffect transition="in" filter="fade">
                                      <p:cBhvr>
                                        <p:cTn id="265" dur="1000"/>
                                        <p:tgtEl>
                                          <p:spTgt spid="42"/>
                                        </p:tgtEl>
                                      </p:cBhvr>
                                    </p:animEffect>
                                    <p:anim calcmode="lin" valueType="num">
                                      <p:cBhvr>
                                        <p:cTn id="266" dur="1000" fill="hold"/>
                                        <p:tgtEl>
                                          <p:spTgt spid="42"/>
                                        </p:tgtEl>
                                        <p:attrNameLst>
                                          <p:attrName>ppt_x</p:attrName>
                                        </p:attrNameLst>
                                      </p:cBhvr>
                                      <p:tavLst>
                                        <p:tav tm="0">
                                          <p:val>
                                            <p:strVal val="#ppt_x"/>
                                          </p:val>
                                        </p:tav>
                                        <p:tav tm="100000">
                                          <p:val>
                                            <p:strVal val="#ppt_x"/>
                                          </p:val>
                                        </p:tav>
                                      </p:tavLst>
                                    </p:anim>
                                    <p:anim calcmode="lin" valueType="num">
                                      <p:cBhvr>
                                        <p:cTn id="267" dur="1000" fill="hold"/>
                                        <p:tgtEl>
                                          <p:spTgt spid="42"/>
                                        </p:tgtEl>
                                        <p:attrNameLst>
                                          <p:attrName>ppt_y</p:attrName>
                                        </p:attrNameLst>
                                      </p:cBhvr>
                                      <p:tavLst>
                                        <p:tav tm="0">
                                          <p:val>
                                            <p:strVal val="#ppt_y+.1"/>
                                          </p:val>
                                        </p:tav>
                                        <p:tav tm="100000">
                                          <p:val>
                                            <p:strVal val="#ppt_y"/>
                                          </p:val>
                                        </p:tav>
                                      </p:tavLst>
                                    </p:anim>
                                  </p:childTnLst>
                                </p:cTn>
                              </p:par>
                              <p:par>
                                <p:cTn id="268" presetID="42" presetClass="entr" presetSubtype="0" fill="hold" grpId="0" nodeType="withEffect">
                                  <p:stCondLst>
                                    <p:cond delay="0"/>
                                  </p:stCondLst>
                                  <p:childTnLst>
                                    <p:set>
                                      <p:cBhvr>
                                        <p:cTn id="269" dur="1" fill="hold">
                                          <p:stCondLst>
                                            <p:cond delay="0"/>
                                          </p:stCondLst>
                                        </p:cTn>
                                        <p:tgtEl>
                                          <p:spTgt spid="43"/>
                                        </p:tgtEl>
                                        <p:attrNameLst>
                                          <p:attrName>style.visibility</p:attrName>
                                        </p:attrNameLst>
                                      </p:cBhvr>
                                      <p:to>
                                        <p:strVal val="visible"/>
                                      </p:to>
                                    </p:set>
                                    <p:animEffect transition="in" filter="fade">
                                      <p:cBhvr>
                                        <p:cTn id="270" dur="1000"/>
                                        <p:tgtEl>
                                          <p:spTgt spid="43"/>
                                        </p:tgtEl>
                                      </p:cBhvr>
                                    </p:animEffect>
                                    <p:anim calcmode="lin" valueType="num">
                                      <p:cBhvr>
                                        <p:cTn id="271" dur="1000" fill="hold"/>
                                        <p:tgtEl>
                                          <p:spTgt spid="43"/>
                                        </p:tgtEl>
                                        <p:attrNameLst>
                                          <p:attrName>ppt_x</p:attrName>
                                        </p:attrNameLst>
                                      </p:cBhvr>
                                      <p:tavLst>
                                        <p:tav tm="0">
                                          <p:val>
                                            <p:strVal val="#ppt_x"/>
                                          </p:val>
                                        </p:tav>
                                        <p:tav tm="100000">
                                          <p:val>
                                            <p:strVal val="#ppt_x"/>
                                          </p:val>
                                        </p:tav>
                                      </p:tavLst>
                                    </p:anim>
                                    <p:anim calcmode="lin" valueType="num">
                                      <p:cBhvr>
                                        <p:cTn id="272"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273" fill="hold">
                      <p:stCondLst>
                        <p:cond delay="indefinite"/>
                      </p:stCondLst>
                      <p:childTnLst>
                        <p:par>
                          <p:cTn id="274" fill="hold">
                            <p:stCondLst>
                              <p:cond delay="0"/>
                            </p:stCondLst>
                            <p:childTnLst>
                              <p:par>
                                <p:cTn id="275" presetID="42" presetClass="entr" presetSubtype="0" fill="hold" nodeType="clickEffect">
                                  <p:stCondLst>
                                    <p:cond delay="0"/>
                                  </p:stCondLst>
                                  <p:childTnLst>
                                    <p:set>
                                      <p:cBhvr>
                                        <p:cTn id="276" dur="1" fill="hold">
                                          <p:stCondLst>
                                            <p:cond delay="0"/>
                                          </p:stCondLst>
                                        </p:cTn>
                                        <p:tgtEl>
                                          <p:spTgt spid="73"/>
                                        </p:tgtEl>
                                        <p:attrNameLst>
                                          <p:attrName>style.visibility</p:attrName>
                                        </p:attrNameLst>
                                      </p:cBhvr>
                                      <p:to>
                                        <p:strVal val="visible"/>
                                      </p:to>
                                    </p:set>
                                    <p:animEffect transition="in" filter="fade">
                                      <p:cBhvr>
                                        <p:cTn id="277" dur="1000"/>
                                        <p:tgtEl>
                                          <p:spTgt spid="73"/>
                                        </p:tgtEl>
                                      </p:cBhvr>
                                    </p:animEffect>
                                    <p:anim calcmode="lin" valueType="num">
                                      <p:cBhvr>
                                        <p:cTn id="278" dur="1000" fill="hold"/>
                                        <p:tgtEl>
                                          <p:spTgt spid="73"/>
                                        </p:tgtEl>
                                        <p:attrNameLst>
                                          <p:attrName>ppt_x</p:attrName>
                                        </p:attrNameLst>
                                      </p:cBhvr>
                                      <p:tavLst>
                                        <p:tav tm="0">
                                          <p:val>
                                            <p:strVal val="#ppt_x"/>
                                          </p:val>
                                        </p:tav>
                                        <p:tav tm="100000">
                                          <p:val>
                                            <p:strVal val="#ppt_x"/>
                                          </p:val>
                                        </p:tav>
                                      </p:tavLst>
                                    </p:anim>
                                    <p:anim calcmode="lin" valueType="num">
                                      <p:cBhvr>
                                        <p:cTn id="279" dur="1000" fill="hold"/>
                                        <p:tgtEl>
                                          <p:spTgt spid="73"/>
                                        </p:tgtEl>
                                        <p:attrNameLst>
                                          <p:attrName>ppt_y</p:attrName>
                                        </p:attrNameLst>
                                      </p:cBhvr>
                                      <p:tavLst>
                                        <p:tav tm="0">
                                          <p:val>
                                            <p:strVal val="#ppt_y+.1"/>
                                          </p:val>
                                        </p:tav>
                                        <p:tav tm="100000">
                                          <p:val>
                                            <p:strVal val="#ppt_y"/>
                                          </p:val>
                                        </p:tav>
                                      </p:tavLst>
                                    </p:anim>
                                  </p:childTnLst>
                                </p:cTn>
                              </p:par>
                              <p:par>
                                <p:cTn id="280" presetID="16" presetClass="entr" presetSubtype="21" fill="hold" nodeType="withEffect">
                                  <p:stCondLst>
                                    <p:cond delay="0"/>
                                  </p:stCondLst>
                                  <p:childTnLst>
                                    <p:set>
                                      <p:cBhvr>
                                        <p:cTn id="281" dur="1" fill="hold">
                                          <p:stCondLst>
                                            <p:cond delay="0"/>
                                          </p:stCondLst>
                                        </p:cTn>
                                        <p:tgtEl>
                                          <p:spTgt spid="76"/>
                                        </p:tgtEl>
                                        <p:attrNameLst>
                                          <p:attrName>style.visibility</p:attrName>
                                        </p:attrNameLst>
                                      </p:cBhvr>
                                      <p:to>
                                        <p:strVal val="visible"/>
                                      </p:to>
                                    </p:set>
                                    <p:animEffect transition="in" filter="barn(inVertical)">
                                      <p:cBhvr>
                                        <p:cTn id="282" dur="500"/>
                                        <p:tgtEl>
                                          <p:spTgt spid="76"/>
                                        </p:tgtEl>
                                      </p:cBhvr>
                                    </p:animEffect>
                                  </p:childTnLst>
                                </p:cTn>
                              </p:par>
                              <p:par>
                                <p:cTn id="283" presetID="42" presetClass="entr" presetSubtype="0" fill="hold" grpId="0" nodeType="withEffect">
                                  <p:stCondLst>
                                    <p:cond delay="0"/>
                                  </p:stCondLst>
                                  <p:childTnLst>
                                    <p:set>
                                      <p:cBhvr>
                                        <p:cTn id="284" dur="1" fill="hold">
                                          <p:stCondLst>
                                            <p:cond delay="0"/>
                                          </p:stCondLst>
                                        </p:cTn>
                                        <p:tgtEl>
                                          <p:spTgt spid="71"/>
                                        </p:tgtEl>
                                        <p:attrNameLst>
                                          <p:attrName>style.visibility</p:attrName>
                                        </p:attrNameLst>
                                      </p:cBhvr>
                                      <p:to>
                                        <p:strVal val="visible"/>
                                      </p:to>
                                    </p:set>
                                    <p:animEffect transition="in" filter="fade">
                                      <p:cBhvr>
                                        <p:cTn id="285" dur="1000"/>
                                        <p:tgtEl>
                                          <p:spTgt spid="71"/>
                                        </p:tgtEl>
                                      </p:cBhvr>
                                    </p:animEffect>
                                    <p:anim calcmode="lin" valueType="num">
                                      <p:cBhvr>
                                        <p:cTn id="286" dur="1000" fill="hold"/>
                                        <p:tgtEl>
                                          <p:spTgt spid="71"/>
                                        </p:tgtEl>
                                        <p:attrNameLst>
                                          <p:attrName>ppt_x</p:attrName>
                                        </p:attrNameLst>
                                      </p:cBhvr>
                                      <p:tavLst>
                                        <p:tav tm="0">
                                          <p:val>
                                            <p:strVal val="#ppt_x"/>
                                          </p:val>
                                        </p:tav>
                                        <p:tav tm="100000">
                                          <p:val>
                                            <p:strVal val="#ppt_x"/>
                                          </p:val>
                                        </p:tav>
                                      </p:tavLst>
                                    </p:anim>
                                    <p:anim calcmode="lin" valueType="num">
                                      <p:cBhvr>
                                        <p:cTn id="287" dur="1000" fill="hold"/>
                                        <p:tgtEl>
                                          <p:spTgt spid="71"/>
                                        </p:tgtEl>
                                        <p:attrNameLst>
                                          <p:attrName>ppt_y</p:attrName>
                                        </p:attrNameLst>
                                      </p:cBhvr>
                                      <p:tavLst>
                                        <p:tav tm="0">
                                          <p:val>
                                            <p:strVal val="#ppt_y+.1"/>
                                          </p:val>
                                        </p:tav>
                                        <p:tav tm="100000">
                                          <p:val>
                                            <p:strVal val="#ppt_y"/>
                                          </p:val>
                                        </p:tav>
                                      </p:tavLst>
                                    </p:anim>
                                  </p:childTnLst>
                                </p:cTn>
                              </p:par>
                              <p:par>
                                <p:cTn id="288" presetID="16" presetClass="entr" presetSubtype="21" fill="hold" grpId="0" nodeType="withEffect">
                                  <p:stCondLst>
                                    <p:cond delay="0"/>
                                  </p:stCondLst>
                                  <p:childTnLst>
                                    <p:set>
                                      <p:cBhvr>
                                        <p:cTn id="289" dur="1" fill="hold">
                                          <p:stCondLst>
                                            <p:cond delay="0"/>
                                          </p:stCondLst>
                                        </p:cTn>
                                        <p:tgtEl>
                                          <p:spTgt spid="74"/>
                                        </p:tgtEl>
                                        <p:attrNameLst>
                                          <p:attrName>style.visibility</p:attrName>
                                        </p:attrNameLst>
                                      </p:cBhvr>
                                      <p:to>
                                        <p:strVal val="visible"/>
                                      </p:to>
                                    </p:set>
                                    <p:animEffect transition="in" filter="barn(inVertical)">
                                      <p:cBhvr>
                                        <p:cTn id="290" dur="500"/>
                                        <p:tgtEl>
                                          <p:spTgt spid="74"/>
                                        </p:tgtEl>
                                      </p:cBhvr>
                                    </p:animEffect>
                                  </p:childTnLst>
                                </p:cTn>
                              </p:par>
                            </p:childTnLst>
                          </p:cTn>
                        </p:par>
                      </p:childTnLst>
                    </p:cTn>
                  </p:par>
                  <p:par>
                    <p:cTn id="291" fill="hold">
                      <p:stCondLst>
                        <p:cond delay="indefinite"/>
                      </p:stCondLst>
                      <p:childTnLst>
                        <p:par>
                          <p:cTn id="292" fill="hold">
                            <p:stCondLst>
                              <p:cond delay="0"/>
                            </p:stCondLst>
                            <p:childTnLst>
                              <p:par>
                                <p:cTn id="293" presetID="42" presetClass="entr" presetSubtype="0" fill="hold" nodeType="clickEffect">
                                  <p:stCondLst>
                                    <p:cond delay="0"/>
                                  </p:stCondLst>
                                  <p:childTnLst>
                                    <p:set>
                                      <p:cBhvr>
                                        <p:cTn id="294" dur="1" fill="hold">
                                          <p:stCondLst>
                                            <p:cond delay="0"/>
                                          </p:stCondLst>
                                        </p:cTn>
                                        <p:tgtEl>
                                          <p:spTgt spid="77"/>
                                        </p:tgtEl>
                                        <p:attrNameLst>
                                          <p:attrName>style.visibility</p:attrName>
                                        </p:attrNameLst>
                                      </p:cBhvr>
                                      <p:to>
                                        <p:strVal val="visible"/>
                                      </p:to>
                                    </p:set>
                                    <p:animEffect transition="in" filter="fade">
                                      <p:cBhvr>
                                        <p:cTn id="295" dur="1000"/>
                                        <p:tgtEl>
                                          <p:spTgt spid="77"/>
                                        </p:tgtEl>
                                      </p:cBhvr>
                                    </p:animEffect>
                                    <p:anim calcmode="lin" valueType="num">
                                      <p:cBhvr>
                                        <p:cTn id="296" dur="1000" fill="hold"/>
                                        <p:tgtEl>
                                          <p:spTgt spid="77"/>
                                        </p:tgtEl>
                                        <p:attrNameLst>
                                          <p:attrName>ppt_x</p:attrName>
                                        </p:attrNameLst>
                                      </p:cBhvr>
                                      <p:tavLst>
                                        <p:tav tm="0">
                                          <p:val>
                                            <p:strVal val="#ppt_x"/>
                                          </p:val>
                                        </p:tav>
                                        <p:tav tm="100000">
                                          <p:val>
                                            <p:strVal val="#ppt_x"/>
                                          </p:val>
                                        </p:tav>
                                      </p:tavLst>
                                    </p:anim>
                                    <p:anim calcmode="lin" valueType="num">
                                      <p:cBhvr>
                                        <p:cTn id="297" dur="1000" fill="hold"/>
                                        <p:tgtEl>
                                          <p:spTgt spid="77"/>
                                        </p:tgtEl>
                                        <p:attrNameLst>
                                          <p:attrName>ppt_y</p:attrName>
                                        </p:attrNameLst>
                                      </p:cBhvr>
                                      <p:tavLst>
                                        <p:tav tm="0">
                                          <p:val>
                                            <p:strVal val="#ppt_y+.1"/>
                                          </p:val>
                                        </p:tav>
                                        <p:tav tm="100000">
                                          <p:val>
                                            <p:strVal val="#ppt_y"/>
                                          </p:val>
                                        </p:tav>
                                      </p:tavLst>
                                    </p:anim>
                                  </p:childTnLst>
                                </p:cTn>
                              </p:par>
                              <p:par>
                                <p:cTn id="298" presetID="16" presetClass="entr" presetSubtype="21" fill="hold" nodeType="withEffect">
                                  <p:stCondLst>
                                    <p:cond delay="0"/>
                                  </p:stCondLst>
                                  <p:childTnLst>
                                    <p:set>
                                      <p:cBhvr>
                                        <p:cTn id="299" dur="1" fill="hold">
                                          <p:stCondLst>
                                            <p:cond delay="0"/>
                                          </p:stCondLst>
                                        </p:cTn>
                                        <p:tgtEl>
                                          <p:spTgt spid="72"/>
                                        </p:tgtEl>
                                        <p:attrNameLst>
                                          <p:attrName>style.visibility</p:attrName>
                                        </p:attrNameLst>
                                      </p:cBhvr>
                                      <p:to>
                                        <p:strVal val="visible"/>
                                      </p:to>
                                    </p:set>
                                    <p:animEffect transition="in" filter="barn(inVertical)">
                                      <p:cBhvr>
                                        <p:cTn id="300" dur="500"/>
                                        <p:tgtEl>
                                          <p:spTgt spid="72"/>
                                        </p:tgtEl>
                                      </p:cBhvr>
                                    </p:animEffect>
                                  </p:childTnLst>
                                </p:cTn>
                              </p:par>
                              <p:par>
                                <p:cTn id="301" presetID="16" presetClass="entr" presetSubtype="21" fill="hold" grpId="0" nodeType="withEffect">
                                  <p:stCondLst>
                                    <p:cond delay="0"/>
                                  </p:stCondLst>
                                  <p:childTnLst>
                                    <p:set>
                                      <p:cBhvr>
                                        <p:cTn id="302" dur="1" fill="hold">
                                          <p:stCondLst>
                                            <p:cond delay="0"/>
                                          </p:stCondLst>
                                        </p:cTn>
                                        <p:tgtEl>
                                          <p:spTgt spid="70"/>
                                        </p:tgtEl>
                                        <p:attrNameLst>
                                          <p:attrName>style.visibility</p:attrName>
                                        </p:attrNameLst>
                                      </p:cBhvr>
                                      <p:to>
                                        <p:strVal val="visible"/>
                                      </p:to>
                                    </p:set>
                                    <p:animEffect transition="in" filter="barn(inVertical)">
                                      <p:cBhvr>
                                        <p:cTn id="303" dur="500"/>
                                        <p:tgtEl>
                                          <p:spTgt spid="70"/>
                                        </p:tgtEl>
                                      </p:cBhvr>
                                    </p:animEffect>
                                  </p:childTnLst>
                                </p:cTn>
                              </p:par>
                              <p:par>
                                <p:cTn id="304" presetID="42" presetClass="entr" presetSubtype="0" fill="hold" grpId="0" nodeType="withEffect">
                                  <p:stCondLst>
                                    <p:cond delay="0"/>
                                  </p:stCondLst>
                                  <p:childTnLst>
                                    <p:set>
                                      <p:cBhvr>
                                        <p:cTn id="305" dur="1" fill="hold">
                                          <p:stCondLst>
                                            <p:cond delay="0"/>
                                          </p:stCondLst>
                                        </p:cTn>
                                        <p:tgtEl>
                                          <p:spTgt spid="75"/>
                                        </p:tgtEl>
                                        <p:attrNameLst>
                                          <p:attrName>style.visibility</p:attrName>
                                        </p:attrNameLst>
                                      </p:cBhvr>
                                      <p:to>
                                        <p:strVal val="visible"/>
                                      </p:to>
                                    </p:set>
                                    <p:animEffect transition="in" filter="fade">
                                      <p:cBhvr>
                                        <p:cTn id="306" dur="1000"/>
                                        <p:tgtEl>
                                          <p:spTgt spid="75"/>
                                        </p:tgtEl>
                                      </p:cBhvr>
                                    </p:animEffect>
                                    <p:anim calcmode="lin" valueType="num">
                                      <p:cBhvr>
                                        <p:cTn id="307" dur="1000" fill="hold"/>
                                        <p:tgtEl>
                                          <p:spTgt spid="75"/>
                                        </p:tgtEl>
                                        <p:attrNameLst>
                                          <p:attrName>ppt_x</p:attrName>
                                        </p:attrNameLst>
                                      </p:cBhvr>
                                      <p:tavLst>
                                        <p:tav tm="0">
                                          <p:val>
                                            <p:strVal val="#ppt_x"/>
                                          </p:val>
                                        </p:tav>
                                        <p:tav tm="100000">
                                          <p:val>
                                            <p:strVal val="#ppt_x"/>
                                          </p:val>
                                        </p:tav>
                                      </p:tavLst>
                                    </p:anim>
                                    <p:anim calcmode="lin" valueType="num">
                                      <p:cBhvr>
                                        <p:cTn id="308" dur="1000" fill="hold"/>
                                        <p:tgtEl>
                                          <p:spTgt spid="7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64" grpId="0"/>
      <p:bldP spid="66" grpId="0"/>
      <p:bldP spid="67" grpId="0"/>
      <p:bldP spid="68" grpId="0"/>
      <p:bldP spid="69" grpId="0"/>
      <p:bldP spid="70" grpId="0" animBg="1"/>
      <p:bldP spid="71" grpId="0" animBg="1"/>
      <p:bldP spid="74" grpId="0" animBg="1"/>
      <p:bldP spid="75" grpId="0" animBg="1"/>
      <p:bldP spid="78" grpId="0"/>
      <p:bldP spid="79" grpId="0"/>
      <p:bldP spid="80" grpId="0"/>
      <p:bldP spid="81" grpId="0"/>
      <p:bldP spid="8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FCF3DBE-FC3E-CC73-73FA-186FD74710AA}"/>
              </a:ext>
            </a:extLst>
          </p:cNvPr>
          <p:cNvSpPr>
            <a:spLocks noGrp="1"/>
          </p:cNvSpPr>
          <p:nvPr>
            <p:ph type="sldNum" sz="quarter" idx="12"/>
          </p:nvPr>
        </p:nvSpPr>
        <p:spPr/>
        <p:txBody>
          <a:bodyPr/>
          <a:lstStyle/>
          <a:p>
            <a:fld id="{8E728CAC-BCD3-4CC2-B368-B1EB370FCE0A}" type="slidenum">
              <a:rPr lang="en-IN" smtClean="0"/>
              <a:t>5</a:t>
            </a:fld>
            <a:endParaRPr lang="en-IN"/>
          </a:p>
        </p:txBody>
      </p:sp>
      <p:sp>
        <p:nvSpPr>
          <p:cNvPr id="3" name="Title 1">
            <a:extLst>
              <a:ext uri="{FF2B5EF4-FFF2-40B4-BE49-F238E27FC236}">
                <a16:creationId xmlns:a16="http://schemas.microsoft.com/office/drawing/2014/main" id="{14588F6C-8300-9BE8-3EAB-2E5D4E02E9CA}"/>
              </a:ext>
            </a:extLst>
          </p:cNvPr>
          <p:cNvSpPr txBox="1">
            <a:spLocks/>
          </p:cNvSpPr>
          <p:nvPr/>
        </p:nvSpPr>
        <p:spPr>
          <a:xfrm>
            <a:off x="0" y="-7013"/>
            <a:ext cx="11430000" cy="64008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800" b="1" dirty="0">
                <a:latin typeface="+mn-lt"/>
              </a:rPr>
              <a:t>Background</a:t>
            </a:r>
            <a:endParaRPr lang="en-IN" sz="3800" b="1" dirty="0">
              <a:latin typeface="+mn-lt"/>
            </a:endParaRPr>
          </a:p>
        </p:txBody>
      </p:sp>
      <p:sp>
        <p:nvSpPr>
          <p:cNvPr id="4" name="Slide Number Placeholder 3">
            <a:extLst>
              <a:ext uri="{FF2B5EF4-FFF2-40B4-BE49-F238E27FC236}">
                <a16:creationId xmlns:a16="http://schemas.microsoft.com/office/drawing/2014/main" id="{5FA96A0F-EBE0-6F28-0DB9-F10863FC450A}"/>
              </a:ext>
            </a:extLst>
          </p:cNvPr>
          <p:cNvSpPr txBox="1">
            <a:spLocks/>
          </p:cNvSpPr>
          <p:nvPr/>
        </p:nvSpPr>
        <p:spPr>
          <a:xfrm>
            <a:off x="4038600" y="6356350"/>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3B2D0D0-7CC3-49AC-87EA-E4809F9E013C}" type="slidenum">
              <a:rPr lang="en-US" smtClean="0"/>
              <a:pPr/>
              <a:t>5</a:t>
            </a:fld>
            <a:endParaRPr lang="en-US"/>
          </a:p>
        </p:txBody>
      </p:sp>
      <p:pic>
        <p:nvPicPr>
          <p:cNvPr id="5" name="Picture 4">
            <a:extLst>
              <a:ext uri="{FF2B5EF4-FFF2-40B4-BE49-F238E27FC236}">
                <a16:creationId xmlns:a16="http://schemas.microsoft.com/office/drawing/2014/main" id="{CA3B1771-4526-C8C8-E24D-84EB7FB293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471" y="1894195"/>
            <a:ext cx="5566331" cy="3484880"/>
          </a:xfrm>
          <a:prstGeom prst="rect">
            <a:avLst/>
          </a:prstGeom>
        </p:spPr>
      </p:pic>
      <p:pic>
        <p:nvPicPr>
          <p:cNvPr id="6" name="Picture 5">
            <a:extLst>
              <a:ext uri="{FF2B5EF4-FFF2-40B4-BE49-F238E27FC236}">
                <a16:creationId xmlns:a16="http://schemas.microsoft.com/office/drawing/2014/main" id="{46285F0C-CC65-4C4C-7DC6-2F726D778D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8198" y="1894195"/>
            <a:ext cx="4993382" cy="3190240"/>
          </a:xfrm>
          <a:prstGeom prst="rect">
            <a:avLst/>
          </a:prstGeom>
        </p:spPr>
      </p:pic>
      <p:sp>
        <p:nvSpPr>
          <p:cNvPr id="7" name="Speech Bubble: Rectangle with Corners Rounded 6">
            <a:extLst>
              <a:ext uri="{FF2B5EF4-FFF2-40B4-BE49-F238E27FC236}">
                <a16:creationId xmlns:a16="http://schemas.microsoft.com/office/drawing/2014/main" id="{9E3ECD82-9AA7-9AC1-7C8C-9FCBBB04962F}"/>
              </a:ext>
            </a:extLst>
          </p:cNvPr>
          <p:cNvSpPr/>
          <p:nvPr/>
        </p:nvSpPr>
        <p:spPr>
          <a:xfrm>
            <a:off x="1405517" y="5574792"/>
            <a:ext cx="10403506" cy="640080"/>
          </a:xfrm>
          <a:prstGeom prst="wedgeRoundRectCallout">
            <a:avLst>
              <a:gd name="adj1" fmla="val -32543"/>
              <a:gd name="adj2" fmla="val -49551"/>
              <a:gd name="adj3" fmla="val 16667"/>
            </a:avLst>
          </a:prstGeom>
          <a:solidFill>
            <a:schemeClr val="accent1">
              <a:lumMod val="40000"/>
              <a:lumOff val="60000"/>
            </a:schemeClr>
          </a:solidFill>
          <a:effectLst>
            <a:outerShdw blurRad="76200" dir="13500000" sy="23000" kx="1200000" algn="br" rotWithShape="0">
              <a:prstClr val="black">
                <a:alpha val="20000"/>
              </a:prst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US" sz="2400" dirty="0">
                <a:solidFill>
                  <a:srgbClr val="000000"/>
                </a:solidFill>
              </a:rPr>
              <a:t>Hence, we need temporal supersampling to ensure a stable frame rate.</a:t>
            </a:r>
            <a:endParaRPr lang="en-US" sz="2400" dirty="0">
              <a:solidFill>
                <a:srgbClr val="000000"/>
              </a:solidFill>
              <a:cs typeface="Calibri"/>
            </a:endParaRPr>
          </a:p>
        </p:txBody>
      </p:sp>
      <p:sp>
        <p:nvSpPr>
          <p:cNvPr id="8" name="Cloud 7">
            <a:extLst>
              <a:ext uri="{FF2B5EF4-FFF2-40B4-BE49-F238E27FC236}">
                <a16:creationId xmlns:a16="http://schemas.microsoft.com/office/drawing/2014/main" id="{D3EEAE9E-B40B-3FFB-A093-A30A3E02AF5E}"/>
              </a:ext>
            </a:extLst>
          </p:cNvPr>
          <p:cNvSpPr/>
          <p:nvPr/>
        </p:nvSpPr>
        <p:spPr>
          <a:xfrm>
            <a:off x="7510037" y="828784"/>
            <a:ext cx="4005866" cy="1241006"/>
          </a:xfrm>
          <a:prstGeom prst="cloud">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dirty="0"/>
              <a:t>Steps responsible for this variation</a:t>
            </a:r>
            <a:endParaRPr lang="en-IN" sz="2400" dirty="0"/>
          </a:p>
        </p:txBody>
      </p:sp>
      <p:sp>
        <p:nvSpPr>
          <p:cNvPr id="9" name="Cloud 8">
            <a:extLst>
              <a:ext uri="{FF2B5EF4-FFF2-40B4-BE49-F238E27FC236}">
                <a16:creationId xmlns:a16="http://schemas.microsoft.com/office/drawing/2014/main" id="{B7FC088C-6192-762D-5236-CED413C546E3}"/>
              </a:ext>
            </a:extLst>
          </p:cNvPr>
          <p:cNvSpPr/>
          <p:nvPr/>
        </p:nvSpPr>
        <p:spPr>
          <a:xfrm>
            <a:off x="2153026" y="774545"/>
            <a:ext cx="3630390" cy="1241006"/>
          </a:xfrm>
          <a:prstGeom prst="cloud">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dirty="0"/>
              <a:t>Highly variable frame rate </a:t>
            </a:r>
            <a:endParaRPr lang="en-IN" sz="2400" dirty="0"/>
          </a:p>
        </p:txBody>
      </p:sp>
    </p:spTree>
    <p:extLst>
      <p:ext uri="{BB962C8B-B14F-4D97-AF65-F5344CB8AC3E}">
        <p14:creationId xmlns:p14="http://schemas.microsoft.com/office/powerpoint/2010/main" val="3793502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1000" fill="hold"/>
                                        <p:tgtEl>
                                          <p:spTgt spid="8"/>
                                        </p:tgtEl>
                                        <p:attrNameLst>
                                          <p:attrName>ppt_w</p:attrName>
                                        </p:attrNameLst>
                                      </p:cBhvr>
                                      <p:tavLst>
                                        <p:tav tm="0">
                                          <p:val>
                                            <p:fltVal val="0"/>
                                          </p:val>
                                        </p:tav>
                                        <p:tav tm="100000">
                                          <p:val>
                                            <p:strVal val="#ppt_w"/>
                                          </p:val>
                                        </p:tav>
                                      </p:tavLst>
                                    </p:anim>
                                    <p:anim calcmode="lin" valueType="num">
                                      <p:cBhvr>
                                        <p:cTn id="29" dur="1000" fill="hold"/>
                                        <p:tgtEl>
                                          <p:spTgt spid="8"/>
                                        </p:tgtEl>
                                        <p:attrNameLst>
                                          <p:attrName>ppt_h</p:attrName>
                                        </p:attrNameLst>
                                      </p:cBhvr>
                                      <p:tavLst>
                                        <p:tav tm="0">
                                          <p:val>
                                            <p:fltVal val="0"/>
                                          </p:val>
                                        </p:tav>
                                        <p:tav tm="100000">
                                          <p:val>
                                            <p:strVal val="#ppt_h"/>
                                          </p:val>
                                        </p:tav>
                                      </p:tavLst>
                                    </p:anim>
                                    <p:anim calcmode="lin" valueType="num">
                                      <p:cBhvr>
                                        <p:cTn id="30" dur="1000" fill="hold"/>
                                        <p:tgtEl>
                                          <p:spTgt spid="8"/>
                                        </p:tgtEl>
                                        <p:attrNameLst>
                                          <p:attrName>style.rotation</p:attrName>
                                        </p:attrNameLst>
                                      </p:cBhvr>
                                      <p:tavLst>
                                        <p:tav tm="0">
                                          <p:val>
                                            <p:fltVal val="90"/>
                                          </p:val>
                                        </p:tav>
                                        <p:tav tm="100000">
                                          <p:val>
                                            <p:fltVal val="0"/>
                                          </p:val>
                                        </p:tav>
                                      </p:tavLst>
                                    </p:anim>
                                    <p:animEffect transition="in" filter="fade">
                                      <p:cBhvr>
                                        <p:cTn id="31" dur="10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fade">
                                      <p:cBhvr>
                                        <p:cTn id="36" dur="1000"/>
                                        <p:tgtEl>
                                          <p:spTgt spid="7"/>
                                        </p:tgtEl>
                                      </p:cBhvr>
                                    </p:animEffect>
                                    <p:anim calcmode="lin" valueType="num">
                                      <p:cBhvr>
                                        <p:cTn id="37" dur="1000" fill="hold"/>
                                        <p:tgtEl>
                                          <p:spTgt spid="7"/>
                                        </p:tgtEl>
                                        <p:attrNameLst>
                                          <p:attrName>ppt_x</p:attrName>
                                        </p:attrNameLst>
                                      </p:cBhvr>
                                      <p:tavLst>
                                        <p:tav tm="0">
                                          <p:val>
                                            <p:strVal val="#ppt_x"/>
                                          </p:val>
                                        </p:tav>
                                        <p:tav tm="100000">
                                          <p:val>
                                            <p:strVal val="#ppt_x"/>
                                          </p:val>
                                        </p:tav>
                                      </p:tavLst>
                                    </p:anim>
                                    <p:anim calcmode="lin" valueType="num">
                                      <p:cBhvr>
                                        <p:cTn id="3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2979C-9369-10FA-EC17-767E6085F0D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36634D6-E0B2-0E74-A4DC-924AA69BBF45}"/>
              </a:ext>
            </a:extLst>
          </p:cNvPr>
          <p:cNvSpPr>
            <a:spLocks noGrp="1"/>
          </p:cNvSpPr>
          <p:nvPr>
            <p:ph type="sldNum" sz="quarter" idx="12"/>
          </p:nvPr>
        </p:nvSpPr>
        <p:spPr/>
        <p:txBody>
          <a:bodyPr/>
          <a:lstStyle/>
          <a:p>
            <a:fld id="{5E4C20F7-F190-4EC6-A166-707943ECB05A}" type="slidenum">
              <a:rPr lang="en-IN" smtClean="0"/>
              <a:t>6</a:t>
            </a:fld>
            <a:endParaRPr lang="en-IN"/>
          </a:p>
        </p:txBody>
      </p:sp>
      <p:graphicFrame>
        <p:nvGraphicFramePr>
          <p:cNvPr id="5" name="Content Placeholder 4">
            <a:extLst>
              <a:ext uri="{FF2B5EF4-FFF2-40B4-BE49-F238E27FC236}">
                <a16:creationId xmlns:a16="http://schemas.microsoft.com/office/drawing/2014/main" id="{9EFAF7E2-2225-8BED-15C7-A51D866B9FA5}"/>
              </a:ext>
            </a:extLst>
          </p:cNvPr>
          <p:cNvGraphicFramePr>
            <a:graphicFrameLocks/>
          </p:cNvGraphicFramePr>
          <p:nvPr>
            <p:extLst>
              <p:ext uri="{D42A27DB-BD31-4B8C-83A1-F6EECF244321}">
                <p14:modId xmlns:p14="http://schemas.microsoft.com/office/powerpoint/2010/main" val="2541294264"/>
              </p:ext>
            </p:extLst>
          </p:nvPr>
        </p:nvGraphicFramePr>
        <p:xfrm>
          <a:off x="602623" y="1038444"/>
          <a:ext cx="3030317" cy="4781112"/>
        </p:xfrm>
        <a:graphic>
          <a:graphicData uri="http://schemas.openxmlformats.org/drawingml/2006/table">
            <a:tbl>
              <a:tblPr firstRow="1" bandRow="1">
                <a:tableStyleId>{6E25E649-3F16-4E02-A733-19D2CDBF48F0}</a:tableStyleId>
              </a:tblPr>
              <a:tblGrid>
                <a:gridCol w="972766">
                  <a:extLst>
                    <a:ext uri="{9D8B030D-6E8A-4147-A177-3AD203B41FA5}">
                      <a16:colId xmlns:a16="http://schemas.microsoft.com/office/drawing/2014/main" val="2631642435"/>
                    </a:ext>
                  </a:extLst>
                </a:gridCol>
                <a:gridCol w="2057551">
                  <a:extLst>
                    <a:ext uri="{9D8B030D-6E8A-4147-A177-3AD203B41FA5}">
                      <a16:colId xmlns:a16="http://schemas.microsoft.com/office/drawing/2014/main" val="1461382885"/>
                    </a:ext>
                  </a:extLst>
                </a:gridCol>
              </a:tblGrid>
              <a:tr h="0">
                <a:tc>
                  <a:txBody>
                    <a:bodyPr/>
                    <a:lstStyle/>
                    <a:p>
                      <a:r>
                        <a:rPr lang="en-US" sz="2000" dirty="0"/>
                        <a:t>Abbr.</a:t>
                      </a:r>
                      <a:endParaRPr lang="en-IN" sz="2000" dirty="0"/>
                    </a:p>
                  </a:txBody>
                  <a:tcPr marL="68580" marR="68580" marT="34290" marB="34290"/>
                </a:tc>
                <a:tc>
                  <a:txBody>
                    <a:bodyPr/>
                    <a:lstStyle/>
                    <a:p>
                      <a:r>
                        <a:rPr lang="en-US" sz="2000" dirty="0"/>
                        <a:t>Name</a:t>
                      </a:r>
                      <a:endParaRPr lang="en-IN" sz="2000" i="0" dirty="0"/>
                    </a:p>
                  </a:txBody>
                  <a:tcPr marL="68580" marR="68580" marT="34290" marB="34290"/>
                </a:tc>
                <a:extLst>
                  <a:ext uri="{0D108BD9-81ED-4DB2-BD59-A6C34878D82A}">
                    <a16:rowId xmlns:a16="http://schemas.microsoft.com/office/drawing/2014/main" val="3581133614"/>
                  </a:ext>
                </a:extLst>
              </a:tr>
              <a:tr h="489748">
                <a:tc>
                  <a:txBody>
                    <a:bodyPr/>
                    <a:lstStyle/>
                    <a:p>
                      <a:r>
                        <a:rPr lang="en-US" sz="2000" b="0" dirty="0">
                          <a:solidFill>
                            <a:schemeClr val="tx1"/>
                          </a:solidFill>
                        </a:rPr>
                        <a:t>PR</a:t>
                      </a:r>
                      <a:endParaRPr lang="en-IN" sz="2000" b="0" i="1" dirty="0">
                        <a:solidFill>
                          <a:schemeClr val="tx1"/>
                        </a:solidFill>
                      </a:endParaRPr>
                    </a:p>
                  </a:txBody>
                  <a:tcPr marL="68580" marR="68580" marT="34290" marB="34290"/>
                </a:tc>
                <a:tc>
                  <a:txBody>
                    <a:bodyPr/>
                    <a:lstStyle/>
                    <a:p>
                      <a:r>
                        <a:rPr lang="en-US" sz="2000" b="0" dirty="0">
                          <a:solidFill>
                            <a:schemeClr val="tx1"/>
                          </a:solidFill>
                        </a:rPr>
                        <a:t>City Park</a:t>
                      </a:r>
                      <a:endParaRPr lang="en-IN" sz="2000" b="0" i="0" dirty="0">
                        <a:solidFill>
                          <a:schemeClr val="tx1"/>
                        </a:solidFill>
                      </a:endParaRPr>
                    </a:p>
                  </a:txBody>
                  <a:tcPr marL="68580" marR="68580" marT="34290" marB="34290"/>
                </a:tc>
                <a:extLst>
                  <a:ext uri="{0D108BD9-81ED-4DB2-BD59-A6C34878D82A}">
                    <a16:rowId xmlns:a16="http://schemas.microsoft.com/office/drawing/2014/main" val="1782070091"/>
                  </a:ext>
                </a:extLst>
              </a:tr>
              <a:tr h="489748">
                <a:tc>
                  <a:txBody>
                    <a:bodyPr/>
                    <a:lstStyle/>
                    <a:p>
                      <a:r>
                        <a:rPr lang="en-US" sz="2000" b="0" dirty="0">
                          <a:solidFill>
                            <a:schemeClr val="tx1"/>
                          </a:solidFill>
                        </a:rPr>
                        <a:t>WT</a:t>
                      </a:r>
                      <a:endParaRPr lang="en-IN" sz="2000" b="0" i="1" dirty="0">
                        <a:solidFill>
                          <a:schemeClr val="tx1"/>
                        </a:solidFill>
                      </a:endParaRPr>
                    </a:p>
                  </a:txBody>
                  <a:tcPr marL="68580" marR="68580" marT="34290" marB="34290"/>
                </a:tc>
                <a:tc>
                  <a:txBody>
                    <a:bodyPr/>
                    <a:lstStyle/>
                    <a:p>
                      <a:r>
                        <a:rPr lang="en-US" sz="2000" b="0" dirty="0">
                          <a:solidFill>
                            <a:schemeClr val="tx1"/>
                          </a:solidFill>
                        </a:rPr>
                        <a:t>Western Town</a:t>
                      </a:r>
                      <a:endParaRPr lang="en-IN" sz="2000" b="0" i="0" dirty="0">
                        <a:solidFill>
                          <a:schemeClr val="tx1"/>
                        </a:solidFill>
                      </a:endParaRPr>
                    </a:p>
                  </a:txBody>
                  <a:tcPr marL="68580" marR="68580" marT="34290" marB="34290"/>
                </a:tc>
                <a:extLst>
                  <a:ext uri="{0D108BD9-81ED-4DB2-BD59-A6C34878D82A}">
                    <a16:rowId xmlns:a16="http://schemas.microsoft.com/office/drawing/2014/main" val="2991327598"/>
                  </a:ext>
                </a:extLst>
              </a:tr>
              <a:tr h="489748">
                <a:tc>
                  <a:txBody>
                    <a:bodyPr/>
                    <a:lstStyle/>
                    <a:p>
                      <a:r>
                        <a:rPr lang="en-US" sz="2000" b="0" dirty="0">
                          <a:solidFill>
                            <a:schemeClr val="tx1"/>
                          </a:solidFill>
                        </a:rPr>
                        <a:t>RF</a:t>
                      </a:r>
                      <a:endParaRPr lang="en-IN" sz="2000" b="0" i="1" dirty="0">
                        <a:solidFill>
                          <a:schemeClr val="tx1"/>
                        </a:solidFill>
                      </a:endParaRPr>
                    </a:p>
                  </a:txBody>
                  <a:tcPr marL="68580" marR="68580" marT="34290" marB="34290"/>
                </a:tc>
                <a:tc>
                  <a:txBody>
                    <a:bodyPr/>
                    <a:lstStyle/>
                    <a:p>
                      <a:r>
                        <a:rPr lang="en-US" sz="2000" b="0" dirty="0">
                          <a:solidFill>
                            <a:schemeClr val="tx1"/>
                          </a:solidFill>
                        </a:rPr>
                        <a:t>Redwood Forest</a:t>
                      </a:r>
                      <a:endParaRPr lang="en-IN" sz="2000" b="0" i="0" dirty="0">
                        <a:solidFill>
                          <a:schemeClr val="tx1"/>
                        </a:solidFill>
                      </a:endParaRPr>
                    </a:p>
                  </a:txBody>
                  <a:tcPr marL="68580" marR="68580" marT="34290" marB="34290"/>
                </a:tc>
                <a:extLst>
                  <a:ext uri="{0D108BD9-81ED-4DB2-BD59-A6C34878D82A}">
                    <a16:rowId xmlns:a16="http://schemas.microsoft.com/office/drawing/2014/main" val="3903013443"/>
                  </a:ext>
                </a:extLst>
              </a:tr>
              <a:tr h="489748">
                <a:tc>
                  <a:txBody>
                    <a:bodyPr/>
                    <a:lstStyle/>
                    <a:p>
                      <a:pPr marL="0" algn="l" defTabSz="914400" rtl="0" eaLnBrk="1" latinLnBrk="0" hangingPunct="1"/>
                      <a:r>
                        <a:rPr lang="en-US" sz="2000" b="0" kern="1200" dirty="0">
                          <a:solidFill>
                            <a:schemeClr val="tx1"/>
                          </a:solidFill>
                        </a:rPr>
                        <a:t>CM</a:t>
                      </a:r>
                      <a:endParaRPr lang="en-IN" sz="2000" b="0" i="1" kern="1200" dirty="0">
                        <a:solidFill>
                          <a:schemeClr val="tx1"/>
                        </a:solidFill>
                        <a:latin typeface="+mn-lt"/>
                        <a:ea typeface="+mn-ea"/>
                        <a:cs typeface="+mn-cs"/>
                      </a:endParaRPr>
                    </a:p>
                  </a:txBody>
                  <a:tcPr marL="68580" marR="68580" marT="34290" marB="34290"/>
                </a:tc>
                <a:tc>
                  <a:txBody>
                    <a:bodyPr/>
                    <a:lstStyle/>
                    <a:p>
                      <a:pPr marL="0" algn="l" defTabSz="914400" rtl="0" eaLnBrk="1" latinLnBrk="0" hangingPunct="1"/>
                      <a:r>
                        <a:rPr lang="en-US" sz="2000" b="0" kern="1200" dirty="0">
                          <a:solidFill>
                            <a:schemeClr val="tx1"/>
                          </a:solidFill>
                        </a:rPr>
                        <a:t>Cemetery</a:t>
                      </a:r>
                      <a:endParaRPr lang="en-IN" sz="2000" b="0" i="0" kern="1200" dirty="0">
                        <a:solidFill>
                          <a:schemeClr val="tx1"/>
                        </a:solidFill>
                        <a:latin typeface="+mn-lt"/>
                        <a:ea typeface="+mn-ea"/>
                        <a:cs typeface="+mn-cs"/>
                      </a:endParaRPr>
                    </a:p>
                  </a:txBody>
                  <a:tcPr marL="68580" marR="68580" marT="34290" marB="34290"/>
                </a:tc>
                <a:extLst>
                  <a:ext uri="{0D108BD9-81ED-4DB2-BD59-A6C34878D82A}">
                    <a16:rowId xmlns:a16="http://schemas.microsoft.com/office/drawing/2014/main" val="3777120141"/>
                  </a:ext>
                </a:extLst>
              </a:tr>
              <a:tr h="489748">
                <a:tc>
                  <a:txBody>
                    <a:bodyPr/>
                    <a:lstStyle/>
                    <a:p>
                      <a:pPr marL="0" algn="l" defTabSz="914400" rtl="0" eaLnBrk="1" latinLnBrk="0" hangingPunct="1"/>
                      <a:r>
                        <a:rPr lang="en-US" sz="2000" b="0" kern="1200" dirty="0">
                          <a:solidFill>
                            <a:schemeClr val="tx1"/>
                          </a:solidFill>
                        </a:rPr>
                        <a:t>BR</a:t>
                      </a:r>
                      <a:endParaRPr lang="en-IN" sz="2000" b="0" i="1" kern="1200" dirty="0">
                        <a:solidFill>
                          <a:schemeClr val="tx1"/>
                        </a:solidFill>
                        <a:latin typeface="+mn-lt"/>
                        <a:ea typeface="+mn-ea"/>
                        <a:cs typeface="+mn-cs"/>
                      </a:endParaRPr>
                    </a:p>
                  </a:txBody>
                  <a:tcPr marL="68580" marR="68580" marT="34290" marB="34290"/>
                </a:tc>
                <a:tc>
                  <a:txBody>
                    <a:bodyPr/>
                    <a:lstStyle/>
                    <a:p>
                      <a:pPr marL="0" algn="l" defTabSz="914400" rtl="0" eaLnBrk="1" latinLnBrk="0" hangingPunct="1"/>
                      <a:r>
                        <a:rPr lang="en-US" sz="2000" b="0" kern="1200" dirty="0">
                          <a:solidFill>
                            <a:schemeClr val="tx1"/>
                          </a:solidFill>
                        </a:rPr>
                        <a:t>Bridge</a:t>
                      </a:r>
                      <a:endParaRPr lang="en-IN" sz="2000" b="0" i="0" kern="1200" dirty="0">
                        <a:solidFill>
                          <a:schemeClr val="tx1"/>
                        </a:solidFill>
                        <a:latin typeface="+mn-lt"/>
                        <a:ea typeface="+mn-ea"/>
                        <a:cs typeface="+mn-cs"/>
                      </a:endParaRPr>
                    </a:p>
                  </a:txBody>
                  <a:tcPr marL="68580" marR="68580" marT="34290" marB="34290"/>
                </a:tc>
                <a:extLst>
                  <a:ext uri="{0D108BD9-81ED-4DB2-BD59-A6C34878D82A}">
                    <a16:rowId xmlns:a16="http://schemas.microsoft.com/office/drawing/2014/main" val="987479771"/>
                  </a:ext>
                </a:extLst>
              </a:tr>
              <a:tr h="489748">
                <a:tc>
                  <a:txBody>
                    <a:bodyPr/>
                    <a:lstStyle/>
                    <a:p>
                      <a:pPr marL="0" algn="l" defTabSz="914400" rtl="0" eaLnBrk="1" latinLnBrk="0" hangingPunct="1"/>
                      <a:r>
                        <a:rPr lang="en-US" sz="2000" b="0" kern="1200" dirty="0">
                          <a:solidFill>
                            <a:schemeClr val="tx1"/>
                          </a:solidFill>
                        </a:rPr>
                        <a:t>DW</a:t>
                      </a:r>
                      <a:endParaRPr lang="en-IN" sz="2000" b="0" i="1" kern="1200" dirty="0">
                        <a:solidFill>
                          <a:schemeClr val="tx1"/>
                        </a:solidFill>
                        <a:latin typeface="+mn-lt"/>
                        <a:ea typeface="+mn-ea"/>
                        <a:cs typeface="+mn-cs"/>
                      </a:endParaRPr>
                    </a:p>
                  </a:txBody>
                  <a:tcPr marL="68580" marR="68580" marT="34290" marB="34290"/>
                </a:tc>
                <a:tc>
                  <a:txBody>
                    <a:bodyPr/>
                    <a:lstStyle/>
                    <a:p>
                      <a:pPr marL="0" algn="l" defTabSz="914400" rtl="0" eaLnBrk="1" latinLnBrk="0" hangingPunct="1"/>
                      <a:r>
                        <a:rPr lang="en-US" sz="2000" b="0" kern="1200" dirty="0">
                          <a:solidFill>
                            <a:schemeClr val="tx1"/>
                          </a:solidFill>
                        </a:rPr>
                        <a:t>Downtown West</a:t>
                      </a:r>
                      <a:endParaRPr lang="en-IN" sz="2000" b="0" i="0" kern="1200" dirty="0">
                        <a:solidFill>
                          <a:schemeClr val="tx1"/>
                        </a:solidFill>
                        <a:latin typeface="+mn-lt"/>
                        <a:ea typeface="+mn-ea"/>
                        <a:cs typeface="+mn-cs"/>
                      </a:endParaRPr>
                    </a:p>
                  </a:txBody>
                  <a:tcPr marL="68580" marR="68580" marT="34290" marB="34290"/>
                </a:tc>
                <a:extLst>
                  <a:ext uri="{0D108BD9-81ED-4DB2-BD59-A6C34878D82A}">
                    <a16:rowId xmlns:a16="http://schemas.microsoft.com/office/drawing/2014/main" val="4056788781"/>
                  </a:ext>
                </a:extLst>
              </a:tr>
              <a:tr h="489748">
                <a:tc>
                  <a:txBody>
                    <a:bodyPr/>
                    <a:lstStyle/>
                    <a:p>
                      <a:r>
                        <a:rPr lang="en-US" sz="2000" b="0" dirty="0">
                          <a:solidFill>
                            <a:schemeClr val="tx1"/>
                          </a:solidFill>
                        </a:rPr>
                        <a:t>TC</a:t>
                      </a:r>
                      <a:endParaRPr lang="en-IN" sz="2000" b="0" i="1" dirty="0">
                        <a:solidFill>
                          <a:schemeClr val="tx1"/>
                        </a:solidFill>
                      </a:endParaRPr>
                    </a:p>
                  </a:txBody>
                  <a:tcPr marL="68580" marR="68580" marT="34290" marB="34290"/>
                </a:tc>
                <a:tc>
                  <a:txBody>
                    <a:bodyPr/>
                    <a:lstStyle/>
                    <a:p>
                      <a:r>
                        <a:rPr lang="en-US" sz="2000" b="0" dirty="0">
                          <a:solidFill>
                            <a:schemeClr val="tx1"/>
                          </a:solidFill>
                        </a:rPr>
                        <a:t>Tennis Court</a:t>
                      </a:r>
                      <a:endParaRPr lang="en-IN" sz="2000" b="0" i="0" dirty="0">
                        <a:solidFill>
                          <a:schemeClr val="tx1"/>
                        </a:solidFill>
                      </a:endParaRPr>
                    </a:p>
                  </a:txBody>
                  <a:tcPr marL="68580" marR="68580" marT="34290" marB="34290"/>
                </a:tc>
                <a:extLst>
                  <a:ext uri="{0D108BD9-81ED-4DB2-BD59-A6C34878D82A}">
                    <a16:rowId xmlns:a16="http://schemas.microsoft.com/office/drawing/2014/main" val="1941472822"/>
                  </a:ext>
                </a:extLst>
              </a:tr>
              <a:tr h="489748">
                <a:tc>
                  <a:txBody>
                    <a:bodyPr/>
                    <a:lstStyle/>
                    <a:p>
                      <a:r>
                        <a:rPr lang="en-US" sz="2000" b="0" dirty="0">
                          <a:solidFill>
                            <a:schemeClr val="tx1"/>
                          </a:solidFill>
                        </a:rPr>
                        <a:t>LB</a:t>
                      </a:r>
                      <a:endParaRPr lang="en-IN" sz="2000" b="0" i="1" dirty="0">
                        <a:solidFill>
                          <a:schemeClr val="tx1"/>
                        </a:solidFill>
                      </a:endParaRPr>
                    </a:p>
                  </a:txBody>
                  <a:tcPr marL="68580" marR="68580" marT="34290" marB="34290"/>
                </a:tc>
                <a:tc>
                  <a:txBody>
                    <a:bodyPr/>
                    <a:lstStyle/>
                    <a:p>
                      <a:r>
                        <a:rPr lang="en-US" sz="2000" b="0" dirty="0">
                          <a:solidFill>
                            <a:schemeClr val="tx1"/>
                          </a:solidFill>
                        </a:rPr>
                        <a:t>Lab</a:t>
                      </a:r>
                      <a:endParaRPr lang="en-IN" sz="2000" b="0" i="0" dirty="0">
                        <a:solidFill>
                          <a:schemeClr val="tx1"/>
                        </a:solidFill>
                      </a:endParaRPr>
                    </a:p>
                  </a:txBody>
                  <a:tcPr marL="68580" marR="68580" marT="34290" marB="34290"/>
                </a:tc>
                <a:extLst>
                  <a:ext uri="{0D108BD9-81ED-4DB2-BD59-A6C34878D82A}">
                    <a16:rowId xmlns:a16="http://schemas.microsoft.com/office/drawing/2014/main" val="3466445516"/>
                  </a:ext>
                </a:extLst>
              </a:tr>
              <a:tr h="489748">
                <a:tc>
                  <a:txBody>
                    <a:bodyPr/>
                    <a:lstStyle/>
                    <a:p>
                      <a:r>
                        <a:rPr lang="en-US" sz="2000" b="0" dirty="0">
                          <a:solidFill>
                            <a:schemeClr val="tx1"/>
                          </a:solidFill>
                        </a:rPr>
                        <a:t>BK</a:t>
                      </a:r>
                      <a:endParaRPr lang="en-IN" sz="2000" b="0" i="1" dirty="0">
                        <a:solidFill>
                          <a:schemeClr val="tx1"/>
                        </a:solidFill>
                      </a:endParaRPr>
                    </a:p>
                  </a:txBody>
                  <a:tcPr marL="68580" marR="68580" marT="34290" marB="34290"/>
                </a:tc>
                <a:tc>
                  <a:txBody>
                    <a:bodyPr/>
                    <a:lstStyle/>
                    <a:p>
                      <a:r>
                        <a:rPr lang="en-US" sz="2000" b="0" dirty="0">
                          <a:solidFill>
                            <a:schemeClr val="tx1"/>
                          </a:solidFill>
                        </a:rPr>
                        <a:t>Bunker</a:t>
                      </a:r>
                      <a:endParaRPr lang="en-IN" sz="2000" b="0" i="0" dirty="0">
                        <a:solidFill>
                          <a:schemeClr val="tx1"/>
                        </a:solidFill>
                      </a:endParaRPr>
                    </a:p>
                  </a:txBody>
                  <a:tcPr marL="68580" marR="68580" marT="34290" marB="34290"/>
                </a:tc>
                <a:extLst>
                  <a:ext uri="{0D108BD9-81ED-4DB2-BD59-A6C34878D82A}">
                    <a16:rowId xmlns:a16="http://schemas.microsoft.com/office/drawing/2014/main" val="3897573601"/>
                  </a:ext>
                </a:extLst>
              </a:tr>
            </a:tbl>
          </a:graphicData>
        </a:graphic>
      </p:graphicFrame>
      <p:graphicFrame>
        <p:nvGraphicFramePr>
          <p:cNvPr id="9" name="Content Placeholder 4">
            <a:extLst>
              <a:ext uri="{FF2B5EF4-FFF2-40B4-BE49-F238E27FC236}">
                <a16:creationId xmlns:a16="http://schemas.microsoft.com/office/drawing/2014/main" id="{3B9D6EAB-0F96-50C7-5D51-EDF100BB0EE2}"/>
              </a:ext>
            </a:extLst>
          </p:cNvPr>
          <p:cNvGraphicFramePr>
            <a:graphicFrameLocks/>
          </p:cNvGraphicFramePr>
          <p:nvPr>
            <p:extLst>
              <p:ext uri="{D42A27DB-BD31-4B8C-83A1-F6EECF244321}">
                <p14:modId xmlns:p14="http://schemas.microsoft.com/office/powerpoint/2010/main" val="2553128077"/>
              </p:ext>
            </p:extLst>
          </p:nvPr>
        </p:nvGraphicFramePr>
        <p:xfrm>
          <a:off x="5648699" y="979642"/>
          <a:ext cx="4815190" cy="3311868"/>
        </p:xfrm>
        <a:graphic>
          <a:graphicData uri="http://schemas.openxmlformats.org/drawingml/2006/table">
            <a:tbl>
              <a:tblPr firstRow="1" bandRow="1">
                <a:tableStyleId>{5C22544A-7EE6-4342-B048-85BDC9FD1C3A}</a:tableStyleId>
              </a:tblPr>
              <a:tblGrid>
                <a:gridCol w="1624519">
                  <a:extLst>
                    <a:ext uri="{9D8B030D-6E8A-4147-A177-3AD203B41FA5}">
                      <a16:colId xmlns:a16="http://schemas.microsoft.com/office/drawing/2014/main" val="2631642435"/>
                    </a:ext>
                  </a:extLst>
                </a:gridCol>
                <a:gridCol w="278991">
                  <a:extLst>
                    <a:ext uri="{9D8B030D-6E8A-4147-A177-3AD203B41FA5}">
                      <a16:colId xmlns:a16="http://schemas.microsoft.com/office/drawing/2014/main" val="3432329659"/>
                    </a:ext>
                  </a:extLst>
                </a:gridCol>
                <a:gridCol w="2911680">
                  <a:extLst>
                    <a:ext uri="{9D8B030D-6E8A-4147-A177-3AD203B41FA5}">
                      <a16:colId xmlns:a16="http://schemas.microsoft.com/office/drawing/2014/main" val="695428562"/>
                    </a:ext>
                  </a:extLst>
                </a:gridCol>
              </a:tblGrid>
              <a:tr h="153785">
                <a:tc gridSpan="2">
                  <a:txBody>
                    <a:bodyPr/>
                    <a:lstStyle/>
                    <a:p>
                      <a:r>
                        <a:rPr lang="en-US" sz="2000" dirty="0"/>
                        <a:t>Parameter</a:t>
                      </a:r>
                      <a:endParaRPr lang="en-IN" sz="2000" i="0" dirty="0"/>
                    </a:p>
                  </a:txBody>
                  <a:tcPr marL="68580" marR="68580" marT="34290" marB="34290"/>
                </a:tc>
                <a:tc hMerge="1">
                  <a:txBody>
                    <a:bodyPr/>
                    <a:lstStyle/>
                    <a:p>
                      <a:endParaRPr lang="en-IN" sz="2000" i="0" dirty="0"/>
                    </a:p>
                  </a:txBody>
                  <a:tcPr marL="68580" marR="68580" marT="34290" marB="34290">
                    <a:cell3D prstMaterial="dkEdge">
                      <a:bevel prst="coolSlant"/>
                      <a:lightRig rig="flood" dir="t"/>
                    </a:cell3D>
                    <a:solidFill>
                      <a:schemeClr val="tx2">
                        <a:lumMod val="50000"/>
                        <a:lumOff val="50000"/>
                      </a:schemeClr>
                    </a:solidFill>
                  </a:tcPr>
                </a:tc>
                <a:tc>
                  <a:txBody>
                    <a:bodyPr/>
                    <a:lstStyle/>
                    <a:p>
                      <a:r>
                        <a:rPr lang="en-US" sz="2000" dirty="0"/>
                        <a:t>Type/ Value</a:t>
                      </a:r>
                      <a:endParaRPr lang="en-IN" i="0" dirty="0"/>
                    </a:p>
                  </a:txBody>
                  <a:tcPr marL="68580" marR="68580" marT="34290" marB="34290"/>
                </a:tc>
                <a:extLst>
                  <a:ext uri="{0D108BD9-81ED-4DB2-BD59-A6C34878D82A}">
                    <a16:rowId xmlns:a16="http://schemas.microsoft.com/office/drawing/2014/main" val="3581133614"/>
                  </a:ext>
                </a:extLst>
              </a:tr>
              <a:tr h="489748">
                <a:tc>
                  <a:txBody>
                    <a:bodyPr/>
                    <a:lstStyle/>
                    <a:p>
                      <a:r>
                        <a:rPr lang="en-US" sz="2000" b="0" dirty="0">
                          <a:solidFill>
                            <a:schemeClr val="tx1"/>
                          </a:solidFill>
                        </a:rPr>
                        <a:t>CPU</a:t>
                      </a:r>
                      <a:endParaRPr lang="en-IN" sz="2000" b="0" i="0" dirty="0">
                        <a:solidFill>
                          <a:schemeClr val="tx1"/>
                        </a:solidFill>
                      </a:endParaRPr>
                    </a:p>
                  </a:txBody>
                  <a:tcPr marL="68580" marR="68580" marT="34290" marB="34290"/>
                </a:tc>
                <a:tc gridSpan="2">
                  <a:txBody>
                    <a:bodyPr/>
                    <a:lstStyle/>
                    <a:p>
                      <a:r>
                        <a:rPr lang="en-IN" sz="2000" b="0" kern="1200" dirty="0">
                          <a:solidFill>
                            <a:schemeClr val="tx1"/>
                          </a:solidFill>
                        </a:rPr>
                        <a:t>Intel®Xeon®Gold 6226R</a:t>
                      </a:r>
                      <a:endParaRPr lang="en-IN" sz="2000" b="0" i="0" dirty="0">
                        <a:solidFill>
                          <a:schemeClr val="tx1"/>
                        </a:solidFill>
                      </a:endParaRPr>
                    </a:p>
                  </a:txBody>
                  <a:tcPr anchor="ctr"/>
                </a:tc>
                <a:tc hMerge="1">
                  <a:txBody>
                    <a:bodyPr/>
                    <a:lstStyle/>
                    <a:p>
                      <a:r>
                        <a:rPr lang="en-IN" sz="2000" b="0" i="0" kern="1200" dirty="0" err="1">
                          <a:solidFill>
                            <a:schemeClr val="tx1"/>
                          </a:solidFill>
                          <a:latin typeface="+mn-lt"/>
                          <a:ea typeface="+mn-ea"/>
                          <a:cs typeface="+mn-cs"/>
                        </a:rPr>
                        <a:t>Intel®Xeon®Gold</a:t>
                      </a:r>
                      <a:r>
                        <a:rPr lang="en-IN" sz="2000" b="0" i="0" kern="1200" dirty="0">
                          <a:solidFill>
                            <a:schemeClr val="tx1"/>
                          </a:solidFill>
                          <a:latin typeface="+mn-lt"/>
                          <a:ea typeface="+mn-ea"/>
                          <a:cs typeface="+mn-cs"/>
                        </a:rPr>
                        <a:t> 6226R</a:t>
                      </a:r>
                      <a:endParaRPr lang="en-IN" i="0" dirty="0"/>
                    </a:p>
                  </a:txBody>
                  <a:tcPr anchor="ctr">
                    <a:cell3D prstMaterial="dkEdge">
                      <a:bevel prst="coolSlant"/>
                      <a:lightRig rig="flood" dir="t"/>
                    </a:cell3D>
                  </a:tcPr>
                </a:tc>
                <a:extLst>
                  <a:ext uri="{0D108BD9-81ED-4DB2-BD59-A6C34878D82A}">
                    <a16:rowId xmlns:a16="http://schemas.microsoft.com/office/drawing/2014/main" val="1782070091"/>
                  </a:ext>
                </a:extLst>
              </a:tr>
              <a:tr h="489748">
                <a:tc>
                  <a:txBody>
                    <a:bodyPr/>
                    <a:lstStyle/>
                    <a:p>
                      <a:r>
                        <a:rPr lang="en-US" sz="2000" b="0" dirty="0">
                          <a:solidFill>
                            <a:schemeClr val="tx1"/>
                          </a:solidFill>
                        </a:rPr>
                        <a:t>GPU</a:t>
                      </a:r>
                      <a:endParaRPr lang="en-IN" sz="2000" b="0" i="0" dirty="0">
                        <a:solidFill>
                          <a:schemeClr val="tx1"/>
                        </a:solidFill>
                      </a:endParaRPr>
                    </a:p>
                  </a:txBody>
                  <a:tcPr marL="68580" marR="68580" marT="34290" marB="34290"/>
                </a:tc>
                <a:tc gridSpan="2">
                  <a:txBody>
                    <a:bodyPr/>
                    <a:lstStyle/>
                    <a:p>
                      <a:r>
                        <a:rPr lang="en-US" sz="2000" b="0" dirty="0">
                          <a:solidFill>
                            <a:schemeClr val="tx1"/>
                          </a:solidFill>
                        </a:rPr>
                        <a:t>NVIDIA RTX 4080</a:t>
                      </a:r>
                      <a:endParaRPr lang="en-IN" sz="2000" b="0" i="0" dirty="0">
                        <a:solidFill>
                          <a:schemeClr val="tx1"/>
                        </a:solidFill>
                      </a:endParaRPr>
                    </a:p>
                  </a:txBody>
                  <a:tcPr marL="68580" marR="68580" marT="34290" marB="34290"/>
                </a:tc>
                <a:tc hMerge="1">
                  <a:txBody>
                    <a:bodyPr/>
                    <a:lstStyle/>
                    <a:p>
                      <a:r>
                        <a:rPr lang="en-US" sz="2000" b="0" i="0" dirty="0">
                          <a:solidFill>
                            <a:schemeClr val="tx1"/>
                          </a:solidFill>
                        </a:rPr>
                        <a:t>NVIDIA RTX A4000</a:t>
                      </a:r>
                      <a:endParaRPr lang="en-IN" i="0" dirty="0"/>
                    </a:p>
                  </a:txBody>
                  <a:tcPr marL="68580" marR="68580" marT="34290" marB="34290">
                    <a:cell3D prstMaterial="dkEdge">
                      <a:bevel prst="coolSlant"/>
                      <a:lightRig rig="flood" dir="t"/>
                    </a:cell3D>
                  </a:tcPr>
                </a:tc>
                <a:extLst>
                  <a:ext uri="{0D108BD9-81ED-4DB2-BD59-A6C34878D82A}">
                    <a16:rowId xmlns:a16="http://schemas.microsoft.com/office/drawing/2014/main" val="2991327598"/>
                  </a:ext>
                </a:extLst>
              </a:tr>
              <a:tr h="489748">
                <a:tc>
                  <a:txBody>
                    <a:bodyPr/>
                    <a:lstStyle/>
                    <a:p>
                      <a:r>
                        <a:rPr lang="en-US" sz="2000" b="0" dirty="0">
                          <a:solidFill>
                            <a:schemeClr val="tx1"/>
                          </a:solidFill>
                        </a:rPr>
                        <a:t>VRAM</a:t>
                      </a:r>
                      <a:endParaRPr lang="en-IN" sz="2000" b="0" i="0" dirty="0">
                        <a:solidFill>
                          <a:schemeClr val="tx1"/>
                        </a:solidFill>
                      </a:endParaRPr>
                    </a:p>
                  </a:txBody>
                  <a:tcPr marL="68580" marR="68580" marT="34290" marB="34290"/>
                </a:tc>
                <a:tc gridSpan="2">
                  <a:txBody>
                    <a:bodyPr/>
                    <a:lstStyle/>
                    <a:p>
                      <a:r>
                        <a:rPr lang="en-US" sz="2000" b="0">
                          <a:solidFill>
                            <a:schemeClr val="tx1"/>
                          </a:solidFill>
                        </a:rPr>
                        <a:t>16 GB</a:t>
                      </a:r>
                      <a:endParaRPr lang="en-IN" sz="2000" b="0" i="0" dirty="0">
                        <a:solidFill>
                          <a:schemeClr val="tx1"/>
                        </a:solidFill>
                      </a:endParaRPr>
                    </a:p>
                  </a:txBody>
                  <a:tcPr marL="68580" marR="68580" marT="34290" marB="34290"/>
                </a:tc>
                <a:tc hMerge="1">
                  <a:txBody>
                    <a:bodyPr/>
                    <a:lstStyle/>
                    <a:p>
                      <a:r>
                        <a:rPr lang="en-US" sz="2000" b="0" i="0" dirty="0">
                          <a:solidFill>
                            <a:schemeClr val="tx1"/>
                          </a:solidFill>
                        </a:rPr>
                        <a:t>16 GB</a:t>
                      </a:r>
                      <a:endParaRPr lang="en-IN" i="0" dirty="0"/>
                    </a:p>
                  </a:txBody>
                  <a:tcPr marL="68580" marR="68580" marT="34290" marB="34290">
                    <a:cell3D prstMaterial="dkEdge">
                      <a:bevel prst="coolSlant"/>
                      <a:lightRig rig="flood" dir="t"/>
                    </a:cell3D>
                  </a:tcPr>
                </a:tc>
                <a:extLst>
                  <a:ext uri="{0D108BD9-81ED-4DB2-BD59-A6C34878D82A}">
                    <a16:rowId xmlns:a16="http://schemas.microsoft.com/office/drawing/2014/main" val="3903013443"/>
                  </a:ext>
                </a:extLst>
              </a:tr>
              <a:tr h="489748">
                <a:tc>
                  <a:txBody>
                    <a:bodyPr/>
                    <a:lstStyle/>
                    <a:p>
                      <a:pPr marL="0" algn="l" defTabSz="914400" rtl="0" eaLnBrk="1" latinLnBrk="0" hangingPunct="1"/>
                      <a:r>
                        <a:rPr lang="en-US" sz="2000" b="0" kern="1200" dirty="0">
                          <a:solidFill>
                            <a:schemeClr val="tx1"/>
                          </a:solidFill>
                        </a:rPr>
                        <a:t>Game Engine</a:t>
                      </a:r>
                      <a:endParaRPr lang="en-IN" sz="2000" b="0" i="0" kern="1200" dirty="0">
                        <a:solidFill>
                          <a:schemeClr val="tx1"/>
                        </a:solidFill>
                        <a:latin typeface="+mn-lt"/>
                        <a:ea typeface="+mn-ea"/>
                        <a:cs typeface="+mn-cs"/>
                      </a:endParaRPr>
                    </a:p>
                  </a:txBody>
                  <a:tcPr marL="68580" marR="68580" marT="34290" marB="34290"/>
                </a:tc>
                <a:tc gridSpan="2">
                  <a:txBody>
                    <a:bodyPr/>
                    <a:lstStyle/>
                    <a:p>
                      <a:pPr marL="0" algn="l" defTabSz="914400" rtl="0" eaLnBrk="1" latinLnBrk="0" hangingPunct="1"/>
                      <a:r>
                        <a:rPr lang="en-US" sz="2000" b="0" kern="1200" dirty="0">
                          <a:solidFill>
                            <a:schemeClr val="tx1"/>
                          </a:solidFill>
                        </a:rPr>
                        <a:t>Unreal Engine v5.1</a:t>
                      </a:r>
                    </a:p>
                  </a:txBody>
                  <a:tcPr marL="68580" marR="68580" marT="34290" marB="34290"/>
                </a:tc>
                <a:tc hMerge="1">
                  <a:txBody>
                    <a:bodyPr/>
                    <a:lstStyle/>
                    <a:p>
                      <a:r>
                        <a:rPr lang="en-US" sz="2000" b="0" i="0" kern="1200" dirty="0">
                          <a:solidFill>
                            <a:schemeClr val="tx1"/>
                          </a:solidFill>
                          <a:latin typeface="+mn-lt"/>
                          <a:ea typeface="+mn-ea"/>
                          <a:cs typeface="+mn-cs"/>
                        </a:rPr>
                        <a:t>Oculus Quest 2</a:t>
                      </a:r>
                      <a:endParaRPr lang="en-IN" i="0" dirty="0"/>
                    </a:p>
                  </a:txBody>
                  <a:tcPr marL="68580" marR="68580" marT="34290" marB="34290">
                    <a:cell3D prstMaterial="dkEdge">
                      <a:bevel prst="coolSlant"/>
                      <a:lightRig rig="flood" dir="t"/>
                    </a:cell3D>
                  </a:tcPr>
                </a:tc>
                <a:extLst>
                  <a:ext uri="{0D108BD9-81ED-4DB2-BD59-A6C34878D82A}">
                    <a16:rowId xmlns:a16="http://schemas.microsoft.com/office/drawing/2014/main" val="3777120141"/>
                  </a:ext>
                </a:extLst>
              </a:tr>
              <a:tr h="489748">
                <a:tc>
                  <a:txBody>
                    <a:bodyPr/>
                    <a:lstStyle/>
                    <a:p>
                      <a:pPr marL="0" algn="l" defTabSz="914400" rtl="0" eaLnBrk="1" latinLnBrk="0" hangingPunct="1"/>
                      <a:r>
                        <a:rPr lang="en-US" sz="2000" b="0" kern="1200" dirty="0">
                          <a:solidFill>
                            <a:schemeClr val="tx1"/>
                          </a:solidFill>
                        </a:rPr>
                        <a:t>Animations</a:t>
                      </a:r>
                      <a:endParaRPr lang="en-IN" sz="2000" b="0" i="0" kern="1200" dirty="0">
                        <a:solidFill>
                          <a:schemeClr val="tx1"/>
                        </a:solidFill>
                        <a:latin typeface="+mn-lt"/>
                        <a:ea typeface="+mn-ea"/>
                        <a:cs typeface="+mn-cs"/>
                      </a:endParaRPr>
                    </a:p>
                  </a:txBody>
                  <a:tcPr marL="68580" marR="68580" marT="34290" marB="34290"/>
                </a:tc>
                <a:tc gridSpan="2">
                  <a:txBody>
                    <a:bodyPr/>
                    <a:lstStyle/>
                    <a:p>
                      <a:pPr marL="0" algn="l" defTabSz="914400" rtl="0" eaLnBrk="1" latinLnBrk="0" hangingPunct="1"/>
                      <a:r>
                        <a:rPr lang="en-US" sz="2000" b="0" kern="1200" dirty="0">
                          <a:solidFill>
                            <a:schemeClr val="tx1"/>
                          </a:solidFill>
                        </a:rPr>
                        <a:t>Mixamo</a:t>
                      </a:r>
                    </a:p>
                  </a:txBody>
                  <a:tcPr marL="68580" marR="68580" marT="34290" marB="34290"/>
                </a:tc>
                <a:tc hMerge="1">
                  <a:txBody>
                    <a:bodyPr/>
                    <a:lstStyle/>
                    <a:p>
                      <a:endParaRPr lang="en-IN"/>
                    </a:p>
                  </a:txBody>
                  <a:tcPr/>
                </a:tc>
                <a:extLst>
                  <a:ext uri="{0D108BD9-81ED-4DB2-BD59-A6C34878D82A}">
                    <a16:rowId xmlns:a16="http://schemas.microsoft.com/office/drawing/2014/main" val="562800076"/>
                  </a:ext>
                </a:extLst>
              </a:tr>
              <a:tr h="489748">
                <a:tc>
                  <a:txBody>
                    <a:bodyPr/>
                    <a:lstStyle/>
                    <a:p>
                      <a:pPr marL="0" algn="l" defTabSz="914400" rtl="0" eaLnBrk="1" latinLnBrk="0" hangingPunct="1"/>
                      <a:r>
                        <a:rPr lang="en-US" sz="2000" b="0" kern="1200" dirty="0">
                          <a:solidFill>
                            <a:schemeClr val="tx1"/>
                          </a:solidFill>
                        </a:rPr>
                        <a:t>3D Objects</a:t>
                      </a:r>
                      <a:endParaRPr lang="en-IN" sz="2000" b="0" i="0" kern="1200" dirty="0">
                        <a:solidFill>
                          <a:schemeClr val="tx1"/>
                        </a:solidFill>
                        <a:latin typeface="+mn-lt"/>
                        <a:ea typeface="+mn-ea"/>
                        <a:cs typeface="+mn-cs"/>
                      </a:endParaRPr>
                    </a:p>
                  </a:txBody>
                  <a:tcPr marL="68580" marR="68580" marT="34290" marB="34290"/>
                </a:tc>
                <a:tc gridSpan="2">
                  <a:txBody>
                    <a:bodyPr/>
                    <a:lstStyle/>
                    <a:p>
                      <a:pPr marL="0" algn="l" defTabSz="914400" rtl="0" eaLnBrk="1" latinLnBrk="0" hangingPunct="1"/>
                      <a:r>
                        <a:rPr lang="en-US" sz="2000" b="0" kern="1200" dirty="0">
                          <a:solidFill>
                            <a:schemeClr val="tx1"/>
                          </a:solidFill>
                        </a:rPr>
                        <a:t>Blender</a:t>
                      </a:r>
                    </a:p>
                  </a:txBody>
                  <a:tcPr marL="68580" marR="68580" marT="34290" marB="34290"/>
                </a:tc>
                <a:tc hMerge="1">
                  <a:txBody>
                    <a:bodyPr/>
                    <a:lstStyle/>
                    <a:p>
                      <a:endParaRPr lang="en-IN"/>
                    </a:p>
                  </a:txBody>
                  <a:tcPr/>
                </a:tc>
                <a:extLst>
                  <a:ext uri="{0D108BD9-81ED-4DB2-BD59-A6C34878D82A}">
                    <a16:rowId xmlns:a16="http://schemas.microsoft.com/office/drawing/2014/main" val="350122729"/>
                  </a:ext>
                </a:extLst>
              </a:tr>
            </a:tbl>
          </a:graphicData>
        </a:graphic>
      </p:graphicFrame>
      <p:sp>
        <p:nvSpPr>
          <p:cNvPr id="2" name="TextBox 1">
            <a:extLst>
              <a:ext uri="{FF2B5EF4-FFF2-40B4-BE49-F238E27FC236}">
                <a16:creationId xmlns:a16="http://schemas.microsoft.com/office/drawing/2014/main" id="{E1FDD222-A03B-28AF-D399-972D19DA79AE}"/>
              </a:ext>
            </a:extLst>
          </p:cNvPr>
          <p:cNvSpPr txBox="1"/>
          <p:nvPr/>
        </p:nvSpPr>
        <p:spPr>
          <a:xfrm>
            <a:off x="254507" y="115863"/>
            <a:ext cx="4483150" cy="707886"/>
          </a:xfrm>
          <a:prstGeom prst="rect">
            <a:avLst/>
          </a:prstGeom>
          <a:noFill/>
        </p:spPr>
        <p:txBody>
          <a:bodyPr wrap="none" rtlCol="0">
            <a:spAutoFit/>
          </a:bodyPr>
          <a:lstStyle/>
          <a:p>
            <a:pPr algn="ctr"/>
            <a:r>
              <a:rPr lang="en-US" sz="4000" b="1" dirty="0">
                <a:solidFill>
                  <a:schemeClr val="tx2"/>
                </a:solidFill>
                <a:latin typeface="+mj-lt"/>
                <a:cs typeface="Poppins" pitchFamily="2" charset="77"/>
              </a:rPr>
              <a:t>Experimental Setup</a:t>
            </a:r>
          </a:p>
        </p:txBody>
      </p:sp>
      <p:sp>
        <p:nvSpPr>
          <p:cNvPr id="3" name="TextBox 2">
            <a:extLst>
              <a:ext uri="{FF2B5EF4-FFF2-40B4-BE49-F238E27FC236}">
                <a16:creationId xmlns:a16="http://schemas.microsoft.com/office/drawing/2014/main" id="{F06FC9A1-6DBF-7415-65D2-A364AEFF1F4B}"/>
              </a:ext>
            </a:extLst>
          </p:cNvPr>
          <p:cNvSpPr txBox="1"/>
          <p:nvPr/>
        </p:nvSpPr>
        <p:spPr>
          <a:xfrm>
            <a:off x="602623" y="6034251"/>
            <a:ext cx="2780927" cy="430887"/>
          </a:xfrm>
          <a:prstGeom prst="rect">
            <a:avLst/>
          </a:prstGeom>
          <a:noFill/>
        </p:spPr>
        <p:txBody>
          <a:bodyPr wrap="square">
            <a:spAutoFit/>
          </a:bodyPr>
          <a:lstStyle/>
          <a:p>
            <a:r>
              <a:rPr lang="en-IN" sz="2200" b="1" dirty="0">
                <a:ln w="0"/>
                <a:solidFill>
                  <a:schemeClr val="accent1"/>
                </a:solidFill>
                <a:effectLst>
                  <a:outerShdw blurRad="38100" dist="25400" dir="5400000" algn="ctr" rotWithShape="0">
                    <a:srgbClr val="6E747A">
                      <a:alpha val="43000"/>
                    </a:srgbClr>
                  </a:outerShdw>
                </a:effectLst>
              </a:rPr>
              <a:t>List of benchmarks</a:t>
            </a:r>
          </a:p>
        </p:txBody>
      </p:sp>
      <p:sp>
        <p:nvSpPr>
          <p:cNvPr id="6" name="TextBox 5">
            <a:extLst>
              <a:ext uri="{FF2B5EF4-FFF2-40B4-BE49-F238E27FC236}">
                <a16:creationId xmlns:a16="http://schemas.microsoft.com/office/drawing/2014/main" id="{1B46FC60-AEAC-5A28-D834-AFFAD5A7F37B}"/>
              </a:ext>
            </a:extLst>
          </p:cNvPr>
          <p:cNvSpPr txBox="1"/>
          <p:nvPr/>
        </p:nvSpPr>
        <p:spPr>
          <a:xfrm>
            <a:off x="6665830" y="4524106"/>
            <a:ext cx="3124715" cy="430887"/>
          </a:xfrm>
          <a:prstGeom prst="rect">
            <a:avLst/>
          </a:prstGeom>
          <a:noFill/>
        </p:spPr>
        <p:txBody>
          <a:bodyPr wrap="square">
            <a:spAutoFit/>
          </a:bodyPr>
          <a:lstStyle/>
          <a:p>
            <a:r>
              <a:rPr lang="en-IN" sz="2200" b="1" dirty="0">
                <a:ln w="0"/>
                <a:solidFill>
                  <a:schemeClr val="accent1"/>
                </a:solidFill>
                <a:effectLst>
                  <a:outerShdw blurRad="38100" dist="25400" dir="5400000" algn="ctr" rotWithShape="0">
                    <a:srgbClr val="6E747A">
                      <a:alpha val="43000"/>
                    </a:srgbClr>
                  </a:outerShdw>
                </a:effectLst>
              </a:rPr>
              <a:t>System configuration</a:t>
            </a:r>
          </a:p>
        </p:txBody>
      </p:sp>
    </p:spTree>
    <p:extLst>
      <p:ext uri="{BB962C8B-B14F-4D97-AF65-F5344CB8AC3E}">
        <p14:creationId xmlns:p14="http://schemas.microsoft.com/office/powerpoint/2010/main" val="565529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B54FDC8-E3BC-BE9A-5B6D-A8298F45B884}"/>
              </a:ext>
            </a:extLst>
          </p:cNvPr>
          <p:cNvSpPr>
            <a:spLocks noGrp="1"/>
          </p:cNvSpPr>
          <p:nvPr>
            <p:ph type="sldNum" sz="quarter" idx="12"/>
          </p:nvPr>
        </p:nvSpPr>
        <p:spPr/>
        <p:txBody>
          <a:bodyPr/>
          <a:lstStyle/>
          <a:p>
            <a:fld id="{8E728CAC-BCD3-4CC2-B368-B1EB370FCE0A}" type="slidenum">
              <a:rPr lang="en-IN" smtClean="0"/>
              <a:t>7</a:t>
            </a:fld>
            <a:endParaRPr lang="en-IN"/>
          </a:p>
        </p:txBody>
      </p:sp>
      <p:sp>
        <p:nvSpPr>
          <p:cNvPr id="3" name="TextBox 2">
            <a:extLst>
              <a:ext uri="{FF2B5EF4-FFF2-40B4-BE49-F238E27FC236}">
                <a16:creationId xmlns:a16="http://schemas.microsoft.com/office/drawing/2014/main" id="{FC0FF7AF-097E-1918-DCE0-D2CAE4D0370B}"/>
              </a:ext>
            </a:extLst>
          </p:cNvPr>
          <p:cNvSpPr txBox="1"/>
          <p:nvPr/>
        </p:nvSpPr>
        <p:spPr>
          <a:xfrm>
            <a:off x="98303" y="69681"/>
            <a:ext cx="4924874" cy="707886"/>
          </a:xfrm>
          <a:prstGeom prst="rect">
            <a:avLst/>
          </a:prstGeom>
          <a:noFill/>
        </p:spPr>
        <p:txBody>
          <a:bodyPr wrap="none" rtlCol="0">
            <a:spAutoFit/>
          </a:bodyPr>
          <a:lstStyle/>
          <a:p>
            <a:pPr algn="ctr"/>
            <a:r>
              <a:rPr lang="en-US" sz="3800" b="1" dirty="0">
                <a:solidFill>
                  <a:schemeClr val="tx2"/>
                </a:solidFill>
                <a:cs typeface="Poppins" pitchFamily="2" charset="77"/>
              </a:rPr>
              <a:t>Problem</a:t>
            </a:r>
            <a:r>
              <a:rPr lang="en-US" sz="4000" b="1" dirty="0">
                <a:solidFill>
                  <a:schemeClr val="tx2"/>
                </a:solidFill>
                <a:cs typeface="Poppins" pitchFamily="2" charset="77"/>
              </a:rPr>
              <a:t> </a:t>
            </a:r>
            <a:r>
              <a:rPr lang="en-US" sz="4000" b="1" dirty="0">
                <a:solidFill>
                  <a:schemeClr val="tx2"/>
                </a:solidFill>
                <a:latin typeface="+mj-lt"/>
                <a:cs typeface="Poppins" pitchFamily="2" charset="77"/>
              </a:rPr>
              <a:t>Formulation</a:t>
            </a:r>
            <a:r>
              <a:rPr lang="en-US" sz="4000" b="1" dirty="0">
                <a:solidFill>
                  <a:schemeClr val="tx2"/>
                </a:solidFill>
                <a:cs typeface="Poppins" pitchFamily="2" charset="77"/>
              </a:rPr>
              <a:t> </a:t>
            </a:r>
          </a:p>
        </p:txBody>
      </p:sp>
      <p:graphicFrame>
        <p:nvGraphicFramePr>
          <p:cNvPr id="10" name="Table 9">
            <a:extLst>
              <a:ext uri="{FF2B5EF4-FFF2-40B4-BE49-F238E27FC236}">
                <a16:creationId xmlns:a16="http://schemas.microsoft.com/office/drawing/2014/main" id="{F7AF76E2-AA84-7D6D-4688-98FDB94E319C}"/>
              </a:ext>
            </a:extLst>
          </p:cNvPr>
          <p:cNvGraphicFramePr>
            <a:graphicFrameLocks noGrp="1"/>
          </p:cNvGraphicFramePr>
          <p:nvPr>
            <p:extLst>
              <p:ext uri="{D42A27DB-BD31-4B8C-83A1-F6EECF244321}">
                <p14:modId xmlns:p14="http://schemas.microsoft.com/office/powerpoint/2010/main" val="1648947180"/>
              </p:ext>
            </p:extLst>
          </p:nvPr>
        </p:nvGraphicFramePr>
        <p:xfrm>
          <a:off x="5980174" y="3876952"/>
          <a:ext cx="5586105" cy="1854200"/>
        </p:xfrm>
        <a:graphic>
          <a:graphicData uri="http://schemas.openxmlformats.org/drawingml/2006/table">
            <a:tbl>
              <a:tblPr firstRow="1" bandRow="1">
                <a:tableStyleId>{5C22544A-7EE6-4342-B048-85BDC9FD1C3A}</a:tableStyleId>
              </a:tblPr>
              <a:tblGrid>
                <a:gridCol w="930564">
                  <a:extLst>
                    <a:ext uri="{9D8B030D-6E8A-4147-A177-3AD203B41FA5}">
                      <a16:colId xmlns:a16="http://schemas.microsoft.com/office/drawing/2014/main" val="3830018176"/>
                    </a:ext>
                  </a:extLst>
                </a:gridCol>
                <a:gridCol w="1477818">
                  <a:extLst>
                    <a:ext uri="{9D8B030D-6E8A-4147-A177-3AD203B41FA5}">
                      <a16:colId xmlns:a16="http://schemas.microsoft.com/office/drawing/2014/main" val="1306730602"/>
                    </a:ext>
                  </a:extLst>
                </a:gridCol>
                <a:gridCol w="1209963">
                  <a:extLst>
                    <a:ext uri="{9D8B030D-6E8A-4147-A177-3AD203B41FA5}">
                      <a16:colId xmlns:a16="http://schemas.microsoft.com/office/drawing/2014/main" val="2414746767"/>
                    </a:ext>
                  </a:extLst>
                </a:gridCol>
                <a:gridCol w="1967760">
                  <a:extLst>
                    <a:ext uri="{9D8B030D-6E8A-4147-A177-3AD203B41FA5}">
                      <a16:colId xmlns:a16="http://schemas.microsoft.com/office/drawing/2014/main" val="2833187128"/>
                    </a:ext>
                  </a:extLst>
                </a:gridCol>
              </a:tblGrid>
              <a:tr h="370840">
                <a:tc>
                  <a:txBody>
                    <a:bodyPr/>
                    <a:lstStyle/>
                    <a:p>
                      <a:r>
                        <a:rPr lang="en-US" dirty="0"/>
                        <a:t>Algo.</a:t>
                      </a:r>
                      <a:endParaRPr lang="en-IN" dirty="0"/>
                    </a:p>
                  </a:txBody>
                  <a:tcPr/>
                </a:tc>
                <a:tc>
                  <a:txBody>
                    <a:bodyPr/>
                    <a:lstStyle/>
                    <a:p>
                      <a:r>
                        <a:rPr lang="en-US" dirty="0"/>
                        <a:t>F</a:t>
                      </a:r>
                      <a:r>
                        <a:rPr lang="en-US" baseline="-25000" dirty="0"/>
                        <a:t>t+0.25</a:t>
                      </a:r>
                      <a:endParaRPr lang="en-IN" baseline="-25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t>
                      </a:r>
                      <a:r>
                        <a:rPr lang="en-US" baseline="-25000" dirty="0"/>
                        <a:t>t+0.5</a:t>
                      </a:r>
                      <a:endParaRPr lang="en-IN" baseline="-25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t>
                      </a:r>
                      <a:r>
                        <a:rPr lang="en-US" baseline="-25000" dirty="0"/>
                        <a:t>t+0.75</a:t>
                      </a:r>
                      <a:endParaRPr lang="en-IN" baseline="-25000" dirty="0"/>
                    </a:p>
                  </a:txBody>
                  <a:tcPr/>
                </a:tc>
                <a:extLst>
                  <a:ext uri="{0D108BD9-81ED-4DB2-BD59-A6C34878D82A}">
                    <a16:rowId xmlns:a16="http://schemas.microsoft.com/office/drawing/2014/main" val="2595247911"/>
                  </a:ext>
                </a:extLst>
              </a:tr>
              <a:tr h="370840">
                <a:tc>
                  <a:txBody>
                    <a:bodyPr/>
                    <a:lstStyle/>
                    <a:p>
                      <a:r>
                        <a:rPr lang="en-US" dirty="0"/>
                        <a:t>M</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M(F</a:t>
                      </a:r>
                      <a:r>
                        <a:rPr lang="en-US" baseline="-25000" dirty="0"/>
                        <a:t>t</a:t>
                      </a:r>
                      <a:r>
                        <a:rPr lang="en-US" baseline="0" dirty="0"/>
                        <a:t>)</a:t>
                      </a:r>
                      <a:endParaRPr lang="en-IN" baseline="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M(M(F</a:t>
                      </a:r>
                      <a:r>
                        <a:rPr lang="en-US" baseline="-25000" dirty="0"/>
                        <a:t>t</a:t>
                      </a:r>
                      <a:r>
                        <a:rPr lang="en-US" baseline="0" dirty="0"/>
                        <a:t>))</a:t>
                      </a:r>
                      <a:endParaRPr lang="en-IN" baseline="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M(M(M(F</a:t>
                      </a:r>
                      <a:r>
                        <a:rPr lang="en-US" baseline="-25000" dirty="0"/>
                        <a:t>t</a:t>
                      </a:r>
                      <a:r>
                        <a:rPr lang="en-US" baseline="0" dirty="0"/>
                        <a:t>)))</a:t>
                      </a:r>
                      <a:endParaRPr lang="en-IN" baseline="0" dirty="0"/>
                    </a:p>
                  </a:txBody>
                  <a:tcPr/>
                </a:tc>
                <a:extLst>
                  <a:ext uri="{0D108BD9-81ED-4DB2-BD59-A6C34878D82A}">
                    <a16:rowId xmlns:a16="http://schemas.microsoft.com/office/drawing/2014/main" val="3653696096"/>
                  </a:ext>
                </a:extLst>
              </a:tr>
              <a:tr h="370840">
                <a:tc>
                  <a:txBody>
                    <a:bodyPr/>
                    <a:lstStyle/>
                    <a:p>
                      <a:r>
                        <a:rPr lang="en-US" dirty="0"/>
                        <a:t>G</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G(F</a:t>
                      </a:r>
                      <a:r>
                        <a:rPr lang="en-US" baseline="-25000" dirty="0"/>
                        <a:t>t</a:t>
                      </a:r>
                      <a:r>
                        <a:rPr lang="en-US" baseline="0" dirty="0"/>
                        <a:t>)</a:t>
                      </a:r>
                      <a:endParaRPr lang="en-IN" baseline="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G(G(F</a:t>
                      </a:r>
                      <a:r>
                        <a:rPr lang="en-US" baseline="-25000" dirty="0"/>
                        <a:t>t</a:t>
                      </a:r>
                      <a:r>
                        <a:rPr lang="en-US" baseline="0" dirty="0"/>
                        <a:t>))</a:t>
                      </a:r>
                      <a:endParaRPr lang="en-IN" baseline="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G(G(G(F</a:t>
                      </a:r>
                      <a:r>
                        <a:rPr lang="en-US" baseline="-25000" dirty="0"/>
                        <a:t>t</a:t>
                      </a:r>
                      <a:r>
                        <a:rPr lang="en-US" baseline="0" dirty="0"/>
                        <a:t>)))</a:t>
                      </a:r>
                      <a:endParaRPr lang="en-IN" baseline="0" dirty="0"/>
                    </a:p>
                  </a:txBody>
                  <a:tcPr/>
                </a:tc>
                <a:extLst>
                  <a:ext uri="{0D108BD9-81ED-4DB2-BD59-A6C34878D82A}">
                    <a16:rowId xmlns:a16="http://schemas.microsoft.com/office/drawing/2014/main" val="813800132"/>
                  </a:ext>
                </a:extLst>
              </a:tr>
              <a:tr h="370840">
                <a:tc>
                  <a:txBody>
                    <a:bodyPr/>
                    <a:lstStyle/>
                    <a:p>
                      <a:r>
                        <a:rPr lang="en-US" dirty="0"/>
                        <a:t>EN</a:t>
                      </a:r>
                      <a:endParaRPr lang="en-IN" dirty="0"/>
                    </a:p>
                  </a:txBody>
                  <a:tcPr/>
                </a:tc>
                <a:tc>
                  <a:txBody>
                    <a:bodyPr/>
                    <a:lstStyle/>
                    <a:p>
                      <a:r>
                        <a:rPr lang="en-US" dirty="0"/>
                        <a:t>F</a:t>
                      </a:r>
                      <a:r>
                        <a:rPr lang="en-US" baseline="-25000" dirty="0"/>
                        <a:t>t </a:t>
                      </a:r>
                      <a:r>
                        <a:rPr lang="en-US" baseline="0" dirty="0"/>
                        <a:t>(old frame)</a:t>
                      </a:r>
                      <a:endParaRPr lang="en-IN" baseline="0" dirty="0"/>
                    </a:p>
                  </a:txBody>
                  <a:tcPr/>
                </a:tc>
                <a:tc>
                  <a:txBody>
                    <a:bodyPr/>
                    <a:lstStyle/>
                    <a:p>
                      <a:r>
                        <a:rPr lang="en-US" dirty="0"/>
                        <a:t>EN(F</a:t>
                      </a:r>
                      <a:r>
                        <a:rPr lang="en-US" baseline="-25000" dirty="0"/>
                        <a:t>t </a:t>
                      </a:r>
                      <a:r>
                        <a:rPr lang="en-US" baseline="0" dirty="0"/>
                        <a:t>)</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EN(F</a:t>
                      </a:r>
                      <a:r>
                        <a:rPr lang="en-US" baseline="-25000" dirty="0"/>
                        <a:t>t </a:t>
                      </a:r>
                      <a:r>
                        <a:rPr lang="en-US" baseline="0" dirty="0"/>
                        <a:t>)(old frame)</a:t>
                      </a:r>
                      <a:endParaRPr lang="en-IN" baseline="0" dirty="0"/>
                    </a:p>
                  </a:txBody>
                  <a:tcPr/>
                </a:tc>
                <a:extLst>
                  <a:ext uri="{0D108BD9-81ED-4DB2-BD59-A6C34878D82A}">
                    <a16:rowId xmlns:a16="http://schemas.microsoft.com/office/drawing/2014/main" val="3437185025"/>
                  </a:ext>
                </a:extLst>
              </a:tr>
              <a:tr h="370840">
                <a:tc>
                  <a:txBody>
                    <a:bodyPr/>
                    <a:lstStyle/>
                    <a:p>
                      <a:r>
                        <a:rPr lang="en-US" dirty="0"/>
                        <a:t>ES</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t>
                      </a:r>
                      <a:r>
                        <a:rPr lang="en-US" baseline="-25000" dirty="0"/>
                        <a:t>t </a:t>
                      </a:r>
                      <a:r>
                        <a:rPr lang="en-US" baseline="0" dirty="0"/>
                        <a:t>(old frame)</a:t>
                      </a:r>
                      <a:endParaRPr lang="en-IN" baseline="0" dirty="0"/>
                    </a:p>
                  </a:txBody>
                  <a:tcPr/>
                </a:tc>
                <a:tc>
                  <a:txBody>
                    <a:bodyPr/>
                    <a:lstStyle/>
                    <a:p>
                      <a:r>
                        <a:rPr lang="en-US" dirty="0"/>
                        <a:t>ES(F</a:t>
                      </a:r>
                      <a:r>
                        <a:rPr lang="en-US" baseline="-25000" dirty="0"/>
                        <a:t>t </a:t>
                      </a:r>
                      <a:r>
                        <a:rPr lang="en-US" baseline="0" dirty="0"/>
                        <a:t>)</a:t>
                      </a:r>
                      <a:endParaRPr lang="en-IN"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ES(F</a:t>
                      </a:r>
                      <a:r>
                        <a:rPr lang="en-US" baseline="-25000" dirty="0"/>
                        <a:t>t </a:t>
                      </a:r>
                      <a:r>
                        <a:rPr lang="en-US" baseline="0" dirty="0"/>
                        <a:t>)(old frame)</a:t>
                      </a:r>
                      <a:endParaRPr lang="en-IN" baseline="0" dirty="0"/>
                    </a:p>
                  </a:txBody>
                  <a:tcPr/>
                </a:tc>
                <a:extLst>
                  <a:ext uri="{0D108BD9-81ED-4DB2-BD59-A6C34878D82A}">
                    <a16:rowId xmlns:a16="http://schemas.microsoft.com/office/drawing/2014/main" val="1840610946"/>
                  </a:ext>
                </a:extLst>
              </a:tr>
            </a:tbl>
          </a:graphicData>
        </a:graphic>
      </p:graphicFrame>
      <p:sp>
        <p:nvSpPr>
          <p:cNvPr id="12" name="TextBox 11">
            <a:extLst>
              <a:ext uri="{FF2B5EF4-FFF2-40B4-BE49-F238E27FC236}">
                <a16:creationId xmlns:a16="http://schemas.microsoft.com/office/drawing/2014/main" id="{7DC8BE29-600A-A53D-6448-830E67EBE8DF}"/>
              </a:ext>
            </a:extLst>
          </p:cNvPr>
          <p:cNvSpPr txBox="1"/>
          <p:nvPr/>
        </p:nvSpPr>
        <p:spPr>
          <a:xfrm>
            <a:off x="6096000" y="5859085"/>
            <a:ext cx="5142346" cy="369332"/>
          </a:xfrm>
          <a:prstGeom prst="rect">
            <a:avLst/>
          </a:prstGeom>
          <a:noFill/>
        </p:spPr>
        <p:txBody>
          <a:bodyPr wrap="square">
            <a:spAutoFit/>
          </a:bodyPr>
          <a:lstStyle/>
          <a:p>
            <a:r>
              <a:rPr lang="en-US" b="1" i="0" dirty="0">
                <a:solidFill>
                  <a:schemeClr val="accent4">
                    <a:lumMod val="50000"/>
                  </a:schemeClr>
                </a:solidFill>
                <a:effectLst/>
              </a:rPr>
              <a:t>Possible scenarios based on the predictions</a:t>
            </a:r>
            <a:endParaRPr lang="en-IN" dirty="0">
              <a:solidFill>
                <a:schemeClr val="accent4">
                  <a:lumMod val="50000"/>
                </a:schemeClr>
              </a:solidFill>
            </a:endParaRPr>
          </a:p>
        </p:txBody>
      </p:sp>
      <p:sp>
        <p:nvSpPr>
          <p:cNvPr id="13" name="Freeform 22">
            <a:extLst>
              <a:ext uri="{FF2B5EF4-FFF2-40B4-BE49-F238E27FC236}">
                <a16:creationId xmlns:a16="http://schemas.microsoft.com/office/drawing/2014/main" id="{BACD51B1-289D-C92C-4EBE-1D1AA943D175}"/>
              </a:ext>
            </a:extLst>
          </p:cNvPr>
          <p:cNvSpPr>
            <a:spLocks noChangeArrowheads="1"/>
          </p:cNvSpPr>
          <p:nvPr/>
        </p:nvSpPr>
        <p:spPr bwMode="auto">
          <a:xfrm>
            <a:off x="140440" y="1143866"/>
            <a:ext cx="1279360" cy="817912"/>
          </a:xfrm>
          <a:custGeom>
            <a:avLst/>
            <a:gdLst>
              <a:gd name="T0" fmla="*/ 1699 w 2265"/>
              <a:gd name="T1" fmla="*/ 0 h 1962"/>
              <a:gd name="T2" fmla="*/ 1699 w 2265"/>
              <a:gd name="T3" fmla="*/ 0 h 1962"/>
              <a:gd name="T4" fmla="*/ 566 w 2265"/>
              <a:gd name="T5" fmla="*/ 0 h 1962"/>
              <a:gd name="T6" fmla="*/ 0 w 2265"/>
              <a:gd name="T7" fmla="*/ 981 h 1962"/>
              <a:gd name="T8" fmla="*/ 566 w 2265"/>
              <a:gd name="T9" fmla="*/ 1961 h 1962"/>
              <a:gd name="T10" fmla="*/ 1699 w 2265"/>
              <a:gd name="T11" fmla="*/ 1961 h 1962"/>
              <a:gd name="T12" fmla="*/ 2264 w 2265"/>
              <a:gd name="T13" fmla="*/ 981 h 1962"/>
              <a:gd name="T14" fmla="*/ 1699 w 2265"/>
              <a:gd name="T15" fmla="*/ 0 h 19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65" h="1962">
                <a:moveTo>
                  <a:pt x="1699" y="0"/>
                </a:moveTo>
                <a:lnTo>
                  <a:pt x="1699" y="0"/>
                </a:lnTo>
                <a:lnTo>
                  <a:pt x="566" y="0"/>
                </a:lnTo>
                <a:lnTo>
                  <a:pt x="0" y="981"/>
                </a:lnTo>
                <a:lnTo>
                  <a:pt x="566" y="1961"/>
                </a:lnTo>
                <a:lnTo>
                  <a:pt x="1699" y="1961"/>
                </a:lnTo>
                <a:lnTo>
                  <a:pt x="2264" y="981"/>
                </a:lnTo>
                <a:lnTo>
                  <a:pt x="1699" y="0"/>
                </a:lnTo>
              </a:path>
            </a:pathLst>
          </a:custGeom>
          <a:solidFill>
            <a:schemeClr val="accent4">
              <a:lumMod val="50000"/>
            </a:schemeClr>
          </a:solidFill>
          <a:ln>
            <a:noFill/>
          </a:ln>
          <a:effectLst/>
        </p:spPr>
        <p:txBody>
          <a:bodyPr wrap="none" anchor="ctr"/>
          <a:lstStyle/>
          <a:p>
            <a:endParaRPr lang="en-US"/>
          </a:p>
        </p:txBody>
      </p:sp>
      <p:sp>
        <p:nvSpPr>
          <p:cNvPr id="14" name="Freeform 24">
            <a:extLst>
              <a:ext uri="{FF2B5EF4-FFF2-40B4-BE49-F238E27FC236}">
                <a16:creationId xmlns:a16="http://schemas.microsoft.com/office/drawing/2014/main" id="{9E1C3198-BC9C-FF18-FC28-763C762D32CE}"/>
              </a:ext>
            </a:extLst>
          </p:cNvPr>
          <p:cNvSpPr>
            <a:spLocks noChangeArrowheads="1"/>
          </p:cNvSpPr>
          <p:nvPr/>
        </p:nvSpPr>
        <p:spPr bwMode="auto">
          <a:xfrm>
            <a:off x="754637" y="1126848"/>
            <a:ext cx="4741000" cy="817912"/>
          </a:xfrm>
          <a:custGeom>
            <a:avLst/>
            <a:gdLst>
              <a:gd name="T0" fmla="*/ 5070 w 5434"/>
              <a:gd name="T1" fmla="*/ 0 h 1962"/>
              <a:gd name="T2" fmla="*/ 4503 w 5434"/>
              <a:gd name="T3" fmla="*/ 0 h 1962"/>
              <a:gd name="T4" fmla="*/ 0 w 5434"/>
              <a:gd name="T5" fmla="*/ 0 h 1962"/>
              <a:gd name="T6" fmla="*/ 565 w 5434"/>
              <a:gd name="T7" fmla="*/ 981 h 1962"/>
              <a:gd name="T8" fmla="*/ 0 w 5434"/>
              <a:gd name="T9" fmla="*/ 1961 h 1962"/>
              <a:gd name="T10" fmla="*/ 4503 w 5434"/>
              <a:gd name="T11" fmla="*/ 1961 h 1962"/>
              <a:gd name="T12" fmla="*/ 5070 w 5434"/>
              <a:gd name="T13" fmla="*/ 1961 h 1962"/>
              <a:gd name="T14" fmla="*/ 5433 w 5434"/>
              <a:gd name="T15" fmla="*/ 1961 h 1962"/>
              <a:gd name="T16" fmla="*/ 5433 w 5434"/>
              <a:gd name="T17" fmla="*/ 0 h 1962"/>
              <a:gd name="T18" fmla="*/ 5070 w 5434"/>
              <a:gd name="T19" fmla="*/ 0 h 1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34" h="1962">
                <a:moveTo>
                  <a:pt x="5070" y="0"/>
                </a:moveTo>
                <a:lnTo>
                  <a:pt x="4503" y="0"/>
                </a:lnTo>
                <a:lnTo>
                  <a:pt x="0" y="0"/>
                </a:lnTo>
                <a:lnTo>
                  <a:pt x="565" y="981"/>
                </a:lnTo>
                <a:lnTo>
                  <a:pt x="0" y="1961"/>
                </a:lnTo>
                <a:lnTo>
                  <a:pt x="4503" y="1961"/>
                </a:lnTo>
                <a:lnTo>
                  <a:pt x="5070" y="1961"/>
                </a:lnTo>
                <a:lnTo>
                  <a:pt x="5433" y="1961"/>
                </a:lnTo>
                <a:lnTo>
                  <a:pt x="5433" y="0"/>
                </a:lnTo>
                <a:lnTo>
                  <a:pt x="5070" y="0"/>
                </a:lnTo>
              </a:path>
            </a:pathLst>
          </a:custGeom>
          <a:solidFill>
            <a:schemeClr val="accent4">
              <a:lumMod val="40000"/>
              <a:lumOff val="60000"/>
              <a:alpha val="36000"/>
            </a:schemeClr>
          </a:solidFill>
          <a:ln>
            <a:noFill/>
          </a:ln>
          <a:effectLst/>
        </p:spPr>
        <p:txBody>
          <a:bodyPr wrap="none" anchor="ctr"/>
          <a:lstStyle/>
          <a:p>
            <a:endParaRPr lang="en-US"/>
          </a:p>
        </p:txBody>
      </p:sp>
      <p:sp>
        <p:nvSpPr>
          <p:cNvPr id="15" name="TextBox 14">
            <a:extLst>
              <a:ext uri="{FF2B5EF4-FFF2-40B4-BE49-F238E27FC236}">
                <a16:creationId xmlns:a16="http://schemas.microsoft.com/office/drawing/2014/main" id="{ADB6CF4F-524E-29BA-D0DB-97AD928F889A}"/>
              </a:ext>
            </a:extLst>
          </p:cNvPr>
          <p:cNvSpPr txBox="1"/>
          <p:nvPr/>
        </p:nvSpPr>
        <p:spPr>
          <a:xfrm>
            <a:off x="1630384" y="1384111"/>
            <a:ext cx="4075836" cy="336502"/>
          </a:xfrm>
          <a:prstGeom prst="rect">
            <a:avLst/>
          </a:prstGeom>
          <a:noFill/>
        </p:spPr>
        <p:txBody>
          <a:bodyPr wrap="square" rtlCol="0" anchor="ctr">
            <a:spAutoFit/>
          </a:bodyPr>
          <a:lstStyle/>
          <a:p>
            <a:pPr>
              <a:lnSpc>
                <a:spcPts val="1750"/>
              </a:lnSpc>
            </a:pPr>
            <a:r>
              <a:rPr lang="en-US" sz="2000" dirty="0"/>
              <a:t>Increase the frame rate by 4×</a:t>
            </a:r>
            <a:endParaRPr lang="en-US" sz="2000" spc="-10" dirty="0">
              <a:solidFill>
                <a:schemeClr val="tx1">
                  <a:lumMod val="90000"/>
                  <a:lumOff val="10000"/>
                </a:schemeClr>
              </a:solidFill>
            </a:endParaRPr>
          </a:p>
        </p:txBody>
      </p:sp>
      <p:sp>
        <p:nvSpPr>
          <p:cNvPr id="16" name="TextBox 15">
            <a:extLst>
              <a:ext uri="{FF2B5EF4-FFF2-40B4-BE49-F238E27FC236}">
                <a16:creationId xmlns:a16="http://schemas.microsoft.com/office/drawing/2014/main" id="{FDD7E55D-1A9F-A693-382C-AD994854E09B}"/>
              </a:ext>
            </a:extLst>
          </p:cNvPr>
          <p:cNvSpPr txBox="1"/>
          <p:nvPr/>
        </p:nvSpPr>
        <p:spPr>
          <a:xfrm>
            <a:off x="351024" y="1321530"/>
            <a:ext cx="835806" cy="461665"/>
          </a:xfrm>
          <a:prstGeom prst="rect">
            <a:avLst/>
          </a:prstGeom>
          <a:noFill/>
        </p:spPr>
        <p:txBody>
          <a:bodyPr wrap="none" rtlCol="0" anchor="ctr">
            <a:spAutoFit/>
          </a:bodyPr>
          <a:lstStyle/>
          <a:p>
            <a:pPr algn="ctr"/>
            <a:r>
              <a:rPr lang="en-US" sz="2400" b="1" spc="-15" dirty="0">
                <a:solidFill>
                  <a:schemeClr val="bg1"/>
                </a:solidFill>
              </a:rPr>
              <a:t>Goal</a:t>
            </a:r>
          </a:p>
        </p:txBody>
      </p:sp>
      <p:sp>
        <p:nvSpPr>
          <p:cNvPr id="17" name="Rectangle 16">
            <a:extLst>
              <a:ext uri="{FF2B5EF4-FFF2-40B4-BE49-F238E27FC236}">
                <a16:creationId xmlns:a16="http://schemas.microsoft.com/office/drawing/2014/main" id="{F4A925B7-9DC4-7694-B370-8079F508A33C}"/>
              </a:ext>
            </a:extLst>
          </p:cNvPr>
          <p:cNvSpPr/>
          <p:nvPr/>
        </p:nvSpPr>
        <p:spPr>
          <a:xfrm>
            <a:off x="538442" y="2486749"/>
            <a:ext cx="10886940" cy="817912"/>
          </a:xfrm>
          <a:prstGeom prst="rect">
            <a:avLst/>
          </a:prstGeom>
          <a:solidFill>
            <a:schemeClr val="bg1"/>
          </a:solidFill>
          <a:ln w="381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en-US" sz="2000" dirty="0">
                <a:solidFill>
                  <a:schemeClr val="tx1"/>
                </a:solidFill>
              </a:rPr>
              <a:t>Generate three intermediate frames at 𝑡 + 0.25, 𝑡 + 0.5, and 𝑡 + 0.75 b/w input frames F</a:t>
            </a:r>
            <a:r>
              <a:rPr lang="en-US" sz="2000" baseline="-25000" dirty="0">
                <a:solidFill>
                  <a:schemeClr val="tx1"/>
                </a:solidFill>
              </a:rPr>
              <a:t>t</a:t>
            </a:r>
            <a:r>
              <a:rPr lang="en-US" sz="2000" dirty="0">
                <a:solidFill>
                  <a:schemeClr val="tx1"/>
                </a:solidFill>
              </a:rPr>
              <a:t> and F</a:t>
            </a:r>
            <a:r>
              <a:rPr lang="en-US" sz="2000" baseline="-25000" dirty="0">
                <a:solidFill>
                  <a:schemeClr val="tx1"/>
                </a:solidFill>
              </a:rPr>
              <a:t>t+1</a:t>
            </a:r>
            <a:r>
              <a:rPr lang="en-US" sz="2000" dirty="0">
                <a:solidFill>
                  <a:schemeClr val="tx1"/>
                </a:solidFill>
              </a:rPr>
              <a:t>.</a:t>
            </a:r>
          </a:p>
        </p:txBody>
      </p:sp>
      <p:graphicFrame>
        <p:nvGraphicFramePr>
          <p:cNvPr id="19" name="Table 18">
            <a:extLst>
              <a:ext uri="{FF2B5EF4-FFF2-40B4-BE49-F238E27FC236}">
                <a16:creationId xmlns:a16="http://schemas.microsoft.com/office/drawing/2014/main" id="{1374DFB3-FAFC-66CE-CC22-90873B51EA7B}"/>
              </a:ext>
            </a:extLst>
          </p:cNvPr>
          <p:cNvGraphicFramePr>
            <a:graphicFrameLocks noGrp="1"/>
          </p:cNvGraphicFramePr>
          <p:nvPr>
            <p:extLst>
              <p:ext uri="{D42A27DB-BD31-4B8C-83A1-F6EECF244321}">
                <p14:modId xmlns:p14="http://schemas.microsoft.com/office/powerpoint/2010/main" val="3355989520"/>
              </p:ext>
            </p:extLst>
          </p:nvPr>
        </p:nvGraphicFramePr>
        <p:xfrm>
          <a:off x="922175" y="3876952"/>
          <a:ext cx="3502933" cy="1854200"/>
        </p:xfrm>
        <a:graphic>
          <a:graphicData uri="http://schemas.openxmlformats.org/drawingml/2006/table">
            <a:tbl>
              <a:tblPr firstRow="1" bandRow="1">
                <a:tableStyleId>{5C22544A-7EE6-4342-B048-85BDC9FD1C3A}</a:tableStyleId>
              </a:tblPr>
              <a:tblGrid>
                <a:gridCol w="1711473">
                  <a:extLst>
                    <a:ext uri="{9D8B030D-6E8A-4147-A177-3AD203B41FA5}">
                      <a16:colId xmlns:a16="http://schemas.microsoft.com/office/drawing/2014/main" val="1097344375"/>
                    </a:ext>
                  </a:extLst>
                </a:gridCol>
                <a:gridCol w="1791460">
                  <a:extLst>
                    <a:ext uri="{9D8B030D-6E8A-4147-A177-3AD203B41FA5}">
                      <a16:colId xmlns:a16="http://schemas.microsoft.com/office/drawing/2014/main" val="3757987031"/>
                    </a:ext>
                  </a:extLst>
                </a:gridCol>
              </a:tblGrid>
              <a:tr h="370840">
                <a:tc>
                  <a:txBody>
                    <a:bodyPr/>
                    <a:lstStyle/>
                    <a:p>
                      <a:r>
                        <a:rPr lang="en-US" dirty="0"/>
                        <a:t>Algo.</a:t>
                      </a:r>
                      <a:endParaRPr lang="en-IN" dirty="0"/>
                    </a:p>
                  </a:txBody>
                  <a:tcPr/>
                </a:tc>
                <a:tc>
                  <a:txBody>
                    <a:bodyPr/>
                    <a:lstStyle/>
                    <a:p>
                      <a:r>
                        <a:rPr lang="en-US" dirty="0"/>
                        <a:t>Runtime (ms)</a:t>
                      </a:r>
                      <a:endParaRPr lang="en-IN" dirty="0"/>
                    </a:p>
                  </a:txBody>
                  <a:tcPr/>
                </a:tc>
                <a:extLst>
                  <a:ext uri="{0D108BD9-81ED-4DB2-BD59-A6C34878D82A}">
                    <a16:rowId xmlns:a16="http://schemas.microsoft.com/office/drawing/2014/main" val="204520278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ExtraNet (EN)</a:t>
                      </a:r>
                      <a:endParaRPr lang="en-IN" dirty="0"/>
                    </a:p>
                  </a:txBody>
                  <a:tcPr/>
                </a:tc>
                <a:tc>
                  <a:txBody>
                    <a:bodyPr/>
                    <a:lstStyle/>
                    <a:p>
                      <a:r>
                        <a:rPr lang="en-US" dirty="0"/>
                        <a:t>8.06</a:t>
                      </a:r>
                      <a:endParaRPr lang="en-IN" dirty="0"/>
                    </a:p>
                  </a:txBody>
                  <a:tcPr/>
                </a:tc>
                <a:extLst>
                  <a:ext uri="{0D108BD9-81ED-4DB2-BD59-A6C34878D82A}">
                    <a16:rowId xmlns:a16="http://schemas.microsoft.com/office/drawing/2014/main" val="171689238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ExtraSS (ES)</a:t>
                      </a:r>
                      <a:endParaRPr lang="en-IN" dirty="0"/>
                    </a:p>
                  </a:txBody>
                  <a:tcPr/>
                </a:tc>
                <a:tc>
                  <a:txBody>
                    <a:bodyPr/>
                    <a:lstStyle/>
                    <a:p>
                      <a:r>
                        <a:rPr lang="en-US" dirty="0"/>
                        <a:t>5.63</a:t>
                      </a:r>
                      <a:endParaRPr lang="en-IN" dirty="0"/>
                    </a:p>
                  </a:txBody>
                  <a:tcPr/>
                </a:tc>
                <a:extLst>
                  <a:ext uri="{0D108BD9-81ED-4DB2-BD59-A6C34878D82A}">
                    <a16:rowId xmlns:a16="http://schemas.microsoft.com/office/drawing/2014/main" val="50216571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Mob-FGSR (M)</a:t>
                      </a:r>
                      <a:endParaRPr lang="en-IN" dirty="0"/>
                    </a:p>
                  </a:txBody>
                  <a:tcPr/>
                </a:tc>
                <a:tc>
                  <a:txBody>
                    <a:bodyPr/>
                    <a:lstStyle/>
                    <a:p>
                      <a:r>
                        <a:rPr lang="en-US" dirty="0"/>
                        <a:t>1.92</a:t>
                      </a:r>
                      <a:endParaRPr lang="en-IN" dirty="0"/>
                    </a:p>
                  </a:txBody>
                  <a:tcPr/>
                </a:tc>
                <a:extLst>
                  <a:ext uri="{0D108BD9-81ED-4DB2-BD59-A6C34878D82A}">
                    <a16:rowId xmlns:a16="http://schemas.microsoft.com/office/drawing/2014/main" val="3951435542"/>
                  </a:ext>
                </a:extLst>
              </a:tr>
              <a:tr h="370840">
                <a:tc>
                  <a:txBody>
                    <a:bodyPr/>
                    <a:lstStyle/>
                    <a:p>
                      <a:r>
                        <a:rPr lang="en-US" dirty="0"/>
                        <a:t>GFFE (G)</a:t>
                      </a:r>
                      <a:endParaRPr lang="en-IN" dirty="0"/>
                    </a:p>
                  </a:txBody>
                  <a:tcPr/>
                </a:tc>
                <a:tc>
                  <a:txBody>
                    <a:bodyPr/>
                    <a:lstStyle/>
                    <a:p>
                      <a:r>
                        <a:rPr lang="en-US" dirty="0"/>
                        <a:t>3.66</a:t>
                      </a:r>
                      <a:endParaRPr lang="en-IN" dirty="0"/>
                    </a:p>
                  </a:txBody>
                  <a:tcPr/>
                </a:tc>
                <a:extLst>
                  <a:ext uri="{0D108BD9-81ED-4DB2-BD59-A6C34878D82A}">
                    <a16:rowId xmlns:a16="http://schemas.microsoft.com/office/drawing/2014/main" val="2976371579"/>
                  </a:ext>
                </a:extLst>
              </a:tr>
            </a:tbl>
          </a:graphicData>
        </a:graphic>
      </p:graphicFrame>
    </p:spTree>
    <p:extLst>
      <p:ext uri="{BB962C8B-B14F-4D97-AF65-F5344CB8AC3E}">
        <p14:creationId xmlns:p14="http://schemas.microsoft.com/office/powerpoint/2010/main" val="3417599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1000" fill="hold"/>
                                        <p:tgtEl>
                                          <p:spTgt spid="16"/>
                                        </p:tgtEl>
                                        <p:attrNameLst>
                                          <p:attrName>ppt_w</p:attrName>
                                        </p:attrNameLst>
                                      </p:cBhvr>
                                      <p:tavLst>
                                        <p:tav tm="0">
                                          <p:val>
                                            <p:fltVal val="0"/>
                                          </p:val>
                                        </p:tav>
                                        <p:tav tm="100000">
                                          <p:val>
                                            <p:strVal val="#ppt_w"/>
                                          </p:val>
                                        </p:tav>
                                      </p:tavLst>
                                    </p:anim>
                                    <p:anim calcmode="lin" valueType="num">
                                      <p:cBhvr>
                                        <p:cTn id="14" dur="1000" fill="hold"/>
                                        <p:tgtEl>
                                          <p:spTgt spid="16"/>
                                        </p:tgtEl>
                                        <p:attrNameLst>
                                          <p:attrName>ppt_h</p:attrName>
                                        </p:attrNameLst>
                                      </p:cBhvr>
                                      <p:tavLst>
                                        <p:tav tm="0">
                                          <p:val>
                                            <p:fltVal val="0"/>
                                          </p:val>
                                        </p:tav>
                                        <p:tav tm="100000">
                                          <p:val>
                                            <p:strVal val="#ppt_h"/>
                                          </p:val>
                                        </p:tav>
                                      </p:tavLst>
                                    </p:anim>
                                    <p:anim calcmode="lin" valueType="num">
                                      <p:cBhvr>
                                        <p:cTn id="15" dur="1000" fill="hold"/>
                                        <p:tgtEl>
                                          <p:spTgt spid="16"/>
                                        </p:tgtEl>
                                        <p:attrNameLst>
                                          <p:attrName>style.rotation</p:attrName>
                                        </p:attrNameLst>
                                      </p:cBhvr>
                                      <p:tavLst>
                                        <p:tav tm="0">
                                          <p:val>
                                            <p:fltVal val="90"/>
                                          </p:val>
                                        </p:tav>
                                        <p:tav tm="100000">
                                          <p:val>
                                            <p:fltVal val="0"/>
                                          </p:val>
                                        </p:tav>
                                      </p:tavLst>
                                    </p:anim>
                                    <p:animEffect transition="in" filter="fade">
                                      <p:cBhvr>
                                        <p:cTn id="16" dur="1000"/>
                                        <p:tgtEl>
                                          <p:spTgt spid="16"/>
                                        </p:tgtEl>
                                      </p:cBhvr>
                                    </p:animEffect>
                                  </p:childTnLst>
                                </p:cTn>
                              </p:par>
                            </p:childTnLst>
                          </p:cTn>
                        </p:par>
                      </p:childTnLst>
                    </p:cTn>
                  </p:par>
                  <p:par>
                    <p:cTn id="17" fill="hold">
                      <p:stCondLst>
                        <p:cond delay="indefinite"/>
                      </p:stCondLst>
                      <p:childTnLst>
                        <p:par>
                          <p:cTn id="18" fill="hold">
                            <p:stCondLst>
                              <p:cond delay="0"/>
                            </p:stCondLst>
                            <p:childTnLst>
                              <p:par>
                                <p:cTn id="19" presetID="26"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down)">
                                      <p:cBhvr>
                                        <p:cTn id="21" dur="580">
                                          <p:stCondLst>
                                            <p:cond delay="0"/>
                                          </p:stCondLst>
                                        </p:cTn>
                                        <p:tgtEl>
                                          <p:spTgt spid="15"/>
                                        </p:tgtEl>
                                      </p:cBhvr>
                                    </p:animEffect>
                                    <p:anim calcmode="lin" valueType="num">
                                      <p:cBhvr>
                                        <p:cTn id="22"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23"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24"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25"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26"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27" dur="26">
                                          <p:stCondLst>
                                            <p:cond delay="650"/>
                                          </p:stCondLst>
                                        </p:cTn>
                                        <p:tgtEl>
                                          <p:spTgt spid="15"/>
                                        </p:tgtEl>
                                      </p:cBhvr>
                                      <p:to x="100000" y="60000"/>
                                    </p:animScale>
                                    <p:animScale>
                                      <p:cBhvr>
                                        <p:cTn id="28" dur="166" decel="50000">
                                          <p:stCondLst>
                                            <p:cond delay="676"/>
                                          </p:stCondLst>
                                        </p:cTn>
                                        <p:tgtEl>
                                          <p:spTgt spid="15"/>
                                        </p:tgtEl>
                                      </p:cBhvr>
                                      <p:to x="100000" y="100000"/>
                                    </p:animScale>
                                    <p:animScale>
                                      <p:cBhvr>
                                        <p:cTn id="29" dur="26">
                                          <p:stCondLst>
                                            <p:cond delay="1312"/>
                                          </p:stCondLst>
                                        </p:cTn>
                                        <p:tgtEl>
                                          <p:spTgt spid="15"/>
                                        </p:tgtEl>
                                      </p:cBhvr>
                                      <p:to x="100000" y="80000"/>
                                    </p:animScale>
                                    <p:animScale>
                                      <p:cBhvr>
                                        <p:cTn id="30" dur="166" decel="50000">
                                          <p:stCondLst>
                                            <p:cond delay="1338"/>
                                          </p:stCondLst>
                                        </p:cTn>
                                        <p:tgtEl>
                                          <p:spTgt spid="15"/>
                                        </p:tgtEl>
                                      </p:cBhvr>
                                      <p:to x="100000" y="100000"/>
                                    </p:animScale>
                                    <p:animScale>
                                      <p:cBhvr>
                                        <p:cTn id="31" dur="26">
                                          <p:stCondLst>
                                            <p:cond delay="1642"/>
                                          </p:stCondLst>
                                        </p:cTn>
                                        <p:tgtEl>
                                          <p:spTgt spid="15"/>
                                        </p:tgtEl>
                                      </p:cBhvr>
                                      <p:to x="100000" y="90000"/>
                                    </p:animScale>
                                    <p:animScale>
                                      <p:cBhvr>
                                        <p:cTn id="32" dur="166" decel="50000">
                                          <p:stCondLst>
                                            <p:cond delay="1668"/>
                                          </p:stCondLst>
                                        </p:cTn>
                                        <p:tgtEl>
                                          <p:spTgt spid="15"/>
                                        </p:tgtEl>
                                      </p:cBhvr>
                                      <p:to x="100000" y="100000"/>
                                    </p:animScale>
                                    <p:animScale>
                                      <p:cBhvr>
                                        <p:cTn id="33" dur="26">
                                          <p:stCondLst>
                                            <p:cond delay="1808"/>
                                          </p:stCondLst>
                                        </p:cTn>
                                        <p:tgtEl>
                                          <p:spTgt spid="15"/>
                                        </p:tgtEl>
                                      </p:cBhvr>
                                      <p:to x="100000" y="95000"/>
                                    </p:animScale>
                                    <p:animScale>
                                      <p:cBhvr>
                                        <p:cTn id="34" dur="166" decel="50000">
                                          <p:stCondLst>
                                            <p:cond delay="1834"/>
                                          </p:stCondLst>
                                        </p:cTn>
                                        <p:tgtEl>
                                          <p:spTgt spid="15"/>
                                        </p:tgtEl>
                                      </p:cBhvr>
                                      <p:to x="100000" y="100000"/>
                                    </p:animScale>
                                  </p:childTnLst>
                                </p:cTn>
                              </p:par>
                              <p:par>
                                <p:cTn id="35" presetID="26"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down)">
                                      <p:cBhvr>
                                        <p:cTn id="37" dur="580">
                                          <p:stCondLst>
                                            <p:cond delay="0"/>
                                          </p:stCondLst>
                                        </p:cTn>
                                        <p:tgtEl>
                                          <p:spTgt spid="14"/>
                                        </p:tgtEl>
                                      </p:cBhvr>
                                    </p:animEffect>
                                    <p:anim calcmode="lin" valueType="num">
                                      <p:cBhvr>
                                        <p:cTn id="38"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43" dur="26">
                                          <p:stCondLst>
                                            <p:cond delay="650"/>
                                          </p:stCondLst>
                                        </p:cTn>
                                        <p:tgtEl>
                                          <p:spTgt spid="14"/>
                                        </p:tgtEl>
                                      </p:cBhvr>
                                      <p:to x="100000" y="60000"/>
                                    </p:animScale>
                                    <p:animScale>
                                      <p:cBhvr>
                                        <p:cTn id="44" dur="166" decel="50000">
                                          <p:stCondLst>
                                            <p:cond delay="676"/>
                                          </p:stCondLst>
                                        </p:cTn>
                                        <p:tgtEl>
                                          <p:spTgt spid="14"/>
                                        </p:tgtEl>
                                      </p:cBhvr>
                                      <p:to x="100000" y="100000"/>
                                    </p:animScale>
                                    <p:animScale>
                                      <p:cBhvr>
                                        <p:cTn id="45" dur="26">
                                          <p:stCondLst>
                                            <p:cond delay="1312"/>
                                          </p:stCondLst>
                                        </p:cTn>
                                        <p:tgtEl>
                                          <p:spTgt spid="14"/>
                                        </p:tgtEl>
                                      </p:cBhvr>
                                      <p:to x="100000" y="80000"/>
                                    </p:animScale>
                                    <p:animScale>
                                      <p:cBhvr>
                                        <p:cTn id="46" dur="166" decel="50000">
                                          <p:stCondLst>
                                            <p:cond delay="1338"/>
                                          </p:stCondLst>
                                        </p:cTn>
                                        <p:tgtEl>
                                          <p:spTgt spid="14"/>
                                        </p:tgtEl>
                                      </p:cBhvr>
                                      <p:to x="100000" y="100000"/>
                                    </p:animScale>
                                    <p:animScale>
                                      <p:cBhvr>
                                        <p:cTn id="47" dur="26">
                                          <p:stCondLst>
                                            <p:cond delay="1642"/>
                                          </p:stCondLst>
                                        </p:cTn>
                                        <p:tgtEl>
                                          <p:spTgt spid="14"/>
                                        </p:tgtEl>
                                      </p:cBhvr>
                                      <p:to x="100000" y="90000"/>
                                    </p:animScale>
                                    <p:animScale>
                                      <p:cBhvr>
                                        <p:cTn id="48" dur="166" decel="50000">
                                          <p:stCondLst>
                                            <p:cond delay="1668"/>
                                          </p:stCondLst>
                                        </p:cTn>
                                        <p:tgtEl>
                                          <p:spTgt spid="14"/>
                                        </p:tgtEl>
                                      </p:cBhvr>
                                      <p:to x="100000" y="100000"/>
                                    </p:animScale>
                                    <p:animScale>
                                      <p:cBhvr>
                                        <p:cTn id="49" dur="26">
                                          <p:stCondLst>
                                            <p:cond delay="1808"/>
                                          </p:stCondLst>
                                        </p:cTn>
                                        <p:tgtEl>
                                          <p:spTgt spid="14"/>
                                        </p:tgtEl>
                                      </p:cBhvr>
                                      <p:to x="100000" y="95000"/>
                                    </p:animScale>
                                    <p:animScale>
                                      <p:cBhvr>
                                        <p:cTn id="50" dur="166" decel="50000">
                                          <p:stCondLst>
                                            <p:cond delay="1834"/>
                                          </p:stCondLst>
                                        </p:cTn>
                                        <p:tgtEl>
                                          <p:spTgt spid="14"/>
                                        </p:tgtEl>
                                      </p:cBhvr>
                                      <p:to x="100000" y="100000"/>
                                    </p:animScale>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1000"/>
                                        <p:tgtEl>
                                          <p:spTgt spid="17"/>
                                        </p:tgtEl>
                                      </p:cBhvr>
                                    </p:animEffect>
                                    <p:anim calcmode="lin" valueType="num">
                                      <p:cBhvr>
                                        <p:cTn id="56" dur="1000" fill="hold"/>
                                        <p:tgtEl>
                                          <p:spTgt spid="17"/>
                                        </p:tgtEl>
                                        <p:attrNameLst>
                                          <p:attrName>ppt_x</p:attrName>
                                        </p:attrNameLst>
                                      </p:cBhvr>
                                      <p:tavLst>
                                        <p:tav tm="0">
                                          <p:val>
                                            <p:strVal val="#ppt_x"/>
                                          </p:val>
                                        </p:tav>
                                        <p:tav tm="100000">
                                          <p:val>
                                            <p:strVal val="#ppt_x"/>
                                          </p:val>
                                        </p:tav>
                                      </p:tavLst>
                                    </p:anim>
                                    <p:anim calcmode="lin" valueType="num">
                                      <p:cBhvr>
                                        <p:cTn id="5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barn(inVertical)">
                                      <p:cBhvr>
                                        <p:cTn id="62" dur="500"/>
                                        <p:tgtEl>
                                          <p:spTgt spid="19"/>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anim calcmode="lin" valueType="num">
                                      <p:cBhvr additive="base">
                                        <p:cTn id="67" dur="500" fill="hold"/>
                                        <p:tgtEl>
                                          <p:spTgt spid="12"/>
                                        </p:tgtEl>
                                        <p:attrNameLst>
                                          <p:attrName>ppt_x</p:attrName>
                                        </p:attrNameLst>
                                      </p:cBhvr>
                                      <p:tavLst>
                                        <p:tav tm="0">
                                          <p:val>
                                            <p:strVal val="#ppt_x"/>
                                          </p:val>
                                        </p:tav>
                                        <p:tav tm="100000">
                                          <p:val>
                                            <p:strVal val="#ppt_x"/>
                                          </p:val>
                                        </p:tav>
                                      </p:tavLst>
                                    </p:anim>
                                    <p:anim calcmode="lin" valueType="num">
                                      <p:cBhvr additive="base">
                                        <p:cTn id="6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16" presetClass="entr" presetSubtype="21" fill="hold" nodeType="clickEffect">
                                  <p:stCondLst>
                                    <p:cond delay="0"/>
                                  </p:stCondLst>
                                  <p:childTnLst>
                                    <p:set>
                                      <p:cBhvr>
                                        <p:cTn id="72" dur="1" fill="hold">
                                          <p:stCondLst>
                                            <p:cond delay="0"/>
                                          </p:stCondLst>
                                        </p:cTn>
                                        <p:tgtEl>
                                          <p:spTgt spid="10"/>
                                        </p:tgtEl>
                                        <p:attrNameLst>
                                          <p:attrName>style.visibility</p:attrName>
                                        </p:attrNameLst>
                                      </p:cBhvr>
                                      <p:to>
                                        <p:strVal val="visible"/>
                                      </p:to>
                                    </p:set>
                                    <p:animEffect transition="in" filter="barn(inVertical)">
                                      <p:cBhvr>
                                        <p:cTn id="7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4" grpId="0" animBg="1"/>
      <p:bldP spid="15" grpId="0"/>
      <p:bldP spid="16" grpId="0"/>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76A7E-88A6-F79B-E700-AC849477E9ED}"/>
              </a:ext>
            </a:extLst>
          </p:cNvPr>
          <p:cNvSpPr>
            <a:spLocks noGrp="1"/>
          </p:cNvSpPr>
          <p:nvPr>
            <p:ph type="title"/>
          </p:nvPr>
        </p:nvSpPr>
        <p:spPr>
          <a:xfrm>
            <a:off x="118872" y="114325"/>
            <a:ext cx="3825055" cy="640080"/>
          </a:xfrm>
        </p:spPr>
        <p:txBody>
          <a:bodyPr>
            <a:normAutofit fontScale="90000"/>
          </a:bodyPr>
          <a:lstStyle/>
          <a:p>
            <a:r>
              <a:rPr lang="en-US" sz="4200" b="1" dirty="0">
                <a:latin typeface="+mn-lt"/>
              </a:rPr>
              <a:t>Related</a:t>
            </a:r>
            <a:r>
              <a:rPr lang="en-US" b="1" dirty="0">
                <a:latin typeface="+mn-lt"/>
              </a:rPr>
              <a:t> Work</a:t>
            </a:r>
            <a:endParaRPr lang="en-IN" b="1" dirty="0">
              <a:latin typeface="+mn-lt"/>
            </a:endParaRPr>
          </a:p>
        </p:txBody>
      </p:sp>
      <p:sp>
        <p:nvSpPr>
          <p:cNvPr id="4" name="Slide Number Placeholder 3">
            <a:extLst>
              <a:ext uri="{FF2B5EF4-FFF2-40B4-BE49-F238E27FC236}">
                <a16:creationId xmlns:a16="http://schemas.microsoft.com/office/drawing/2014/main" id="{2479C480-B020-4A2D-8D71-DA777C4E41A9}"/>
              </a:ext>
            </a:extLst>
          </p:cNvPr>
          <p:cNvSpPr>
            <a:spLocks noGrp="1"/>
          </p:cNvSpPr>
          <p:nvPr>
            <p:ph type="sldNum" sz="quarter" idx="11"/>
          </p:nvPr>
        </p:nvSpPr>
        <p:spPr>
          <a:xfrm>
            <a:off x="9017000" y="6432285"/>
            <a:ext cx="4114800" cy="365125"/>
          </a:xfrm>
        </p:spPr>
        <p:txBody>
          <a:bodyPr/>
          <a:lstStyle/>
          <a:p>
            <a:fld id="{23B2D0D0-7CC3-49AC-87EA-E4809F9E013C}" type="slidenum">
              <a:rPr lang="en-US" smtClean="0"/>
              <a:t>8</a:t>
            </a:fld>
            <a:endParaRPr lang="en-US"/>
          </a:p>
        </p:txBody>
      </p:sp>
      <p:graphicFrame>
        <p:nvGraphicFramePr>
          <p:cNvPr id="19" name="Table 18">
            <a:extLst>
              <a:ext uri="{FF2B5EF4-FFF2-40B4-BE49-F238E27FC236}">
                <a16:creationId xmlns:a16="http://schemas.microsoft.com/office/drawing/2014/main" id="{DB01A428-C78E-DE0B-E561-7FC0DC2859A4}"/>
              </a:ext>
            </a:extLst>
          </p:cNvPr>
          <p:cNvGraphicFramePr>
            <a:graphicFrameLocks noGrp="1"/>
          </p:cNvGraphicFramePr>
          <p:nvPr>
            <p:extLst>
              <p:ext uri="{D42A27DB-BD31-4B8C-83A1-F6EECF244321}">
                <p14:modId xmlns:p14="http://schemas.microsoft.com/office/powerpoint/2010/main" val="2326241799"/>
              </p:ext>
            </p:extLst>
          </p:nvPr>
        </p:nvGraphicFramePr>
        <p:xfrm>
          <a:off x="668528" y="1295400"/>
          <a:ext cx="10405872" cy="4267200"/>
        </p:xfrm>
        <a:graphic>
          <a:graphicData uri="http://schemas.openxmlformats.org/drawingml/2006/table">
            <a:tbl>
              <a:tblPr firstRow="1" lastRow="1" bandRow="1">
                <a:tableStyleId>{5C22544A-7EE6-4342-B048-85BDC9FD1C3A}</a:tableStyleId>
              </a:tblPr>
              <a:tblGrid>
                <a:gridCol w="1117600">
                  <a:extLst>
                    <a:ext uri="{9D8B030D-6E8A-4147-A177-3AD203B41FA5}">
                      <a16:colId xmlns:a16="http://schemas.microsoft.com/office/drawing/2014/main" val="477007845"/>
                    </a:ext>
                  </a:extLst>
                </a:gridCol>
                <a:gridCol w="1616364">
                  <a:extLst>
                    <a:ext uri="{9D8B030D-6E8A-4147-A177-3AD203B41FA5}">
                      <a16:colId xmlns:a16="http://schemas.microsoft.com/office/drawing/2014/main" val="3488278408"/>
                    </a:ext>
                  </a:extLst>
                </a:gridCol>
                <a:gridCol w="1145309">
                  <a:extLst>
                    <a:ext uri="{9D8B030D-6E8A-4147-A177-3AD203B41FA5}">
                      <a16:colId xmlns:a16="http://schemas.microsoft.com/office/drawing/2014/main" val="2471120803"/>
                    </a:ext>
                  </a:extLst>
                </a:gridCol>
                <a:gridCol w="1246909">
                  <a:extLst>
                    <a:ext uri="{9D8B030D-6E8A-4147-A177-3AD203B41FA5}">
                      <a16:colId xmlns:a16="http://schemas.microsoft.com/office/drawing/2014/main" val="2441019522"/>
                    </a:ext>
                  </a:extLst>
                </a:gridCol>
                <a:gridCol w="1052946">
                  <a:extLst>
                    <a:ext uri="{9D8B030D-6E8A-4147-A177-3AD203B41FA5}">
                      <a16:colId xmlns:a16="http://schemas.microsoft.com/office/drawing/2014/main" val="2595820771"/>
                    </a:ext>
                  </a:extLst>
                </a:gridCol>
                <a:gridCol w="2225963">
                  <a:extLst>
                    <a:ext uri="{9D8B030D-6E8A-4147-A177-3AD203B41FA5}">
                      <a16:colId xmlns:a16="http://schemas.microsoft.com/office/drawing/2014/main" val="1309704924"/>
                    </a:ext>
                  </a:extLst>
                </a:gridCol>
                <a:gridCol w="2000781">
                  <a:extLst>
                    <a:ext uri="{9D8B030D-6E8A-4147-A177-3AD203B41FA5}">
                      <a16:colId xmlns:a16="http://schemas.microsoft.com/office/drawing/2014/main" val="2530761752"/>
                    </a:ext>
                  </a:extLst>
                </a:gridCol>
              </a:tblGrid>
              <a:tr h="0">
                <a:tc>
                  <a:txBody>
                    <a:bodyPr/>
                    <a:lstStyle/>
                    <a:p>
                      <a:pPr>
                        <a:buNone/>
                      </a:pPr>
                      <a:r>
                        <a:rPr lang="en-IN" sz="2000" dirty="0">
                          <a:effectLst/>
                        </a:rPr>
                        <a:t>Year </a:t>
                      </a:r>
                      <a:endParaRPr lang="en-IN" sz="2000" dirty="0">
                        <a:effectLst/>
                        <a:latin typeface="Comic Sans MS" panose="030F0702030302020204" pitchFamily="66" charset="0"/>
                      </a:endParaRPr>
                    </a:p>
                  </a:txBody>
                  <a:tcPr anchor="ctr"/>
                </a:tc>
                <a:tc>
                  <a:txBody>
                    <a:bodyPr/>
                    <a:lstStyle/>
                    <a:p>
                      <a:pPr>
                        <a:buNone/>
                      </a:pPr>
                      <a:r>
                        <a:rPr lang="en-IN" sz="2000" dirty="0">
                          <a:effectLst/>
                        </a:rPr>
                        <a:t>Work </a:t>
                      </a:r>
                      <a:endParaRPr lang="en-IN" sz="2000" dirty="0">
                        <a:effectLst/>
                        <a:latin typeface="Comic Sans MS" panose="030F0702030302020204" pitchFamily="66" charset="0"/>
                      </a:endParaRPr>
                    </a:p>
                  </a:txBody>
                  <a:tcPr anchor="ctr"/>
                </a:tc>
                <a:tc>
                  <a:txBody>
                    <a:bodyPr/>
                    <a:lstStyle/>
                    <a:p>
                      <a:pPr>
                        <a:buNone/>
                      </a:pPr>
                      <a:r>
                        <a:rPr lang="en-IN" sz="2000" dirty="0">
                          <a:effectLst/>
                        </a:rPr>
                        <a:t>Type </a:t>
                      </a:r>
                      <a:endParaRPr lang="en-IN" sz="2000" dirty="0">
                        <a:effectLst/>
                        <a:latin typeface="Comic Sans MS" panose="030F0702030302020204" pitchFamily="66" charset="0"/>
                      </a:endParaRPr>
                    </a:p>
                  </a:txBody>
                  <a:tcPr anchor="ctr"/>
                </a:tc>
                <a:tc>
                  <a:txBody>
                    <a:bodyPr/>
                    <a:lstStyle/>
                    <a:p>
                      <a:pPr>
                        <a:buNone/>
                      </a:pPr>
                      <a:r>
                        <a:rPr lang="en-IN" sz="2000" dirty="0">
                          <a:effectLst/>
                        </a:rPr>
                        <a:t>ML- </a:t>
                      </a:r>
                      <a:br>
                        <a:rPr lang="en-IN" sz="2000" dirty="0">
                          <a:effectLst/>
                        </a:rPr>
                      </a:br>
                      <a:r>
                        <a:rPr lang="en-IN" sz="2000" dirty="0">
                          <a:effectLst/>
                        </a:rPr>
                        <a:t>based </a:t>
                      </a:r>
                      <a:endParaRPr lang="en-IN" sz="2000" dirty="0">
                        <a:effectLst/>
                        <a:latin typeface="Comic Sans MS" panose="030F0702030302020204" pitchFamily="66" charset="0"/>
                      </a:endParaRPr>
                    </a:p>
                  </a:txBody>
                  <a:tcPr anchor="ctr"/>
                </a:tc>
                <a:tc>
                  <a:txBody>
                    <a:bodyPr/>
                    <a:lstStyle/>
                    <a:p>
                      <a:pPr>
                        <a:buNone/>
                      </a:pPr>
                      <a:r>
                        <a:rPr lang="en-IN" sz="2000" dirty="0">
                          <a:effectLst/>
                        </a:rPr>
                        <a:t>Real- </a:t>
                      </a:r>
                      <a:br>
                        <a:rPr lang="en-IN" sz="2000" dirty="0">
                          <a:effectLst/>
                        </a:rPr>
                      </a:br>
                      <a:r>
                        <a:rPr lang="en-IN" sz="2000" dirty="0">
                          <a:effectLst/>
                        </a:rPr>
                        <a:t>time </a:t>
                      </a:r>
                      <a:endParaRPr lang="en-IN" sz="2000" dirty="0">
                        <a:effectLst/>
                        <a:latin typeface="Comic Sans MS" panose="030F0702030302020204" pitchFamily="66" charset="0"/>
                      </a:endParaRPr>
                    </a:p>
                  </a:txBody>
                  <a:tcPr anchor="ctr"/>
                </a:tc>
                <a:tc>
                  <a:txBody>
                    <a:bodyPr/>
                    <a:lstStyle/>
                    <a:p>
                      <a:pPr>
                        <a:buNone/>
                      </a:pPr>
                      <a:r>
                        <a:rPr lang="en-IN" sz="2000" dirty="0">
                          <a:effectLst/>
                        </a:rPr>
                        <a:t>US </a:t>
                      </a:r>
                      <a:br>
                        <a:rPr lang="en-IN" sz="2000" dirty="0">
                          <a:effectLst/>
                        </a:rPr>
                      </a:br>
                      <a:r>
                        <a:rPr lang="en-IN" sz="2000" dirty="0">
                          <a:effectLst/>
                        </a:rPr>
                        <a:t>Domain </a:t>
                      </a:r>
                      <a:endParaRPr lang="en-IN" sz="2000" dirty="0">
                        <a:effectLst/>
                        <a:latin typeface="Comic Sans MS" panose="030F0702030302020204" pitchFamily="66" charset="0"/>
                      </a:endParaRPr>
                    </a:p>
                  </a:txBody>
                  <a:tcPr anchor="ctr"/>
                </a:tc>
                <a:tc>
                  <a:txBody>
                    <a:bodyPr/>
                    <a:lstStyle/>
                    <a:p>
                      <a:pPr>
                        <a:buNone/>
                      </a:pPr>
                      <a:r>
                        <a:rPr lang="en-IN" sz="2000" dirty="0">
                          <a:effectLst/>
                        </a:rPr>
                        <a:t>US</a:t>
                      </a:r>
                      <a:br>
                        <a:rPr lang="en-IN" sz="2000" dirty="0">
                          <a:effectLst/>
                        </a:rPr>
                      </a:br>
                      <a:r>
                        <a:rPr lang="en-IN" sz="2000" dirty="0">
                          <a:effectLst/>
                        </a:rPr>
                        <a:t>Factor</a:t>
                      </a:r>
                      <a:endParaRPr lang="en-IN" sz="2000" dirty="0">
                        <a:effectLst/>
                        <a:latin typeface="Comic Sans MS" panose="030F0702030302020204" pitchFamily="66" charset="0"/>
                      </a:endParaRPr>
                    </a:p>
                  </a:txBody>
                  <a:tcPr anchor="ctr"/>
                </a:tc>
                <a:extLst>
                  <a:ext uri="{0D108BD9-81ED-4DB2-BD59-A6C34878D82A}">
                    <a16:rowId xmlns:a16="http://schemas.microsoft.com/office/drawing/2014/main" val="2227732931"/>
                  </a:ext>
                </a:extLst>
              </a:tr>
              <a:tr h="0">
                <a:tc>
                  <a:txBody>
                    <a:bodyPr/>
                    <a:lstStyle/>
                    <a:p>
                      <a:pPr>
                        <a:buNone/>
                      </a:pPr>
                      <a:r>
                        <a:rPr lang="en-IN" sz="2000" dirty="0">
                          <a:effectLst/>
                        </a:rPr>
                        <a:t>2020 </a:t>
                      </a:r>
                      <a:endParaRPr lang="en-IN" sz="2000" dirty="0">
                        <a:effectLst/>
                        <a:latin typeface="Comic Sans MS" panose="030F0702030302020204" pitchFamily="66" charset="0"/>
                      </a:endParaRPr>
                    </a:p>
                  </a:txBody>
                  <a:tcPr anchor="ctr"/>
                </a:tc>
                <a:tc>
                  <a:txBody>
                    <a:bodyPr/>
                    <a:lstStyle/>
                    <a:p>
                      <a:pPr>
                        <a:buNone/>
                      </a:pPr>
                      <a:r>
                        <a:rPr lang="en-IN" sz="2000" dirty="0">
                          <a:effectLst/>
                        </a:rPr>
                        <a:t>SS</a:t>
                      </a:r>
                      <a:endParaRPr lang="en-IN" sz="2000" dirty="0">
                        <a:effectLst/>
                        <a:latin typeface="Comic Sans MS" panose="030F0702030302020204" pitchFamily="66" charset="0"/>
                      </a:endParaRPr>
                    </a:p>
                  </a:txBody>
                  <a:tcPr anchor="ctr"/>
                </a:tc>
                <a:tc>
                  <a:txBody>
                    <a:bodyPr/>
                    <a:lstStyle/>
                    <a:p>
                      <a:pPr>
                        <a:buNone/>
                      </a:pPr>
                      <a:r>
                        <a:rPr lang="en-IN" sz="2000">
                          <a:effectLst/>
                        </a:rPr>
                        <a:t>I </a:t>
                      </a:r>
                      <a:endParaRPr lang="en-IN" sz="2000">
                        <a:effectLst/>
                        <a:latin typeface="Comic Sans MS" panose="030F0702030302020204" pitchFamily="66" charset="0"/>
                      </a:endParaRPr>
                    </a:p>
                  </a:txBody>
                  <a:tcPr anchor="ctr"/>
                </a:tc>
                <a:tc>
                  <a:txBody>
                    <a:bodyPr/>
                    <a:lstStyle/>
                    <a:p>
                      <a:pPr>
                        <a:buNone/>
                      </a:pPr>
                      <a:r>
                        <a:rPr lang="en-IN" sz="2000" b="1" dirty="0">
                          <a:solidFill>
                            <a:schemeClr val="accent6">
                              <a:lumMod val="50000"/>
                            </a:schemeClr>
                          </a:solidFill>
                          <a:effectLst/>
                        </a:rPr>
                        <a:t>✓ </a:t>
                      </a:r>
                      <a:endParaRPr lang="en-IN" sz="2000" b="1" dirty="0">
                        <a:solidFill>
                          <a:schemeClr val="accent6">
                            <a:lumMod val="50000"/>
                          </a:schemeClr>
                        </a:solidFill>
                        <a:effectLst/>
                        <a:latin typeface="Comic Sans MS" panose="030F0702030302020204" pitchFamily="66" charset="0"/>
                      </a:endParaRPr>
                    </a:p>
                  </a:txBody>
                  <a:tcPr anchor="ctr"/>
                </a:tc>
                <a:tc>
                  <a:txBody>
                    <a:bodyPr/>
                    <a:lstStyle/>
                    <a:p>
                      <a:pPr>
                        <a:buNone/>
                      </a:pPr>
                      <a:r>
                        <a:rPr lang="en-IN" sz="2000" b="1" dirty="0">
                          <a:solidFill>
                            <a:srgbClr val="FF0000"/>
                          </a:solidFill>
                          <a:effectLst/>
                        </a:rPr>
                        <a:t>×</a:t>
                      </a:r>
                      <a:r>
                        <a:rPr lang="en-IN" sz="2000" b="1" dirty="0">
                          <a:solidFill>
                            <a:schemeClr val="accent6">
                              <a:lumMod val="50000"/>
                            </a:schemeClr>
                          </a:solidFill>
                          <a:effectLst/>
                        </a:rPr>
                        <a:t> </a:t>
                      </a:r>
                      <a:endParaRPr lang="en-IN" sz="2000" b="1" dirty="0">
                        <a:solidFill>
                          <a:schemeClr val="accent6">
                            <a:lumMod val="50000"/>
                          </a:schemeClr>
                        </a:solidFill>
                        <a:effectLst/>
                        <a:latin typeface="Comic Sans MS" panose="030F0702030302020204" pitchFamily="66" charset="0"/>
                      </a:endParaRPr>
                    </a:p>
                  </a:txBody>
                  <a:tcPr anchor="ctr"/>
                </a:tc>
                <a:tc>
                  <a:txBody>
                    <a:bodyPr/>
                    <a:lstStyle/>
                    <a:p>
                      <a:pPr>
                        <a:buNone/>
                      </a:pPr>
                      <a:r>
                        <a:rPr lang="en-IN" sz="2000">
                          <a:effectLst/>
                        </a:rPr>
                        <a:t>Temporal </a:t>
                      </a:r>
                      <a:endParaRPr lang="en-IN" sz="2000">
                        <a:effectLst/>
                        <a:latin typeface="Comic Sans MS" panose="030F0702030302020204" pitchFamily="66" charset="0"/>
                      </a:endParaRPr>
                    </a:p>
                  </a:txBody>
                  <a:tcPr anchor="ctr"/>
                </a:tc>
                <a:tc>
                  <a:txBody>
                    <a:bodyPr/>
                    <a:lstStyle/>
                    <a:p>
                      <a:pPr>
                        <a:buNone/>
                      </a:pPr>
                      <a:r>
                        <a:rPr lang="en-IN" sz="2000">
                          <a:effectLst/>
                        </a:rPr>
                        <a:t>up to 2×</a:t>
                      </a:r>
                      <a:endParaRPr lang="en-IN" sz="2000">
                        <a:effectLst/>
                        <a:latin typeface="Comic Sans MS" panose="030F0702030302020204" pitchFamily="66" charset="0"/>
                      </a:endParaRPr>
                    </a:p>
                  </a:txBody>
                  <a:tcPr anchor="ctr"/>
                </a:tc>
                <a:extLst>
                  <a:ext uri="{0D108BD9-81ED-4DB2-BD59-A6C34878D82A}">
                    <a16:rowId xmlns:a16="http://schemas.microsoft.com/office/drawing/2014/main" val="1274358972"/>
                  </a:ext>
                </a:extLst>
              </a:tr>
              <a:tr h="0">
                <a:tc>
                  <a:txBody>
                    <a:bodyPr/>
                    <a:lstStyle/>
                    <a:p>
                      <a:pPr>
                        <a:buNone/>
                      </a:pPr>
                      <a:r>
                        <a:rPr lang="en-IN" sz="2000" dirty="0">
                          <a:effectLst/>
                        </a:rPr>
                        <a:t>2021 </a:t>
                      </a:r>
                      <a:endParaRPr lang="en-IN" sz="2000" dirty="0">
                        <a:effectLst/>
                        <a:latin typeface="Comic Sans MS" panose="030F0702030302020204" pitchFamily="66" charset="0"/>
                      </a:endParaRPr>
                    </a:p>
                  </a:txBody>
                  <a:tcPr anchor="ctr"/>
                </a:tc>
                <a:tc>
                  <a:txBody>
                    <a:bodyPr/>
                    <a:lstStyle/>
                    <a:p>
                      <a:pPr>
                        <a:buNone/>
                      </a:pPr>
                      <a:r>
                        <a:rPr lang="en-IN" sz="2000" dirty="0">
                          <a:effectLst/>
                        </a:rPr>
                        <a:t>ExtraNet</a:t>
                      </a:r>
                      <a:endParaRPr lang="en-IN" sz="2000" dirty="0">
                        <a:effectLst/>
                        <a:latin typeface="Comic Sans MS" panose="030F0702030302020204" pitchFamily="66" charset="0"/>
                      </a:endParaRPr>
                    </a:p>
                  </a:txBody>
                  <a:tcPr anchor="ctr"/>
                </a:tc>
                <a:tc>
                  <a:txBody>
                    <a:bodyPr/>
                    <a:lstStyle/>
                    <a:p>
                      <a:pPr>
                        <a:buNone/>
                      </a:pPr>
                      <a:r>
                        <a:rPr lang="en-IN" sz="2000" dirty="0">
                          <a:effectLst/>
                        </a:rPr>
                        <a:t>E </a:t>
                      </a:r>
                      <a:endParaRPr lang="en-IN" sz="2000" dirty="0">
                        <a:effectLst/>
                        <a:latin typeface="Comic Sans MS" panose="030F0702030302020204" pitchFamily="66" charset="0"/>
                      </a:endParaRPr>
                    </a:p>
                  </a:txBody>
                  <a:tcPr anchor="ctr"/>
                </a:tc>
                <a:tc>
                  <a:txBody>
                    <a:bodyPr/>
                    <a:lstStyle/>
                    <a:p>
                      <a:pPr>
                        <a:buNone/>
                      </a:pPr>
                      <a:r>
                        <a:rPr lang="en-IN" sz="2000" b="1">
                          <a:solidFill>
                            <a:schemeClr val="accent6">
                              <a:lumMod val="50000"/>
                            </a:schemeClr>
                          </a:solidFill>
                          <a:effectLst/>
                        </a:rPr>
                        <a:t>✓ </a:t>
                      </a:r>
                      <a:endParaRPr lang="en-IN" sz="2000" b="1">
                        <a:solidFill>
                          <a:schemeClr val="accent6">
                            <a:lumMod val="50000"/>
                          </a:schemeClr>
                        </a:solidFill>
                        <a:effectLst/>
                        <a:latin typeface="Comic Sans MS" panose="030F0702030302020204" pitchFamily="66" charset="0"/>
                      </a:endParaRPr>
                    </a:p>
                  </a:txBody>
                  <a:tcPr anchor="ctr"/>
                </a:tc>
                <a:tc>
                  <a:txBody>
                    <a:bodyPr/>
                    <a:lstStyle/>
                    <a:p>
                      <a:pPr>
                        <a:buNone/>
                      </a:pPr>
                      <a:r>
                        <a:rPr lang="en-IN" sz="2000" b="1">
                          <a:solidFill>
                            <a:schemeClr val="accent6">
                              <a:lumMod val="50000"/>
                            </a:schemeClr>
                          </a:solidFill>
                          <a:effectLst/>
                        </a:rPr>
                        <a:t>✓ </a:t>
                      </a:r>
                      <a:endParaRPr lang="en-IN" sz="2000" b="1">
                        <a:solidFill>
                          <a:schemeClr val="accent6">
                            <a:lumMod val="50000"/>
                          </a:schemeClr>
                        </a:solidFill>
                        <a:effectLst/>
                        <a:latin typeface="Comic Sans MS" panose="030F0702030302020204" pitchFamily="66" charset="0"/>
                      </a:endParaRPr>
                    </a:p>
                  </a:txBody>
                  <a:tcPr anchor="ctr"/>
                </a:tc>
                <a:tc>
                  <a:txBody>
                    <a:bodyPr/>
                    <a:lstStyle/>
                    <a:p>
                      <a:pPr>
                        <a:buNone/>
                      </a:pPr>
                      <a:r>
                        <a:rPr lang="en-IN" sz="2000">
                          <a:effectLst/>
                        </a:rPr>
                        <a:t>Temporal </a:t>
                      </a:r>
                      <a:endParaRPr lang="en-IN" sz="2000">
                        <a:effectLst/>
                        <a:latin typeface="Comic Sans MS" panose="030F0702030302020204" pitchFamily="66" charset="0"/>
                      </a:endParaRPr>
                    </a:p>
                  </a:txBody>
                  <a:tcPr anchor="ctr"/>
                </a:tc>
                <a:tc>
                  <a:txBody>
                    <a:bodyPr/>
                    <a:lstStyle/>
                    <a:p>
                      <a:pPr>
                        <a:buNone/>
                      </a:pPr>
                      <a:r>
                        <a:rPr lang="en-IN" sz="2000">
                          <a:effectLst/>
                        </a:rPr>
                        <a:t>up to 2×</a:t>
                      </a:r>
                      <a:endParaRPr lang="en-IN" sz="2000">
                        <a:effectLst/>
                        <a:latin typeface="Comic Sans MS" panose="030F0702030302020204" pitchFamily="66" charset="0"/>
                      </a:endParaRPr>
                    </a:p>
                  </a:txBody>
                  <a:tcPr anchor="ctr"/>
                </a:tc>
                <a:extLst>
                  <a:ext uri="{0D108BD9-81ED-4DB2-BD59-A6C34878D82A}">
                    <a16:rowId xmlns:a16="http://schemas.microsoft.com/office/drawing/2014/main" val="4257845599"/>
                  </a:ext>
                </a:extLst>
              </a:tr>
              <a:tr h="0">
                <a:tc>
                  <a:txBody>
                    <a:bodyPr/>
                    <a:lstStyle/>
                    <a:p>
                      <a:pPr>
                        <a:buNone/>
                      </a:pPr>
                      <a:r>
                        <a:rPr lang="en-IN" sz="2000" dirty="0">
                          <a:effectLst/>
                        </a:rPr>
                        <a:t>2022 </a:t>
                      </a:r>
                      <a:endParaRPr lang="en-IN" sz="2000" dirty="0">
                        <a:effectLst/>
                        <a:latin typeface="Comic Sans MS" panose="030F0702030302020204" pitchFamily="66" charset="0"/>
                      </a:endParaRPr>
                    </a:p>
                  </a:txBody>
                  <a:tcPr anchor="ctr"/>
                </a:tc>
                <a:tc>
                  <a:txBody>
                    <a:bodyPr/>
                    <a:lstStyle/>
                    <a:p>
                      <a:pPr>
                        <a:buNone/>
                      </a:pPr>
                      <a:r>
                        <a:rPr lang="en-IN" sz="2000" dirty="0">
                          <a:effectLst/>
                        </a:rPr>
                        <a:t>DLSS 3</a:t>
                      </a:r>
                      <a:endParaRPr lang="en-IN" sz="2000" dirty="0">
                        <a:effectLst/>
                        <a:latin typeface="Comic Sans MS" panose="030F0702030302020204" pitchFamily="66" charset="0"/>
                      </a:endParaRPr>
                    </a:p>
                  </a:txBody>
                  <a:tcPr anchor="ctr"/>
                </a:tc>
                <a:tc>
                  <a:txBody>
                    <a:bodyPr/>
                    <a:lstStyle/>
                    <a:p>
                      <a:pPr>
                        <a:buNone/>
                      </a:pPr>
                      <a:r>
                        <a:rPr lang="en-IN" sz="2000">
                          <a:effectLst/>
                        </a:rPr>
                        <a:t>I </a:t>
                      </a:r>
                      <a:endParaRPr lang="en-IN" sz="2000">
                        <a:effectLst/>
                        <a:latin typeface="Comic Sans MS" panose="030F0702030302020204" pitchFamily="66" charset="0"/>
                      </a:endParaRPr>
                    </a:p>
                  </a:txBody>
                  <a:tcPr anchor="ctr"/>
                </a:tc>
                <a:tc>
                  <a:txBody>
                    <a:bodyPr/>
                    <a:lstStyle/>
                    <a:p>
                      <a:pPr>
                        <a:buNone/>
                      </a:pPr>
                      <a:r>
                        <a:rPr lang="en-IN" sz="2000" b="1" dirty="0">
                          <a:solidFill>
                            <a:schemeClr val="accent6">
                              <a:lumMod val="50000"/>
                            </a:schemeClr>
                          </a:solidFill>
                          <a:effectLst/>
                        </a:rPr>
                        <a:t>✓ </a:t>
                      </a:r>
                      <a:endParaRPr lang="en-IN" sz="2000" b="1" dirty="0">
                        <a:solidFill>
                          <a:schemeClr val="accent6">
                            <a:lumMod val="50000"/>
                          </a:schemeClr>
                        </a:solidFill>
                        <a:effectLst/>
                        <a:latin typeface="Comic Sans MS" panose="030F0702030302020204" pitchFamily="66" charset="0"/>
                      </a:endParaRPr>
                    </a:p>
                  </a:txBody>
                  <a:tcPr anchor="ctr"/>
                </a:tc>
                <a:tc>
                  <a:txBody>
                    <a:bodyPr/>
                    <a:lstStyle/>
                    <a:p>
                      <a:pPr>
                        <a:buNone/>
                      </a:pPr>
                      <a:r>
                        <a:rPr lang="en-IN" sz="2000" b="1">
                          <a:solidFill>
                            <a:schemeClr val="accent6">
                              <a:lumMod val="50000"/>
                            </a:schemeClr>
                          </a:solidFill>
                          <a:effectLst/>
                        </a:rPr>
                        <a:t>✓ </a:t>
                      </a:r>
                      <a:endParaRPr lang="en-IN" sz="2000" b="1">
                        <a:solidFill>
                          <a:schemeClr val="accent6">
                            <a:lumMod val="50000"/>
                          </a:schemeClr>
                        </a:solidFill>
                        <a:effectLst/>
                        <a:latin typeface="Comic Sans MS" panose="030F0702030302020204" pitchFamily="66" charset="0"/>
                      </a:endParaRPr>
                    </a:p>
                  </a:txBody>
                  <a:tcPr anchor="ctr"/>
                </a:tc>
                <a:tc>
                  <a:txBody>
                    <a:bodyPr/>
                    <a:lstStyle/>
                    <a:p>
                      <a:pPr>
                        <a:buNone/>
                      </a:pPr>
                      <a:r>
                        <a:rPr lang="en-IN" sz="2000">
                          <a:effectLst/>
                        </a:rPr>
                        <a:t>Temporal </a:t>
                      </a:r>
                      <a:endParaRPr lang="en-IN" sz="2000">
                        <a:effectLst/>
                        <a:latin typeface="Comic Sans MS" panose="030F0702030302020204" pitchFamily="66" charset="0"/>
                      </a:endParaRPr>
                    </a:p>
                  </a:txBody>
                  <a:tcPr anchor="ctr"/>
                </a:tc>
                <a:tc>
                  <a:txBody>
                    <a:bodyPr/>
                    <a:lstStyle/>
                    <a:p>
                      <a:pPr>
                        <a:buNone/>
                      </a:pPr>
                      <a:r>
                        <a:rPr lang="en-IN" sz="2000">
                          <a:effectLst/>
                        </a:rPr>
                        <a:t>up to 4×</a:t>
                      </a:r>
                      <a:endParaRPr lang="en-IN" sz="2000">
                        <a:effectLst/>
                        <a:latin typeface="Comic Sans MS" panose="030F0702030302020204" pitchFamily="66" charset="0"/>
                      </a:endParaRPr>
                    </a:p>
                  </a:txBody>
                  <a:tcPr anchor="ctr"/>
                </a:tc>
                <a:extLst>
                  <a:ext uri="{0D108BD9-81ED-4DB2-BD59-A6C34878D82A}">
                    <a16:rowId xmlns:a16="http://schemas.microsoft.com/office/drawing/2014/main" val="1890983307"/>
                  </a:ext>
                </a:extLst>
              </a:tr>
              <a:tr h="0">
                <a:tc>
                  <a:txBody>
                    <a:bodyPr/>
                    <a:lstStyle/>
                    <a:p>
                      <a:pPr>
                        <a:buNone/>
                      </a:pPr>
                      <a:r>
                        <a:rPr lang="en-IN" sz="2000" dirty="0">
                          <a:effectLst/>
                        </a:rPr>
                        <a:t>2023 </a:t>
                      </a:r>
                      <a:endParaRPr lang="en-IN" sz="2000" dirty="0">
                        <a:effectLst/>
                        <a:latin typeface="Comic Sans MS" panose="030F0702030302020204" pitchFamily="66" charset="0"/>
                      </a:endParaRPr>
                    </a:p>
                  </a:txBody>
                  <a:tcPr anchor="ctr"/>
                </a:tc>
                <a:tc>
                  <a:txBody>
                    <a:bodyPr/>
                    <a:lstStyle/>
                    <a:p>
                      <a:pPr>
                        <a:buNone/>
                      </a:pPr>
                      <a:r>
                        <a:rPr lang="en-IN" sz="2000" dirty="0">
                          <a:effectLst/>
                        </a:rPr>
                        <a:t>EMA-VFI</a:t>
                      </a:r>
                      <a:endParaRPr lang="en-IN" sz="2000" dirty="0">
                        <a:effectLst/>
                        <a:latin typeface="Comic Sans MS" panose="030F0702030302020204" pitchFamily="66" charset="0"/>
                      </a:endParaRPr>
                    </a:p>
                  </a:txBody>
                  <a:tcPr anchor="ctr"/>
                </a:tc>
                <a:tc>
                  <a:txBody>
                    <a:bodyPr/>
                    <a:lstStyle/>
                    <a:p>
                      <a:pPr>
                        <a:buNone/>
                      </a:pPr>
                      <a:r>
                        <a:rPr lang="en-IN" sz="2000" dirty="0">
                          <a:effectLst/>
                        </a:rPr>
                        <a:t>I </a:t>
                      </a:r>
                      <a:endParaRPr lang="en-IN" sz="2000" dirty="0">
                        <a:effectLst/>
                        <a:latin typeface="Comic Sans MS" panose="030F0702030302020204" pitchFamily="66" charset="0"/>
                      </a:endParaRPr>
                    </a:p>
                  </a:txBody>
                  <a:tcPr anchor="ctr"/>
                </a:tc>
                <a:tc>
                  <a:txBody>
                    <a:bodyPr/>
                    <a:lstStyle/>
                    <a:p>
                      <a:pPr>
                        <a:buNone/>
                      </a:pPr>
                      <a:r>
                        <a:rPr lang="en-IN" sz="2000" b="1" dirty="0">
                          <a:solidFill>
                            <a:schemeClr val="accent6">
                              <a:lumMod val="50000"/>
                            </a:schemeClr>
                          </a:solidFill>
                          <a:effectLst/>
                        </a:rPr>
                        <a:t>✓ </a:t>
                      </a:r>
                      <a:endParaRPr lang="en-IN" sz="2000" b="1" dirty="0">
                        <a:solidFill>
                          <a:schemeClr val="accent6">
                            <a:lumMod val="50000"/>
                          </a:schemeClr>
                        </a:solidFill>
                        <a:effectLst/>
                        <a:latin typeface="Comic Sans MS" panose="030F0702030302020204" pitchFamily="66" charset="0"/>
                      </a:endParaRPr>
                    </a:p>
                  </a:txBody>
                  <a:tcPr anchor="ctr"/>
                </a:tc>
                <a:tc>
                  <a:txBody>
                    <a:bodyPr/>
                    <a:lstStyle/>
                    <a:p>
                      <a:pPr>
                        <a:buNone/>
                      </a:pPr>
                      <a:r>
                        <a:rPr lang="en-IN" sz="2000" b="1" dirty="0">
                          <a:solidFill>
                            <a:srgbClr val="FF0000"/>
                          </a:solidFill>
                          <a:effectLst/>
                        </a:rPr>
                        <a:t>×</a:t>
                      </a:r>
                      <a:r>
                        <a:rPr lang="en-IN" sz="2000" b="1" dirty="0">
                          <a:solidFill>
                            <a:schemeClr val="accent6">
                              <a:lumMod val="50000"/>
                            </a:schemeClr>
                          </a:solidFill>
                          <a:effectLst/>
                        </a:rPr>
                        <a:t> </a:t>
                      </a:r>
                      <a:endParaRPr lang="en-IN" sz="2000" b="1" dirty="0">
                        <a:solidFill>
                          <a:schemeClr val="accent6">
                            <a:lumMod val="50000"/>
                          </a:schemeClr>
                        </a:solidFill>
                        <a:effectLst/>
                        <a:latin typeface="Comic Sans MS" panose="030F0702030302020204" pitchFamily="66" charset="0"/>
                      </a:endParaRPr>
                    </a:p>
                  </a:txBody>
                  <a:tcPr anchor="ctr"/>
                </a:tc>
                <a:tc>
                  <a:txBody>
                    <a:bodyPr/>
                    <a:lstStyle/>
                    <a:p>
                      <a:pPr>
                        <a:buNone/>
                      </a:pPr>
                      <a:r>
                        <a:rPr lang="en-IN" sz="2000" dirty="0">
                          <a:effectLst/>
                        </a:rPr>
                        <a:t>Temporal</a:t>
                      </a:r>
                      <a:endParaRPr lang="en-IN" sz="2000" dirty="0">
                        <a:effectLst/>
                        <a:latin typeface="Comic Sans MS" panose="030F0702030302020204" pitchFamily="66" charset="0"/>
                      </a:endParaRPr>
                    </a:p>
                  </a:txBody>
                  <a:tcPr anchor="ctr"/>
                </a:tc>
                <a:tc>
                  <a:txBody>
                    <a:bodyPr/>
                    <a:lstStyle/>
                    <a:p>
                      <a:pPr>
                        <a:buNone/>
                      </a:pPr>
                      <a:r>
                        <a:rPr lang="en-IN" sz="2000" dirty="0">
                          <a:effectLst/>
                        </a:rPr>
                        <a:t>2×</a:t>
                      </a:r>
                      <a:endParaRPr lang="en-IN" sz="2000" dirty="0">
                        <a:effectLst/>
                        <a:latin typeface="Comic Sans MS" panose="030F0702030302020204" pitchFamily="66" charset="0"/>
                      </a:endParaRPr>
                    </a:p>
                  </a:txBody>
                  <a:tcPr anchor="ctr"/>
                </a:tc>
                <a:extLst>
                  <a:ext uri="{0D108BD9-81ED-4DB2-BD59-A6C34878D82A}">
                    <a16:rowId xmlns:a16="http://schemas.microsoft.com/office/drawing/2014/main" val="2607131447"/>
                  </a:ext>
                </a:extLst>
              </a:tr>
              <a:tr h="0">
                <a:tc>
                  <a:txBody>
                    <a:bodyPr/>
                    <a:lstStyle/>
                    <a:p>
                      <a:pPr>
                        <a:buNone/>
                      </a:pPr>
                      <a:r>
                        <a:rPr lang="en-IN" sz="2000">
                          <a:effectLst/>
                        </a:rPr>
                        <a:t>2023 </a:t>
                      </a:r>
                      <a:endParaRPr lang="en-IN" sz="2000">
                        <a:effectLst/>
                        <a:latin typeface="Comic Sans MS" panose="030F0702030302020204" pitchFamily="66" charset="0"/>
                      </a:endParaRPr>
                    </a:p>
                  </a:txBody>
                  <a:tcPr anchor="ctr"/>
                </a:tc>
                <a:tc>
                  <a:txBody>
                    <a:bodyPr/>
                    <a:lstStyle/>
                    <a:p>
                      <a:pPr>
                        <a:buNone/>
                      </a:pPr>
                      <a:r>
                        <a:rPr lang="en-IN" sz="2000" dirty="0">
                          <a:effectLst/>
                        </a:rPr>
                        <a:t>ExtraSS</a:t>
                      </a:r>
                      <a:endParaRPr lang="en-IN" sz="2000" dirty="0">
                        <a:effectLst/>
                        <a:latin typeface="Comic Sans MS" panose="030F0702030302020204" pitchFamily="66" charset="0"/>
                      </a:endParaRPr>
                    </a:p>
                  </a:txBody>
                  <a:tcPr anchor="ctr"/>
                </a:tc>
                <a:tc>
                  <a:txBody>
                    <a:bodyPr/>
                    <a:lstStyle/>
                    <a:p>
                      <a:pPr>
                        <a:buNone/>
                      </a:pPr>
                      <a:r>
                        <a:rPr lang="en-IN" sz="2000">
                          <a:effectLst/>
                        </a:rPr>
                        <a:t>E </a:t>
                      </a:r>
                      <a:endParaRPr lang="en-IN" sz="2000">
                        <a:effectLst/>
                        <a:latin typeface="Comic Sans MS" panose="030F0702030302020204" pitchFamily="66" charset="0"/>
                      </a:endParaRPr>
                    </a:p>
                  </a:txBody>
                  <a:tcPr anchor="ctr"/>
                </a:tc>
                <a:tc>
                  <a:txBody>
                    <a:bodyPr/>
                    <a:lstStyle/>
                    <a:p>
                      <a:pPr>
                        <a:buNone/>
                      </a:pPr>
                      <a:r>
                        <a:rPr lang="en-IN" sz="2000" b="1" dirty="0">
                          <a:solidFill>
                            <a:schemeClr val="accent6">
                              <a:lumMod val="50000"/>
                            </a:schemeClr>
                          </a:solidFill>
                          <a:effectLst/>
                        </a:rPr>
                        <a:t>✓ </a:t>
                      </a:r>
                      <a:endParaRPr lang="en-IN" sz="2000" b="1" dirty="0">
                        <a:solidFill>
                          <a:schemeClr val="accent6">
                            <a:lumMod val="50000"/>
                          </a:schemeClr>
                        </a:solidFill>
                        <a:effectLst/>
                        <a:latin typeface="Comic Sans MS" panose="030F0702030302020204" pitchFamily="66" charset="0"/>
                      </a:endParaRPr>
                    </a:p>
                  </a:txBody>
                  <a:tcPr anchor="ctr"/>
                </a:tc>
                <a:tc>
                  <a:txBody>
                    <a:bodyPr/>
                    <a:lstStyle/>
                    <a:p>
                      <a:pPr>
                        <a:buNone/>
                      </a:pPr>
                      <a:r>
                        <a:rPr lang="en-IN" sz="2000" b="1">
                          <a:solidFill>
                            <a:schemeClr val="accent6">
                              <a:lumMod val="50000"/>
                            </a:schemeClr>
                          </a:solidFill>
                          <a:effectLst/>
                        </a:rPr>
                        <a:t>✓ </a:t>
                      </a:r>
                      <a:endParaRPr lang="en-IN" sz="2000" b="1">
                        <a:solidFill>
                          <a:schemeClr val="accent6">
                            <a:lumMod val="50000"/>
                          </a:schemeClr>
                        </a:solidFill>
                        <a:effectLst/>
                        <a:latin typeface="Comic Sans MS" panose="030F0702030302020204" pitchFamily="66" charset="0"/>
                      </a:endParaRPr>
                    </a:p>
                  </a:txBody>
                  <a:tcPr anchor="ctr"/>
                </a:tc>
                <a:tc>
                  <a:txBody>
                    <a:bodyPr/>
                    <a:lstStyle/>
                    <a:p>
                      <a:pPr>
                        <a:buNone/>
                      </a:pPr>
                      <a:r>
                        <a:rPr lang="en-IN" sz="2000">
                          <a:effectLst/>
                        </a:rPr>
                        <a:t>Spatio-temporal </a:t>
                      </a:r>
                      <a:endParaRPr lang="en-IN" sz="2000">
                        <a:effectLst/>
                        <a:latin typeface="Comic Sans MS" panose="030F0702030302020204" pitchFamily="66" charset="0"/>
                      </a:endParaRPr>
                    </a:p>
                  </a:txBody>
                  <a:tcPr anchor="ctr"/>
                </a:tc>
                <a:tc>
                  <a:txBody>
                    <a:bodyPr/>
                    <a:lstStyle/>
                    <a:p>
                      <a:pPr>
                        <a:buNone/>
                      </a:pPr>
                      <a:r>
                        <a:rPr lang="en-IN" sz="2000" dirty="0">
                          <a:effectLst/>
                        </a:rPr>
                        <a:t>up to 2×</a:t>
                      </a:r>
                      <a:endParaRPr lang="en-IN" sz="2000" dirty="0">
                        <a:effectLst/>
                        <a:latin typeface="Comic Sans MS" panose="030F0702030302020204" pitchFamily="66" charset="0"/>
                      </a:endParaRPr>
                    </a:p>
                  </a:txBody>
                  <a:tcPr anchor="ctr"/>
                </a:tc>
                <a:extLst>
                  <a:ext uri="{0D108BD9-81ED-4DB2-BD59-A6C34878D82A}">
                    <a16:rowId xmlns:a16="http://schemas.microsoft.com/office/drawing/2014/main" val="3455071525"/>
                  </a:ext>
                </a:extLst>
              </a:tr>
              <a:tr h="0">
                <a:tc>
                  <a:txBody>
                    <a:bodyPr/>
                    <a:lstStyle/>
                    <a:p>
                      <a:pPr>
                        <a:buNone/>
                      </a:pPr>
                      <a:r>
                        <a:rPr lang="en-IN" sz="2000" dirty="0">
                          <a:effectLst/>
                        </a:rPr>
                        <a:t>2024 </a:t>
                      </a:r>
                      <a:endParaRPr lang="en-IN" sz="2000" dirty="0">
                        <a:effectLst/>
                        <a:latin typeface="Comic Sans MS" panose="030F0702030302020204" pitchFamily="66" charset="0"/>
                      </a:endParaRPr>
                    </a:p>
                  </a:txBody>
                  <a:tcPr anchor="ctr"/>
                </a:tc>
                <a:tc>
                  <a:txBody>
                    <a:bodyPr/>
                    <a:lstStyle/>
                    <a:p>
                      <a:pPr>
                        <a:buNone/>
                      </a:pPr>
                      <a:r>
                        <a:rPr lang="en-IN" sz="2000" dirty="0">
                          <a:effectLst/>
                        </a:rPr>
                        <a:t>STSS </a:t>
                      </a:r>
                      <a:endParaRPr lang="en-IN" sz="2000" dirty="0">
                        <a:effectLst/>
                        <a:latin typeface="Comic Sans MS" panose="030F0702030302020204" pitchFamily="66" charset="0"/>
                      </a:endParaRPr>
                    </a:p>
                  </a:txBody>
                  <a:tcPr anchor="ctr"/>
                </a:tc>
                <a:tc>
                  <a:txBody>
                    <a:bodyPr/>
                    <a:lstStyle/>
                    <a:p>
                      <a:pPr>
                        <a:buNone/>
                      </a:pPr>
                      <a:r>
                        <a:rPr lang="en-IN" sz="2000">
                          <a:effectLst/>
                        </a:rPr>
                        <a:t>E </a:t>
                      </a:r>
                      <a:endParaRPr lang="en-IN" sz="2000">
                        <a:effectLst/>
                        <a:latin typeface="Comic Sans MS" panose="030F0702030302020204" pitchFamily="66" charset="0"/>
                      </a:endParaRPr>
                    </a:p>
                  </a:txBody>
                  <a:tcPr anchor="ctr"/>
                </a:tc>
                <a:tc>
                  <a:txBody>
                    <a:bodyPr/>
                    <a:lstStyle/>
                    <a:p>
                      <a:pPr>
                        <a:buNone/>
                      </a:pPr>
                      <a:r>
                        <a:rPr lang="en-IN" sz="2000" b="1" dirty="0">
                          <a:solidFill>
                            <a:schemeClr val="accent6">
                              <a:lumMod val="50000"/>
                            </a:schemeClr>
                          </a:solidFill>
                          <a:effectLst/>
                        </a:rPr>
                        <a:t>✓ </a:t>
                      </a:r>
                      <a:endParaRPr lang="en-IN" sz="2000" b="1" dirty="0">
                        <a:solidFill>
                          <a:schemeClr val="accent6">
                            <a:lumMod val="50000"/>
                          </a:schemeClr>
                        </a:solidFill>
                        <a:effectLst/>
                        <a:latin typeface="Comic Sans MS" panose="030F0702030302020204" pitchFamily="66" charset="0"/>
                      </a:endParaRPr>
                    </a:p>
                  </a:txBody>
                  <a:tcPr anchor="ctr"/>
                </a:tc>
                <a:tc>
                  <a:txBody>
                    <a:bodyPr/>
                    <a:lstStyle/>
                    <a:p>
                      <a:pPr>
                        <a:buNone/>
                      </a:pPr>
                      <a:r>
                        <a:rPr lang="en-IN" sz="2000" b="1">
                          <a:solidFill>
                            <a:schemeClr val="accent6">
                              <a:lumMod val="50000"/>
                            </a:schemeClr>
                          </a:solidFill>
                          <a:effectLst/>
                        </a:rPr>
                        <a:t>✓ </a:t>
                      </a:r>
                      <a:endParaRPr lang="en-IN" sz="2000" b="1">
                        <a:solidFill>
                          <a:schemeClr val="accent6">
                            <a:lumMod val="50000"/>
                          </a:schemeClr>
                        </a:solidFill>
                        <a:effectLst/>
                        <a:latin typeface="Comic Sans MS" panose="030F0702030302020204" pitchFamily="66" charset="0"/>
                      </a:endParaRPr>
                    </a:p>
                  </a:txBody>
                  <a:tcPr anchor="ctr"/>
                </a:tc>
                <a:tc>
                  <a:txBody>
                    <a:bodyPr/>
                    <a:lstStyle/>
                    <a:p>
                      <a:pPr>
                        <a:buNone/>
                      </a:pPr>
                      <a:r>
                        <a:rPr lang="en-IN" sz="2000">
                          <a:effectLst/>
                        </a:rPr>
                        <a:t>Spatio-temporal </a:t>
                      </a:r>
                      <a:endParaRPr lang="en-IN" sz="2000">
                        <a:effectLst/>
                        <a:latin typeface="Comic Sans MS" panose="030F0702030302020204" pitchFamily="66" charset="0"/>
                      </a:endParaRPr>
                    </a:p>
                  </a:txBody>
                  <a:tcPr anchor="ctr"/>
                </a:tc>
                <a:tc>
                  <a:txBody>
                    <a:bodyPr/>
                    <a:lstStyle/>
                    <a:p>
                      <a:pPr>
                        <a:buNone/>
                      </a:pPr>
                      <a:r>
                        <a:rPr lang="en-IN" sz="2000" dirty="0">
                          <a:effectLst/>
                        </a:rPr>
                        <a:t>2×</a:t>
                      </a:r>
                      <a:endParaRPr lang="en-IN" sz="2000" dirty="0">
                        <a:effectLst/>
                        <a:latin typeface="Comic Sans MS" panose="030F0702030302020204" pitchFamily="66" charset="0"/>
                      </a:endParaRPr>
                    </a:p>
                  </a:txBody>
                  <a:tcPr anchor="ctr"/>
                </a:tc>
                <a:extLst>
                  <a:ext uri="{0D108BD9-81ED-4DB2-BD59-A6C34878D82A}">
                    <a16:rowId xmlns:a16="http://schemas.microsoft.com/office/drawing/2014/main" val="841937300"/>
                  </a:ext>
                </a:extLst>
              </a:tr>
              <a:tr h="0">
                <a:tc>
                  <a:txBody>
                    <a:bodyPr/>
                    <a:lstStyle/>
                    <a:p>
                      <a:pPr>
                        <a:buNone/>
                      </a:pPr>
                      <a:r>
                        <a:rPr lang="en-IN" sz="2000" dirty="0">
                          <a:effectLst/>
                        </a:rPr>
                        <a:t>2024 </a:t>
                      </a:r>
                      <a:endParaRPr lang="en-IN" sz="2000" dirty="0">
                        <a:effectLst/>
                        <a:latin typeface="Comic Sans MS" panose="030F0702030302020204" pitchFamily="66" charset="0"/>
                      </a:endParaRPr>
                    </a:p>
                  </a:txBody>
                  <a:tcPr anchor="ctr"/>
                </a:tc>
                <a:tc>
                  <a:txBody>
                    <a:bodyPr/>
                    <a:lstStyle/>
                    <a:p>
                      <a:pPr>
                        <a:buNone/>
                      </a:pPr>
                      <a:r>
                        <a:rPr lang="en-IN" sz="2000" dirty="0">
                          <a:effectLst/>
                        </a:rPr>
                        <a:t>Mob-FGSR </a:t>
                      </a:r>
                      <a:endParaRPr lang="en-IN" sz="2000" dirty="0">
                        <a:effectLst/>
                        <a:latin typeface="Comic Sans MS" panose="030F0702030302020204" pitchFamily="66" charset="0"/>
                      </a:endParaRPr>
                    </a:p>
                  </a:txBody>
                  <a:tcPr anchor="ctr"/>
                </a:tc>
                <a:tc>
                  <a:txBody>
                    <a:bodyPr/>
                    <a:lstStyle/>
                    <a:p>
                      <a:pPr>
                        <a:buNone/>
                      </a:pPr>
                      <a:r>
                        <a:rPr lang="en-IN" sz="2000">
                          <a:effectLst/>
                        </a:rPr>
                        <a:t>E </a:t>
                      </a:r>
                      <a:endParaRPr lang="en-IN" sz="2000">
                        <a:effectLst/>
                        <a:latin typeface="Comic Sans MS" panose="030F0702030302020204" pitchFamily="66" charset="0"/>
                      </a:endParaRPr>
                    </a:p>
                  </a:txBody>
                  <a:tcPr anchor="ctr"/>
                </a:tc>
                <a:tc>
                  <a:txBody>
                    <a:bodyPr/>
                    <a:lstStyle/>
                    <a:p>
                      <a:pPr>
                        <a:buNone/>
                      </a:pPr>
                      <a:r>
                        <a:rPr lang="en-IN" sz="2000" b="1" dirty="0">
                          <a:solidFill>
                            <a:srgbClr val="FF0000"/>
                          </a:solidFill>
                          <a:effectLst/>
                        </a:rPr>
                        <a:t>× </a:t>
                      </a:r>
                      <a:endParaRPr lang="en-IN" sz="2000" b="1" dirty="0">
                        <a:solidFill>
                          <a:srgbClr val="FF0000"/>
                        </a:solidFill>
                        <a:effectLst/>
                        <a:latin typeface="Comic Sans MS" panose="030F0702030302020204" pitchFamily="66" charset="0"/>
                      </a:endParaRPr>
                    </a:p>
                  </a:txBody>
                  <a:tcPr anchor="ctr"/>
                </a:tc>
                <a:tc>
                  <a:txBody>
                    <a:bodyPr/>
                    <a:lstStyle/>
                    <a:p>
                      <a:pPr>
                        <a:buNone/>
                      </a:pPr>
                      <a:r>
                        <a:rPr lang="en-IN" sz="2000" b="1" dirty="0">
                          <a:solidFill>
                            <a:schemeClr val="accent6">
                              <a:lumMod val="50000"/>
                            </a:schemeClr>
                          </a:solidFill>
                          <a:effectLst/>
                        </a:rPr>
                        <a:t>✓ </a:t>
                      </a:r>
                      <a:endParaRPr lang="en-IN" sz="2000" b="1" dirty="0">
                        <a:solidFill>
                          <a:schemeClr val="accent6">
                            <a:lumMod val="50000"/>
                          </a:schemeClr>
                        </a:solidFill>
                        <a:effectLst/>
                        <a:latin typeface="Comic Sans MS" panose="030F0702030302020204" pitchFamily="66" charset="0"/>
                      </a:endParaRPr>
                    </a:p>
                  </a:txBody>
                  <a:tcPr anchor="ctr"/>
                </a:tc>
                <a:tc>
                  <a:txBody>
                    <a:bodyPr/>
                    <a:lstStyle/>
                    <a:p>
                      <a:pPr>
                        <a:buNone/>
                      </a:pPr>
                      <a:r>
                        <a:rPr lang="en-IN" sz="2000">
                          <a:effectLst/>
                        </a:rPr>
                        <a:t>Spatio-temporal </a:t>
                      </a:r>
                      <a:endParaRPr lang="en-IN" sz="2000">
                        <a:effectLst/>
                        <a:latin typeface="Comic Sans MS" panose="030F0702030302020204" pitchFamily="66" charset="0"/>
                      </a:endParaRPr>
                    </a:p>
                  </a:txBody>
                  <a:tcPr anchor="ctr"/>
                </a:tc>
                <a:tc>
                  <a:txBody>
                    <a:bodyPr/>
                    <a:lstStyle/>
                    <a:p>
                      <a:pPr>
                        <a:buNone/>
                      </a:pPr>
                      <a:r>
                        <a:rPr lang="en-IN" sz="2000" dirty="0">
                          <a:effectLst/>
                        </a:rPr>
                        <a:t>2×</a:t>
                      </a:r>
                      <a:endParaRPr lang="en-IN" sz="2000" dirty="0">
                        <a:effectLst/>
                        <a:latin typeface="Comic Sans MS" panose="030F0702030302020204" pitchFamily="66" charset="0"/>
                      </a:endParaRPr>
                    </a:p>
                  </a:txBody>
                  <a:tcPr anchor="ctr"/>
                </a:tc>
                <a:extLst>
                  <a:ext uri="{0D108BD9-81ED-4DB2-BD59-A6C34878D82A}">
                    <a16:rowId xmlns:a16="http://schemas.microsoft.com/office/drawing/2014/main" val="2875208483"/>
                  </a:ext>
                </a:extLst>
              </a:tr>
              <a:tr h="0">
                <a:tc>
                  <a:txBody>
                    <a:bodyPr/>
                    <a:lstStyle/>
                    <a:p>
                      <a:pPr>
                        <a:buNone/>
                      </a:pPr>
                      <a:r>
                        <a:rPr lang="en-IN" sz="2000">
                          <a:effectLst/>
                        </a:rPr>
                        <a:t>2024 </a:t>
                      </a:r>
                      <a:endParaRPr lang="en-IN" sz="2000">
                        <a:effectLst/>
                        <a:latin typeface="Comic Sans MS" panose="030F0702030302020204" pitchFamily="66" charset="0"/>
                      </a:endParaRPr>
                    </a:p>
                  </a:txBody>
                  <a:tcPr anchor="ctr"/>
                </a:tc>
                <a:tc>
                  <a:txBody>
                    <a:bodyPr/>
                    <a:lstStyle/>
                    <a:p>
                      <a:pPr>
                        <a:buNone/>
                      </a:pPr>
                      <a:r>
                        <a:rPr lang="en-IN" sz="2000" dirty="0">
                          <a:effectLst/>
                        </a:rPr>
                        <a:t>GFFE</a:t>
                      </a:r>
                      <a:endParaRPr lang="en-IN" sz="2000" dirty="0">
                        <a:effectLst/>
                        <a:latin typeface="Comic Sans MS" panose="030F0702030302020204" pitchFamily="66" charset="0"/>
                      </a:endParaRPr>
                    </a:p>
                  </a:txBody>
                  <a:tcPr anchor="ctr"/>
                </a:tc>
                <a:tc>
                  <a:txBody>
                    <a:bodyPr/>
                    <a:lstStyle/>
                    <a:p>
                      <a:pPr>
                        <a:buNone/>
                      </a:pPr>
                      <a:r>
                        <a:rPr lang="en-IN" sz="2000">
                          <a:effectLst/>
                        </a:rPr>
                        <a:t>E </a:t>
                      </a:r>
                      <a:endParaRPr lang="en-IN" sz="2000">
                        <a:effectLst/>
                        <a:latin typeface="Comic Sans MS" panose="030F0702030302020204" pitchFamily="66" charset="0"/>
                      </a:endParaRPr>
                    </a:p>
                  </a:txBody>
                  <a:tcPr anchor="ctr"/>
                </a:tc>
                <a:tc>
                  <a:txBody>
                    <a:bodyPr/>
                    <a:lstStyle/>
                    <a:p>
                      <a:pPr>
                        <a:buNone/>
                      </a:pPr>
                      <a:r>
                        <a:rPr lang="en-IN" sz="2000" b="1" dirty="0">
                          <a:solidFill>
                            <a:schemeClr val="accent6">
                              <a:lumMod val="50000"/>
                            </a:schemeClr>
                          </a:solidFill>
                          <a:effectLst/>
                        </a:rPr>
                        <a:t>✓ </a:t>
                      </a:r>
                      <a:endParaRPr lang="en-IN" sz="2000" b="1" dirty="0">
                        <a:solidFill>
                          <a:schemeClr val="accent6">
                            <a:lumMod val="50000"/>
                          </a:schemeClr>
                        </a:solidFill>
                        <a:effectLst/>
                        <a:latin typeface="Comic Sans MS" panose="030F0702030302020204" pitchFamily="66" charset="0"/>
                      </a:endParaRPr>
                    </a:p>
                  </a:txBody>
                  <a:tcPr anchor="ctr"/>
                </a:tc>
                <a:tc>
                  <a:txBody>
                    <a:bodyPr/>
                    <a:lstStyle/>
                    <a:p>
                      <a:pPr>
                        <a:buNone/>
                      </a:pPr>
                      <a:r>
                        <a:rPr lang="en-IN" sz="2000" b="1" dirty="0">
                          <a:solidFill>
                            <a:schemeClr val="accent6">
                              <a:lumMod val="50000"/>
                            </a:schemeClr>
                          </a:solidFill>
                          <a:effectLst/>
                        </a:rPr>
                        <a:t>✓ </a:t>
                      </a:r>
                      <a:endParaRPr lang="en-IN" sz="2000" b="1" dirty="0">
                        <a:solidFill>
                          <a:schemeClr val="accent6">
                            <a:lumMod val="50000"/>
                          </a:schemeClr>
                        </a:solidFill>
                        <a:effectLst/>
                        <a:latin typeface="Comic Sans MS" panose="030F0702030302020204" pitchFamily="66" charset="0"/>
                      </a:endParaRPr>
                    </a:p>
                  </a:txBody>
                  <a:tcPr anchor="ctr"/>
                </a:tc>
                <a:tc>
                  <a:txBody>
                    <a:bodyPr/>
                    <a:lstStyle/>
                    <a:p>
                      <a:pPr>
                        <a:buNone/>
                      </a:pPr>
                      <a:r>
                        <a:rPr lang="en-IN" sz="2000">
                          <a:effectLst/>
                        </a:rPr>
                        <a:t>Spatio-temporal </a:t>
                      </a:r>
                      <a:endParaRPr lang="en-IN" sz="2000">
                        <a:effectLst/>
                        <a:latin typeface="Comic Sans MS" panose="030F0702030302020204" pitchFamily="66" charset="0"/>
                      </a:endParaRPr>
                    </a:p>
                  </a:txBody>
                  <a:tcPr anchor="ctr"/>
                </a:tc>
                <a:tc>
                  <a:txBody>
                    <a:bodyPr/>
                    <a:lstStyle/>
                    <a:p>
                      <a:pPr>
                        <a:buNone/>
                      </a:pPr>
                      <a:r>
                        <a:rPr lang="en-IN" sz="2000" dirty="0">
                          <a:effectLst/>
                        </a:rPr>
                        <a:t>2×</a:t>
                      </a:r>
                      <a:endParaRPr lang="en-IN" sz="2000" dirty="0">
                        <a:effectLst/>
                        <a:latin typeface="Comic Sans MS" panose="030F0702030302020204" pitchFamily="66" charset="0"/>
                      </a:endParaRPr>
                    </a:p>
                  </a:txBody>
                  <a:tcPr anchor="ctr"/>
                </a:tc>
                <a:extLst>
                  <a:ext uri="{0D108BD9-81ED-4DB2-BD59-A6C34878D82A}">
                    <a16:rowId xmlns:a16="http://schemas.microsoft.com/office/drawing/2014/main" val="2562686629"/>
                  </a:ext>
                </a:extLst>
              </a:tr>
              <a:tr h="344723">
                <a:tc>
                  <a:txBody>
                    <a:bodyPr/>
                    <a:lstStyle/>
                    <a:p>
                      <a:pPr>
                        <a:buNone/>
                      </a:pPr>
                      <a:r>
                        <a:rPr lang="en-IN" sz="2000" dirty="0">
                          <a:effectLst/>
                        </a:rPr>
                        <a:t>2025 </a:t>
                      </a:r>
                      <a:endParaRPr lang="en-IN" sz="2000" dirty="0">
                        <a:effectLst/>
                        <a:latin typeface="Comic Sans MS" panose="030F0702030302020204" pitchFamily="66" charset="0"/>
                      </a:endParaRPr>
                    </a:p>
                  </a:txBody>
                  <a:tcPr anchor="ctr"/>
                </a:tc>
                <a:tc>
                  <a:txBody>
                    <a:bodyPr/>
                    <a:lstStyle/>
                    <a:p>
                      <a:pPr>
                        <a:buNone/>
                      </a:pPr>
                      <a:r>
                        <a:rPr lang="en-IN" sz="2000" dirty="0">
                          <a:effectLst/>
                        </a:rPr>
                        <a:t>X4Rate </a:t>
                      </a:r>
                      <a:endParaRPr lang="en-IN" sz="2000" dirty="0">
                        <a:effectLst/>
                        <a:latin typeface="Comic Sans MS" panose="030F0702030302020204" pitchFamily="66" charset="0"/>
                      </a:endParaRPr>
                    </a:p>
                  </a:txBody>
                  <a:tcPr anchor="ctr"/>
                </a:tc>
                <a:tc>
                  <a:txBody>
                    <a:bodyPr/>
                    <a:lstStyle/>
                    <a:p>
                      <a:pPr>
                        <a:buNone/>
                      </a:pPr>
                      <a:r>
                        <a:rPr lang="en-IN" sz="2000">
                          <a:effectLst/>
                        </a:rPr>
                        <a:t>E </a:t>
                      </a:r>
                      <a:endParaRPr lang="en-IN" sz="2000">
                        <a:effectLst/>
                        <a:latin typeface="Comic Sans MS" panose="030F0702030302020204" pitchFamily="66" charset="0"/>
                      </a:endParaRPr>
                    </a:p>
                  </a:txBody>
                  <a:tcPr anchor="ctr"/>
                </a:tc>
                <a:tc>
                  <a:txBody>
                    <a:bodyPr/>
                    <a:lstStyle/>
                    <a:p>
                      <a:pPr>
                        <a:buNone/>
                      </a:pPr>
                      <a:r>
                        <a:rPr lang="en-IN" sz="2000" b="1" dirty="0">
                          <a:solidFill>
                            <a:schemeClr val="accent6">
                              <a:lumMod val="50000"/>
                            </a:schemeClr>
                          </a:solidFill>
                          <a:effectLst/>
                        </a:rPr>
                        <a:t>✓ </a:t>
                      </a:r>
                      <a:endParaRPr lang="en-IN" sz="2000" b="1" dirty="0">
                        <a:solidFill>
                          <a:schemeClr val="accent6">
                            <a:lumMod val="50000"/>
                          </a:schemeClr>
                        </a:solidFill>
                        <a:effectLst/>
                        <a:latin typeface="Comic Sans MS" panose="030F0702030302020204" pitchFamily="66" charset="0"/>
                      </a:endParaRPr>
                    </a:p>
                  </a:txBody>
                  <a:tcPr anchor="ctr"/>
                </a:tc>
                <a:tc>
                  <a:txBody>
                    <a:bodyPr/>
                    <a:lstStyle/>
                    <a:p>
                      <a:pPr>
                        <a:buNone/>
                      </a:pPr>
                      <a:r>
                        <a:rPr lang="en-IN" sz="2000" b="1" dirty="0">
                          <a:solidFill>
                            <a:schemeClr val="accent6">
                              <a:lumMod val="50000"/>
                            </a:schemeClr>
                          </a:solidFill>
                          <a:effectLst/>
                        </a:rPr>
                        <a:t>✓ </a:t>
                      </a:r>
                      <a:endParaRPr lang="en-IN" sz="2000" b="1" dirty="0">
                        <a:solidFill>
                          <a:schemeClr val="accent6">
                            <a:lumMod val="50000"/>
                          </a:schemeClr>
                        </a:solidFill>
                        <a:effectLst/>
                        <a:latin typeface="Comic Sans MS" panose="030F0702030302020204" pitchFamily="66" charset="0"/>
                      </a:endParaRPr>
                    </a:p>
                  </a:txBody>
                  <a:tcPr anchor="ctr"/>
                </a:tc>
                <a:tc>
                  <a:txBody>
                    <a:bodyPr/>
                    <a:lstStyle/>
                    <a:p>
                      <a:pPr>
                        <a:buNone/>
                      </a:pPr>
                      <a:r>
                        <a:rPr lang="en-IN" sz="2000" dirty="0">
                          <a:effectLst/>
                        </a:rPr>
                        <a:t>Temporal </a:t>
                      </a:r>
                      <a:endParaRPr lang="en-IN" sz="2000" dirty="0">
                        <a:effectLst/>
                        <a:latin typeface="Comic Sans MS" panose="030F0702030302020204" pitchFamily="66" charset="0"/>
                      </a:endParaRPr>
                    </a:p>
                  </a:txBody>
                  <a:tcPr anchor="ctr"/>
                </a:tc>
                <a:tc>
                  <a:txBody>
                    <a:bodyPr/>
                    <a:lstStyle/>
                    <a:p>
                      <a:pPr>
                        <a:buNone/>
                      </a:pPr>
                      <a:r>
                        <a:rPr lang="en-IN" sz="2000" dirty="0">
                          <a:effectLst/>
                        </a:rPr>
                        <a:t>4×</a:t>
                      </a:r>
                      <a:endParaRPr lang="en-IN" sz="2000" dirty="0">
                        <a:effectLst/>
                        <a:latin typeface="Comic Sans MS" panose="030F0702030302020204" pitchFamily="66" charset="0"/>
                      </a:endParaRPr>
                    </a:p>
                  </a:txBody>
                  <a:tcPr anchor="ctr"/>
                </a:tc>
                <a:extLst>
                  <a:ext uri="{0D108BD9-81ED-4DB2-BD59-A6C34878D82A}">
                    <a16:rowId xmlns:a16="http://schemas.microsoft.com/office/drawing/2014/main" val="1699927000"/>
                  </a:ext>
                </a:extLst>
              </a:tr>
            </a:tbl>
          </a:graphicData>
        </a:graphic>
      </p:graphicFrame>
      <p:sp>
        <p:nvSpPr>
          <p:cNvPr id="25" name="TextBox 24">
            <a:extLst>
              <a:ext uri="{FF2B5EF4-FFF2-40B4-BE49-F238E27FC236}">
                <a16:creationId xmlns:a16="http://schemas.microsoft.com/office/drawing/2014/main" id="{B119E55C-1BA0-B55C-D865-781FC41DDDA8}"/>
              </a:ext>
            </a:extLst>
          </p:cNvPr>
          <p:cNvSpPr txBox="1"/>
          <p:nvPr/>
        </p:nvSpPr>
        <p:spPr>
          <a:xfrm>
            <a:off x="668528" y="5628110"/>
            <a:ext cx="8123121" cy="369332"/>
          </a:xfrm>
          <a:prstGeom prst="rect">
            <a:avLst/>
          </a:prstGeom>
          <a:noFill/>
        </p:spPr>
        <p:txBody>
          <a:bodyPr wrap="square">
            <a:spAutoFit/>
          </a:bodyPr>
          <a:lstStyle/>
          <a:p>
            <a:r>
              <a:rPr lang="en-IN" dirty="0">
                <a:solidFill>
                  <a:srgbClr val="000000"/>
                </a:solidFill>
              </a:rPr>
              <a:t>I: Interpolation, E: Extrapolation, US: Upsampling</a:t>
            </a:r>
            <a:endParaRPr lang="en-IN" baseline="-25000" dirty="0">
              <a:solidFill>
                <a:srgbClr val="000000"/>
              </a:solidFill>
            </a:endParaRPr>
          </a:p>
        </p:txBody>
      </p:sp>
    </p:spTree>
    <p:custDataLst>
      <p:tags r:id="rId1"/>
    </p:custDataLst>
    <p:extLst>
      <p:ext uri="{BB962C8B-B14F-4D97-AF65-F5344CB8AC3E}">
        <p14:creationId xmlns:p14="http://schemas.microsoft.com/office/powerpoint/2010/main" val="3084961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C177CEC-03A5-8E40-580C-856E9E17FFCD}"/>
              </a:ext>
            </a:extLst>
          </p:cNvPr>
          <p:cNvSpPr>
            <a:spLocks noGrp="1"/>
          </p:cNvSpPr>
          <p:nvPr>
            <p:ph type="sldNum" sz="quarter" idx="12"/>
          </p:nvPr>
        </p:nvSpPr>
        <p:spPr/>
        <p:txBody>
          <a:bodyPr/>
          <a:lstStyle/>
          <a:p>
            <a:fld id="{8E728CAC-BCD3-4CC2-B368-B1EB370FCE0A}" type="slidenum">
              <a:rPr lang="en-IN" smtClean="0"/>
              <a:t>9</a:t>
            </a:fld>
            <a:endParaRPr lang="en-IN"/>
          </a:p>
        </p:txBody>
      </p:sp>
      <p:pic>
        <p:nvPicPr>
          <p:cNvPr id="5" name="Picture 4">
            <a:extLst>
              <a:ext uri="{FF2B5EF4-FFF2-40B4-BE49-F238E27FC236}">
                <a16:creationId xmlns:a16="http://schemas.microsoft.com/office/drawing/2014/main" id="{925FBB7C-E53D-BFA5-2975-2801BDB9B800}"/>
              </a:ext>
            </a:extLst>
          </p:cNvPr>
          <p:cNvPicPr>
            <a:picLocks noChangeAspect="1"/>
          </p:cNvPicPr>
          <p:nvPr/>
        </p:nvPicPr>
        <p:blipFill>
          <a:blip r:embed="rId2"/>
          <a:stretch>
            <a:fillRect/>
          </a:stretch>
        </p:blipFill>
        <p:spPr>
          <a:xfrm>
            <a:off x="64660" y="1257300"/>
            <a:ext cx="7444509" cy="5600700"/>
          </a:xfrm>
          <a:prstGeom prst="rect">
            <a:avLst/>
          </a:prstGeom>
        </p:spPr>
      </p:pic>
      <p:sp>
        <p:nvSpPr>
          <p:cNvPr id="6" name="TextBox 5">
            <a:extLst>
              <a:ext uri="{FF2B5EF4-FFF2-40B4-BE49-F238E27FC236}">
                <a16:creationId xmlns:a16="http://schemas.microsoft.com/office/drawing/2014/main" id="{6F07BF79-CB74-43ED-62BD-4ED18A28C656}"/>
              </a:ext>
            </a:extLst>
          </p:cNvPr>
          <p:cNvSpPr txBox="1"/>
          <p:nvPr/>
        </p:nvSpPr>
        <p:spPr>
          <a:xfrm>
            <a:off x="-115115" y="69681"/>
            <a:ext cx="5351721" cy="707886"/>
          </a:xfrm>
          <a:prstGeom prst="rect">
            <a:avLst/>
          </a:prstGeom>
          <a:noFill/>
        </p:spPr>
        <p:txBody>
          <a:bodyPr wrap="none" rtlCol="0">
            <a:spAutoFit/>
          </a:bodyPr>
          <a:lstStyle/>
          <a:p>
            <a:pPr algn="ctr"/>
            <a:r>
              <a:rPr lang="en-US" sz="3800" b="1" dirty="0">
                <a:solidFill>
                  <a:schemeClr val="tx2"/>
                </a:solidFill>
                <a:latin typeface="+mj-lt"/>
                <a:cs typeface="Poppins" pitchFamily="2" charset="77"/>
              </a:rPr>
              <a:t>Qualitative</a:t>
            </a:r>
            <a:r>
              <a:rPr lang="en-US" sz="4000" b="1" dirty="0">
                <a:solidFill>
                  <a:schemeClr val="tx2"/>
                </a:solidFill>
                <a:latin typeface="+mj-lt"/>
                <a:cs typeface="Poppins" pitchFamily="2" charset="77"/>
              </a:rPr>
              <a:t> Comparison</a:t>
            </a:r>
          </a:p>
        </p:txBody>
      </p:sp>
      <p:sp>
        <p:nvSpPr>
          <p:cNvPr id="7" name="TextBox 6">
            <a:extLst>
              <a:ext uri="{FF2B5EF4-FFF2-40B4-BE49-F238E27FC236}">
                <a16:creationId xmlns:a16="http://schemas.microsoft.com/office/drawing/2014/main" id="{32FB649E-9BD2-2F16-B7FA-913CEED83BF5}"/>
              </a:ext>
            </a:extLst>
          </p:cNvPr>
          <p:cNvSpPr txBox="1"/>
          <p:nvPr/>
        </p:nvSpPr>
        <p:spPr>
          <a:xfrm>
            <a:off x="513866" y="935427"/>
            <a:ext cx="1176925" cy="369332"/>
          </a:xfrm>
          <a:prstGeom prst="rect">
            <a:avLst/>
          </a:prstGeom>
          <a:noFill/>
        </p:spPr>
        <p:txBody>
          <a:bodyPr wrap="none" rtlCol="0">
            <a:spAutoFit/>
          </a:bodyPr>
          <a:lstStyle/>
          <a:p>
            <a:r>
              <a:rPr lang="en-US" dirty="0">
                <a:latin typeface="Comic Sans MS" panose="030F0702030302020204" pitchFamily="66" charset="0"/>
              </a:rPr>
              <a:t>Frame F</a:t>
            </a:r>
            <a:r>
              <a:rPr lang="en-US" baseline="-25000" dirty="0">
                <a:latin typeface="Comic Sans MS" panose="030F0702030302020204" pitchFamily="66" charset="0"/>
              </a:rPr>
              <a:t>t</a:t>
            </a:r>
            <a:endParaRPr lang="en-IN" baseline="-25000" dirty="0">
              <a:latin typeface="Comic Sans MS" panose="030F0702030302020204" pitchFamily="66" charset="0"/>
            </a:endParaRPr>
          </a:p>
        </p:txBody>
      </p:sp>
      <p:sp>
        <p:nvSpPr>
          <p:cNvPr id="8" name="TextBox 7">
            <a:extLst>
              <a:ext uri="{FF2B5EF4-FFF2-40B4-BE49-F238E27FC236}">
                <a16:creationId xmlns:a16="http://schemas.microsoft.com/office/drawing/2014/main" id="{F71D876B-C9C6-ACA6-72EB-67A544A3CA3B}"/>
              </a:ext>
            </a:extLst>
          </p:cNvPr>
          <p:cNvSpPr txBox="1"/>
          <p:nvPr/>
        </p:nvSpPr>
        <p:spPr>
          <a:xfrm>
            <a:off x="3048431" y="952841"/>
            <a:ext cx="341760" cy="369332"/>
          </a:xfrm>
          <a:prstGeom prst="rect">
            <a:avLst/>
          </a:prstGeom>
          <a:noFill/>
        </p:spPr>
        <p:txBody>
          <a:bodyPr wrap="none" rtlCol="0">
            <a:spAutoFit/>
          </a:bodyPr>
          <a:lstStyle/>
          <a:p>
            <a:r>
              <a:rPr lang="en-US" dirty="0">
                <a:latin typeface="Comic Sans MS" panose="030F0702030302020204" pitchFamily="66" charset="0"/>
              </a:rPr>
              <a:t>G</a:t>
            </a:r>
            <a:endParaRPr lang="en-IN" baseline="-25000" dirty="0">
              <a:latin typeface="Comic Sans MS" panose="030F0702030302020204" pitchFamily="66" charset="0"/>
            </a:endParaRPr>
          </a:p>
        </p:txBody>
      </p:sp>
      <p:sp>
        <p:nvSpPr>
          <p:cNvPr id="12" name="TextBox 11">
            <a:extLst>
              <a:ext uri="{FF2B5EF4-FFF2-40B4-BE49-F238E27FC236}">
                <a16:creationId xmlns:a16="http://schemas.microsoft.com/office/drawing/2014/main" id="{006D0B8D-B1A1-A594-0F31-2617441C1A24}"/>
              </a:ext>
            </a:extLst>
          </p:cNvPr>
          <p:cNvSpPr txBox="1"/>
          <p:nvPr/>
        </p:nvSpPr>
        <p:spPr>
          <a:xfrm>
            <a:off x="4149862" y="934150"/>
            <a:ext cx="489236" cy="369332"/>
          </a:xfrm>
          <a:prstGeom prst="rect">
            <a:avLst/>
          </a:prstGeom>
          <a:noFill/>
        </p:spPr>
        <p:txBody>
          <a:bodyPr wrap="none" rtlCol="0">
            <a:spAutoFit/>
          </a:bodyPr>
          <a:lstStyle/>
          <a:p>
            <a:r>
              <a:rPr lang="en-US" dirty="0">
                <a:latin typeface="Comic Sans MS" panose="030F0702030302020204" pitchFamily="66" charset="0"/>
              </a:rPr>
              <a:t>ES</a:t>
            </a:r>
            <a:endParaRPr lang="en-IN" baseline="-25000" dirty="0">
              <a:latin typeface="Comic Sans MS" panose="030F0702030302020204" pitchFamily="66" charset="0"/>
            </a:endParaRPr>
          </a:p>
        </p:txBody>
      </p:sp>
      <p:sp>
        <p:nvSpPr>
          <p:cNvPr id="13" name="TextBox 12">
            <a:extLst>
              <a:ext uri="{FF2B5EF4-FFF2-40B4-BE49-F238E27FC236}">
                <a16:creationId xmlns:a16="http://schemas.microsoft.com/office/drawing/2014/main" id="{3D3EFDDB-AB87-778A-2082-162572C4E0AC}"/>
              </a:ext>
            </a:extLst>
          </p:cNvPr>
          <p:cNvSpPr txBox="1"/>
          <p:nvPr/>
        </p:nvSpPr>
        <p:spPr>
          <a:xfrm>
            <a:off x="6709921" y="915148"/>
            <a:ext cx="388248" cy="369332"/>
          </a:xfrm>
          <a:prstGeom prst="rect">
            <a:avLst/>
          </a:prstGeom>
          <a:noFill/>
        </p:spPr>
        <p:txBody>
          <a:bodyPr wrap="none" rtlCol="0">
            <a:spAutoFit/>
          </a:bodyPr>
          <a:lstStyle/>
          <a:p>
            <a:r>
              <a:rPr lang="en-US" dirty="0">
                <a:latin typeface="Comic Sans MS" panose="030F0702030302020204" pitchFamily="66" charset="0"/>
              </a:rPr>
              <a:t>M</a:t>
            </a:r>
            <a:endParaRPr lang="en-IN" baseline="-25000" dirty="0">
              <a:latin typeface="Comic Sans MS" panose="030F0702030302020204" pitchFamily="66" charset="0"/>
            </a:endParaRPr>
          </a:p>
        </p:txBody>
      </p:sp>
      <p:sp>
        <p:nvSpPr>
          <p:cNvPr id="15" name="TextBox 14">
            <a:extLst>
              <a:ext uri="{FF2B5EF4-FFF2-40B4-BE49-F238E27FC236}">
                <a16:creationId xmlns:a16="http://schemas.microsoft.com/office/drawing/2014/main" id="{CBC2ED0C-CD3A-2508-D7FB-77DFF7B62478}"/>
              </a:ext>
            </a:extLst>
          </p:cNvPr>
          <p:cNvSpPr txBox="1"/>
          <p:nvPr/>
        </p:nvSpPr>
        <p:spPr>
          <a:xfrm>
            <a:off x="5420946" y="934150"/>
            <a:ext cx="513282" cy="369332"/>
          </a:xfrm>
          <a:prstGeom prst="rect">
            <a:avLst/>
          </a:prstGeom>
          <a:noFill/>
        </p:spPr>
        <p:txBody>
          <a:bodyPr wrap="none" rtlCol="0">
            <a:spAutoFit/>
          </a:bodyPr>
          <a:lstStyle/>
          <a:p>
            <a:r>
              <a:rPr lang="en-US" dirty="0">
                <a:latin typeface="Comic Sans MS" panose="030F0702030302020204" pitchFamily="66" charset="0"/>
              </a:rPr>
              <a:t>EN</a:t>
            </a:r>
            <a:endParaRPr lang="en-IN" baseline="-25000" dirty="0">
              <a:latin typeface="Comic Sans MS" panose="030F0702030302020204" pitchFamily="66" charset="0"/>
            </a:endParaRPr>
          </a:p>
        </p:txBody>
      </p:sp>
      <p:graphicFrame>
        <p:nvGraphicFramePr>
          <p:cNvPr id="19" name="Diagram 18">
            <a:extLst>
              <a:ext uri="{FF2B5EF4-FFF2-40B4-BE49-F238E27FC236}">
                <a16:creationId xmlns:a16="http://schemas.microsoft.com/office/drawing/2014/main" id="{45915B91-3293-1871-642E-12A805B5305A}"/>
              </a:ext>
            </a:extLst>
          </p:cNvPr>
          <p:cNvGraphicFramePr/>
          <p:nvPr>
            <p:extLst>
              <p:ext uri="{D42A27DB-BD31-4B8C-83A1-F6EECF244321}">
                <p14:modId xmlns:p14="http://schemas.microsoft.com/office/powerpoint/2010/main" val="793337614"/>
              </p:ext>
            </p:extLst>
          </p:nvPr>
        </p:nvGraphicFramePr>
        <p:xfrm>
          <a:off x="7562026" y="2124940"/>
          <a:ext cx="4378036" cy="36806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6558328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1"/>
</p:tagLst>
</file>

<file path=ppt/tags/tag2.xml><?xml version="1.0" encoding="utf-8"?>
<p:tagLst xmlns:a="http://schemas.openxmlformats.org/drawingml/2006/main" xmlns:r="http://schemas.openxmlformats.org/officeDocument/2006/relationships" xmlns:p="http://schemas.openxmlformats.org/presentationml/2006/main">
  <p:tag name="TIMING" val="|3.7"/>
</p:tagLst>
</file>

<file path=ppt/tags/tag3.xml><?xml version="1.0" encoding="utf-8"?>
<p:tagLst xmlns:a="http://schemas.openxmlformats.org/drawingml/2006/main" xmlns:r="http://schemas.openxmlformats.org/officeDocument/2006/relationships" xmlns:p="http://schemas.openxmlformats.org/presentationml/2006/main">
  <p:tag name="TIMING" val="|0.4|1.1"/>
</p:tagLst>
</file>

<file path=ppt/tags/tag4.xml><?xml version="1.0" encoding="utf-8"?>
<p:tagLst xmlns:a="http://schemas.openxmlformats.org/drawingml/2006/main" xmlns:r="http://schemas.openxmlformats.org/officeDocument/2006/relationships" xmlns:p="http://schemas.openxmlformats.org/presentationml/2006/main">
  <p:tag name="TIMING" val="|1.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D883643-4BBC-4712-B3DB-75FE3E2087EC}">
  <we:reference id="bacac47a-6bdd-47f5-bb66-4e99a2c04638" version="2.1.0.1" store="EXCatalog" storeType="EXCatalog"/>
  <we:alternateReferences>
    <we:reference id="WA104380848" version="2.1.0.1"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73b93eb7-2519-4752-82d2-58bc6426607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F205C47597AED4BA9DDE11A5F4BDD65" ma:contentTypeVersion="17" ma:contentTypeDescription="Create a new document." ma:contentTypeScope="" ma:versionID="77ce4a2b2b58cdcf630a5a6306f9c09c">
  <xsd:schema xmlns:xsd="http://www.w3.org/2001/XMLSchema" xmlns:xs="http://www.w3.org/2001/XMLSchema" xmlns:p="http://schemas.microsoft.com/office/2006/metadata/properties" xmlns:ns3="e1de1fe9-3667-410e-8680-6f84dceeecfe" xmlns:ns4="73b93eb7-2519-4752-82d2-58bc6426607c" targetNamespace="http://schemas.microsoft.com/office/2006/metadata/properties" ma:root="true" ma:fieldsID="facc528e4b0ab18d2569735b2663d087" ns3:_="" ns4:_="">
    <xsd:import namespace="e1de1fe9-3667-410e-8680-6f84dceeecfe"/>
    <xsd:import namespace="73b93eb7-2519-4752-82d2-58bc6426607c"/>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AutoTags" minOccurs="0"/>
                <xsd:element ref="ns4:MediaServiceGenerationTime" minOccurs="0"/>
                <xsd:element ref="ns4:MediaServiceEventHashCode" minOccurs="0"/>
                <xsd:element ref="ns4:MediaServiceOCR" minOccurs="0"/>
                <xsd:element ref="ns4:MediaLengthInSeconds" minOccurs="0"/>
                <xsd:element ref="ns4:MediaServiceDateTaken"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de1fe9-3667-410e-8680-6f84dceeecf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3b93eb7-2519-4752-82d2-58bc6426607c"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DateTaken" ma:index="20" nillable="true" ma:displayName="MediaServiceDateTaken" ma:description="" ma:hidden="true" ma:indexed="true" ma:internalName="MediaServiceDateTaken" ma:readOnly="true">
      <xsd:simpleType>
        <xsd:restriction base="dms:Text"/>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3C94145-9FD1-4CF6-A9C8-CC7B32ECFE50}">
  <ds:schemaRefs>
    <ds:schemaRef ds:uri="http://schemas.openxmlformats.org/package/2006/metadata/core-properties"/>
    <ds:schemaRef ds:uri="http://schemas.microsoft.com/office/2006/documentManagement/types"/>
    <ds:schemaRef ds:uri="http://www.w3.org/XML/1998/namespace"/>
    <ds:schemaRef ds:uri="e1de1fe9-3667-410e-8680-6f84dceeecfe"/>
    <ds:schemaRef ds:uri="http://purl.org/dc/terms/"/>
    <ds:schemaRef ds:uri="http://purl.org/dc/elements/1.1/"/>
    <ds:schemaRef ds:uri="73b93eb7-2519-4752-82d2-58bc6426607c"/>
    <ds:schemaRef ds:uri="http://schemas.microsoft.com/office/infopath/2007/PartnerControls"/>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F3DA41D4-C8CB-4B9F-B1AF-5305593EBFBD}">
  <ds:schemaRefs>
    <ds:schemaRef ds:uri="http://schemas.microsoft.com/sharepoint/v3/contenttype/forms"/>
  </ds:schemaRefs>
</ds:datastoreItem>
</file>

<file path=customXml/itemProps3.xml><?xml version="1.0" encoding="utf-8"?>
<ds:datastoreItem xmlns:ds="http://schemas.openxmlformats.org/officeDocument/2006/customXml" ds:itemID="{DE69D163-EB46-4603-AD98-F2DF8D9E76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1de1fe9-3667-410e-8680-6f84dceeecfe"/>
    <ds:schemaRef ds:uri="73b93eb7-2519-4752-82d2-58bc6426607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16432</TotalTime>
  <Words>1560</Words>
  <Application>Microsoft Office PowerPoint</Application>
  <PresentationFormat>Widescreen</PresentationFormat>
  <Paragraphs>467</Paragraphs>
  <Slides>16</Slides>
  <Notes>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vt:i4>
      </vt:variant>
    </vt:vector>
  </HeadingPairs>
  <TitlesOfParts>
    <vt:vector size="26" baseType="lpstr">
      <vt:lpstr>Aptos</vt:lpstr>
      <vt:lpstr>Aptos Display</vt:lpstr>
      <vt:lpstr>Arial</vt:lpstr>
      <vt:lpstr>Calibri</vt:lpstr>
      <vt:lpstr>Calibri Light</vt:lpstr>
      <vt:lpstr>Comic Sans MS</vt:lpstr>
      <vt:lpstr>Poppins</vt:lpstr>
      <vt:lpstr>Raleway</vt:lpstr>
      <vt:lpstr>Times New Roman</vt:lpstr>
      <vt:lpstr>Office Theme</vt:lpstr>
      <vt:lpstr>PowerPoint Presentation</vt:lpstr>
      <vt:lpstr>Outline</vt:lpstr>
      <vt:lpstr>PowerPoint Presentation</vt:lpstr>
      <vt:lpstr>PowerPoint Presentation</vt:lpstr>
      <vt:lpstr>PowerPoint Presentation</vt:lpstr>
      <vt:lpstr>PowerPoint Presentation</vt:lpstr>
      <vt:lpstr>PowerPoint Presentation</vt:lpstr>
      <vt:lpstr>Related Work</vt:lpstr>
      <vt:lpstr>PowerPoint Presentation</vt:lpstr>
      <vt:lpstr>PowerPoint Presentation</vt:lpstr>
      <vt:lpstr>PowerPoint Presentation</vt:lpstr>
      <vt:lpstr>Results</vt:lpstr>
      <vt:lpstr>PowerPoint Presentation</vt:lpstr>
      <vt:lpstr>PowerPoint Presentation</vt:lpstr>
      <vt:lpstr>Conclusion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Akanksha Dixit</dc:creator>
  <cp:lastModifiedBy>Smruti Ranjan Sarangi</cp:lastModifiedBy>
  <cp:revision>108</cp:revision>
  <dcterms:created xsi:type="dcterms:W3CDTF">2025-07-30T04:42:55Z</dcterms:created>
  <dcterms:modified xsi:type="dcterms:W3CDTF">2026-07-30T11:08:38Z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0x0101004F205C47597AED4BA9DDE11A5F4BDD65</vt:lpwstr>
  </property>
</Properties>
</file>