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78" r:id="rId1"/>
    <p:sldMasterId id="2147483937" r:id="rId2"/>
    <p:sldMasterId id="2147483990" r:id="rId3"/>
  </p:sldMasterIdLst>
  <p:notesMasterIdLst>
    <p:notesMasterId r:id="rId18"/>
  </p:notesMasterIdLst>
  <p:handoutMasterIdLst>
    <p:handoutMasterId r:id="rId19"/>
  </p:handoutMasterIdLst>
  <p:sldIdLst>
    <p:sldId id="448" r:id="rId4"/>
    <p:sldId id="429" r:id="rId5"/>
    <p:sldId id="449" r:id="rId6"/>
    <p:sldId id="406" r:id="rId7"/>
    <p:sldId id="427" r:id="rId8"/>
    <p:sldId id="435" r:id="rId9"/>
    <p:sldId id="407" r:id="rId10"/>
    <p:sldId id="408" r:id="rId11"/>
    <p:sldId id="410" r:id="rId12"/>
    <p:sldId id="451" r:id="rId13"/>
    <p:sldId id="430" r:id="rId14"/>
    <p:sldId id="365" r:id="rId15"/>
    <p:sldId id="447" r:id="rId16"/>
    <p:sldId id="44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ABD7"/>
    <a:srgbClr val="9FD7EB"/>
    <a:srgbClr val="9694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3C4799-E0BA-4E60-385A-CBFBBC694D3C}" v="25" dt="2020-07-30T15:17:31.384"/>
    <p1510:client id="{3F9FCC2D-1338-E7D8-9D50-8E33339D35B7}" v="361" dt="2020-07-30T14:07:02.402"/>
    <p1510:client id="{4A1D8933-8943-E3DA-1AA1-3153CF08BCB7}" v="456" dt="2020-08-01T14:37:45.308"/>
    <p1510:client id="{6C733F8E-6262-A772-AF80-63D92769C9D2}" v="71" dt="2021-11-13T13:10:24.414"/>
    <p1510:client id="{6C9EC6DB-AA92-048A-8230-3F33EC5C4B8E}" v="1053" dt="2020-08-01T17:10:34.739"/>
    <p1510:client id="{74AB8EDE-FA0B-5604-365D-C1B38F3D44C2}" v="2" dt="2021-11-13T14:26:59.992"/>
    <p1510:client id="{7C981506-2574-5517-9506-F4931AE2B3FC}" v="1784" dt="2020-08-11T07:28:15.103"/>
    <p1510:client id="{93CB5D9A-3DC3-3A18-F077-E20575283FBB}" v="507" dt="2020-08-02T14:17:27.408"/>
    <p1510:client id="{DE5FCA03-B809-8112-144B-1FB6AC8BF5E9}" v="1" dt="2020-08-05T04:07:02.642"/>
    <p1510:client id="{EA744BB5-DAF0-A4C6-65BF-DDDD46AB0D52}" v="955" dt="2020-08-02T17:11:20.649"/>
    <p1510:client id="{F62BBA03-6293-933F-B516-679D2DA90103}" v="4" dt="2021-10-13T05:33:06.2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6" autoAdjust="0"/>
    <p:restoredTop sz="95226" autoAdjust="0"/>
  </p:normalViewPr>
  <p:slideViewPr>
    <p:cSldViewPr snapToGrid="0">
      <p:cViewPr varScale="1">
        <p:scale>
          <a:sx n="67" d="100"/>
          <a:sy n="67" d="100"/>
        </p:scale>
        <p:origin x="49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ksha Moolchandani" userId="S::anz158482@iitd.ac.in::cc7865ff-25ef-4502-8925-9f0638432a8e" providerId="AD" clId="Web-{74AB8EDE-FA0B-5604-365D-C1B38F3D44C2}"/>
    <pc:docChg chg="modSld">
      <pc:chgData name="Diksha Moolchandani" userId="S::anz158482@iitd.ac.in::cc7865ff-25ef-4502-8925-9f0638432a8e" providerId="AD" clId="Web-{74AB8EDE-FA0B-5604-365D-C1B38F3D44C2}" dt="2021-11-13T14:26:59.992" v="1" actId="1076"/>
      <pc:docMkLst>
        <pc:docMk/>
      </pc:docMkLst>
      <pc:sldChg chg="modSp">
        <pc:chgData name="Diksha Moolchandani" userId="S::anz158482@iitd.ac.in::cc7865ff-25ef-4502-8925-9f0638432a8e" providerId="AD" clId="Web-{74AB8EDE-FA0B-5604-365D-C1B38F3D44C2}" dt="2021-11-13T14:26:59.992" v="1" actId="1076"/>
        <pc:sldMkLst>
          <pc:docMk/>
          <pc:sldMk cId="3051235847" sldId="448"/>
        </pc:sldMkLst>
        <pc:spChg chg="mod">
          <ac:chgData name="Diksha Moolchandani" userId="S::anz158482@iitd.ac.in::cc7865ff-25ef-4502-8925-9f0638432a8e" providerId="AD" clId="Web-{74AB8EDE-FA0B-5604-365D-C1B38F3D44C2}" dt="2021-11-13T14:26:59.976" v="0" actId="1076"/>
          <ac:spMkLst>
            <pc:docMk/>
            <pc:sldMk cId="3051235847" sldId="448"/>
            <ac:spMk id="6" creationId="{00000000-0000-0000-0000-000000000000}"/>
          </ac:spMkLst>
        </pc:spChg>
        <pc:spChg chg="mod">
          <ac:chgData name="Diksha Moolchandani" userId="S::anz158482@iitd.ac.in::cc7865ff-25ef-4502-8925-9f0638432a8e" providerId="AD" clId="Web-{74AB8EDE-FA0B-5604-365D-C1B38F3D44C2}" dt="2021-11-13T14:26:59.992" v="1" actId="1076"/>
          <ac:spMkLst>
            <pc:docMk/>
            <pc:sldMk cId="3051235847" sldId="448"/>
            <ac:spMk id="7" creationId="{00000000-0000-0000-0000-000000000000}"/>
          </ac:spMkLst>
        </pc:spChg>
      </pc:sldChg>
    </pc:docChg>
  </pc:docChgLst>
  <pc:docChgLst>
    <pc:chgData name="Diksha Moolchandani" userId="S::anz158482@iitd.ac.in::cc7865ff-25ef-4502-8925-9f0638432a8e" providerId="AD" clId="Web-{6C733F8E-6262-A772-AF80-63D92769C9D2}"/>
    <pc:docChg chg="addSld delSld modSld addMainMaster delMainMaster">
      <pc:chgData name="Diksha Moolchandani" userId="S::anz158482@iitd.ac.in::cc7865ff-25ef-4502-8925-9f0638432a8e" providerId="AD" clId="Web-{6C733F8E-6262-A772-AF80-63D92769C9D2}" dt="2021-11-13T13:10:24.414" v="71" actId="20577"/>
      <pc:docMkLst>
        <pc:docMk/>
      </pc:docMkLst>
      <pc:sldChg chg="del">
        <pc:chgData name="Diksha Moolchandani" userId="S::anz158482@iitd.ac.in::cc7865ff-25ef-4502-8925-9f0638432a8e" providerId="AD" clId="Web-{6C733F8E-6262-A772-AF80-63D92769C9D2}" dt="2021-11-13T12:49:44.369" v="24"/>
        <pc:sldMkLst>
          <pc:docMk/>
          <pc:sldMk cId="109857222" sldId="256"/>
        </pc:sldMkLst>
      </pc:sldChg>
      <pc:sldChg chg="del">
        <pc:chgData name="Diksha Moolchandani" userId="S::anz158482@iitd.ac.in::cc7865ff-25ef-4502-8925-9f0638432a8e" providerId="AD" clId="Web-{6C733F8E-6262-A772-AF80-63D92769C9D2}" dt="2021-11-13T12:49:44.338" v="19"/>
        <pc:sldMkLst>
          <pc:docMk/>
          <pc:sldMk cId="0" sldId="260"/>
        </pc:sldMkLst>
      </pc:sldChg>
      <pc:sldChg chg="del">
        <pc:chgData name="Diksha Moolchandani" userId="S::anz158482@iitd.ac.in::cc7865ff-25ef-4502-8925-9f0638432a8e" providerId="AD" clId="Web-{6C733F8E-6262-A772-AF80-63D92769C9D2}" dt="2021-11-13T12:49:44.166" v="10"/>
        <pc:sldMkLst>
          <pc:docMk/>
          <pc:sldMk cId="3045778166" sldId="299"/>
        </pc:sldMkLst>
      </pc:sldChg>
      <pc:sldChg chg="del">
        <pc:chgData name="Diksha Moolchandani" userId="S::anz158482@iitd.ac.in::cc7865ff-25ef-4502-8925-9f0638432a8e" providerId="AD" clId="Web-{6C733F8E-6262-A772-AF80-63D92769C9D2}" dt="2021-11-13T12:49:43.822" v="6"/>
        <pc:sldMkLst>
          <pc:docMk/>
          <pc:sldMk cId="4234499596" sldId="300"/>
        </pc:sldMkLst>
      </pc:sldChg>
      <pc:sldChg chg="del">
        <pc:chgData name="Diksha Moolchandani" userId="S::anz158482@iitd.ac.in::cc7865ff-25ef-4502-8925-9f0638432a8e" providerId="AD" clId="Web-{6C733F8E-6262-A772-AF80-63D92769C9D2}" dt="2021-11-13T12:49:43.822" v="5"/>
        <pc:sldMkLst>
          <pc:docMk/>
          <pc:sldMk cId="776897804" sldId="302"/>
        </pc:sldMkLst>
      </pc:sldChg>
      <pc:sldChg chg="del">
        <pc:chgData name="Diksha Moolchandani" userId="S::anz158482@iitd.ac.in::cc7865ff-25ef-4502-8925-9f0638432a8e" providerId="AD" clId="Web-{6C733F8E-6262-A772-AF80-63D92769C9D2}" dt="2021-11-13T12:49:43.807" v="4"/>
        <pc:sldMkLst>
          <pc:docMk/>
          <pc:sldMk cId="18313900" sldId="303"/>
        </pc:sldMkLst>
      </pc:sldChg>
      <pc:sldChg chg="del">
        <pc:chgData name="Diksha Moolchandani" userId="S::anz158482@iitd.ac.in::cc7865ff-25ef-4502-8925-9f0638432a8e" providerId="AD" clId="Web-{6C733F8E-6262-A772-AF80-63D92769C9D2}" dt="2021-11-13T12:49:44.369" v="23"/>
        <pc:sldMkLst>
          <pc:docMk/>
          <pc:sldMk cId="2767709444" sldId="305"/>
        </pc:sldMkLst>
      </pc:sldChg>
      <pc:sldChg chg="del">
        <pc:chgData name="Diksha Moolchandani" userId="S::anz158482@iitd.ac.in::cc7865ff-25ef-4502-8925-9f0638432a8e" providerId="AD" clId="Web-{6C733F8E-6262-A772-AF80-63D92769C9D2}" dt="2021-11-13T12:49:44.166" v="11"/>
        <pc:sldMkLst>
          <pc:docMk/>
          <pc:sldMk cId="3197288454" sldId="306"/>
        </pc:sldMkLst>
      </pc:sldChg>
      <pc:sldChg chg="del">
        <pc:chgData name="Diksha Moolchandani" userId="S::anz158482@iitd.ac.in::cc7865ff-25ef-4502-8925-9f0638432a8e" providerId="AD" clId="Web-{6C733F8E-6262-A772-AF80-63D92769C9D2}" dt="2021-11-13T12:49:44.354" v="22"/>
        <pc:sldMkLst>
          <pc:docMk/>
          <pc:sldMk cId="1976298979" sldId="327"/>
        </pc:sldMkLst>
      </pc:sldChg>
      <pc:sldChg chg="del">
        <pc:chgData name="Diksha Moolchandani" userId="S::anz158482@iitd.ac.in::cc7865ff-25ef-4502-8925-9f0638432a8e" providerId="AD" clId="Web-{6C733F8E-6262-A772-AF80-63D92769C9D2}" dt="2021-11-13T12:49:44.088" v="7"/>
        <pc:sldMkLst>
          <pc:docMk/>
          <pc:sldMk cId="107350647" sldId="336"/>
        </pc:sldMkLst>
      </pc:sldChg>
      <pc:sldChg chg="del">
        <pc:chgData name="Diksha Moolchandani" userId="S::anz158482@iitd.ac.in::cc7865ff-25ef-4502-8925-9f0638432a8e" providerId="AD" clId="Web-{6C733F8E-6262-A772-AF80-63D92769C9D2}" dt="2021-11-13T12:49:44.151" v="9"/>
        <pc:sldMkLst>
          <pc:docMk/>
          <pc:sldMk cId="525038798" sldId="337"/>
        </pc:sldMkLst>
      </pc:sldChg>
      <pc:sldChg chg="del">
        <pc:chgData name="Diksha Moolchandani" userId="S::anz158482@iitd.ac.in::cc7865ff-25ef-4502-8925-9f0638432a8e" providerId="AD" clId="Web-{6C733F8E-6262-A772-AF80-63D92769C9D2}" dt="2021-11-13T12:49:44.151" v="8"/>
        <pc:sldMkLst>
          <pc:docMk/>
          <pc:sldMk cId="3855150172" sldId="343"/>
        </pc:sldMkLst>
      </pc:sldChg>
      <pc:sldChg chg="del">
        <pc:chgData name="Diksha Moolchandani" userId="S::anz158482@iitd.ac.in::cc7865ff-25ef-4502-8925-9f0638432a8e" providerId="AD" clId="Web-{6C733F8E-6262-A772-AF80-63D92769C9D2}" dt="2021-11-13T12:49:44.322" v="16"/>
        <pc:sldMkLst>
          <pc:docMk/>
          <pc:sldMk cId="0" sldId="352"/>
        </pc:sldMkLst>
      </pc:sldChg>
      <pc:sldChg chg="del">
        <pc:chgData name="Diksha Moolchandani" userId="S::anz158482@iitd.ac.in::cc7865ff-25ef-4502-8925-9f0638432a8e" providerId="AD" clId="Web-{6C733F8E-6262-A772-AF80-63D92769C9D2}" dt="2021-11-13T12:49:44.229" v="15"/>
        <pc:sldMkLst>
          <pc:docMk/>
          <pc:sldMk cId="0" sldId="360"/>
        </pc:sldMkLst>
      </pc:sldChg>
      <pc:sldChg chg="del">
        <pc:chgData name="Diksha Moolchandani" userId="S::anz158482@iitd.ac.in::cc7865ff-25ef-4502-8925-9f0638432a8e" providerId="AD" clId="Web-{6C733F8E-6262-A772-AF80-63D92769C9D2}" dt="2021-11-13T12:49:44.213" v="14"/>
        <pc:sldMkLst>
          <pc:docMk/>
          <pc:sldMk cId="0" sldId="361"/>
        </pc:sldMkLst>
      </pc:sldChg>
      <pc:sldChg chg="modSp mod modClrScheme chgLayout">
        <pc:chgData name="Diksha Moolchandani" userId="S::anz158482@iitd.ac.in::cc7865ff-25ef-4502-8925-9f0638432a8e" providerId="AD" clId="Web-{6C733F8E-6262-A772-AF80-63D92769C9D2}" dt="2021-11-13T12:55:40.096" v="47"/>
        <pc:sldMkLst>
          <pc:docMk/>
          <pc:sldMk cId="1664271677" sldId="365"/>
        </pc:sldMkLst>
        <pc:picChg chg="mod ord">
          <ac:chgData name="Diksha Moolchandani" userId="S::anz158482@iitd.ac.in::cc7865ff-25ef-4502-8925-9f0638432a8e" providerId="AD" clId="Web-{6C733F8E-6262-A772-AF80-63D92769C9D2}" dt="2021-11-13T12:55:40.096" v="47"/>
          <ac:picMkLst>
            <pc:docMk/>
            <pc:sldMk cId="1664271677" sldId="365"/>
            <ac:picMk id="5" creationId="{F706671F-8C1F-41B4-83C6-12E89DCB791A}"/>
          </ac:picMkLst>
        </pc:picChg>
      </pc:sldChg>
      <pc:sldChg chg="del">
        <pc:chgData name="Diksha Moolchandani" userId="S::anz158482@iitd.ac.in::cc7865ff-25ef-4502-8925-9f0638432a8e" providerId="AD" clId="Web-{6C733F8E-6262-A772-AF80-63D92769C9D2}" dt="2021-11-13T12:49:44.166" v="13"/>
        <pc:sldMkLst>
          <pc:docMk/>
          <pc:sldMk cId="3058779882" sldId="374"/>
        </pc:sldMkLst>
      </pc:sldChg>
      <pc:sldChg chg="del">
        <pc:chgData name="Diksha Moolchandani" userId="S::anz158482@iitd.ac.in::cc7865ff-25ef-4502-8925-9f0638432a8e" providerId="AD" clId="Web-{6C733F8E-6262-A772-AF80-63D92769C9D2}" dt="2021-11-13T12:50:00.182" v="40"/>
        <pc:sldMkLst>
          <pc:docMk/>
          <pc:sldMk cId="3164284547" sldId="379"/>
        </pc:sldMkLst>
      </pc:sldChg>
      <pc:sldChg chg="del">
        <pc:chgData name="Diksha Moolchandani" userId="S::anz158482@iitd.ac.in::cc7865ff-25ef-4502-8925-9f0638432a8e" providerId="AD" clId="Web-{6C733F8E-6262-A772-AF80-63D92769C9D2}" dt="2021-11-13T12:50:00.167" v="39"/>
        <pc:sldMkLst>
          <pc:docMk/>
          <pc:sldMk cId="4118401014" sldId="380"/>
        </pc:sldMkLst>
      </pc:sldChg>
      <pc:sldChg chg="del">
        <pc:chgData name="Diksha Moolchandani" userId="S::anz158482@iitd.ac.in::cc7865ff-25ef-4502-8925-9f0638432a8e" providerId="AD" clId="Web-{6C733F8E-6262-A772-AF80-63D92769C9D2}" dt="2021-11-13T12:50:00.182" v="41"/>
        <pc:sldMkLst>
          <pc:docMk/>
          <pc:sldMk cId="2017678703" sldId="381"/>
        </pc:sldMkLst>
      </pc:sldChg>
      <pc:sldChg chg="del">
        <pc:chgData name="Diksha Moolchandani" userId="S::anz158482@iitd.ac.in::cc7865ff-25ef-4502-8925-9f0638432a8e" providerId="AD" clId="Web-{6C733F8E-6262-A772-AF80-63D92769C9D2}" dt="2021-11-13T12:50:00.151" v="38"/>
        <pc:sldMkLst>
          <pc:docMk/>
          <pc:sldMk cId="4069483642" sldId="382"/>
        </pc:sldMkLst>
      </pc:sldChg>
      <pc:sldChg chg="del">
        <pc:chgData name="Diksha Moolchandani" userId="S::anz158482@iitd.ac.in::cc7865ff-25ef-4502-8925-9f0638432a8e" providerId="AD" clId="Web-{6C733F8E-6262-A772-AF80-63D92769C9D2}" dt="2021-11-13T12:50:00.151" v="37"/>
        <pc:sldMkLst>
          <pc:docMk/>
          <pc:sldMk cId="3248396643" sldId="383"/>
        </pc:sldMkLst>
      </pc:sldChg>
      <pc:sldChg chg="del">
        <pc:chgData name="Diksha Moolchandani" userId="S::anz158482@iitd.ac.in::cc7865ff-25ef-4502-8925-9f0638432a8e" providerId="AD" clId="Web-{6C733F8E-6262-A772-AF80-63D92769C9D2}" dt="2021-11-13T12:50:00.151" v="36"/>
        <pc:sldMkLst>
          <pc:docMk/>
          <pc:sldMk cId="2387967968" sldId="384"/>
        </pc:sldMkLst>
      </pc:sldChg>
      <pc:sldChg chg="del">
        <pc:chgData name="Diksha Moolchandani" userId="S::anz158482@iitd.ac.in::cc7865ff-25ef-4502-8925-9f0638432a8e" providerId="AD" clId="Web-{6C733F8E-6262-A772-AF80-63D92769C9D2}" dt="2021-11-13T12:50:00.135" v="35"/>
        <pc:sldMkLst>
          <pc:docMk/>
          <pc:sldMk cId="2608092266" sldId="389"/>
        </pc:sldMkLst>
      </pc:sldChg>
      <pc:sldChg chg="del">
        <pc:chgData name="Diksha Moolchandani" userId="S::anz158482@iitd.ac.in::cc7865ff-25ef-4502-8925-9f0638432a8e" providerId="AD" clId="Web-{6C733F8E-6262-A772-AF80-63D92769C9D2}" dt="2021-11-13T12:50:00.135" v="34"/>
        <pc:sldMkLst>
          <pc:docMk/>
          <pc:sldMk cId="4248618228" sldId="391"/>
        </pc:sldMkLst>
      </pc:sldChg>
      <pc:sldChg chg="del">
        <pc:chgData name="Diksha Moolchandani" userId="S::anz158482@iitd.ac.in::cc7865ff-25ef-4502-8925-9f0638432a8e" providerId="AD" clId="Web-{6C733F8E-6262-A772-AF80-63D92769C9D2}" dt="2021-11-13T12:50:00.057" v="31"/>
        <pc:sldMkLst>
          <pc:docMk/>
          <pc:sldMk cId="3882010888" sldId="398"/>
        </pc:sldMkLst>
      </pc:sldChg>
      <pc:sldChg chg="del">
        <pc:chgData name="Diksha Moolchandani" userId="S::anz158482@iitd.ac.in::cc7865ff-25ef-4502-8925-9f0638432a8e" providerId="AD" clId="Web-{6C733F8E-6262-A772-AF80-63D92769C9D2}" dt="2021-11-13T12:50:00.057" v="30"/>
        <pc:sldMkLst>
          <pc:docMk/>
          <pc:sldMk cId="4049846109" sldId="399"/>
        </pc:sldMkLst>
      </pc:sldChg>
      <pc:sldChg chg="modSp mod modClrScheme chgLayout">
        <pc:chgData name="Diksha Moolchandani" userId="S::anz158482@iitd.ac.in::cc7865ff-25ef-4502-8925-9f0638432a8e" providerId="AD" clId="Web-{6C733F8E-6262-A772-AF80-63D92769C9D2}" dt="2021-11-13T12:55:40.096" v="47"/>
        <pc:sldMkLst>
          <pc:docMk/>
          <pc:sldMk cId="3118723214" sldId="406"/>
        </pc:sldMkLst>
        <pc:spChg chg="mod ord">
          <ac:chgData name="Diksha Moolchandani" userId="S::anz158482@iitd.ac.in::cc7865ff-25ef-4502-8925-9f0638432a8e" providerId="AD" clId="Web-{6C733F8E-6262-A772-AF80-63D92769C9D2}" dt="2021-11-13T12:55:40.096" v="47"/>
          <ac:spMkLst>
            <pc:docMk/>
            <pc:sldMk cId="3118723214" sldId="406"/>
            <ac:spMk id="399" creationId="{00000000-0000-0000-0000-000000000000}"/>
          </ac:spMkLst>
        </pc:spChg>
      </pc:sldChg>
      <pc:sldChg chg="modSp mod modClrScheme chgLayout">
        <pc:chgData name="Diksha Moolchandani" userId="S::anz158482@iitd.ac.in::cc7865ff-25ef-4502-8925-9f0638432a8e" providerId="AD" clId="Web-{6C733F8E-6262-A772-AF80-63D92769C9D2}" dt="2021-11-13T12:55:40.096" v="47"/>
        <pc:sldMkLst>
          <pc:docMk/>
          <pc:sldMk cId="2607768116" sldId="407"/>
        </pc:sldMkLst>
        <pc:spChg chg="mod ord">
          <ac:chgData name="Diksha Moolchandani" userId="S::anz158482@iitd.ac.in::cc7865ff-25ef-4502-8925-9f0638432a8e" providerId="AD" clId="Web-{6C733F8E-6262-A772-AF80-63D92769C9D2}" dt="2021-11-13T12:55:40.096" v="47"/>
          <ac:spMkLst>
            <pc:docMk/>
            <pc:sldMk cId="2607768116" sldId="407"/>
            <ac:spMk id="399" creationId="{00000000-0000-0000-0000-000000000000}"/>
          </ac:spMkLst>
        </pc:spChg>
      </pc:sldChg>
      <pc:sldChg chg="modSp mod modClrScheme chgLayout">
        <pc:chgData name="Diksha Moolchandani" userId="S::anz158482@iitd.ac.in::cc7865ff-25ef-4502-8925-9f0638432a8e" providerId="AD" clId="Web-{6C733F8E-6262-A772-AF80-63D92769C9D2}" dt="2021-11-13T12:55:40.096" v="47"/>
        <pc:sldMkLst>
          <pc:docMk/>
          <pc:sldMk cId="3660080750" sldId="408"/>
        </pc:sldMkLst>
        <pc:spChg chg="mod ord">
          <ac:chgData name="Diksha Moolchandani" userId="S::anz158482@iitd.ac.in::cc7865ff-25ef-4502-8925-9f0638432a8e" providerId="AD" clId="Web-{6C733F8E-6262-A772-AF80-63D92769C9D2}" dt="2021-11-13T12:55:40.096" v="47"/>
          <ac:spMkLst>
            <pc:docMk/>
            <pc:sldMk cId="3660080750" sldId="408"/>
            <ac:spMk id="399" creationId="{00000000-0000-0000-0000-000000000000}"/>
          </ac:spMkLst>
        </pc:spChg>
      </pc:sldChg>
      <pc:sldChg chg="modSp mod modClrScheme chgLayout">
        <pc:chgData name="Diksha Moolchandani" userId="S::anz158482@iitd.ac.in::cc7865ff-25ef-4502-8925-9f0638432a8e" providerId="AD" clId="Web-{6C733F8E-6262-A772-AF80-63D92769C9D2}" dt="2021-11-13T12:55:40.096" v="47"/>
        <pc:sldMkLst>
          <pc:docMk/>
          <pc:sldMk cId="1728341071" sldId="410"/>
        </pc:sldMkLst>
        <pc:spChg chg="mod ord">
          <ac:chgData name="Diksha Moolchandani" userId="S::anz158482@iitd.ac.in::cc7865ff-25ef-4502-8925-9f0638432a8e" providerId="AD" clId="Web-{6C733F8E-6262-A772-AF80-63D92769C9D2}" dt="2021-11-13T12:55:40.096" v="47"/>
          <ac:spMkLst>
            <pc:docMk/>
            <pc:sldMk cId="1728341071" sldId="410"/>
            <ac:spMk id="399" creationId="{00000000-0000-0000-0000-000000000000}"/>
          </ac:spMkLst>
        </pc:spChg>
      </pc:sldChg>
      <pc:sldChg chg="del">
        <pc:chgData name="Diksha Moolchandani" userId="S::anz158482@iitd.ac.in::cc7865ff-25ef-4502-8925-9f0638432a8e" providerId="AD" clId="Web-{6C733F8E-6262-A772-AF80-63D92769C9D2}" dt="2021-11-13T12:49:44.354" v="21"/>
        <pc:sldMkLst>
          <pc:docMk/>
          <pc:sldMk cId="3502894087" sldId="419"/>
        </pc:sldMkLst>
      </pc:sldChg>
      <pc:sldChg chg="del">
        <pc:chgData name="Diksha Moolchandani" userId="S::anz158482@iitd.ac.in::cc7865ff-25ef-4502-8925-9f0638432a8e" providerId="AD" clId="Web-{6C733F8E-6262-A772-AF80-63D92769C9D2}" dt="2021-11-13T12:49:43.807" v="2"/>
        <pc:sldMkLst>
          <pc:docMk/>
          <pc:sldMk cId="1100745671" sldId="424"/>
        </pc:sldMkLst>
      </pc:sldChg>
      <pc:sldChg chg="del">
        <pc:chgData name="Diksha Moolchandani" userId="S::anz158482@iitd.ac.in::cc7865ff-25ef-4502-8925-9f0638432a8e" providerId="AD" clId="Web-{6C733F8E-6262-A772-AF80-63D92769C9D2}" dt="2021-11-13T12:49:44.338" v="18"/>
        <pc:sldMkLst>
          <pc:docMk/>
          <pc:sldMk cId="4049457299" sldId="425"/>
        </pc:sldMkLst>
      </pc:sldChg>
      <pc:sldChg chg="del">
        <pc:chgData name="Diksha Moolchandani" userId="S::anz158482@iitd.ac.in::cc7865ff-25ef-4502-8925-9f0638432a8e" providerId="AD" clId="Web-{6C733F8E-6262-A772-AF80-63D92769C9D2}" dt="2021-11-13T12:49:44.338" v="17"/>
        <pc:sldMkLst>
          <pc:docMk/>
          <pc:sldMk cId="911682083" sldId="426"/>
        </pc:sldMkLst>
      </pc:sldChg>
      <pc:sldChg chg="modSp mod modClrScheme chgLayout">
        <pc:chgData name="Diksha Moolchandani" userId="S::anz158482@iitd.ac.in::cc7865ff-25ef-4502-8925-9f0638432a8e" providerId="AD" clId="Web-{6C733F8E-6262-A772-AF80-63D92769C9D2}" dt="2021-11-13T12:55:40.096" v="47"/>
        <pc:sldMkLst>
          <pc:docMk/>
          <pc:sldMk cId="810671757" sldId="427"/>
        </pc:sldMkLst>
        <pc:spChg chg="mod ord">
          <ac:chgData name="Diksha Moolchandani" userId="S::anz158482@iitd.ac.in::cc7865ff-25ef-4502-8925-9f0638432a8e" providerId="AD" clId="Web-{6C733F8E-6262-A772-AF80-63D92769C9D2}" dt="2021-11-13T12:55:40.096" v="47"/>
          <ac:spMkLst>
            <pc:docMk/>
            <pc:sldMk cId="810671757" sldId="427"/>
            <ac:spMk id="399" creationId="{00000000-0000-0000-0000-000000000000}"/>
          </ac:spMkLst>
        </pc:spChg>
      </pc:sldChg>
      <pc:sldChg chg="del">
        <pc:chgData name="Diksha Moolchandani" userId="S::anz158482@iitd.ac.in::cc7865ff-25ef-4502-8925-9f0638432a8e" providerId="AD" clId="Web-{6C733F8E-6262-A772-AF80-63D92769C9D2}" dt="2021-11-13T12:49:43.807" v="1"/>
        <pc:sldMkLst>
          <pc:docMk/>
          <pc:sldMk cId="957154288" sldId="428"/>
        </pc:sldMkLst>
      </pc:sldChg>
      <pc:sldChg chg="modSp mod modClrScheme chgLayout">
        <pc:chgData name="Diksha Moolchandani" userId="S::anz158482@iitd.ac.in::cc7865ff-25ef-4502-8925-9f0638432a8e" providerId="AD" clId="Web-{6C733F8E-6262-A772-AF80-63D92769C9D2}" dt="2021-11-13T12:55:40.096" v="47"/>
        <pc:sldMkLst>
          <pc:docMk/>
          <pc:sldMk cId="4127764200" sldId="429"/>
        </pc:sldMkLst>
        <pc:spChg chg="mod ord">
          <ac:chgData name="Diksha Moolchandani" userId="S::anz158482@iitd.ac.in::cc7865ff-25ef-4502-8925-9f0638432a8e" providerId="AD" clId="Web-{6C733F8E-6262-A772-AF80-63D92769C9D2}" dt="2021-11-13T12:55:40.096" v="47"/>
          <ac:spMkLst>
            <pc:docMk/>
            <pc:sldMk cId="4127764200" sldId="429"/>
            <ac:spMk id="393" creationId="{00000000-0000-0000-0000-000000000000}"/>
          </ac:spMkLst>
        </pc:spChg>
        <pc:spChg chg="mod ord">
          <ac:chgData name="Diksha Moolchandani" userId="S::anz158482@iitd.ac.in::cc7865ff-25ef-4502-8925-9f0638432a8e" providerId="AD" clId="Web-{6C733F8E-6262-A772-AF80-63D92769C9D2}" dt="2021-11-13T12:55:40.096" v="47"/>
          <ac:spMkLst>
            <pc:docMk/>
            <pc:sldMk cId="4127764200" sldId="429"/>
            <ac:spMk id="399" creationId="{00000000-0000-0000-0000-000000000000}"/>
          </ac:spMkLst>
        </pc:spChg>
      </pc:sldChg>
      <pc:sldChg chg="del">
        <pc:chgData name="Diksha Moolchandani" userId="S::anz158482@iitd.ac.in::cc7865ff-25ef-4502-8925-9f0638432a8e" providerId="AD" clId="Web-{6C733F8E-6262-A772-AF80-63D92769C9D2}" dt="2021-11-13T12:50:00.057" v="28"/>
        <pc:sldMkLst>
          <pc:docMk/>
          <pc:sldMk cId="3240587870" sldId="430"/>
        </pc:sldMkLst>
      </pc:sldChg>
      <pc:sldChg chg="del">
        <pc:chgData name="Diksha Moolchandani" userId="S::anz158482@iitd.ac.in::cc7865ff-25ef-4502-8925-9f0638432a8e" providerId="AD" clId="Web-{6C733F8E-6262-A772-AF80-63D92769C9D2}" dt="2021-11-13T12:50:00.042" v="27"/>
        <pc:sldMkLst>
          <pc:docMk/>
          <pc:sldMk cId="3231880913" sldId="431"/>
        </pc:sldMkLst>
      </pc:sldChg>
      <pc:sldChg chg="del">
        <pc:chgData name="Diksha Moolchandani" userId="S::anz158482@iitd.ac.in::cc7865ff-25ef-4502-8925-9f0638432a8e" providerId="AD" clId="Web-{6C733F8E-6262-A772-AF80-63D92769C9D2}" dt="2021-11-13T12:50:00.042" v="26"/>
        <pc:sldMkLst>
          <pc:docMk/>
          <pc:sldMk cId="1127933678" sldId="432"/>
        </pc:sldMkLst>
      </pc:sldChg>
      <pc:sldChg chg="del">
        <pc:chgData name="Diksha Moolchandani" userId="S::anz158482@iitd.ac.in::cc7865ff-25ef-4502-8925-9f0638432a8e" providerId="AD" clId="Web-{6C733F8E-6262-A772-AF80-63D92769C9D2}" dt="2021-11-13T12:50:00.135" v="33"/>
        <pc:sldMkLst>
          <pc:docMk/>
          <pc:sldMk cId="4175412505" sldId="433"/>
        </pc:sldMkLst>
      </pc:sldChg>
      <pc:sldChg chg="del">
        <pc:chgData name="Diksha Moolchandani" userId="S::anz158482@iitd.ac.in::cc7865ff-25ef-4502-8925-9f0638432a8e" providerId="AD" clId="Web-{6C733F8E-6262-A772-AF80-63D92769C9D2}" dt="2021-11-13T12:50:00.042" v="25"/>
        <pc:sldMkLst>
          <pc:docMk/>
          <pc:sldMk cId="3733077068" sldId="434"/>
        </pc:sldMkLst>
      </pc:sldChg>
      <pc:sldChg chg="modSp mod modClrScheme chgLayout">
        <pc:chgData name="Diksha Moolchandani" userId="S::anz158482@iitd.ac.in::cc7865ff-25ef-4502-8925-9f0638432a8e" providerId="AD" clId="Web-{6C733F8E-6262-A772-AF80-63D92769C9D2}" dt="2021-11-13T12:55:40.096" v="47"/>
        <pc:sldMkLst>
          <pc:docMk/>
          <pc:sldMk cId="1228293528" sldId="435"/>
        </pc:sldMkLst>
        <pc:spChg chg="mod ord">
          <ac:chgData name="Diksha Moolchandani" userId="S::anz158482@iitd.ac.in::cc7865ff-25ef-4502-8925-9f0638432a8e" providerId="AD" clId="Web-{6C733F8E-6262-A772-AF80-63D92769C9D2}" dt="2021-11-13T12:55:40.096" v="47"/>
          <ac:spMkLst>
            <pc:docMk/>
            <pc:sldMk cId="1228293528" sldId="435"/>
            <ac:spMk id="399" creationId="{00000000-0000-0000-0000-000000000000}"/>
          </ac:spMkLst>
        </pc:spChg>
      </pc:sldChg>
      <pc:sldChg chg="del">
        <pc:chgData name="Diksha Moolchandani" userId="S::anz158482@iitd.ac.in::cc7865ff-25ef-4502-8925-9f0638432a8e" providerId="AD" clId="Web-{6C733F8E-6262-A772-AF80-63D92769C9D2}" dt="2021-11-13T12:49:43.791" v="0"/>
        <pc:sldMkLst>
          <pc:docMk/>
          <pc:sldMk cId="2129058675" sldId="438"/>
        </pc:sldMkLst>
      </pc:sldChg>
      <pc:sldChg chg="delSp modSp del mod modClrScheme delDesignElem chgLayout">
        <pc:chgData name="Diksha Moolchandani" userId="S::anz158482@iitd.ac.in::cc7865ff-25ef-4502-8925-9f0638432a8e" providerId="AD" clId="Web-{6C733F8E-6262-A772-AF80-63D92769C9D2}" dt="2021-11-13T12:56:36.926" v="69"/>
        <pc:sldMkLst>
          <pc:docMk/>
          <pc:sldMk cId="1260625673" sldId="439"/>
        </pc:sldMkLst>
        <pc:spChg chg="mod">
          <ac:chgData name="Diksha Moolchandani" userId="S::anz158482@iitd.ac.in::cc7865ff-25ef-4502-8925-9f0638432a8e" providerId="AD" clId="Web-{6C733F8E-6262-A772-AF80-63D92769C9D2}" dt="2021-11-13T12:53:25.343" v="45" actId="14100"/>
          <ac:spMkLst>
            <pc:docMk/>
            <pc:sldMk cId="1260625673" sldId="439"/>
            <ac:spMk id="12" creationId="{BBE5B046-F6AD-4780-90B6-C320614AD9CC}"/>
          </ac:spMkLst>
        </pc:spChg>
        <pc:spChg chg="mod ord">
          <ac:chgData name="Diksha Moolchandani" userId="S::anz158482@iitd.ac.in::cc7865ff-25ef-4502-8925-9f0638432a8e" providerId="AD" clId="Web-{6C733F8E-6262-A772-AF80-63D92769C9D2}" dt="2021-11-13T12:55:40.096" v="47"/>
          <ac:spMkLst>
            <pc:docMk/>
            <pc:sldMk cId="1260625673" sldId="439"/>
            <ac:spMk id="89" creationId="{00000000-0000-0000-0000-000000000000}"/>
          </ac:spMkLst>
        </pc:spChg>
        <pc:spChg chg="mod ord">
          <ac:chgData name="Diksha Moolchandani" userId="S::anz158482@iitd.ac.in::cc7865ff-25ef-4502-8925-9f0638432a8e" providerId="AD" clId="Web-{6C733F8E-6262-A772-AF80-63D92769C9D2}" dt="2021-11-13T12:55:40.096" v="47"/>
          <ac:spMkLst>
            <pc:docMk/>
            <pc:sldMk cId="1260625673" sldId="439"/>
            <ac:spMk id="90" creationId="{00000000-0000-0000-0000-000000000000}"/>
          </ac:spMkLst>
        </pc:spChg>
        <pc:spChg chg="del">
          <ac:chgData name="Diksha Moolchandani" userId="S::anz158482@iitd.ac.in::cc7865ff-25ef-4502-8925-9f0638432a8e" providerId="AD" clId="Web-{6C733F8E-6262-A772-AF80-63D92769C9D2}" dt="2021-11-13T12:55:40.096" v="47"/>
          <ac:spMkLst>
            <pc:docMk/>
            <pc:sldMk cId="1260625673" sldId="439"/>
            <ac:spMk id="95" creationId="{4A70F4F6-8761-4016-931A-4535464E4C26}"/>
          </ac:spMkLst>
        </pc:spChg>
        <pc:spChg chg="del">
          <ac:chgData name="Diksha Moolchandani" userId="S::anz158482@iitd.ac.in::cc7865ff-25ef-4502-8925-9f0638432a8e" providerId="AD" clId="Web-{6C733F8E-6262-A772-AF80-63D92769C9D2}" dt="2021-11-13T12:55:40.096" v="47"/>
          <ac:spMkLst>
            <pc:docMk/>
            <pc:sldMk cId="1260625673" sldId="439"/>
            <ac:spMk id="97" creationId="{A5271697-90F1-4A23-8EF2-0179F2EAFACB}"/>
          </ac:spMkLst>
        </pc:spChg>
        <pc:spChg chg="del">
          <ac:chgData name="Diksha Moolchandani" userId="S::anz158482@iitd.ac.in::cc7865ff-25ef-4502-8925-9f0638432a8e" providerId="AD" clId="Web-{6C733F8E-6262-A772-AF80-63D92769C9D2}" dt="2021-11-13T12:55:40.096" v="47"/>
          <ac:spMkLst>
            <pc:docMk/>
            <pc:sldMk cId="1260625673" sldId="439"/>
            <ac:spMk id="121" creationId="{D9F5512A-48E1-4C07-B75E-3CCC517B6804}"/>
          </ac:spMkLst>
        </pc:spChg>
        <pc:grpChg chg="del">
          <ac:chgData name="Diksha Moolchandani" userId="S::anz158482@iitd.ac.in::cc7865ff-25ef-4502-8925-9f0638432a8e" providerId="AD" clId="Web-{6C733F8E-6262-A772-AF80-63D92769C9D2}" dt="2021-11-13T12:55:40.096" v="47"/>
          <ac:grpSpMkLst>
            <pc:docMk/>
            <pc:sldMk cId="1260625673" sldId="439"/>
            <ac:grpSpMk id="99" creationId="{B4C49FD3-CD95-4BA4-8BD3-B4A4C6844FCC}"/>
          </ac:grpSpMkLst>
        </pc:grpChg>
      </pc:sldChg>
      <pc:sldChg chg="del">
        <pc:chgData name="Diksha Moolchandani" userId="S::anz158482@iitd.ac.in::cc7865ff-25ef-4502-8925-9f0638432a8e" providerId="AD" clId="Web-{6C733F8E-6262-A772-AF80-63D92769C9D2}" dt="2021-11-13T12:50:00.182" v="42"/>
        <pc:sldMkLst>
          <pc:docMk/>
          <pc:sldMk cId="1822871027" sldId="440"/>
        </pc:sldMkLst>
      </pc:sldChg>
      <pc:sldChg chg="del">
        <pc:chgData name="Diksha Moolchandani" userId="S::anz158482@iitd.ac.in::cc7865ff-25ef-4502-8925-9f0638432a8e" providerId="AD" clId="Web-{6C733F8E-6262-A772-AF80-63D92769C9D2}" dt="2021-11-13T12:49:44.166" v="12"/>
        <pc:sldMkLst>
          <pc:docMk/>
          <pc:sldMk cId="2394108042" sldId="441"/>
        </pc:sldMkLst>
      </pc:sldChg>
      <pc:sldChg chg="del">
        <pc:chgData name="Diksha Moolchandani" userId="S::anz158482@iitd.ac.in::cc7865ff-25ef-4502-8925-9f0638432a8e" providerId="AD" clId="Web-{6C733F8E-6262-A772-AF80-63D92769C9D2}" dt="2021-11-13T12:49:44.338" v="20"/>
        <pc:sldMkLst>
          <pc:docMk/>
          <pc:sldMk cId="2009492865" sldId="442"/>
        </pc:sldMkLst>
      </pc:sldChg>
      <pc:sldChg chg="del">
        <pc:chgData name="Diksha Moolchandani" userId="S::anz158482@iitd.ac.in::cc7865ff-25ef-4502-8925-9f0638432a8e" providerId="AD" clId="Web-{6C733F8E-6262-A772-AF80-63D92769C9D2}" dt="2021-11-13T12:49:43.807" v="3"/>
        <pc:sldMkLst>
          <pc:docMk/>
          <pc:sldMk cId="2151148433" sldId="443"/>
        </pc:sldMkLst>
      </pc:sldChg>
      <pc:sldChg chg="del">
        <pc:chgData name="Diksha Moolchandani" userId="S::anz158482@iitd.ac.in::cc7865ff-25ef-4502-8925-9f0638432a8e" providerId="AD" clId="Web-{6C733F8E-6262-A772-AF80-63D92769C9D2}" dt="2021-11-13T12:50:00.088" v="32"/>
        <pc:sldMkLst>
          <pc:docMk/>
          <pc:sldMk cId="297139344" sldId="444"/>
        </pc:sldMkLst>
      </pc:sldChg>
      <pc:sldChg chg="del">
        <pc:chgData name="Diksha Moolchandani" userId="S::anz158482@iitd.ac.in::cc7865ff-25ef-4502-8925-9f0638432a8e" providerId="AD" clId="Web-{6C733F8E-6262-A772-AF80-63D92769C9D2}" dt="2021-11-13T12:50:00.057" v="29"/>
        <pc:sldMkLst>
          <pc:docMk/>
          <pc:sldMk cId="440778800" sldId="445"/>
        </pc:sldMkLst>
      </pc:sldChg>
      <pc:sldChg chg="modSp mod modClrScheme chgLayout">
        <pc:chgData name="Diksha Moolchandani" userId="S::anz158482@iitd.ac.in::cc7865ff-25ef-4502-8925-9f0638432a8e" providerId="AD" clId="Web-{6C733F8E-6262-A772-AF80-63D92769C9D2}" dt="2021-11-13T12:55:40.096" v="47"/>
        <pc:sldMkLst>
          <pc:docMk/>
          <pc:sldMk cId="2852804453" sldId="446"/>
        </pc:sldMkLst>
        <pc:spChg chg="mod ord">
          <ac:chgData name="Diksha Moolchandani" userId="S::anz158482@iitd.ac.in::cc7865ff-25ef-4502-8925-9f0638432a8e" providerId="AD" clId="Web-{6C733F8E-6262-A772-AF80-63D92769C9D2}" dt="2021-11-13T12:55:40.096" v="47"/>
          <ac:spMkLst>
            <pc:docMk/>
            <pc:sldMk cId="2852804453" sldId="446"/>
            <ac:spMk id="399" creationId="{00000000-0000-0000-0000-000000000000}"/>
          </ac:spMkLst>
        </pc:spChg>
      </pc:sldChg>
      <pc:sldChg chg="modSp mod modClrScheme chgLayout">
        <pc:chgData name="Diksha Moolchandani" userId="S::anz158482@iitd.ac.in::cc7865ff-25ef-4502-8925-9f0638432a8e" providerId="AD" clId="Web-{6C733F8E-6262-A772-AF80-63D92769C9D2}" dt="2021-11-13T12:55:40.096" v="47"/>
        <pc:sldMkLst>
          <pc:docMk/>
          <pc:sldMk cId="3818259351" sldId="447"/>
        </pc:sldMkLst>
        <pc:spChg chg="mod ord">
          <ac:chgData name="Diksha Moolchandani" userId="S::anz158482@iitd.ac.in::cc7865ff-25ef-4502-8925-9f0638432a8e" providerId="AD" clId="Web-{6C733F8E-6262-A772-AF80-63D92769C9D2}" dt="2021-11-13T12:55:40.096" v="47"/>
          <ac:spMkLst>
            <pc:docMk/>
            <pc:sldMk cId="3818259351" sldId="447"/>
            <ac:spMk id="399" creationId="{00000000-0000-0000-0000-000000000000}"/>
          </ac:spMkLst>
        </pc:spChg>
      </pc:sldChg>
      <pc:sldChg chg="modSp add mod modClrScheme chgLayout">
        <pc:chgData name="Diksha Moolchandani" userId="S::anz158482@iitd.ac.in::cc7865ff-25ef-4502-8925-9f0638432a8e" providerId="AD" clId="Web-{6C733F8E-6262-A772-AF80-63D92769C9D2}" dt="2021-11-13T13:10:24.414" v="71" actId="20577"/>
        <pc:sldMkLst>
          <pc:docMk/>
          <pc:sldMk cId="3051235847" sldId="448"/>
        </pc:sldMkLst>
        <pc:spChg chg="mod ord">
          <ac:chgData name="Diksha Moolchandani" userId="S::anz158482@iitd.ac.in::cc7865ff-25ef-4502-8925-9f0638432a8e" providerId="AD" clId="Web-{6C733F8E-6262-A772-AF80-63D92769C9D2}" dt="2021-11-13T12:56:05.347" v="49" actId="20577"/>
          <ac:spMkLst>
            <pc:docMk/>
            <pc:sldMk cId="3051235847" sldId="448"/>
            <ac:spMk id="6" creationId="{00000000-0000-0000-0000-000000000000}"/>
          </ac:spMkLst>
        </pc:spChg>
        <pc:spChg chg="mod ord">
          <ac:chgData name="Diksha Moolchandani" userId="S::anz158482@iitd.ac.in::cc7865ff-25ef-4502-8925-9f0638432a8e" providerId="AD" clId="Web-{6C733F8E-6262-A772-AF80-63D92769C9D2}" dt="2021-11-13T13:10:24.414" v="71" actId="20577"/>
          <ac:spMkLst>
            <pc:docMk/>
            <pc:sldMk cId="3051235847" sldId="448"/>
            <ac:spMk id="7" creationId="{00000000-0000-0000-0000-000000000000}"/>
          </ac:spMkLst>
        </pc:spChg>
      </pc:sldChg>
      <pc:sldMasterChg chg="del delSldLayout">
        <pc:chgData name="Diksha Moolchandani" userId="S::anz158482@iitd.ac.in::cc7865ff-25ef-4502-8925-9f0638432a8e" providerId="AD" clId="Web-{6C733F8E-6262-A772-AF80-63D92769C9D2}" dt="2021-11-13T12:55:40.096" v="47"/>
        <pc:sldMasterMkLst>
          <pc:docMk/>
          <pc:sldMasterMk cId="532291956" sldId="2147483737"/>
        </pc:sldMasterMkLst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532291956" sldId="2147483737"/>
            <pc:sldLayoutMk cId="3558765402" sldId="2147483738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532291956" sldId="2147483737"/>
            <pc:sldLayoutMk cId="2809576944" sldId="2147483739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532291956" sldId="2147483737"/>
            <pc:sldLayoutMk cId="1290264879" sldId="2147483740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532291956" sldId="2147483737"/>
            <pc:sldLayoutMk cId="344475465" sldId="2147483741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532291956" sldId="2147483737"/>
            <pc:sldLayoutMk cId="1889492080" sldId="2147483742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532291956" sldId="2147483737"/>
            <pc:sldLayoutMk cId="2819699076" sldId="2147483743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532291956" sldId="2147483737"/>
            <pc:sldLayoutMk cId="4287861864" sldId="2147483744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532291956" sldId="2147483737"/>
            <pc:sldLayoutMk cId="1021480978" sldId="2147483745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532291956" sldId="2147483737"/>
            <pc:sldLayoutMk cId="1449232291" sldId="2147483746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532291956" sldId="2147483737"/>
            <pc:sldLayoutMk cId="3061302372" sldId="2147483747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532291956" sldId="2147483737"/>
            <pc:sldLayoutMk cId="979198549" sldId="2147483748"/>
          </pc:sldLayoutMkLst>
        </pc:sldLayoutChg>
      </pc:sldMasterChg>
      <pc:sldMasterChg chg="del delSldLayout">
        <pc:chgData name="Diksha Moolchandani" userId="S::anz158482@iitd.ac.in::cc7865ff-25ef-4502-8925-9f0638432a8e" providerId="AD" clId="Web-{6C733F8E-6262-A772-AF80-63D92769C9D2}" dt="2021-11-13T12:55:40.096" v="47"/>
        <pc:sldMasterMkLst>
          <pc:docMk/>
          <pc:sldMasterMk cId="1632378914" sldId="2147483749"/>
        </pc:sldMasterMkLst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1632378914" sldId="2147483749"/>
            <pc:sldLayoutMk cId="1346054948" sldId="2147483751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1632378914" sldId="2147483749"/>
            <pc:sldLayoutMk cId="2361799801" sldId="2147483752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1632378914" sldId="2147483749"/>
            <pc:sldLayoutMk cId="906079888" sldId="2147483753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1632378914" sldId="2147483749"/>
            <pc:sldLayoutMk cId="392766245" sldId="2147483754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1632378914" sldId="2147483749"/>
            <pc:sldLayoutMk cId="1236858954" sldId="2147483755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1632378914" sldId="2147483749"/>
            <pc:sldLayoutMk cId="798398829" sldId="2147483756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1632378914" sldId="2147483749"/>
            <pc:sldLayoutMk cId="3267413223" sldId="2147483757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1632378914" sldId="2147483749"/>
            <pc:sldLayoutMk cId="791704087" sldId="2147483758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1632378914" sldId="2147483749"/>
            <pc:sldLayoutMk cId="3926322911" sldId="2147483759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1632378914" sldId="2147483749"/>
            <pc:sldLayoutMk cId="1498072901" sldId="2147483760"/>
          </pc:sldLayoutMkLst>
        </pc:sldLayoutChg>
      </pc:sldMasterChg>
      <pc:sldMasterChg chg="del delSldLayout">
        <pc:chgData name="Diksha Moolchandani" userId="S::anz158482@iitd.ac.in::cc7865ff-25ef-4502-8925-9f0638432a8e" providerId="AD" clId="Web-{6C733F8E-6262-A772-AF80-63D92769C9D2}" dt="2021-11-13T12:55:40.096" v="47"/>
        <pc:sldMasterMkLst>
          <pc:docMk/>
          <pc:sldMasterMk cId="4152995070" sldId="2147483761"/>
        </pc:sldMasterMkLst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4152995070" sldId="2147483761"/>
            <pc:sldLayoutMk cId="1204071477" sldId="2147483762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4152995070" sldId="2147483761"/>
            <pc:sldLayoutMk cId="2313944604" sldId="2147483763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4152995070" sldId="2147483761"/>
            <pc:sldLayoutMk cId="1890558330" sldId="2147483764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4152995070" sldId="2147483761"/>
            <pc:sldLayoutMk cId="653442122" sldId="2147483765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4152995070" sldId="2147483761"/>
            <pc:sldLayoutMk cId="26306564" sldId="2147483766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4152995070" sldId="2147483761"/>
            <pc:sldLayoutMk cId="1194492399" sldId="2147483767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4152995070" sldId="2147483761"/>
            <pc:sldLayoutMk cId="137952779" sldId="2147483768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4152995070" sldId="2147483761"/>
            <pc:sldLayoutMk cId="154131517" sldId="2147483769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4152995070" sldId="2147483761"/>
            <pc:sldLayoutMk cId="394754587" sldId="2147483770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4152995070" sldId="2147483761"/>
            <pc:sldLayoutMk cId="1659113683" sldId="2147483771"/>
          </pc:sldLayoutMkLst>
        </pc:sldLayoutChg>
        <pc:sldLayoutChg chg="del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4152995070" sldId="2147483761"/>
            <pc:sldLayoutMk cId="504488663" sldId="2147483772"/>
          </pc:sldLayoutMkLst>
        </pc:sldLayoutChg>
      </pc:sldMasterChg>
      <pc:sldMasterChg chg="add addSldLayout">
        <pc:chgData name="Diksha Moolchandani" userId="S::anz158482@iitd.ac.in::cc7865ff-25ef-4502-8925-9f0638432a8e" providerId="AD" clId="Web-{6C733F8E-6262-A772-AF80-63D92769C9D2}" dt="2021-11-13T12:54:12.251" v="46"/>
        <pc:sldMasterMkLst>
          <pc:docMk/>
          <pc:sldMasterMk cId="2950489560" sldId="2147483937"/>
        </pc:sldMasterMkLst>
        <pc:sldLayoutChg chg="add">
          <pc:chgData name="Diksha Moolchandani" userId="S::anz158482@iitd.ac.in::cc7865ff-25ef-4502-8925-9f0638432a8e" providerId="AD" clId="Web-{6C733F8E-6262-A772-AF80-63D92769C9D2}" dt="2021-11-13T12:54:12.251" v="46"/>
          <pc:sldLayoutMkLst>
            <pc:docMk/>
            <pc:sldMasterMk cId="2950489560" sldId="2147483937"/>
            <pc:sldLayoutMk cId="3631171105" sldId="2147483938"/>
          </pc:sldLayoutMkLst>
        </pc:sldLayoutChg>
        <pc:sldLayoutChg chg="add">
          <pc:chgData name="Diksha Moolchandani" userId="S::anz158482@iitd.ac.in::cc7865ff-25ef-4502-8925-9f0638432a8e" providerId="AD" clId="Web-{6C733F8E-6262-A772-AF80-63D92769C9D2}" dt="2021-11-13T12:54:12.251" v="46"/>
          <pc:sldLayoutMkLst>
            <pc:docMk/>
            <pc:sldMasterMk cId="2950489560" sldId="2147483937"/>
            <pc:sldLayoutMk cId="4229972986" sldId="2147483939"/>
          </pc:sldLayoutMkLst>
        </pc:sldLayoutChg>
        <pc:sldLayoutChg chg="add">
          <pc:chgData name="Diksha Moolchandani" userId="S::anz158482@iitd.ac.in::cc7865ff-25ef-4502-8925-9f0638432a8e" providerId="AD" clId="Web-{6C733F8E-6262-A772-AF80-63D92769C9D2}" dt="2021-11-13T12:54:12.251" v="46"/>
          <pc:sldLayoutMkLst>
            <pc:docMk/>
            <pc:sldMasterMk cId="2950489560" sldId="2147483937"/>
            <pc:sldLayoutMk cId="2583230801" sldId="2147483940"/>
          </pc:sldLayoutMkLst>
        </pc:sldLayoutChg>
        <pc:sldLayoutChg chg="add">
          <pc:chgData name="Diksha Moolchandani" userId="S::anz158482@iitd.ac.in::cc7865ff-25ef-4502-8925-9f0638432a8e" providerId="AD" clId="Web-{6C733F8E-6262-A772-AF80-63D92769C9D2}" dt="2021-11-13T12:54:12.251" v="46"/>
          <pc:sldLayoutMkLst>
            <pc:docMk/>
            <pc:sldMasterMk cId="2950489560" sldId="2147483937"/>
            <pc:sldLayoutMk cId="844508861" sldId="2147483941"/>
          </pc:sldLayoutMkLst>
        </pc:sldLayoutChg>
        <pc:sldLayoutChg chg="add">
          <pc:chgData name="Diksha Moolchandani" userId="S::anz158482@iitd.ac.in::cc7865ff-25ef-4502-8925-9f0638432a8e" providerId="AD" clId="Web-{6C733F8E-6262-A772-AF80-63D92769C9D2}" dt="2021-11-13T12:54:12.251" v="46"/>
          <pc:sldLayoutMkLst>
            <pc:docMk/>
            <pc:sldMasterMk cId="2950489560" sldId="2147483937"/>
            <pc:sldLayoutMk cId="921110663" sldId="2147483943"/>
          </pc:sldLayoutMkLst>
        </pc:sldLayoutChg>
        <pc:sldLayoutChg chg="add">
          <pc:chgData name="Diksha Moolchandani" userId="S::anz158482@iitd.ac.in::cc7865ff-25ef-4502-8925-9f0638432a8e" providerId="AD" clId="Web-{6C733F8E-6262-A772-AF80-63D92769C9D2}" dt="2021-11-13T12:54:12.251" v="46"/>
          <pc:sldLayoutMkLst>
            <pc:docMk/>
            <pc:sldMasterMk cId="2950489560" sldId="2147483937"/>
            <pc:sldLayoutMk cId="1293358045" sldId="2147483944"/>
          </pc:sldLayoutMkLst>
        </pc:sldLayoutChg>
        <pc:sldLayoutChg chg="add">
          <pc:chgData name="Diksha Moolchandani" userId="S::anz158482@iitd.ac.in::cc7865ff-25ef-4502-8925-9f0638432a8e" providerId="AD" clId="Web-{6C733F8E-6262-A772-AF80-63D92769C9D2}" dt="2021-11-13T12:54:12.251" v="46"/>
          <pc:sldLayoutMkLst>
            <pc:docMk/>
            <pc:sldMasterMk cId="2950489560" sldId="2147483937"/>
            <pc:sldLayoutMk cId="3840674937" sldId="2147483945"/>
          </pc:sldLayoutMkLst>
        </pc:sldLayoutChg>
        <pc:sldLayoutChg chg="add">
          <pc:chgData name="Diksha Moolchandani" userId="S::anz158482@iitd.ac.in::cc7865ff-25ef-4502-8925-9f0638432a8e" providerId="AD" clId="Web-{6C733F8E-6262-A772-AF80-63D92769C9D2}" dt="2021-11-13T12:54:12.251" v="46"/>
          <pc:sldLayoutMkLst>
            <pc:docMk/>
            <pc:sldMasterMk cId="2950489560" sldId="2147483937"/>
            <pc:sldLayoutMk cId="3473719782" sldId="2147483946"/>
          </pc:sldLayoutMkLst>
        </pc:sldLayoutChg>
        <pc:sldLayoutChg chg="add">
          <pc:chgData name="Diksha Moolchandani" userId="S::anz158482@iitd.ac.in::cc7865ff-25ef-4502-8925-9f0638432a8e" providerId="AD" clId="Web-{6C733F8E-6262-A772-AF80-63D92769C9D2}" dt="2021-11-13T12:54:12.251" v="46"/>
          <pc:sldLayoutMkLst>
            <pc:docMk/>
            <pc:sldMasterMk cId="2950489560" sldId="2147483937"/>
            <pc:sldLayoutMk cId="1015020979" sldId="2147483976"/>
          </pc:sldLayoutMkLst>
        </pc:sldLayoutChg>
        <pc:sldLayoutChg chg="add">
          <pc:chgData name="Diksha Moolchandani" userId="S::anz158482@iitd.ac.in::cc7865ff-25ef-4502-8925-9f0638432a8e" providerId="AD" clId="Web-{6C733F8E-6262-A772-AF80-63D92769C9D2}" dt="2021-11-13T12:54:12.251" v="46"/>
          <pc:sldLayoutMkLst>
            <pc:docMk/>
            <pc:sldMasterMk cId="2950489560" sldId="2147483937"/>
            <pc:sldLayoutMk cId="257301275" sldId="2147483977"/>
          </pc:sldLayoutMkLst>
        </pc:sldLayoutChg>
      </pc:sldMasterChg>
      <pc:sldMasterChg chg="add addSldLayout modSldLayout">
        <pc:chgData name="Diksha Moolchandani" userId="S::anz158482@iitd.ac.in::cc7865ff-25ef-4502-8925-9f0638432a8e" providerId="AD" clId="Web-{6C733F8E-6262-A772-AF80-63D92769C9D2}" dt="2021-11-13T12:55:40.096" v="47"/>
        <pc:sldMasterMkLst>
          <pc:docMk/>
          <pc:sldMasterMk cId="466685326" sldId="2147483978"/>
        </pc:sldMasterMkLst>
        <pc:sldLayoutChg chg="add mod replId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466685326" sldId="2147483978"/>
            <pc:sldLayoutMk cId="862169523" sldId="2147483979"/>
          </pc:sldLayoutMkLst>
        </pc:sldLayoutChg>
        <pc:sldLayoutChg chg="add mod replId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466685326" sldId="2147483978"/>
            <pc:sldLayoutMk cId="683604802" sldId="2147483980"/>
          </pc:sldLayoutMkLst>
        </pc:sldLayoutChg>
        <pc:sldLayoutChg chg="add mod replId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466685326" sldId="2147483978"/>
            <pc:sldLayoutMk cId="781335444" sldId="2147483981"/>
          </pc:sldLayoutMkLst>
        </pc:sldLayoutChg>
        <pc:sldLayoutChg chg="add mod replId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466685326" sldId="2147483978"/>
            <pc:sldLayoutMk cId="1955040229" sldId="2147483982"/>
          </pc:sldLayoutMkLst>
        </pc:sldLayoutChg>
        <pc:sldLayoutChg chg="add mod replId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466685326" sldId="2147483978"/>
            <pc:sldLayoutMk cId="160226687" sldId="2147483983"/>
          </pc:sldLayoutMkLst>
        </pc:sldLayoutChg>
        <pc:sldLayoutChg chg="add mod replId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466685326" sldId="2147483978"/>
            <pc:sldLayoutMk cId="4233707068" sldId="2147483984"/>
          </pc:sldLayoutMkLst>
        </pc:sldLayoutChg>
        <pc:sldLayoutChg chg="add mod replId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466685326" sldId="2147483978"/>
            <pc:sldLayoutMk cId="525326415" sldId="2147483985"/>
          </pc:sldLayoutMkLst>
        </pc:sldLayoutChg>
        <pc:sldLayoutChg chg="add mod replId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466685326" sldId="2147483978"/>
            <pc:sldLayoutMk cId="2231291353" sldId="2147483986"/>
          </pc:sldLayoutMkLst>
        </pc:sldLayoutChg>
        <pc:sldLayoutChg chg="add mod replId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466685326" sldId="2147483978"/>
            <pc:sldLayoutMk cId="4076123572" sldId="2147483987"/>
          </pc:sldLayoutMkLst>
        </pc:sldLayoutChg>
        <pc:sldLayoutChg chg="add mod replId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466685326" sldId="2147483978"/>
            <pc:sldLayoutMk cId="1602459424" sldId="2147483988"/>
          </pc:sldLayoutMkLst>
        </pc:sldLayoutChg>
        <pc:sldLayoutChg chg="add mod replId">
          <pc:chgData name="Diksha Moolchandani" userId="S::anz158482@iitd.ac.in::cc7865ff-25ef-4502-8925-9f0638432a8e" providerId="AD" clId="Web-{6C733F8E-6262-A772-AF80-63D92769C9D2}" dt="2021-11-13T12:55:40.096" v="47"/>
          <pc:sldLayoutMkLst>
            <pc:docMk/>
            <pc:sldMasterMk cId="466685326" sldId="2147483978"/>
            <pc:sldLayoutMk cId="57737397" sldId="214748398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30389D-1FF8-42C5-8C42-532EC896F98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8538314-FFD3-435F-B2D5-ED0D982FD47C}">
      <dgm:prSet phldrT="[Text]"/>
      <dgm:spPr/>
      <dgm:t>
        <a:bodyPr/>
        <a:lstStyle/>
        <a:p>
          <a:r>
            <a:rPr lang="en-US" dirty="0"/>
            <a:t>CNNs are not always highly accurate</a:t>
          </a:r>
        </a:p>
      </dgm:t>
    </dgm:pt>
    <dgm:pt modelId="{B30B2CD1-E39C-4FB7-A44F-B836BF36AED2}" type="parTrans" cxnId="{16B73707-0DB9-406B-B7CA-737CE757E2B8}">
      <dgm:prSet/>
      <dgm:spPr/>
      <dgm:t>
        <a:bodyPr/>
        <a:lstStyle/>
        <a:p>
          <a:endParaRPr lang="en-US"/>
        </a:p>
      </dgm:t>
    </dgm:pt>
    <dgm:pt modelId="{41789456-ED14-4A84-ABBB-361431B41613}" type="sibTrans" cxnId="{16B73707-0DB9-406B-B7CA-737CE757E2B8}">
      <dgm:prSet/>
      <dgm:spPr/>
      <dgm:t>
        <a:bodyPr/>
        <a:lstStyle/>
        <a:p>
          <a:endParaRPr lang="en-US"/>
        </a:p>
      </dgm:t>
    </dgm:pt>
    <dgm:pt modelId="{B3CD26BA-75D1-43E8-869F-B5022CBB8395}">
      <dgm:prSet phldrT="[Text]"/>
      <dgm:spPr/>
      <dgm:t>
        <a:bodyPr/>
        <a:lstStyle/>
        <a:p>
          <a:r>
            <a:rPr lang="en-US" dirty="0"/>
            <a:t>Traditional algorithms outperform CNNs for inclement unseen weather scenes</a:t>
          </a:r>
        </a:p>
      </dgm:t>
    </dgm:pt>
    <dgm:pt modelId="{091D1EA8-9747-4F7F-B690-1A9B4C674936}" type="parTrans" cxnId="{9212F42E-96FD-46B5-9F19-7BD0B5637781}">
      <dgm:prSet/>
      <dgm:spPr/>
      <dgm:t>
        <a:bodyPr/>
        <a:lstStyle/>
        <a:p>
          <a:endParaRPr lang="en-US"/>
        </a:p>
      </dgm:t>
    </dgm:pt>
    <dgm:pt modelId="{36B9B4DD-3CBD-444C-B0D1-646B2FDC1049}" type="sibTrans" cxnId="{9212F42E-96FD-46B5-9F19-7BD0B5637781}">
      <dgm:prSet/>
      <dgm:spPr/>
      <dgm:t>
        <a:bodyPr/>
        <a:lstStyle/>
        <a:p>
          <a:endParaRPr lang="en-US"/>
        </a:p>
      </dgm:t>
    </dgm:pt>
    <dgm:pt modelId="{2F666C9F-2364-493E-B1F7-1739EE76C0B5}">
      <dgm:prSet phldrT="[Text]"/>
      <dgm:spPr/>
      <dgm:t>
        <a:bodyPr/>
        <a:lstStyle/>
        <a:p>
          <a:r>
            <a:rPr lang="en-US" dirty="0"/>
            <a:t>Minimal image features can predict a suitable algorithm in real-time</a:t>
          </a:r>
        </a:p>
      </dgm:t>
    </dgm:pt>
    <dgm:pt modelId="{27ED1A37-EA76-45C6-A7C9-5647091B77B6}" type="parTrans" cxnId="{E1A29D7E-059E-459E-9845-63AD8B4D218C}">
      <dgm:prSet/>
      <dgm:spPr/>
      <dgm:t>
        <a:bodyPr/>
        <a:lstStyle/>
        <a:p>
          <a:endParaRPr lang="en-US"/>
        </a:p>
      </dgm:t>
    </dgm:pt>
    <dgm:pt modelId="{26971E42-CF25-4660-AF1B-60519AFC7BE9}" type="sibTrans" cxnId="{E1A29D7E-059E-459E-9845-63AD8B4D218C}">
      <dgm:prSet/>
      <dgm:spPr/>
      <dgm:t>
        <a:bodyPr/>
        <a:lstStyle/>
        <a:p>
          <a:endParaRPr lang="en-US"/>
        </a:p>
      </dgm:t>
    </dgm:pt>
    <dgm:pt modelId="{6ADF2B09-3BF4-49EE-BD2F-BF10FFA06141}">
      <dgm:prSet phldrT="[Text]"/>
      <dgm:spPr/>
      <dgm:t>
        <a:bodyPr/>
        <a:lstStyle/>
        <a:p>
          <a:r>
            <a:rPr lang="en-US" dirty="0"/>
            <a:t>Ensemble-based stereo vision is the right choice for safety-critical systems</a:t>
          </a:r>
        </a:p>
      </dgm:t>
    </dgm:pt>
    <dgm:pt modelId="{E17B6467-83D2-4F1F-9121-30A1270E3A44}" type="parTrans" cxnId="{1159D49A-4BE9-4206-8F9B-02252B43C260}">
      <dgm:prSet/>
      <dgm:spPr/>
      <dgm:t>
        <a:bodyPr/>
        <a:lstStyle/>
        <a:p>
          <a:endParaRPr lang="en-US"/>
        </a:p>
      </dgm:t>
    </dgm:pt>
    <dgm:pt modelId="{3FDE5809-60EA-4067-9840-CCB608A9B592}" type="sibTrans" cxnId="{1159D49A-4BE9-4206-8F9B-02252B43C260}">
      <dgm:prSet/>
      <dgm:spPr/>
      <dgm:t>
        <a:bodyPr/>
        <a:lstStyle/>
        <a:p>
          <a:endParaRPr lang="en-US"/>
        </a:p>
      </dgm:t>
    </dgm:pt>
    <dgm:pt modelId="{22855588-A497-42A8-98DC-32A18E8C5F5B}" type="pres">
      <dgm:prSet presAssocID="{1E30389D-1FF8-42C5-8C42-532EC896F980}" presName="Name0" presStyleCnt="0">
        <dgm:presLayoutVars>
          <dgm:chMax val="7"/>
          <dgm:chPref val="7"/>
          <dgm:dir/>
        </dgm:presLayoutVars>
      </dgm:prSet>
      <dgm:spPr/>
    </dgm:pt>
    <dgm:pt modelId="{69C98B26-D574-478D-B59E-186B2FFC5D1E}" type="pres">
      <dgm:prSet presAssocID="{1E30389D-1FF8-42C5-8C42-532EC896F980}" presName="Name1" presStyleCnt="0"/>
      <dgm:spPr/>
    </dgm:pt>
    <dgm:pt modelId="{820B2E41-B13A-450D-85D9-A2B7994AC8CF}" type="pres">
      <dgm:prSet presAssocID="{1E30389D-1FF8-42C5-8C42-532EC896F980}" presName="cycle" presStyleCnt="0"/>
      <dgm:spPr/>
    </dgm:pt>
    <dgm:pt modelId="{3723C89C-2286-4B48-8534-562C5B13872C}" type="pres">
      <dgm:prSet presAssocID="{1E30389D-1FF8-42C5-8C42-532EC896F980}" presName="srcNode" presStyleLbl="node1" presStyleIdx="0" presStyleCnt="4"/>
      <dgm:spPr/>
    </dgm:pt>
    <dgm:pt modelId="{EE99A1FE-97C2-4115-AB9B-1634CAA15ADA}" type="pres">
      <dgm:prSet presAssocID="{1E30389D-1FF8-42C5-8C42-532EC896F980}" presName="conn" presStyleLbl="parChTrans1D2" presStyleIdx="0" presStyleCnt="1"/>
      <dgm:spPr/>
    </dgm:pt>
    <dgm:pt modelId="{12C025A3-B6C1-4A56-B1D2-F66C26C4F06D}" type="pres">
      <dgm:prSet presAssocID="{1E30389D-1FF8-42C5-8C42-532EC896F980}" presName="extraNode" presStyleLbl="node1" presStyleIdx="0" presStyleCnt="4"/>
      <dgm:spPr/>
    </dgm:pt>
    <dgm:pt modelId="{1DB1AC54-E9B2-4C18-95A8-1E7C28A3D3EC}" type="pres">
      <dgm:prSet presAssocID="{1E30389D-1FF8-42C5-8C42-532EC896F980}" presName="dstNode" presStyleLbl="node1" presStyleIdx="0" presStyleCnt="4"/>
      <dgm:spPr/>
    </dgm:pt>
    <dgm:pt modelId="{51439787-1905-44F2-89ED-F8D86EE3EF21}" type="pres">
      <dgm:prSet presAssocID="{C8538314-FFD3-435F-B2D5-ED0D982FD47C}" presName="text_1" presStyleLbl="node1" presStyleIdx="0" presStyleCnt="4">
        <dgm:presLayoutVars>
          <dgm:bulletEnabled val="1"/>
        </dgm:presLayoutVars>
      </dgm:prSet>
      <dgm:spPr/>
    </dgm:pt>
    <dgm:pt modelId="{BA0D58A6-44D9-48B4-AC83-8500EC81641E}" type="pres">
      <dgm:prSet presAssocID="{C8538314-FFD3-435F-B2D5-ED0D982FD47C}" presName="accent_1" presStyleCnt="0"/>
      <dgm:spPr/>
    </dgm:pt>
    <dgm:pt modelId="{ABBF09C4-AC35-4E10-AE1A-4B5CA9A675F5}" type="pres">
      <dgm:prSet presAssocID="{C8538314-FFD3-435F-B2D5-ED0D982FD47C}" presName="accentRepeatNode" presStyleLbl="solidFgAcc1" presStyleIdx="0" presStyleCnt="4"/>
      <dgm:spPr/>
    </dgm:pt>
    <dgm:pt modelId="{A8458B8C-9802-4ADB-B893-B23DF4EFA539}" type="pres">
      <dgm:prSet presAssocID="{B3CD26BA-75D1-43E8-869F-B5022CBB8395}" presName="text_2" presStyleLbl="node1" presStyleIdx="1" presStyleCnt="4">
        <dgm:presLayoutVars>
          <dgm:bulletEnabled val="1"/>
        </dgm:presLayoutVars>
      </dgm:prSet>
      <dgm:spPr/>
    </dgm:pt>
    <dgm:pt modelId="{FE54CE7F-17BB-4DF0-B458-CA8B8C30C6F7}" type="pres">
      <dgm:prSet presAssocID="{B3CD26BA-75D1-43E8-869F-B5022CBB8395}" presName="accent_2" presStyleCnt="0"/>
      <dgm:spPr/>
    </dgm:pt>
    <dgm:pt modelId="{24D2C2DE-B2A6-4897-AB37-0997F3B6242A}" type="pres">
      <dgm:prSet presAssocID="{B3CD26BA-75D1-43E8-869F-B5022CBB8395}" presName="accentRepeatNode" presStyleLbl="solidFgAcc1" presStyleIdx="1" presStyleCnt="4"/>
      <dgm:spPr/>
    </dgm:pt>
    <dgm:pt modelId="{C8D0919E-6A32-448F-8592-0999D85F947A}" type="pres">
      <dgm:prSet presAssocID="{2F666C9F-2364-493E-B1F7-1739EE76C0B5}" presName="text_3" presStyleLbl="node1" presStyleIdx="2" presStyleCnt="4">
        <dgm:presLayoutVars>
          <dgm:bulletEnabled val="1"/>
        </dgm:presLayoutVars>
      </dgm:prSet>
      <dgm:spPr/>
    </dgm:pt>
    <dgm:pt modelId="{86D570EC-46CE-4DF5-8453-74D4A19AB79B}" type="pres">
      <dgm:prSet presAssocID="{2F666C9F-2364-493E-B1F7-1739EE76C0B5}" presName="accent_3" presStyleCnt="0"/>
      <dgm:spPr/>
    </dgm:pt>
    <dgm:pt modelId="{A0E98618-E8D8-4C96-B941-AC5EBB37E21B}" type="pres">
      <dgm:prSet presAssocID="{2F666C9F-2364-493E-B1F7-1739EE76C0B5}" presName="accentRepeatNode" presStyleLbl="solidFgAcc1" presStyleIdx="2" presStyleCnt="4"/>
      <dgm:spPr/>
    </dgm:pt>
    <dgm:pt modelId="{4CFCE83F-0AC4-4F70-906E-D749DA0ED0DD}" type="pres">
      <dgm:prSet presAssocID="{6ADF2B09-3BF4-49EE-BD2F-BF10FFA06141}" presName="text_4" presStyleLbl="node1" presStyleIdx="3" presStyleCnt="4">
        <dgm:presLayoutVars>
          <dgm:bulletEnabled val="1"/>
        </dgm:presLayoutVars>
      </dgm:prSet>
      <dgm:spPr/>
    </dgm:pt>
    <dgm:pt modelId="{A9EB08C5-BA67-4B14-A3EC-256A11F58E10}" type="pres">
      <dgm:prSet presAssocID="{6ADF2B09-3BF4-49EE-BD2F-BF10FFA06141}" presName="accent_4" presStyleCnt="0"/>
      <dgm:spPr/>
    </dgm:pt>
    <dgm:pt modelId="{E2931AB8-C7ED-45D2-8C43-469C68CB52E0}" type="pres">
      <dgm:prSet presAssocID="{6ADF2B09-3BF4-49EE-BD2F-BF10FFA06141}" presName="accentRepeatNode" presStyleLbl="solidFgAcc1" presStyleIdx="3" presStyleCnt="4"/>
      <dgm:spPr/>
    </dgm:pt>
  </dgm:ptLst>
  <dgm:cxnLst>
    <dgm:cxn modelId="{AEBC9300-6B5F-4030-A2B7-46E6E32AD618}" type="presOf" srcId="{1E30389D-1FF8-42C5-8C42-532EC896F980}" destId="{22855588-A497-42A8-98DC-32A18E8C5F5B}" srcOrd="0" destOrd="0" presId="urn:microsoft.com/office/officeart/2008/layout/VerticalCurvedList"/>
    <dgm:cxn modelId="{16B73707-0DB9-406B-B7CA-737CE757E2B8}" srcId="{1E30389D-1FF8-42C5-8C42-532EC896F980}" destId="{C8538314-FFD3-435F-B2D5-ED0D982FD47C}" srcOrd="0" destOrd="0" parTransId="{B30B2CD1-E39C-4FB7-A44F-B836BF36AED2}" sibTransId="{41789456-ED14-4A84-ABBB-361431B41613}"/>
    <dgm:cxn modelId="{BD26CD2A-847B-4566-9605-BD7787D6114D}" type="presOf" srcId="{2F666C9F-2364-493E-B1F7-1739EE76C0B5}" destId="{C8D0919E-6A32-448F-8592-0999D85F947A}" srcOrd="0" destOrd="0" presId="urn:microsoft.com/office/officeart/2008/layout/VerticalCurvedList"/>
    <dgm:cxn modelId="{9212F42E-96FD-46B5-9F19-7BD0B5637781}" srcId="{1E30389D-1FF8-42C5-8C42-532EC896F980}" destId="{B3CD26BA-75D1-43E8-869F-B5022CBB8395}" srcOrd="1" destOrd="0" parTransId="{091D1EA8-9747-4F7F-B690-1A9B4C674936}" sibTransId="{36B9B4DD-3CBD-444C-B0D1-646B2FDC1049}"/>
    <dgm:cxn modelId="{57DBA95C-9DFC-4ACE-8DDA-94269F2FC5A7}" type="presOf" srcId="{B3CD26BA-75D1-43E8-869F-B5022CBB8395}" destId="{A8458B8C-9802-4ADB-B893-B23DF4EFA539}" srcOrd="0" destOrd="0" presId="urn:microsoft.com/office/officeart/2008/layout/VerticalCurvedList"/>
    <dgm:cxn modelId="{E1A29D7E-059E-459E-9845-63AD8B4D218C}" srcId="{1E30389D-1FF8-42C5-8C42-532EC896F980}" destId="{2F666C9F-2364-493E-B1F7-1739EE76C0B5}" srcOrd="2" destOrd="0" parTransId="{27ED1A37-EA76-45C6-A7C9-5647091B77B6}" sibTransId="{26971E42-CF25-4660-AF1B-60519AFC7BE9}"/>
    <dgm:cxn modelId="{1159D49A-4BE9-4206-8F9B-02252B43C260}" srcId="{1E30389D-1FF8-42C5-8C42-532EC896F980}" destId="{6ADF2B09-3BF4-49EE-BD2F-BF10FFA06141}" srcOrd="3" destOrd="0" parTransId="{E17B6467-83D2-4F1F-9121-30A1270E3A44}" sibTransId="{3FDE5809-60EA-4067-9840-CCB608A9B592}"/>
    <dgm:cxn modelId="{C1C8C9A8-893B-4EC4-84F4-BE36FC1005BB}" type="presOf" srcId="{C8538314-FFD3-435F-B2D5-ED0D982FD47C}" destId="{51439787-1905-44F2-89ED-F8D86EE3EF21}" srcOrd="0" destOrd="0" presId="urn:microsoft.com/office/officeart/2008/layout/VerticalCurvedList"/>
    <dgm:cxn modelId="{10F352C6-4606-4852-AFAD-C86E851026BA}" type="presOf" srcId="{6ADF2B09-3BF4-49EE-BD2F-BF10FFA06141}" destId="{4CFCE83F-0AC4-4F70-906E-D749DA0ED0DD}" srcOrd="0" destOrd="0" presId="urn:microsoft.com/office/officeart/2008/layout/VerticalCurvedList"/>
    <dgm:cxn modelId="{E933CEF2-2431-416B-A9AC-0F10F0E48B44}" type="presOf" srcId="{41789456-ED14-4A84-ABBB-361431B41613}" destId="{EE99A1FE-97C2-4115-AB9B-1634CAA15ADA}" srcOrd="0" destOrd="0" presId="urn:microsoft.com/office/officeart/2008/layout/VerticalCurvedList"/>
    <dgm:cxn modelId="{D2F272BE-76D0-483F-A3C6-8D4CC1F6AB99}" type="presParOf" srcId="{22855588-A497-42A8-98DC-32A18E8C5F5B}" destId="{69C98B26-D574-478D-B59E-186B2FFC5D1E}" srcOrd="0" destOrd="0" presId="urn:microsoft.com/office/officeart/2008/layout/VerticalCurvedList"/>
    <dgm:cxn modelId="{D3460F3D-0B15-4B52-8299-1A7CE40C0AD3}" type="presParOf" srcId="{69C98B26-D574-478D-B59E-186B2FFC5D1E}" destId="{820B2E41-B13A-450D-85D9-A2B7994AC8CF}" srcOrd="0" destOrd="0" presId="urn:microsoft.com/office/officeart/2008/layout/VerticalCurvedList"/>
    <dgm:cxn modelId="{D4F83F6D-1942-4B0F-A562-67A2BDA90402}" type="presParOf" srcId="{820B2E41-B13A-450D-85D9-A2B7994AC8CF}" destId="{3723C89C-2286-4B48-8534-562C5B13872C}" srcOrd="0" destOrd="0" presId="urn:microsoft.com/office/officeart/2008/layout/VerticalCurvedList"/>
    <dgm:cxn modelId="{6CA80D2D-8D09-4036-949F-3929A8F8C402}" type="presParOf" srcId="{820B2E41-B13A-450D-85D9-A2B7994AC8CF}" destId="{EE99A1FE-97C2-4115-AB9B-1634CAA15ADA}" srcOrd="1" destOrd="0" presId="urn:microsoft.com/office/officeart/2008/layout/VerticalCurvedList"/>
    <dgm:cxn modelId="{5B72DB0B-6822-49C3-B018-CB5A7EA64240}" type="presParOf" srcId="{820B2E41-B13A-450D-85D9-A2B7994AC8CF}" destId="{12C025A3-B6C1-4A56-B1D2-F66C26C4F06D}" srcOrd="2" destOrd="0" presId="urn:microsoft.com/office/officeart/2008/layout/VerticalCurvedList"/>
    <dgm:cxn modelId="{3639EBA8-336D-4671-917A-080ACDF8A8E5}" type="presParOf" srcId="{820B2E41-B13A-450D-85D9-A2B7994AC8CF}" destId="{1DB1AC54-E9B2-4C18-95A8-1E7C28A3D3EC}" srcOrd="3" destOrd="0" presId="urn:microsoft.com/office/officeart/2008/layout/VerticalCurvedList"/>
    <dgm:cxn modelId="{71902BCD-8D5A-4EBD-8221-A4B495FF9793}" type="presParOf" srcId="{69C98B26-D574-478D-B59E-186B2FFC5D1E}" destId="{51439787-1905-44F2-89ED-F8D86EE3EF21}" srcOrd="1" destOrd="0" presId="urn:microsoft.com/office/officeart/2008/layout/VerticalCurvedList"/>
    <dgm:cxn modelId="{1533EA10-A2E1-4AC9-939B-0A987E047522}" type="presParOf" srcId="{69C98B26-D574-478D-B59E-186B2FFC5D1E}" destId="{BA0D58A6-44D9-48B4-AC83-8500EC81641E}" srcOrd="2" destOrd="0" presId="urn:microsoft.com/office/officeart/2008/layout/VerticalCurvedList"/>
    <dgm:cxn modelId="{469D6B92-8883-4248-B902-06702B5CB38B}" type="presParOf" srcId="{BA0D58A6-44D9-48B4-AC83-8500EC81641E}" destId="{ABBF09C4-AC35-4E10-AE1A-4B5CA9A675F5}" srcOrd="0" destOrd="0" presId="urn:microsoft.com/office/officeart/2008/layout/VerticalCurvedList"/>
    <dgm:cxn modelId="{4A6CDD63-B446-472E-AE87-9BC5284D732A}" type="presParOf" srcId="{69C98B26-D574-478D-B59E-186B2FFC5D1E}" destId="{A8458B8C-9802-4ADB-B893-B23DF4EFA539}" srcOrd="3" destOrd="0" presId="urn:microsoft.com/office/officeart/2008/layout/VerticalCurvedList"/>
    <dgm:cxn modelId="{7C6AA8EA-4513-458C-BB18-9DDD79C1DEFB}" type="presParOf" srcId="{69C98B26-D574-478D-B59E-186B2FFC5D1E}" destId="{FE54CE7F-17BB-4DF0-B458-CA8B8C30C6F7}" srcOrd="4" destOrd="0" presId="urn:microsoft.com/office/officeart/2008/layout/VerticalCurvedList"/>
    <dgm:cxn modelId="{B8696277-F407-463B-AA38-CC7BDABA9B97}" type="presParOf" srcId="{FE54CE7F-17BB-4DF0-B458-CA8B8C30C6F7}" destId="{24D2C2DE-B2A6-4897-AB37-0997F3B6242A}" srcOrd="0" destOrd="0" presId="urn:microsoft.com/office/officeart/2008/layout/VerticalCurvedList"/>
    <dgm:cxn modelId="{600B167D-E560-4F94-8480-A192F992FF43}" type="presParOf" srcId="{69C98B26-D574-478D-B59E-186B2FFC5D1E}" destId="{C8D0919E-6A32-448F-8592-0999D85F947A}" srcOrd="5" destOrd="0" presId="urn:microsoft.com/office/officeart/2008/layout/VerticalCurvedList"/>
    <dgm:cxn modelId="{D88BCA3B-BA8F-417A-9212-599077A23C29}" type="presParOf" srcId="{69C98B26-D574-478D-B59E-186B2FFC5D1E}" destId="{86D570EC-46CE-4DF5-8453-74D4A19AB79B}" srcOrd="6" destOrd="0" presId="urn:microsoft.com/office/officeart/2008/layout/VerticalCurvedList"/>
    <dgm:cxn modelId="{21CBE9A5-A56F-4AF2-A845-81216325A33D}" type="presParOf" srcId="{86D570EC-46CE-4DF5-8453-74D4A19AB79B}" destId="{A0E98618-E8D8-4C96-B941-AC5EBB37E21B}" srcOrd="0" destOrd="0" presId="urn:microsoft.com/office/officeart/2008/layout/VerticalCurvedList"/>
    <dgm:cxn modelId="{AAB54221-35B0-4019-9796-1B36D9C8E071}" type="presParOf" srcId="{69C98B26-D574-478D-B59E-186B2FFC5D1E}" destId="{4CFCE83F-0AC4-4F70-906E-D749DA0ED0DD}" srcOrd="7" destOrd="0" presId="urn:microsoft.com/office/officeart/2008/layout/VerticalCurvedList"/>
    <dgm:cxn modelId="{71B63C4B-4E42-4346-A821-561C9C1C196A}" type="presParOf" srcId="{69C98B26-D574-478D-B59E-186B2FFC5D1E}" destId="{A9EB08C5-BA67-4B14-A3EC-256A11F58E10}" srcOrd="8" destOrd="0" presId="urn:microsoft.com/office/officeart/2008/layout/VerticalCurvedList"/>
    <dgm:cxn modelId="{2D363A96-B9A3-437F-AAC3-7358FD10A2D6}" type="presParOf" srcId="{A9EB08C5-BA67-4B14-A3EC-256A11F58E10}" destId="{E2931AB8-C7ED-45D2-8C43-469C68CB52E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99A1FE-97C2-4115-AB9B-1634CAA15ADA}">
      <dsp:nvSpPr>
        <dsp:cNvPr id="0" name=""/>
        <dsp:cNvSpPr/>
      </dsp:nvSpPr>
      <dsp:spPr>
        <a:xfrm>
          <a:off x="-6491854" y="-992881"/>
          <a:ext cx="7726931" cy="7726931"/>
        </a:xfrm>
        <a:prstGeom prst="blockArc">
          <a:avLst>
            <a:gd name="adj1" fmla="val 18900000"/>
            <a:gd name="adj2" fmla="val 2700000"/>
            <a:gd name="adj3" fmla="val 280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439787-1905-44F2-89ED-F8D86EE3EF21}">
      <dsp:nvSpPr>
        <dsp:cNvPr id="0" name=""/>
        <dsp:cNvSpPr/>
      </dsp:nvSpPr>
      <dsp:spPr>
        <a:xfrm>
          <a:off x="646304" y="441381"/>
          <a:ext cx="7778710" cy="88322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1057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CNNs are not always highly accurate</a:t>
          </a:r>
        </a:p>
      </dsp:txBody>
      <dsp:txXfrm>
        <a:off x="646304" y="441381"/>
        <a:ext cx="7778710" cy="883221"/>
      </dsp:txXfrm>
    </dsp:sp>
    <dsp:sp modelId="{ABBF09C4-AC35-4E10-AE1A-4B5CA9A675F5}">
      <dsp:nvSpPr>
        <dsp:cNvPr id="0" name=""/>
        <dsp:cNvSpPr/>
      </dsp:nvSpPr>
      <dsp:spPr>
        <a:xfrm>
          <a:off x="94291" y="330978"/>
          <a:ext cx="1104026" cy="11040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458B8C-9802-4ADB-B893-B23DF4EFA539}">
      <dsp:nvSpPr>
        <dsp:cNvPr id="0" name=""/>
        <dsp:cNvSpPr/>
      </dsp:nvSpPr>
      <dsp:spPr>
        <a:xfrm>
          <a:off x="1152675" y="1766442"/>
          <a:ext cx="7272339" cy="88322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1057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Traditional algorithms outperform CNNs for inclement unseen weather scenes</a:t>
          </a:r>
        </a:p>
      </dsp:txBody>
      <dsp:txXfrm>
        <a:off x="1152675" y="1766442"/>
        <a:ext cx="7272339" cy="883221"/>
      </dsp:txXfrm>
    </dsp:sp>
    <dsp:sp modelId="{24D2C2DE-B2A6-4897-AB37-0997F3B6242A}">
      <dsp:nvSpPr>
        <dsp:cNvPr id="0" name=""/>
        <dsp:cNvSpPr/>
      </dsp:nvSpPr>
      <dsp:spPr>
        <a:xfrm>
          <a:off x="600662" y="1656040"/>
          <a:ext cx="1104026" cy="11040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0919E-6A32-448F-8592-0999D85F947A}">
      <dsp:nvSpPr>
        <dsp:cNvPr id="0" name=""/>
        <dsp:cNvSpPr/>
      </dsp:nvSpPr>
      <dsp:spPr>
        <a:xfrm>
          <a:off x="1152675" y="3091504"/>
          <a:ext cx="7272339" cy="88322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1057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Minimal image features can predict a suitable algorithm in real-time</a:t>
          </a:r>
        </a:p>
      </dsp:txBody>
      <dsp:txXfrm>
        <a:off x="1152675" y="3091504"/>
        <a:ext cx="7272339" cy="883221"/>
      </dsp:txXfrm>
    </dsp:sp>
    <dsp:sp modelId="{A0E98618-E8D8-4C96-B941-AC5EBB37E21B}">
      <dsp:nvSpPr>
        <dsp:cNvPr id="0" name=""/>
        <dsp:cNvSpPr/>
      </dsp:nvSpPr>
      <dsp:spPr>
        <a:xfrm>
          <a:off x="600662" y="2981102"/>
          <a:ext cx="1104026" cy="11040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FCE83F-0AC4-4F70-906E-D749DA0ED0DD}">
      <dsp:nvSpPr>
        <dsp:cNvPr id="0" name=""/>
        <dsp:cNvSpPr/>
      </dsp:nvSpPr>
      <dsp:spPr>
        <a:xfrm>
          <a:off x="646304" y="4416566"/>
          <a:ext cx="7778710" cy="88322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1057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Ensemble-based stereo vision is the right choice for safety-critical systems</a:t>
          </a:r>
        </a:p>
      </dsp:txBody>
      <dsp:txXfrm>
        <a:off x="646304" y="4416566"/>
        <a:ext cx="7778710" cy="883221"/>
      </dsp:txXfrm>
    </dsp:sp>
    <dsp:sp modelId="{E2931AB8-C7ED-45D2-8C43-469C68CB52E0}">
      <dsp:nvSpPr>
        <dsp:cNvPr id="0" name=""/>
        <dsp:cNvSpPr/>
      </dsp:nvSpPr>
      <dsp:spPr>
        <a:xfrm>
          <a:off x="94291" y="4306163"/>
          <a:ext cx="1104026" cy="11040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942955-42C2-4100-93B3-B8057369E5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75223-E3E1-4540-BD0F-65C1FB93C6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5035E-C431-46A7-BD8F-3D18AA65F337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D1A347-0CC5-4099-BB9E-DFE13D957F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E81757-3452-4FC7-81D7-52EAABE85C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447FA-2E2D-45AD-9745-03037EBC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96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23BD1-D807-4DBE-B4F4-77323E2855AE}" type="datetimeFigureOut">
              <a:rPr lang="en-US" smtClean="0"/>
              <a:t>1/28/2022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D731A-FDE7-45DE-8EC6-6CEE8A2EA7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513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0" name="Google Shape;3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5993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0" name="Google Shape;3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923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0" name="Google Shape;3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7717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0" name="Google Shape;3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2273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0" name="Google Shape;3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7253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0" name="Google Shape;3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4076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0" name="Google Shape;3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5719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0" name="Google Shape;3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7610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0" name="Google Shape;3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1981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0" name="Google Shape;3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0041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0" name="Google Shape;3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3150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169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459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37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7C6FC-8A19-4499-834F-1E1BE51A77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71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CC567-A94D-4164-ABBC-DF9F79177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73677-284A-4902-A99A-AF6CC4F563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1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2561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0B4BF-13EB-4E4F-B629-35762CF3D2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72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F07BC-228E-42BF-A52E-D08CB3AE54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30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6E9A5-BAD4-4951-9799-310F8FAA5D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08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734FF-AD61-4132-8FB0-3AF2030CD9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10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358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F3A33-2478-4672-9A1A-FADE582157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74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604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FE437-9899-4527-9412-255D0DFA2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19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99F34-2E92-490B-B21A-F684C4A3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66D017-EA3A-496B-96E8-2375644DB1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0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A7A86-133A-471E-A850-DBC9D125A463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597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E49D-E0A2-4187-B02A-136E31CB89EB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687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4E7EC-1EA4-4884-ABAF-DD1A6FA7F78C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795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5DB5-9F33-4409-A881-83146867DC12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139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25B7-F23D-4A2F-A8A3-5D1CB4578DC6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924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B6CA-393F-4B63-8016-DF5C49583740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129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1F54E-7D71-42A4-8839-EF6DD4F23AF9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6898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8E4C-D2B4-4A07-9FBD-703A6825C527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064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335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AF993-D112-453D-B268-49C282BEE3A1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122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F7E2C-D2FA-49A7-ABF9-D9D4950965AE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978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8E40-3EBF-490A-8D01-DC0EE355BC69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698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040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26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707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32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29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12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8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4204BE-ACDD-4E90-AE72-F72AC347A1F4}"/>
              </a:ext>
            </a:extLst>
          </p:cNvPr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3B30D6-F55D-4265-91E1-D58A65D048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295641" y="5487615"/>
            <a:ext cx="1066800" cy="108785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2E8FF-055F-484B-A051-15BE8829F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1034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8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77" r:id="rId2"/>
    <p:sldLayoutId id="2147483939" r:id="rId3"/>
    <p:sldLayoutId id="2147483940" r:id="rId4"/>
    <p:sldLayoutId id="2147483941" r:id="rId5"/>
    <p:sldLayoutId id="2147483943" r:id="rId6"/>
    <p:sldLayoutId id="2147483944" r:id="rId7"/>
    <p:sldLayoutId id="2147483945" r:id="rId8"/>
    <p:sldLayoutId id="2147483946" r:id="rId9"/>
    <p:sldLayoutId id="2147483976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A8EE7-E464-43B1-8295-D4C99EAF785C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8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cserver.org/highway-signs2/t/thank-you.html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se.iitd.ac.in/~diksha/" TargetMode="External"/><Relationship Id="rId4" Type="http://schemas.openxmlformats.org/officeDocument/2006/relationships/hyperlink" Target="mailto:diksha.Moolchandani@cse.iitd.ac.i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hyperlink" Target="https://creativecommons.org/licenses/by-sa/3.0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commons.wikimedia.org/wiki/File:Waymo_self-driving_car_front_view.gk.jpg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4.jp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8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.png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16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hyperlink" Target="https://pixabay.com/en/lightbulb-electric-light-bright-idea-31254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hyperlink" Target="https://www.rawpixel.com/image/322502/premium-image-jigsaw-man" TargetMode="Externa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3347" y="1045421"/>
            <a:ext cx="11416144" cy="1473200"/>
          </a:xfrm>
        </p:spPr>
        <p:txBody>
          <a:bodyPr>
            <a:normAutofit/>
          </a:bodyPr>
          <a:lstStyle/>
          <a:p>
            <a:r>
              <a:rPr lang="en-US" sz="4400" dirty="0" err="1">
                <a:latin typeface="Time new roman"/>
                <a:ea typeface="+mj-lt"/>
                <a:cs typeface="+mj-lt"/>
              </a:rPr>
              <a:t>PredStereo</a:t>
            </a:r>
            <a:r>
              <a:rPr lang="en-US" sz="4400" dirty="0">
                <a:latin typeface="Time new roman"/>
                <a:ea typeface="+mj-lt"/>
                <a:cs typeface="+mj-lt"/>
              </a:rPr>
              <a:t>: An Accurate Real-time Stereo Vision System</a:t>
            </a:r>
            <a:endParaRPr lang="en-US" dirty="0">
              <a:latin typeface="Time new roman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482437" y="3220296"/>
            <a:ext cx="9144000" cy="23069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latin typeface="Times New Roman"/>
                <a:cs typeface="Times New Roman"/>
              </a:rPr>
              <a:t>Diksha </a:t>
            </a:r>
            <a:r>
              <a:rPr lang="en-US" sz="3200" dirty="0" err="1">
                <a:latin typeface="Times New Roman"/>
                <a:cs typeface="Times New Roman"/>
              </a:rPr>
              <a:t>Moolchandani</a:t>
            </a:r>
            <a:r>
              <a:rPr lang="en-US" sz="3200" dirty="0">
                <a:latin typeface="Times New Roman"/>
                <a:cs typeface="Times New Roman"/>
              </a:rPr>
              <a:t>, Nivedita Shrivastava, </a:t>
            </a:r>
            <a:endParaRPr lang="en-US" dirty="0"/>
          </a:p>
          <a:p>
            <a:r>
              <a:rPr lang="en-US" sz="3200" dirty="0">
                <a:latin typeface="Times New Roman"/>
                <a:cs typeface="Times New Roman"/>
              </a:rPr>
              <a:t>Anshul Kumar, and Smruti R. Sarangi</a:t>
            </a:r>
            <a:endParaRPr lang="en-US" dirty="0">
              <a:latin typeface="Calibri" panose="020F0502020204030204"/>
              <a:cs typeface="Calibri" panose="020F0502020204030204"/>
            </a:endParaRPr>
          </a:p>
          <a:p>
            <a:r>
              <a:rPr lang="en-US" sz="3200" dirty="0">
                <a:latin typeface="Times New Roman"/>
                <a:cs typeface="Calibri"/>
              </a:rPr>
              <a:t>Indian Institute of Technology Delhi, India</a:t>
            </a:r>
          </a:p>
          <a:p>
            <a:endParaRPr lang="en-US" sz="3200" dirty="0">
              <a:latin typeface="Times New Roman"/>
              <a:cs typeface="Calibri"/>
            </a:endParaRPr>
          </a:p>
          <a:p>
            <a:endParaRPr lang="en-US" sz="3200" dirty="0">
              <a:latin typeface="Times New Roman"/>
              <a:cs typeface="Calibri"/>
            </a:endParaRPr>
          </a:p>
          <a:p>
            <a:endParaRPr lang="en-US" sz="3200" dirty="0">
              <a:latin typeface="Times New Roman"/>
              <a:cs typeface="Calibri"/>
            </a:endParaRPr>
          </a:p>
        </p:txBody>
      </p:sp>
      <p:pic>
        <p:nvPicPr>
          <p:cNvPr id="3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24F4F4FC-D1B1-481C-9A5E-E1C4DC60D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94" y="4991439"/>
            <a:ext cx="1657604" cy="1652665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ADE05C1-4164-4177-BAD6-C7460EFA9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86" y="5669960"/>
            <a:ext cx="3778863" cy="79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3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5"/>
    </mc:Choice>
    <mc:Fallback xmlns="">
      <p:transition spd="slow" advTm="838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Google Shape;392;p19">
            <a:extLst>
              <a:ext uri="{FF2B5EF4-FFF2-40B4-BE49-F238E27FC236}">
                <a16:creationId xmlns:a16="http://schemas.microsoft.com/office/drawing/2014/main" id="{C3B798A6-ACFE-4541-9031-145971DE23C3}"/>
              </a:ext>
            </a:extLst>
          </p:cNvPr>
          <p:cNvSpPr txBox="1">
            <a:spLocks/>
          </p:cNvSpPr>
          <p:nvPr/>
        </p:nvSpPr>
        <p:spPr>
          <a:xfrm>
            <a:off x="361464" y="184521"/>
            <a:ext cx="10515600" cy="9583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 dirty="0">
                <a:latin typeface="Calibri Light (headings)"/>
                <a:cs typeface="Times New Roman"/>
                <a:sym typeface="Times New Roman"/>
              </a:rPr>
              <a:t>Evaluation: Reduction in Safety Buffer Time</a:t>
            </a:r>
            <a:endParaRPr lang="en-US" dirty="0">
              <a:latin typeface="Calibri Light (headings)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EBA7076-E465-4073-B48A-EC22EFF82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16109" y="1685439"/>
            <a:ext cx="5930898" cy="4128349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4E04B30-7224-40F9-BB6A-B48CB37A80F9}"/>
              </a:ext>
            </a:extLst>
          </p:cNvPr>
          <p:cNvSpPr/>
          <p:nvPr/>
        </p:nvSpPr>
        <p:spPr>
          <a:xfrm>
            <a:off x="344993" y="1685439"/>
            <a:ext cx="4541043" cy="883328"/>
          </a:xfrm>
          <a:prstGeom prst="roundRect">
            <a:avLst/>
          </a:prstGeom>
          <a:gradFill rotWithShape="1">
            <a:gsLst>
              <a:gs pos="0">
                <a:srgbClr val="E48312">
                  <a:lumMod val="110000"/>
                  <a:satMod val="105000"/>
                  <a:tint val="67000"/>
                </a:srgbClr>
              </a:gs>
              <a:gs pos="50000">
                <a:srgbClr val="E48312">
                  <a:lumMod val="105000"/>
                  <a:satMod val="103000"/>
                  <a:tint val="73000"/>
                </a:srgbClr>
              </a:gs>
              <a:gs pos="100000">
                <a:srgbClr val="E48312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 in safety buffer with CNN-based system: 500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1">
            <a:extLst>
              <a:ext uri="{FF2B5EF4-FFF2-40B4-BE49-F238E27FC236}">
                <a16:creationId xmlns:a16="http://schemas.microsoft.com/office/drawing/2014/main" id="{B6AC51A8-17DA-4278-BC44-CE1226B8D816}"/>
              </a:ext>
            </a:extLst>
          </p:cNvPr>
          <p:cNvSpPr/>
          <p:nvPr/>
        </p:nvSpPr>
        <p:spPr>
          <a:xfrm>
            <a:off x="344993" y="2866285"/>
            <a:ext cx="4541043" cy="883328"/>
          </a:xfrm>
          <a:prstGeom prst="roundRect">
            <a:avLst/>
          </a:prstGeom>
          <a:gradFill rotWithShape="1">
            <a:gsLst>
              <a:gs pos="0">
                <a:srgbClr val="E48312">
                  <a:lumMod val="110000"/>
                  <a:satMod val="105000"/>
                  <a:tint val="67000"/>
                </a:srgbClr>
              </a:gs>
              <a:gs pos="50000">
                <a:srgbClr val="E48312">
                  <a:lumMod val="105000"/>
                  <a:satMod val="103000"/>
                  <a:tint val="73000"/>
                </a:srgbClr>
              </a:gs>
              <a:gs pos="100000">
                <a:srgbClr val="E48312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 in safety buffer with PredStereo: 100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9182DC56-86BA-4D11-B691-D00A0BE4B537}"/>
              </a:ext>
            </a:extLst>
          </p:cNvPr>
          <p:cNvSpPr/>
          <p:nvPr/>
        </p:nvSpPr>
        <p:spPr>
          <a:xfrm>
            <a:off x="858982" y="4054764"/>
            <a:ext cx="4027054" cy="1366981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Typical time taken to react and apply brakes 1.2-1.5 s</a:t>
            </a:r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A875D783-F946-4CD8-A0D6-BBACC0C98F37}"/>
              </a:ext>
            </a:extLst>
          </p:cNvPr>
          <p:cNvSpPr/>
          <p:nvPr/>
        </p:nvSpPr>
        <p:spPr>
          <a:xfrm>
            <a:off x="2872509" y="1821562"/>
            <a:ext cx="6815471" cy="4263507"/>
          </a:xfrm>
          <a:prstGeom prst="irregularSeal1">
            <a:avLst/>
          </a:prstGeom>
          <a:solidFill>
            <a:srgbClr val="D7AB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Better safety buffer time with PredStereo as compared to CNN-based system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95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60"/>
    </mc:Choice>
    <mc:Fallback xmlns="">
      <p:transition spd="slow" advTm="37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9" grpId="0" animBg="1"/>
      <p:bldP spid="2" grpId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FE8F9-6A3C-4E2D-B9F4-C4561B88E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Google Shape;392;p19">
            <a:extLst>
              <a:ext uri="{FF2B5EF4-FFF2-40B4-BE49-F238E27FC236}">
                <a16:creationId xmlns:a16="http://schemas.microsoft.com/office/drawing/2014/main" id="{3D6A6ECD-9366-4354-B063-5619B66157E4}"/>
              </a:ext>
            </a:extLst>
          </p:cNvPr>
          <p:cNvSpPr txBox="1">
            <a:spLocks/>
          </p:cNvSpPr>
          <p:nvPr/>
        </p:nvSpPr>
        <p:spPr>
          <a:xfrm>
            <a:off x="366944" y="162816"/>
            <a:ext cx="10515600" cy="9583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 (headings)"/>
                <a:ea typeface="+mj-ea"/>
                <a:cs typeface="Times New Roman"/>
                <a:sym typeface="Times New Roman"/>
              </a:rPr>
              <a:t>Conclusion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 (headings)"/>
              <a:ea typeface="+mj-ea"/>
              <a:cs typeface="+mj-cs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10C59C0-D2CE-4A51-84F8-A2A2C2B671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0891459"/>
              </p:ext>
            </p:extLst>
          </p:nvPr>
        </p:nvGraphicFramePr>
        <p:xfrm>
          <a:off x="2235199" y="868218"/>
          <a:ext cx="8506691" cy="5741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4058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59"/>
    </mc:Choice>
    <mc:Fallback xmlns="">
      <p:transition spd="slow" advTm="21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E99A1FE-97C2-4115-AB9B-1634CAA15A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EE99A1FE-97C2-4115-AB9B-1634CAA15A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BBF09C4-AC35-4E10-AE1A-4B5CA9A675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ABBF09C4-AC35-4E10-AE1A-4B5CA9A675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1439787-1905-44F2-89ED-F8D86EE3E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graphicEl>
                                              <a:dgm id="{51439787-1905-44F2-89ED-F8D86EE3EF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4D2C2DE-B2A6-4897-AB37-0997F3B62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24D2C2DE-B2A6-4897-AB37-0997F3B624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8458B8C-9802-4ADB-B893-B23DF4EFA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A8458B8C-9802-4ADB-B893-B23DF4EFA5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0E98618-E8D8-4C96-B941-AC5EBB37E2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A0E98618-E8D8-4C96-B941-AC5EBB37E2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8D0919E-6A32-448F-8592-0999D85F94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graphicEl>
                                              <a:dgm id="{C8D0919E-6A32-448F-8592-0999D85F94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2931AB8-C7ED-45D2-8C43-469C68CB52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E2931AB8-C7ED-45D2-8C43-469C68CB52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FCE83F-0AC4-4F70-906E-D749DA0ED0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4CFCE83F-0AC4-4F70-906E-D749DA0ED0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sign with white lettering&#10;&#10;Description automatically generated with low confidence">
            <a:extLst>
              <a:ext uri="{FF2B5EF4-FFF2-40B4-BE49-F238E27FC236}">
                <a16:creationId xmlns:a16="http://schemas.microsoft.com/office/drawing/2014/main" id="{2AD572B3-DB9A-4069-8E26-C94296A2D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03877" y="838757"/>
            <a:ext cx="5012036" cy="33413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F87118-4E87-4DCA-809D-2CA7450E40C0}"/>
              </a:ext>
            </a:extLst>
          </p:cNvPr>
          <p:cNvSpPr txBox="1"/>
          <p:nvPr/>
        </p:nvSpPr>
        <p:spPr>
          <a:xfrm>
            <a:off x="3934691" y="5153891"/>
            <a:ext cx="53678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Email: </a:t>
            </a:r>
            <a:r>
              <a:rPr lang="en-US" sz="2200" dirty="0">
                <a:hlinkClick r:id="rId4"/>
              </a:rPr>
              <a:t>diksha.Moolchandani@cse.iitd.ac.in</a:t>
            </a:r>
            <a:endParaRPr lang="en-US" sz="2200" dirty="0"/>
          </a:p>
          <a:p>
            <a:r>
              <a:rPr lang="en-US" sz="2200" dirty="0"/>
              <a:t>Website: </a:t>
            </a:r>
            <a:r>
              <a:rPr lang="en-US" sz="2200" dirty="0">
                <a:hlinkClick r:id="rId5"/>
              </a:rPr>
              <a:t>https://www.cse.iitd.ac.in/~diksha/</a:t>
            </a:r>
            <a:r>
              <a:rPr lang="en-US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427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" name="Google Shape;392;p19">
            <a:extLst>
              <a:ext uri="{FF2B5EF4-FFF2-40B4-BE49-F238E27FC236}">
                <a16:creationId xmlns:a16="http://schemas.microsoft.com/office/drawing/2014/main" id="{320E8E1A-EAC4-405F-B879-8627BCDD50C2}"/>
              </a:ext>
            </a:extLst>
          </p:cNvPr>
          <p:cNvSpPr txBox="1">
            <a:spLocks/>
          </p:cNvSpPr>
          <p:nvPr/>
        </p:nvSpPr>
        <p:spPr>
          <a:xfrm>
            <a:off x="361464" y="184521"/>
            <a:ext cx="10515600" cy="9583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 dirty="0">
                <a:latin typeface="Calibri Light (headings)"/>
                <a:ea typeface="Times New Roman"/>
                <a:cs typeface="Times New Roman"/>
                <a:sym typeface="Times New Roman"/>
              </a:rPr>
              <a:t>Disparity and Depth</a:t>
            </a:r>
            <a:endParaRPr lang="en-US" dirty="0">
              <a:latin typeface="Calibri Light (headings)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321CCE6-1F55-48E2-9882-90DC4C1DEA3E}"/>
              </a:ext>
            </a:extLst>
          </p:cNvPr>
          <p:cNvCxnSpPr>
            <a:cxnSpLocks/>
          </p:cNvCxnSpPr>
          <p:nvPr/>
        </p:nvCxnSpPr>
        <p:spPr>
          <a:xfrm flipV="1">
            <a:off x="3997207" y="1614737"/>
            <a:ext cx="1273881" cy="23064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DCF90E-3AB5-430B-8DD9-D85A084C418C}"/>
              </a:ext>
            </a:extLst>
          </p:cNvPr>
          <p:cNvCxnSpPr>
            <a:cxnSpLocks/>
          </p:cNvCxnSpPr>
          <p:nvPr/>
        </p:nvCxnSpPr>
        <p:spPr>
          <a:xfrm flipH="1" flipV="1">
            <a:off x="5271088" y="1632802"/>
            <a:ext cx="1129144" cy="22883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A23F97A-F918-4BC0-A4A2-B781ECD22218}"/>
              </a:ext>
            </a:extLst>
          </p:cNvPr>
          <p:cNvCxnSpPr>
            <a:cxnSpLocks/>
          </p:cNvCxnSpPr>
          <p:nvPr/>
        </p:nvCxnSpPr>
        <p:spPr>
          <a:xfrm>
            <a:off x="5860107" y="3275170"/>
            <a:ext cx="108025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980E2F8-5BDE-441D-B176-53C9979D00AE}"/>
              </a:ext>
            </a:extLst>
          </p:cNvPr>
          <p:cNvCxnSpPr>
            <a:cxnSpLocks/>
          </p:cNvCxnSpPr>
          <p:nvPr/>
        </p:nvCxnSpPr>
        <p:spPr>
          <a:xfrm>
            <a:off x="3997207" y="3186085"/>
            <a:ext cx="60805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65F6BAC-295F-4E52-BFF7-8AE6E0F8C6E2}"/>
              </a:ext>
            </a:extLst>
          </p:cNvPr>
          <p:cNvSpPr txBox="1"/>
          <p:nvPr/>
        </p:nvSpPr>
        <p:spPr>
          <a:xfrm>
            <a:off x="3456810" y="2773001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P1(x</a:t>
            </a:r>
            <a:r>
              <a:rPr lang="en-US" baseline="-25000" dirty="0"/>
              <a:t>l</a:t>
            </a:r>
            <a:r>
              <a:rPr lang="en-US" dirty="0"/>
              <a:t>, y)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DA23750-802C-4F76-A393-93CB5507973B}"/>
              </a:ext>
            </a:extLst>
          </p:cNvPr>
          <p:cNvSpPr txBox="1"/>
          <p:nvPr/>
        </p:nvSpPr>
        <p:spPr>
          <a:xfrm>
            <a:off x="5104215" y="1236373"/>
            <a:ext cx="1009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(</a:t>
            </a:r>
            <a:r>
              <a:rPr lang="en-US" dirty="0" err="1"/>
              <a:t>x,y,z</a:t>
            </a:r>
            <a:r>
              <a:rPr lang="en-US" dirty="0"/>
              <a:t>)</a:t>
            </a:r>
            <a:endParaRPr lang="en-US" baseline="-250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2709FC1-FEF2-4921-BC1D-055C586CC14A}"/>
              </a:ext>
            </a:extLst>
          </p:cNvPr>
          <p:cNvSpPr txBox="1"/>
          <p:nvPr/>
        </p:nvSpPr>
        <p:spPr>
          <a:xfrm>
            <a:off x="3844132" y="3914054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</a:t>
            </a:r>
            <a:r>
              <a:rPr lang="en-US" baseline="-25000" dirty="0" err="1"/>
              <a:t>l</a:t>
            </a:r>
            <a:endParaRPr lang="en-US" baseline="-250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7A8AFA2-3053-4CF1-AA8B-5E1ABC5B7471}"/>
              </a:ext>
            </a:extLst>
          </p:cNvPr>
          <p:cNvSpPr txBox="1"/>
          <p:nvPr/>
        </p:nvSpPr>
        <p:spPr>
          <a:xfrm>
            <a:off x="6281940" y="386844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baseline="-25000" dirty="0"/>
              <a:t>r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1C658D6-5C62-4512-8242-DC8DD671CB8A}"/>
              </a:ext>
            </a:extLst>
          </p:cNvPr>
          <p:cNvCxnSpPr>
            <a:cxnSpLocks/>
          </p:cNvCxnSpPr>
          <p:nvPr/>
        </p:nvCxnSpPr>
        <p:spPr>
          <a:xfrm>
            <a:off x="3726373" y="3921166"/>
            <a:ext cx="3213985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60E07D4E-A893-4059-ABA8-30B45F583EE7}"/>
              </a:ext>
            </a:extLst>
          </p:cNvPr>
          <p:cNvSpPr/>
          <p:nvPr/>
        </p:nvSpPr>
        <p:spPr>
          <a:xfrm>
            <a:off x="5200066" y="1605705"/>
            <a:ext cx="150921" cy="115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4A8BF0-34F1-41DA-9040-7CE4406215C9}"/>
              </a:ext>
            </a:extLst>
          </p:cNvPr>
          <p:cNvSpPr/>
          <p:nvPr/>
        </p:nvSpPr>
        <p:spPr>
          <a:xfrm>
            <a:off x="4322765" y="3123554"/>
            <a:ext cx="150921" cy="1155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3FF34D4-C8C8-4D64-A513-1A416BA1AB56}"/>
              </a:ext>
            </a:extLst>
          </p:cNvPr>
          <p:cNvSpPr/>
          <p:nvPr/>
        </p:nvSpPr>
        <p:spPr>
          <a:xfrm>
            <a:off x="6027187" y="3190666"/>
            <a:ext cx="150921" cy="1155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2A3FF84-E202-4218-A762-8508C92C30D0}"/>
              </a:ext>
            </a:extLst>
          </p:cNvPr>
          <p:cNvSpPr txBox="1"/>
          <p:nvPr/>
        </p:nvSpPr>
        <p:spPr>
          <a:xfrm>
            <a:off x="3726373" y="4909260"/>
            <a:ext cx="48842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</a:t>
            </a:r>
            <a:r>
              <a:rPr lang="en-US" baseline="-25000" dirty="0" err="1"/>
              <a:t>l</a:t>
            </a:r>
            <a:r>
              <a:rPr lang="en-US" dirty="0"/>
              <a:t>, O</a:t>
            </a:r>
            <a:r>
              <a:rPr lang="en-US" baseline="-25000" dirty="0"/>
              <a:t>r     </a:t>
            </a:r>
            <a:r>
              <a:rPr lang="en-US" dirty="0"/>
              <a:t>: Optical center of camera</a:t>
            </a:r>
          </a:p>
          <a:p>
            <a:r>
              <a:rPr lang="en-US" dirty="0"/>
              <a:t>P1, P2</a:t>
            </a:r>
            <a:r>
              <a:rPr lang="en-US" baseline="-25000" dirty="0"/>
              <a:t>  </a:t>
            </a:r>
            <a:r>
              <a:rPr lang="en-US" dirty="0"/>
              <a:t>: 2D projections of 3D point P</a:t>
            </a:r>
          </a:p>
          <a:p>
            <a:r>
              <a:rPr lang="en-US" dirty="0"/>
              <a:t>f       :  focal length of the camera</a:t>
            </a:r>
          </a:p>
          <a:p>
            <a:r>
              <a:rPr lang="en-US" dirty="0"/>
              <a:t>B      : distance between the two cameras</a:t>
            </a:r>
          </a:p>
          <a:p>
            <a:endParaRPr lang="en-US" dirty="0"/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E7A309F-E597-481E-8967-97C2D0A15FE3}"/>
              </a:ext>
            </a:extLst>
          </p:cNvPr>
          <p:cNvCxnSpPr>
            <a:cxnSpLocks/>
            <a:endCxn id="71" idx="4"/>
          </p:cNvCxnSpPr>
          <p:nvPr/>
        </p:nvCxnSpPr>
        <p:spPr>
          <a:xfrm>
            <a:off x="4322765" y="3306230"/>
            <a:ext cx="1779883" cy="0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6531BB08-3D9A-4B63-AA3E-73D133159756}"/>
              </a:ext>
            </a:extLst>
          </p:cNvPr>
          <p:cNvSpPr txBox="1"/>
          <p:nvPr/>
        </p:nvSpPr>
        <p:spPr>
          <a:xfrm>
            <a:off x="4642992" y="332429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disparity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3B4FC1F4-43EF-47BE-B2CD-E789A56C28A1}"/>
              </a:ext>
            </a:extLst>
          </p:cNvPr>
          <p:cNvCxnSpPr>
            <a:cxnSpLocks/>
          </p:cNvCxnSpPr>
          <p:nvPr/>
        </p:nvCxnSpPr>
        <p:spPr>
          <a:xfrm flipH="1">
            <a:off x="5265976" y="1704345"/>
            <a:ext cx="9460" cy="2216821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35E12181-3EF3-4F49-8FF4-B0D1B92DA50B}"/>
              </a:ext>
            </a:extLst>
          </p:cNvPr>
          <p:cNvSpPr txBox="1"/>
          <p:nvPr/>
        </p:nvSpPr>
        <p:spPr>
          <a:xfrm>
            <a:off x="5222168" y="216310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FE4D3D-33DC-47D3-99A9-F2261F53130A}"/>
                  </a:ext>
                </a:extLst>
              </p:cNvPr>
              <p:cNvSpPr txBox="1"/>
              <p:nvPr/>
            </p:nvSpPr>
            <p:spPr>
              <a:xfrm>
                <a:off x="8123068" y="2163108"/>
                <a:ext cx="2404120" cy="7014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𝐷𝑒𝑝𝑡h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𝑑𝑖𝑠𝑝𝑎𝑟𝑖𝑡𝑦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FE4D3D-33DC-47D3-99A9-F2261F531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3068" y="2163108"/>
                <a:ext cx="2404120" cy="7014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D2E9C42-F725-43C4-9404-CAB98783A893}"/>
              </a:ext>
            </a:extLst>
          </p:cNvPr>
          <p:cNvCxnSpPr>
            <a:cxnSpLocks/>
          </p:cNvCxnSpPr>
          <p:nvPr/>
        </p:nvCxnSpPr>
        <p:spPr>
          <a:xfrm>
            <a:off x="3906985" y="4381908"/>
            <a:ext cx="2626980" cy="0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4D79747-41DE-4072-84B3-350D0E205C8C}"/>
              </a:ext>
            </a:extLst>
          </p:cNvPr>
          <p:cNvSpPr txBox="1"/>
          <p:nvPr/>
        </p:nvSpPr>
        <p:spPr>
          <a:xfrm>
            <a:off x="5079225" y="402511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EA3412C-C01E-4EA6-9C36-5F9C04F46B4B}"/>
              </a:ext>
            </a:extLst>
          </p:cNvPr>
          <p:cNvCxnSpPr>
            <a:cxnSpLocks/>
          </p:cNvCxnSpPr>
          <p:nvPr/>
        </p:nvCxnSpPr>
        <p:spPr>
          <a:xfrm>
            <a:off x="3997207" y="3186085"/>
            <a:ext cx="0" cy="800334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7B5C5DA4-B92F-4B97-8C45-AA4094DDEC0C}"/>
              </a:ext>
            </a:extLst>
          </p:cNvPr>
          <p:cNvSpPr txBox="1"/>
          <p:nvPr/>
        </p:nvSpPr>
        <p:spPr>
          <a:xfrm>
            <a:off x="3658652" y="336896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39A0489-3CFB-4173-B3F9-9840CE1E9177}"/>
              </a:ext>
            </a:extLst>
          </p:cNvPr>
          <p:cNvSpPr txBox="1"/>
          <p:nvPr/>
        </p:nvSpPr>
        <p:spPr>
          <a:xfrm>
            <a:off x="6026933" y="2829521"/>
            <a:ext cx="1056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P2(</a:t>
            </a:r>
            <a:r>
              <a:rPr lang="en-US" dirty="0" err="1"/>
              <a:t>x</a:t>
            </a:r>
            <a:r>
              <a:rPr lang="en-US" baseline="-25000" dirty="0" err="1"/>
              <a:t>r</a:t>
            </a:r>
            <a:r>
              <a:rPr lang="en-US" dirty="0"/>
              <a:t>, y)</a:t>
            </a:r>
          </a:p>
        </p:txBody>
      </p:sp>
    </p:spTree>
    <p:extLst>
      <p:ext uri="{BB962C8B-B14F-4D97-AF65-F5344CB8AC3E}">
        <p14:creationId xmlns:p14="http://schemas.microsoft.com/office/powerpoint/2010/main" val="3818259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" name="Google Shape;392;p19">
            <a:extLst>
              <a:ext uri="{FF2B5EF4-FFF2-40B4-BE49-F238E27FC236}">
                <a16:creationId xmlns:a16="http://schemas.microsoft.com/office/drawing/2014/main" id="{320E8E1A-EAC4-405F-B879-8627BCDD50C2}"/>
              </a:ext>
            </a:extLst>
          </p:cNvPr>
          <p:cNvSpPr txBox="1">
            <a:spLocks/>
          </p:cNvSpPr>
          <p:nvPr/>
        </p:nvSpPr>
        <p:spPr>
          <a:xfrm>
            <a:off x="361464" y="184521"/>
            <a:ext cx="10515600" cy="9583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 dirty="0">
                <a:latin typeface="Calibri Light (headings)"/>
                <a:ea typeface="Times New Roman"/>
                <a:cs typeface="Times New Roman"/>
                <a:sym typeface="Times New Roman"/>
              </a:rPr>
              <a:t>Stereo Vision: Disparity and Depth</a:t>
            </a:r>
            <a:endParaRPr lang="en-US" dirty="0">
              <a:latin typeface="Calibri Light (headings)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FE4D3D-33DC-47D3-99A9-F2261F53130A}"/>
                  </a:ext>
                </a:extLst>
              </p:cNvPr>
              <p:cNvSpPr txBox="1"/>
              <p:nvPr/>
            </p:nvSpPr>
            <p:spPr>
              <a:xfrm>
                <a:off x="8123068" y="2163108"/>
                <a:ext cx="2404120" cy="7014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𝐷𝑒𝑝𝑡h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𝑑𝑖𝑠𝑝𝑎𝑟𝑖𝑡𝑦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FE4D3D-33DC-47D3-99A9-F2261F531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3068" y="2163108"/>
                <a:ext cx="2404120" cy="7014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phic 2">
            <a:extLst>
              <a:ext uri="{FF2B5EF4-FFF2-40B4-BE49-F238E27FC236}">
                <a16:creationId xmlns:a16="http://schemas.microsoft.com/office/drawing/2014/main" id="{156FE702-491E-405F-A6BB-59115E57F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588921"/>
            <a:ext cx="6559559" cy="556202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00589-7CE6-4393-A51F-0234339B26A0}"/>
              </a:ext>
            </a:extLst>
          </p:cNvPr>
          <p:cNvCxnSpPr>
            <a:cxnSpLocks/>
          </p:cNvCxnSpPr>
          <p:nvPr/>
        </p:nvCxnSpPr>
        <p:spPr>
          <a:xfrm>
            <a:off x="2280522" y="1954046"/>
            <a:ext cx="0" cy="142162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A23726E-33DC-40F7-895A-C2404258876B}"/>
              </a:ext>
            </a:extLst>
          </p:cNvPr>
          <p:cNvCxnSpPr>
            <a:cxnSpLocks/>
          </p:cNvCxnSpPr>
          <p:nvPr/>
        </p:nvCxnSpPr>
        <p:spPr>
          <a:xfrm flipH="1">
            <a:off x="1197445" y="2086708"/>
            <a:ext cx="440036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7BEEF55-7EB8-4060-A3D2-62F1DD9A042D}"/>
              </a:ext>
            </a:extLst>
          </p:cNvPr>
          <p:cNvCxnSpPr>
            <a:cxnSpLocks/>
          </p:cNvCxnSpPr>
          <p:nvPr/>
        </p:nvCxnSpPr>
        <p:spPr>
          <a:xfrm>
            <a:off x="4519172" y="1954046"/>
            <a:ext cx="0" cy="142162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5AE6E86-5151-4110-8FDD-15A79043E05C}"/>
              </a:ext>
            </a:extLst>
          </p:cNvPr>
          <p:cNvCxnSpPr>
            <a:cxnSpLocks/>
          </p:cNvCxnSpPr>
          <p:nvPr/>
        </p:nvCxnSpPr>
        <p:spPr>
          <a:xfrm flipH="1">
            <a:off x="1197445" y="3748312"/>
            <a:ext cx="21128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963D089-5E3F-43F7-9C44-47B0FE62635C}"/>
              </a:ext>
            </a:extLst>
          </p:cNvPr>
          <p:cNvSpPr txBox="1"/>
          <p:nvPr/>
        </p:nvSpPr>
        <p:spPr>
          <a:xfrm>
            <a:off x="7349671" y="47694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4309435-3A41-4BD7-8200-51AA379927AC}"/>
              </a:ext>
            </a:extLst>
          </p:cNvPr>
          <p:cNvCxnSpPr>
            <a:cxnSpLocks/>
          </p:cNvCxnSpPr>
          <p:nvPr/>
        </p:nvCxnSpPr>
        <p:spPr>
          <a:xfrm>
            <a:off x="2184347" y="3615650"/>
            <a:ext cx="0" cy="142162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17F242E-612D-4808-A383-AE0F4EE4F6F4}"/>
              </a:ext>
            </a:extLst>
          </p:cNvPr>
          <p:cNvSpPr txBox="1"/>
          <p:nvPr/>
        </p:nvSpPr>
        <p:spPr>
          <a:xfrm>
            <a:off x="2253888" y="205761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</a:rPr>
              <a:t>(</a:t>
            </a:r>
            <a:r>
              <a:rPr lang="en-US" b="1" dirty="0" err="1">
                <a:solidFill>
                  <a:srgbClr val="C00000"/>
                </a:solidFill>
                <a:highlight>
                  <a:srgbClr val="FFFF00"/>
                </a:highlight>
              </a:rPr>
              <a:t>xl,yl</a:t>
            </a:r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</a:rPr>
              <a:t>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E237A8-FFE8-45CB-AA6F-FCB296984F87}"/>
              </a:ext>
            </a:extLst>
          </p:cNvPr>
          <p:cNvSpPr txBox="1"/>
          <p:nvPr/>
        </p:nvSpPr>
        <p:spPr>
          <a:xfrm>
            <a:off x="4501116" y="2057615"/>
            <a:ext cx="825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</a:rPr>
              <a:t>(</a:t>
            </a:r>
            <a:r>
              <a:rPr lang="en-US" b="1" dirty="0" err="1">
                <a:solidFill>
                  <a:srgbClr val="C00000"/>
                </a:solidFill>
                <a:highlight>
                  <a:srgbClr val="FFFF00"/>
                </a:highlight>
              </a:rPr>
              <a:t>xr,yr</a:t>
            </a:r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</a:rPr>
              <a:t>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0AFF661-C862-4210-B09C-4A573CCEC7B4}"/>
              </a:ext>
            </a:extLst>
          </p:cNvPr>
          <p:cNvSpPr txBox="1"/>
          <p:nvPr/>
        </p:nvSpPr>
        <p:spPr>
          <a:xfrm>
            <a:off x="2184347" y="377081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</a:rPr>
              <a:t>(</a:t>
            </a:r>
            <a:r>
              <a:rPr lang="en-US" b="1" dirty="0" err="1">
                <a:solidFill>
                  <a:srgbClr val="C00000"/>
                </a:solidFill>
                <a:highlight>
                  <a:srgbClr val="FFFF00"/>
                </a:highlight>
              </a:rPr>
              <a:t>xl,yl</a:t>
            </a:r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4C68AE-B731-499C-A72A-A3D2CD1D2BA9}"/>
              </a:ext>
            </a:extLst>
          </p:cNvPr>
          <p:cNvSpPr txBox="1"/>
          <p:nvPr/>
        </p:nvSpPr>
        <p:spPr>
          <a:xfrm>
            <a:off x="3845952" y="3875043"/>
            <a:ext cx="36728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xr</a:t>
            </a:r>
            <a:r>
              <a:rPr lang="en-US" dirty="0"/>
              <a:t> = xl + D(</a:t>
            </a:r>
            <a:r>
              <a:rPr lang="en-US" dirty="0" err="1"/>
              <a:t>xl,yl</a:t>
            </a:r>
            <a:r>
              <a:rPr lang="en-US" dirty="0"/>
              <a:t>)</a:t>
            </a:r>
          </a:p>
          <a:p>
            <a:r>
              <a:rPr lang="en-US" dirty="0" err="1"/>
              <a:t>yr</a:t>
            </a:r>
            <a:r>
              <a:rPr lang="en-US" dirty="0"/>
              <a:t> = </a:t>
            </a:r>
            <a:r>
              <a:rPr lang="en-US" dirty="0" err="1"/>
              <a:t>yl</a:t>
            </a:r>
            <a:endParaRPr lang="en-US" dirty="0"/>
          </a:p>
          <a:p>
            <a:r>
              <a:rPr lang="en-US" dirty="0"/>
              <a:t>D(</a:t>
            </a:r>
            <a:r>
              <a:rPr lang="en-US" dirty="0" err="1"/>
              <a:t>xl,yl</a:t>
            </a:r>
            <a:r>
              <a:rPr lang="en-US" dirty="0"/>
              <a:t>) denotes the pixel</a:t>
            </a:r>
          </a:p>
          <a:p>
            <a:r>
              <a:rPr lang="en-US" dirty="0"/>
              <a:t>value of (</a:t>
            </a:r>
            <a:r>
              <a:rPr lang="en-US" dirty="0" err="1"/>
              <a:t>xl,yl</a:t>
            </a:r>
            <a:r>
              <a:rPr lang="en-US" dirty="0"/>
              <a:t>) in the disparity map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FBCF79-CA16-4CEA-89F5-8A65A40D553C}"/>
              </a:ext>
            </a:extLst>
          </p:cNvPr>
          <p:cNvSpPr txBox="1"/>
          <p:nvPr/>
        </p:nvSpPr>
        <p:spPr>
          <a:xfrm>
            <a:off x="8221163" y="3169607"/>
            <a:ext cx="347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  :  focal length of the camera</a:t>
            </a:r>
          </a:p>
          <a:p>
            <a:r>
              <a:rPr lang="en-US" dirty="0"/>
              <a:t>B : distance between the two cameras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804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" name="Google Shape;392;p19">
            <a:extLst>
              <a:ext uri="{FF2B5EF4-FFF2-40B4-BE49-F238E27FC236}">
                <a16:creationId xmlns:a16="http://schemas.microsoft.com/office/drawing/2014/main" id="{320E8E1A-EAC4-405F-B879-8627BCDD50C2}"/>
              </a:ext>
            </a:extLst>
          </p:cNvPr>
          <p:cNvSpPr txBox="1">
            <a:spLocks/>
          </p:cNvSpPr>
          <p:nvPr/>
        </p:nvSpPr>
        <p:spPr>
          <a:xfrm>
            <a:off x="361464" y="184521"/>
            <a:ext cx="10515600" cy="9583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 dirty="0">
                <a:latin typeface="Calibri Light (headings)"/>
                <a:ea typeface="Times New Roman"/>
                <a:cs typeface="Times New Roman"/>
                <a:sym typeface="Times New Roman"/>
              </a:rPr>
              <a:t>Motivation</a:t>
            </a:r>
            <a:endParaRPr lang="en-US" dirty="0">
              <a:latin typeface="Calibri Light (headings)"/>
            </a:endParaRPr>
          </a:p>
        </p:txBody>
      </p:sp>
      <p:pic>
        <p:nvPicPr>
          <p:cNvPr id="6" name="Picture 5" descr="A small white car&#10;&#10;Description automatically generated with medium confidence">
            <a:extLst>
              <a:ext uri="{FF2B5EF4-FFF2-40B4-BE49-F238E27FC236}">
                <a16:creationId xmlns:a16="http://schemas.microsoft.com/office/drawing/2014/main" id="{896B2C9C-FD7F-4C62-A4DF-F07C8349E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29780" y="567697"/>
            <a:ext cx="4924660" cy="2837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7323E5-95B2-446B-B056-1824DB3D99F8}"/>
              </a:ext>
            </a:extLst>
          </p:cNvPr>
          <p:cNvSpPr txBox="1"/>
          <p:nvPr/>
        </p:nvSpPr>
        <p:spPr>
          <a:xfrm>
            <a:off x="0" y="6627168"/>
            <a:ext cx="9753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 tooltip="https://commons.wikimedia.org/wiki/File:Waymo_self-driving_car_front_view.gk.jp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-sa/3.0/"/>
              </a:rPr>
              <a:t>CC BY-SA</a:t>
            </a:r>
            <a:endParaRPr lang="en-US" sz="900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B9F0DD7-FCA6-4013-9E1D-F1CA3A895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859" y="1402405"/>
            <a:ext cx="2487351" cy="976168"/>
          </a:xfrm>
          <a:custGeom>
            <a:avLst/>
            <a:gdLst>
              <a:gd name="connsiteX0" fmla="*/ 1610 w 3591890"/>
              <a:gd name="connsiteY0" fmla="*/ 152 h 1048666"/>
              <a:gd name="connsiteX1" fmla="*/ 3593501 w 3591890"/>
              <a:gd name="connsiteY1" fmla="*/ 152 h 1048666"/>
              <a:gd name="connsiteX2" fmla="*/ 3593501 w 3591890"/>
              <a:gd name="connsiteY2" fmla="*/ 1048819 h 1048666"/>
              <a:gd name="connsiteX3" fmla="*/ 1610 w 3591890"/>
              <a:gd name="connsiteY3" fmla="*/ 1048819 h 10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1890" h="1048666">
                <a:moveTo>
                  <a:pt x="1610" y="152"/>
                </a:moveTo>
                <a:lnTo>
                  <a:pt x="3593501" y="152"/>
                </a:lnTo>
                <a:lnTo>
                  <a:pt x="3593501" y="1048819"/>
                </a:lnTo>
                <a:lnTo>
                  <a:pt x="1610" y="1048819"/>
                </a:lnTo>
                <a:close/>
              </a:path>
            </a:pathLst>
          </a:cu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F0BE2FB-5536-4090-B35F-8BF941DF2E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3561" y="1394987"/>
            <a:ext cx="2487351" cy="976168"/>
          </a:xfrm>
          <a:custGeom>
            <a:avLst/>
            <a:gdLst>
              <a:gd name="connsiteX0" fmla="*/ 1610 w 3591890"/>
              <a:gd name="connsiteY0" fmla="*/ 152 h 1048666"/>
              <a:gd name="connsiteX1" fmla="*/ 3593501 w 3591890"/>
              <a:gd name="connsiteY1" fmla="*/ 152 h 1048666"/>
              <a:gd name="connsiteX2" fmla="*/ 3593501 w 3591890"/>
              <a:gd name="connsiteY2" fmla="*/ 1048819 h 1048666"/>
              <a:gd name="connsiteX3" fmla="*/ 1610 w 3591890"/>
              <a:gd name="connsiteY3" fmla="*/ 1048819 h 10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1890" h="1048666">
                <a:moveTo>
                  <a:pt x="1610" y="152"/>
                </a:moveTo>
                <a:lnTo>
                  <a:pt x="3593501" y="152"/>
                </a:lnTo>
                <a:lnTo>
                  <a:pt x="3593501" y="1048819"/>
                </a:lnTo>
                <a:lnTo>
                  <a:pt x="1610" y="1048819"/>
                </a:lnTo>
                <a:close/>
              </a:path>
            </a:pathLst>
          </a:cu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E34CD98-84F6-4F3D-A2D0-4FD5269951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6832" y="2407317"/>
            <a:ext cx="2489355" cy="973572"/>
          </a:xfrm>
          <a:custGeom>
            <a:avLst/>
            <a:gdLst>
              <a:gd name="connsiteX0" fmla="*/ 1610 w 3594784"/>
              <a:gd name="connsiteY0" fmla="*/ 152 h 1045877"/>
              <a:gd name="connsiteX1" fmla="*/ 3596395 w 3594784"/>
              <a:gd name="connsiteY1" fmla="*/ 152 h 1045877"/>
              <a:gd name="connsiteX2" fmla="*/ 3596395 w 3594784"/>
              <a:gd name="connsiteY2" fmla="*/ 1046030 h 1045877"/>
              <a:gd name="connsiteX3" fmla="*/ 1610 w 3594784"/>
              <a:gd name="connsiteY3" fmla="*/ 1046030 h 104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4784" h="1045877">
                <a:moveTo>
                  <a:pt x="1610" y="152"/>
                </a:moveTo>
                <a:lnTo>
                  <a:pt x="3596395" y="152"/>
                </a:lnTo>
                <a:lnTo>
                  <a:pt x="3596395" y="1046030"/>
                </a:lnTo>
                <a:lnTo>
                  <a:pt x="1610" y="1046030"/>
                </a:lnTo>
                <a:close/>
              </a:path>
            </a:pathLst>
          </a:cu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E11DFF1-D5FC-493F-A065-FF1CF6ED7D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124" y="2390258"/>
            <a:ext cx="2489355" cy="973572"/>
          </a:xfrm>
          <a:custGeom>
            <a:avLst/>
            <a:gdLst>
              <a:gd name="connsiteX0" fmla="*/ 1610 w 3594784"/>
              <a:gd name="connsiteY0" fmla="*/ 152 h 1045877"/>
              <a:gd name="connsiteX1" fmla="*/ 3596395 w 3594784"/>
              <a:gd name="connsiteY1" fmla="*/ 152 h 1045877"/>
              <a:gd name="connsiteX2" fmla="*/ 3596395 w 3594784"/>
              <a:gd name="connsiteY2" fmla="*/ 1046030 h 1045877"/>
              <a:gd name="connsiteX3" fmla="*/ 1610 w 3594784"/>
              <a:gd name="connsiteY3" fmla="*/ 1046030 h 104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4784" h="1045877">
                <a:moveTo>
                  <a:pt x="1610" y="152"/>
                </a:moveTo>
                <a:lnTo>
                  <a:pt x="3596395" y="152"/>
                </a:lnTo>
                <a:lnTo>
                  <a:pt x="3596395" y="1046030"/>
                </a:lnTo>
                <a:lnTo>
                  <a:pt x="1610" y="1046030"/>
                </a:lnTo>
                <a:close/>
              </a:path>
            </a:pathLst>
          </a:cu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5614977-C896-4BAC-ACCB-EC3D35089C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3970" y="3390904"/>
            <a:ext cx="2489355" cy="973572"/>
          </a:xfrm>
          <a:custGeom>
            <a:avLst/>
            <a:gdLst>
              <a:gd name="connsiteX0" fmla="*/ 1610 w 3594784"/>
              <a:gd name="connsiteY0" fmla="*/ 152 h 1045877"/>
              <a:gd name="connsiteX1" fmla="*/ 3596395 w 3594784"/>
              <a:gd name="connsiteY1" fmla="*/ 152 h 1045877"/>
              <a:gd name="connsiteX2" fmla="*/ 3596395 w 3594784"/>
              <a:gd name="connsiteY2" fmla="*/ 1046030 h 1045877"/>
              <a:gd name="connsiteX3" fmla="*/ 1610 w 3594784"/>
              <a:gd name="connsiteY3" fmla="*/ 1046030 h 104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4784" h="1045877">
                <a:moveTo>
                  <a:pt x="1610" y="152"/>
                </a:moveTo>
                <a:lnTo>
                  <a:pt x="3596395" y="152"/>
                </a:lnTo>
                <a:lnTo>
                  <a:pt x="3596395" y="1046030"/>
                </a:lnTo>
                <a:lnTo>
                  <a:pt x="1610" y="1046030"/>
                </a:lnTo>
                <a:close/>
              </a:path>
            </a:pathLst>
          </a:cu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E582A0E-579B-4012-BD03-000E8D8CC5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1392" y="3384228"/>
            <a:ext cx="2489355" cy="973572"/>
          </a:xfrm>
          <a:custGeom>
            <a:avLst/>
            <a:gdLst>
              <a:gd name="connsiteX0" fmla="*/ 1610 w 3594784"/>
              <a:gd name="connsiteY0" fmla="*/ 152 h 1045877"/>
              <a:gd name="connsiteX1" fmla="*/ 3596395 w 3594784"/>
              <a:gd name="connsiteY1" fmla="*/ 152 h 1045877"/>
              <a:gd name="connsiteX2" fmla="*/ 3596395 w 3594784"/>
              <a:gd name="connsiteY2" fmla="*/ 1046030 h 1045877"/>
              <a:gd name="connsiteX3" fmla="*/ 1610 w 3594784"/>
              <a:gd name="connsiteY3" fmla="*/ 1046030 h 104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4784" h="1045877">
                <a:moveTo>
                  <a:pt x="1610" y="152"/>
                </a:moveTo>
                <a:lnTo>
                  <a:pt x="3596395" y="152"/>
                </a:lnTo>
                <a:lnTo>
                  <a:pt x="3596395" y="1046030"/>
                </a:lnTo>
                <a:lnTo>
                  <a:pt x="1610" y="1046030"/>
                </a:lnTo>
                <a:close/>
              </a:path>
            </a:pathLst>
          </a:cu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3F94FE6-3B2C-4390-A6AC-FA43FF1679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61106" y="4372260"/>
            <a:ext cx="2489355" cy="973572"/>
          </a:xfrm>
          <a:custGeom>
            <a:avLst/>
            <a:gdLst>
              <a:gd name="connsiteX0" fmla="*/ 1610 w 3594784"/>
              <a:gd name="connsiteY0" fmla="*/ 152 h 1045877"/>
              <a:gd name="connsiteX1" fmla="*/ 3596395 w 3594784"/>
              <a:gd name="connsiteY1" fmla="*/ 152 h 1045877"/>
              <a:gd name="connsiteX2" fmla="*/ 3596395 w 3594784"/>
              <a:gd name="connsiteY2" fmla="*/ 1046030 h 1045877"/>
              <a:gd name="connsiteX3" fmla="*/ 1610 w 3594784"/>
              <a:gd name="connsiteY3" fmla="*/ 1046030 h 104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4784" h="1045877">
                <a:moveTo>
                  <a:pt x="1610" y="152"/>
                </a:moveTo>
                <a:lnTo>
                  <a:pt x="3596395" y="152"/>
                </a:lnTo>
                <a:lnTo>
                  <a:pt x="3596395" y="1046030"/>
                </a:lnTo>
                <a:lnTo>
                  <a:pt x="1610" y="1046030"/>
                </a:lnTo>
                <a:close/>
              </a:path>
            </a:pathLst>
          </a:cu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372FF81-4DA0-4E21-9151-D24A5E1E9C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1392" y="4348530"/>
            <a:ext cx="2489355" cy="973572"/>
          </a:xfrm>
          <a:custGeom>
            <a:avLst/>
            <a:gdLst>
              <a:gd name="connsiteX0" fmla="*/ 1610 w 3594784"/>
              <a:gd name="connsiteY0" fmla="*/ 152 h 1045877"/>
              <a:gd name="connsiteX1" fmla="*/ 3596395 w 3594784"/>
              <a:gd name="connsiteY1" fmla="*/ 152 h 1045877"/>
              <a:gd name="connsiteX2" fmla="*/ 3596395 w 3594784"/>
              <a:gd name="connsiteY2" fmla="*/ 1046030 h 1045877"/>
              <a:gd name="connsiteX3" fmla="*/ 1610 w 3594784"/>
              <a:gd name="connsiteY3" fmla="*/ 1046030 h 104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4784" h="1045877">
                <a:moveTo>
                  <a:pt x="1610" y="152"/>
                </a:moveTo>
                <a:lnTo>
                  <a:pt x="3596395" y="152"/>
                </a:lnTo>
                <a:lnTo>
                  <a:pt x="3596395" y="1046030"/>
                </a:lnTo>
                <a:lnTo>
                  <a:pt x="1610" y="1046030"/>
                </a:lnTo>
                <a:close/>
              </a:path>
            </a:pathLst>
          </a:cu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0D714BD-E899-46EE-AFFF-5B2499C82A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9509" y="5347884"/>
            <a:ext cx="2487351" cy="976168"/>
          </a:xfrm>
          <a:custGeom>
            <a:avLst/>
            <a:gdLst>
              <a:gd name="connsiteX0" fmla="*/ 1610 w 3591890"/>
              <a:gd name="connsiteY0" fmla="*/ 152 h 1048666"/>
              <a:gd name="connsiteX1" fmla="*/ 3593501 w 3591890"/>
              <a:gd name="connsiteY1" fmla="*/ 152 h 1048666"/>
              <a:gd name="connsiteX2" fmla="*/ 3593501 w 3591890"/>
              <a:gd name="connsiteY2" fmla="*/ 1048819 h 1048666"/>
              <a:gd name="connsiteX3" fmla="*/ 1610 w 3591890"/>
              <a:gd name="connsiteY3" fmla="*/ 1048819 h 10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1890" h="1048666">
                <a:moveTo>
                  <a:pt x="1610" y="152"/>
                </a:moveTo>
                <a:lnTo>
                  <a:pt x="3593501" y="152"/>
                </a:lnTo>
                <a:lnTo>
                  <a:pt x="3593501" y="1048819"/>
                </a:lnTo>
                <a:lnTo>
                  <a:pt x="1610" y="1048819"/>
                </a:lnTo>
                <a:close/>
              </a:path>
            </a:pathLst>
          </a:cu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684937B4-54DA-411B-A6B2-DBFD43FCEA9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94" y="5348611"/>
            <a:ext cx="2487351" cy="976168"/>
          </a:xfrm>
          <a:custGeom>
            <a:avLst/>
            <a:gdLst>
              <a:gd name="connsiteX0" fmla="*/ 1610 w 3591890"/>
              <a:gd name="connsiteY0" fmla="*/ 153 h 1048666"/>
              <a:gd name="connsiteX1" fmla="*/ 3593500 w 3591890"/>
              <a:gd name="connsiteY1" fmla="*/ 153 h 1048666"/>
              <a:gd name="connsiteX2" fmla="*/ 3593500 w 3591890"/>
              <a:gd name="connsiteY2" fmla="*/ 1048819 h 1048666"/>
              <a:gd name="connsiteX3" fmla="*/ 1610 w 3591890"/>
              <a:gd name="connsiteY3" fmla="*/ 1048819 h 10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1890" h="1048666">
                <a:moveTo>
                  <a:pt x="1610" y="153"/>
                </a:moveTo>
                <a:lnTo>
                  <a:pt x="3593500" y="153"/>
                </a:lnTo>
                <a:lnTo>
                  <a:pt x="3593500" y="1048819"/>
                </a:lnTo>
                <a:lnTo>
                  <a:pt x="1610" y="1048819"/>
                </a:lnTo>
                <a:close/>
              </a:path>
            </a:pathLst>
          </a:cu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F20DBA5F-0E4A-4E7C-BD1E-D3C5199813AA}"/>
              </a:ext>
            </a:extLst>
          </p:cNvPr>
          <p:cNvSpPr txBox="1"/>
          <p:nvPr/>
        </p:nvSpPr>
        <p:spPr>
          <a:xfrm>
            <a:off x="829532" y="1108351"/>
            <a:ext cx="1266827" cy="29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43" spc="0" baseline="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Ideal scenario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A6F0035-79A8-4371-B968-0BFFBECB12F7}"/>
              </a:ext>
            </a:extLst>
          </p:cNvPr>
          <p:cNvSpPr txBox="1"/>
          <p:nvPr/>
        </p:nvSpPr>
        <p:spPr>
          <a:xfrm>
            <a:off x="3311407" y="1108351"/>
            <a:ext cx="1603325" cy="29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43" spc="0" baseline="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Inclement weather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267587-C6AA-4E08-B3D3-2DA73928F921}"/>
              </a:ext>
            </a:extLst>
          </p:cNvPr>
          <p:cNvSpPr/>
          <p:nvPr/>
        </p:nvSpPr>
        <p:spPr>
          <a:xfrm>
            <a:off x="5895108" y="3522868"/>
            <a:ext cx="5576455" cy="53851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Driving in inclement weather poses challenges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D81F87C-323C-4B98-AFBF-F79E47D84071}"/>
              </a:ext>
            </a:extLst>
          </p:cNvPr>
          <p:cNvSpPr/>
          <p:nvPr/>
        </p:nvSpPr>
        <p:spPr>
          <a:xfrm>
            <a:off x="5654963" y="4133326"/>
            <a:ext cx="6055500" cy="88936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1-pixel error for a 50 m away object     6.4 m error in depth     </a:t>
            </a:r>
            <a:r>
              <a:rPr lang="en-US" sz="2200" b="1" dirty="0"/>
              <a:t>320 </a:t>
            </a:r>
            <a:r>
              <a:rPr lang="en-US" sz="2200" b="1" dirty="0" err="1"/>
              <a:t>ms</a:t>
            </a:r>
            <a:r>
              <a:rPr lang="en-US" sz="2200" b="1" dirty="0"/>
              <a:t> </a:t>
            </a:r>
            <a:r>
              <a:rPr lang="en-US" sz="2200" dirty="0"/>
              <a:t>to cover with a car at 70km/</a:t>
            </a:r>
            <a:r>
              <a:rPr lang="en-US" sz="2200" dirty="0" err="1"/>
              <a:t>hr</a:t>
            </a:r>
            <a:endParaRPr lang="en-US" sz="22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D60583-41B3-4BC9-BA27-32D9D0056FE9}"/>
              </a:ext>
            </a:extLst>
          </p:cNvPr>
          <p:cNvCxnSpPr/>
          <p:nvPr/>
        </p:nvCxnSpPr>
        <p:spPr>
          <a:xfrm>
            <a:off x="9982200" y="4399968"/>
            <a:ext cx="193964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706D063-B92E-4157-ADB0-FDDC78045D3C}"/>
              </a:ext>
            </a:extLst>
          </p:cNvPr>
          <p:cNvCxnSpPr/>
          <p:nvPr/>
        </p:nvCxnSpPr>
        <p:spPr>
          <a:xfrm>
            <a:off x="6922655" y="4756050"/>
            <a:ext cx="193964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4CA98159-ACEA-4C48-A8CB-27718FBE389B}"/>
              </a:ext>
            </a:extLst>
          </p:cNvPr>
          <p:cNvSpPr/>
          <p:nvPr/>
        </p:nvSpPr>
        <p:spPr>
          <a:xfrm>
            <a:off x="5654963" y="5089388"/>
            <a:ext cx="6055500" cy="732729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Safety buffer time according to half speedometer rule for a car at 70km/</a:t>
            </a:r>
            <a:r>
              <a:rPr lang="en-US" sz="2200" dirty="0" err="1"/>
              <a:t>hr</a:t>
            </a:r>
            <a:r>
              <a:rPr lang="en-US" sz="2200" dirty="0"/>
              <a:t>      </a:t>
            </a:r>
            <a:r>
              <a:rPr lang="en-US" sz="2200" b="1" dirty="0"/>
              <a:t>1.8 s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FC6BA61-70C1-4622-94FB-94FB6181A545}"/>
              </a:ext>
            </a:extLst>
          </p:cNvPr>
          <p:cNvCxnSpPr/>
          <p:nvPr/>
        </p:nvCxnSpPr>
        <p:spPr>
          <a:xfrm>
            <a:off x="9725892" y="5638124"/>
            <a:ext cx="193964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289323D-1B21-41F1-B2DA-D1DEF74D0E70}"/>
              </a:ext>
            </a:extLst>
          </p:cNvPr>
          <p:cNvSpPr/>
          <p:nvPr/>
        </p:nvSpPr>
        <p:spPr>
          <a:xfrm>
            <a:off x="6436162" y="5923290"/>
            <a:ext cx="4311895" cy="53112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Reduced safety buffer time 1.48 s</a:t>
            </a:r>
          </a:p>
        </p:txBody>
      </p:sp>
      <p:sp>
        <p:nvSpPr>
          <p:cNvPr id="88" name="Speech Bubble: Oval 87">
            <a:extLst>
              <a:ext uri="{FF2B5EF4-FFF2-40B4-BE49-F238E27FC236}">
                <a16:creationId xmlns:a16="http://schemas.microsoft.com/office/drawing/2014/main" id="{B476044F-2E90-41A7-AA46-F163E43BD333}"/>
              </a:ext>
            </a:extLst>
          </p:cNvPr>
          <p:cNvSpPr/>
          <p:nvPr/>
        </p:nvSpPr>
        <p:spPr>
          <a:xfrm rot="198003" flipH="1">
            <a:off x="3759027" y="4352101"/>
            <a:ext cx="6855844" cy="1334331"/>
          </a:xfrm>
          <a:prstGeom prst="wedgeEllipse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Need highly accurate stereo vision system for self-driving to avoid accidents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776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12"/>
    </mc:Choice>
    <mc:Fallback xmlns="">
      <p:transition spd="slow" advTm="54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9" grpId="0" animBg="1"/>
      <p:bldP spid="82" grpId="0" animBg="1"/>
      <p:bldP spid="84" grpId="0" animBg="1"/>
      <p:bldP spid="87" grpId="0" animBg="1"/>
      <p:bldP spid="87" grpId="2" animBg="1"/>
      <p:bldP spid="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9"/>
          <p:cNvSpPr txBox="1">
            <a:spLocks noGrp="1"/>
          </p:cNvSpPr>
          <p:nvPr>
            <p:ph idx="1"/>
          </p:nvPr>
        </p:nvSpPr>
        <p:spPr>
          <a:xfrm>
            <a:off x="2072141" y="1711779"/>
            <a:ext cx="9418864" cy="4199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399" name="Google Shape;399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" name="Google Shape;392;p19">
            <a:extLst>
              <a:ext uri="{FF2B5EF4-FFF2-40B4-BE49-F238E27FC236}">
                <a16:creationId xmlns:a16="http://schemas.microsoft.com/office/drawing/2014/main" id="{320E8E1A-EAC4-405F-B879-8627BCDD50C2}"/>
              </a:ext>
            </a:extLst>
          </p:cNvPr>
          <p:cNvSpPr txBox="1">
            <a:spLocks/>
          </p:cNvSpPr>
          <p:nvPr/>
        </p:nvSpPr>
        <p:spPr>
          <a:xfrm>
            <a:off x="361464" y="184521"/>
            <a:ext cx="10515600" cy="9583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 dirty="0">
                <a:latin typeface="Calibri Light (headings)"/>
                <a:ea typeface="Times New Roman"/>
                <a:cs typeface="Times New Roman"/>
                <a:sym typeface="Times New Roman"/>
              </a:rPr>
              <a:t>High Accuracy Self-driving: CNN or Traditional Stereo?</a:t>
            </a:r>
            <a:endParaRPr lang="en-US" dirty="0">
              <a:latin typeface="Calibri Light (headings)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AF29AE5E-67C7-49A4-B747-C5F965B58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4256" y="1544058"/>
            <a:ext cx="5256888" cy="3500934"/>
          </a:xfrm>
          <a:prstGeom prst="rect">
            <a:avLst/>
          </a:prstGeom>
        </p:spPr>
      </p:pic>
      <p:sp>
        <p:nvSpPr>
          <p:cNvPr id="32" name="Rounded Rectangle 11">
            <a:extLst>
              <a:ext uri="{FF2B5EF4-FFF2-40B4-BE49-F238E27FC236}">
                <a16:creationId xmlns:a16="http://schemas.microsoft.com/office/drawing/2014/main" id="{55C7387A-E53C-4FE8-B77B-BA290D5B4D54}"/>
              </a:ext>
            </a:extLst>
          </p:cNvPr>
          <p:cNvSpPr/>
          <p:nvPr/>
        </p:nvSpPr>
        <p:spPr>
          <a:xfrm>
            <a:off x="6491182" y="5297935"/>
            <a:ext cx="3885363" cy="816840"/>
          </a:xfrm>
          <a:prstGeom prst="roundRect">
            <a:avLst/>
          </a:prstGeom>
          <a:gradFill rotWithShape="1">
            <a:gsLst>
              <a:gs pos="0">
                <a:srgbClr val="E48312">
                  <a:lumMod val="110000"/>
                  <a:satMod val="105000"/>
                  <a:tint val="67000"/>
                </a:srgbClr>
              </a:gs>
              <a:gs pos="50000">
                <a:srgbClr val="E48312">
                  <a:lumMod val="105000"/>
                  <a:satMod val="103000"/>
                  <a:tint val="73000"/>
                </a:srgbClr>
              </a:gs>
              <a:gs pos="100000">
                <a:srgbClr val="E48312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 SGM, 50% Highres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F7642C4-BEF5-4421-BD25-5F87A3B3B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738" y="1386411"/>
            <a:ext cx="3591890" cy="1048666"/>
          </a:xfrm>
          <a:custGeom>
            <a:avLst/>
            <a:gdLst>
              <a:gd name="connsiteX0" fmla="*/ 1610 w 3591890"/>
              <a:gd name="connsiteY0" fmla="*/ 152 h 1048666"/>
              <a:gd name="connsiteX1" fmla="*/ 3593501 w 3591890"/>
              <a:gd name="connsiteY1" fmla="*/ 152 h 1048666"/>
              <a:gd name="connsiteX2" fmla="*/ 3593501 w 3591890"/>
              <a:gd name="connsiteY2" fmla="*/ 1048819 h 1048666"/>
              <a:gd name="connsiteX3" fmla="*/ 1610 w 3591890"/>
              <a:gd name="connsiteY3" fmla="*/ 1048819 h 10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1890" h="1048666">
                <a:moveTo>
                  <a:pt x="1610" y="152"/>
                </a:moveTo>
                <a:lnTo>
                  <a:pt x="3593501" y="152"/>
                </a:lnTo>
                <a:lnTo>
                  <a:pt x="3593501" y="1048819"/>
                </a:lnTo>
                <a:lnTo>
                  <a:pt x="1610" y="1048819"/>
                </a:ln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A64BA89-6E67-4F86-A31B-DA823F45B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8346" y="1378442"/>
            <a:ext cx="3591890" cy="1048666"/>
          </a:xfrm>
          <a:custGeom>
            <a:avLst/>
            <a:gdLst>
              <a:gd name="connsiteX0" fmla="*/ 1610 w 3591890"/>
              <a:gd name="connsiteY0" fmla="*/ 152 h 1048666"/>
              <a:gd name="connsiteX1" fmla="*/ 3593501 w 3591890"/>
              <a:gd name="connsiteY1" fmla="*/ 152 h 1048666"/>
              <a:gd name="connsiteX2" fmla="*/ 3593501 w 3591890"/>
              <a:gd name="connsiteY2" fmla="*/ 1048819 h 1048666"/>
              <a:gd name="connsiteX3" fmla="*/ 1610 w 3591890"/>
              <a:gd name="connsiteY3" fmla="*/ 1048819 h 10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1890" h="1048666">
                <a:moveTo>
                  <a:pt x="1610" y="152"/>
                </a:moveTo>
                <a:lnTo>
                  <a:pt x="3593501" y="152"/>
                </a:lnTo>
                <a:lnTo>
                  <a:pt x="3593501" y="1048819"/>
                </a:lnTo>
                <a:lnTo>
                  <a:pt x="1610" y="1048819"/>
                </a:lnTo>
                <a:close/>
              </a:path>
            </a:pathLst>
          </a:cu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36394A5-0844-4C95-9197-0A3109197A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8629" y="2465955"/>
            <a:ext cx="3594784" cy="1045877"/>
          </a:xfrm>
          <a:custGeom>
            <a:avLst/>
            <a:gdLst>
              <a:gd name="connsiteX0" fmla="*/ 1610 w 3594784"/>
              <a:gd name="connsiteY0" fmla="*/ 152 h 1045877"/>
              <a:gd name="connsiteX1" fmla="*/ 3596395 w 3594784"/>
              <a:gd name="connsiteY1" fmla="*/ 152 h 1045877"/>
              <a:gd name="connsiteX2" fmla="*/ 3596395 w 3594784"/>
              <a:gd name="connsiteY2" fmla="*/ 1046030 h 1045877"/>
              <a:gd name="connsiteX3" fmla="*/ 1610 w 3594784"/>
              <a:gd name="connsiteY3" fmla="*/ 1046030 h 104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4784" h="1045877">
                <a:moveTo>
                  <a:pt x="1610" y="152"/>
                </a:moveTo>
                <a:lnTo>
                  <a:pt x="3596395" y="152"/>
                </a:lnTo>
                <a:lnTo>
                  <a:pt x="3596395" y="1046030"/>
                </a:lnTo>
                <a:lnTo>
                  <a:pt x="1610" y="1046030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290E704-BBB7-4F51-B09F-6855F324DF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012" y="2447629"/>
            <a:ext cx="3594784" cy="1045877"/>
          </a:xfrm>
          <a:custGeom>
            <a:avLst/>
            <a:gdLst>
              <a:gd name="connsiteX0" fmla="*/ 1610 w 3594784"/>
              <a:gd name="connsiteY0" fmla="*/ 152 h 1045877"/>
              <a:gd name="connsiteX1" fmla="*/ 3596395 w 3594784"/>
              <a:gd name="connsiteY1" fmla="*/ 152 h 1045877"/>
              <a:gd name="connsiteX2" fmla="*/ 3596395 w 3594784"/>
              <a:gd name="connsiteY2" fmla="*/ 1046030 h 1045877"/>
              <a:gd name="connsiteX3" fmla="*/ 1610 w 3594784"/>
              <a:gd name="connsiteY3" fmla="*/ 1046030 h 104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4784" h="1045877">
                <a:moveTo>
                  <a:pt x="1610" y="152"/>
                </a:moveTo>
                <a:lnTo>
                  <a:pt x="3596395" y="152"/>
                </a:lnTo>
                <a:lnTo>
                  <a:pt x="3596395" y="1046030"/>
                </a:lnTo>
                <a:lnTo>
                  <a:pt x="1610" y="1046030"/>
                </a:lnTo>
                <a:close/>
              </a:path>
            </a:pathLst>
          </a:cu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E55F5A-B1EF-4211-A07E-C3C09D46B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4496" y="3522590"/>
            <a:ext cx="3594784" cy="1045877"/>
          </a:xfrm>
          <a:custGeom>
            <a:avLst/>
            <a:gdLst>
              <a:gd name="connsiteX0" fmla="*/ 1610 w 3594784"/>
              <a:gd name="connsiteY0" fmla="*/ 152 h 1045877"/>
              <a:gd name="connsiteX1" fmla="*/ 3596395 w 3594784"/>
              <a:gd name="connsiteY1" fmla="*/ 152 h 1045877"/>
              <a:gd name="connsiteX2" fmla="*/ 3596395 w 3594784"/>
              <a:gd name="connsiteY2" fmla="*/ 1046030 h 1045877"/>
              <a:gd name="connsiteX3" fmla="*/ 1610 w 3594784"/>
              <a:gd name="connsiteY3" fmla="*/ 1046030 h 104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4784" h="1045877">
                <a:moveTo>
                  <a:pt x="1610" y="152"/>
                </a:moveTo>
                <a:lnTo>
                  <a:pt x="3596395" y="152"/>
                </a:lnTo>
                <a:lnTo>
                  <a:pt x="3596395" y="1046030"/>
                </a:lnTo>
                <a:lnTo>
                  <a:pt x="1610" y="1046030"/>
                </a:lnTo>
                <a:close/>
              </a:path>
            </a:pathLst>
          </a:cu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ACB8F28-BA28-4716-9D3A-1F07E66531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735" y="3515419"/>
            <a:ext cx="3594784" cy="1045877"/>
          </a:xfrm>
          <a:custGeom>
            <a:avLst/>
            <a:gdLst>
              <a:gd name="connsiteX0" fmla="*/ 1610 w 3594784"/>
              <a:gd name="connsiteY0" fmla="*/ 152 h 1045877"/>
              <a:gd name="connsiteX1" fmla="*/ 3596395 w 3594784"/>
              <a:gd name="connsiteY1" fmla="*/ 152 h 1045877"/>
              <a:gd name="connsiteX2" fmla="*/ 3596395 w 3594784"/>
              <a:gd name="connsiteY2" fmla="*/ 1046030 h 1045877"/>
              <a:gd name="connsiteX3" fmla="*/ 1610 w 3594784"/>
              <a:gd name="connsiteY3" fmla="*/ 1046030 h 104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4784" h="1045877">
                <a:moveTo>
                  <a:pt x="1610" y="152"/>
                </a:moveTo>
                <a:lnTo>
                  <a:pt x="3596395" y="152"/>
                </a:lnTo>
                <a:lnTo>
                  <a:pt x="3596395" y="1046030"/>
                </a:lnTo>
                <a:lnTo>
                  <a:pt x="1610" y="1046030"/>
                </a:lnTo>
                <a:close/>
              </a:path>
            </a:pathLst>
          </a:cu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0A225CF-8CC2-406B-AEB6-87AA1AFCEB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0360" y="4576829"/>
            <a:ext cx="3594784" cy="1045877"/>
          </a:xfrm>
          <a:custGeom>
            <a:avLst/>
            <a:gdLst>
              <a:gd name="connsiteX0" fmla="*/ 1610 w 3594784"/>
              <a:gd name="connsiteY0" fmla="*/ 152 h 1045877"/>
              <a:gd name="connsiteX1" fmla="*/ 3596395 w 3594784"/>
              <a:gd name="connsiteY1" fmla="*/ 152 h 1045877"/>
              <a:gd name="connsiteX2" fmla="*/ 3596395 w 3594784"/>
              <a:gd name="connsiteY2" fmla="*/ 1046030 h 1045877"/>
              <a:gd name="connsiteX3" fmla="*/ 1610 w 3594784"/>
              <a:gd name="connsiteY3" fmla="*/ 1046030 h 104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4784" h="1045877">
                <a:moveTo>
                  <a:pt x="1610" y="152"/>
                </a:moveTo>
                <a:lnTo>
                  <a:pt x="3596395" y="152"/>
                </a:lnTo>
                <a:lnTo>
                  <a:pt x="3596395" y="1046030"/>
                </a:lnTo>
                <a:lnTo>
                  <a:pt x="1610" y="1046030"/>
                </a:lnTo>
                <a:close/>
              </a:path>
            </a:pathLst>
          </a:cu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56C8416-D967-43F2-B7AA-0B56821E4A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735" y="4551337"/>
            <a:ext cx="3594784" cy="1045877"/>
          </a:xfrm>
          <a:custGeom>
            <a:avLst/>
            <a:gdLst>
              <a:gd name="connsiteX0" fmla="*/ 1610 w 3594784"/>
              <a:gd name="connsiteY0" fmla="*/ 152 h 1045877"/>
              <a:gd name="connsiteX1" fmla="*/ 3596395 w 3594784"/>
              <a:gd name="connsiteY1" fmla="*/ 152 h 1045877"/>
              <a:gd name="connsiteX2" fmla="*/ 3596395 w 3594784"/>
              <a:gd name="connsiteY2" fmla="*/ 1046030 h 1045877"/>
              <a:gd name="connsiteX3" fmla="*/ 1610 w 3594784"/>
              <a:gd name="connsiteY3" fmla="*/ 1046030 h 104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4784" h="1045877">
                <a:moveTo>
                  <a:pt x="1610" y="152"/>
                </a:moveTo>
                <a:lnTo>
                  <a:pt x="3596395" y="152"/>
                </a:lnTo>
                <a:lnTo>
                  <a:pt x="3596395" y="1046030"/>
                </a:lnTo>
                <a:lnTo>
                  <a:pt x="1610" y="1046030"/>
                </a:lnTo>
                <a:close/>
              </a:path>
            </a:pathLst>
          </a:cu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7319F33-6F77-4DAA-9F03-C6AB3EA77D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3613" y="5624910"/>
            <a:ext cx="3591890" cy="1048666"/>
          </a:xfrm>
          <a:custGeom>
            <a:avLst/>
            <a:gdLst>
              <a:gd name="connsiteX0" fmla="*/ 1610 w 3591890"/>
              <a:gd name="connsiteY0" fmla="*/ 152 h 1048666"/>
              <a:gd name="connsiteX1" fmla="*/ 3593501 w 3591890"/>
              <a:gd name="connsiteY1" fmla="*/ 152 h 1048666"/>
              <a:gd name="connsiteX2" fmla="*/ 3593501 w 3591890"/>
              <a:gd name="connsiteY2" fmla="*/ 1048819 h 1048666"/>
              <a:gd name="connsiteX3" fmla="*/ 1610 w 3591890"/>
              <a:gd name="connsiteY3" fmla="*/ 1048819 h 10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1890" h="1048666">
                <a:moveTo>
                  <a:pt x="1610" y="152"/>
                </a:moveTo>
                <a:lnTo>
                  <a:pt x="3593501" y="152"/>
                </a:lnTo>
                <a:lnTo>
                  <a:pt x="3593501" y="1048819"/>
                </a:lnTo>
                <a:lnTo>
                  <a:pt x="1610" y="1048819"/>
                </a:lnTo>
                <a:close/>
              </a:path>
            </a:pathLst>
          </a:cu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C42FFF-9710-4B0C-AC85-3D088F6506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3182" y="5625691"/>
            <a:ext cx="3591890" cy="1048666"/>
          </a:xfrm>
          <a:custGeom>
            <a:avLst/>
            <a:gdLst>
              <a:gd name="connsiteX0" fmla="*/ 1610 w 3591890"/>
              <a:gd name="connsiteY0" fmla="*/ 153 h 1048666"/>
              <a:gd name="connsiteX1" fmla="*/ 3593500 w 3591890"/>
              <a:gd name="connsiteY1" fmla="*/ 153 h 1048666"/>
              <a:gd name="connsiteX2" fmla="*/ 3593500 w 3591890"/>
              <a:gd name="connsiteY2" fmla="*/ 1048819 h 1048666"/>
              <a:gd name="connsiteX3" fmla="*/ 1610 w 3591890"/>
              <a:gd name="connsiteY3" fmla="*/ 1048819 h 10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1890" h="1048666">
                <a:moveTo>
                  <a:pt x="1610" y="153"/>
                </a:moveTo>
                <a:lnTo>
                  <a:pt x="3593500" y="153"/>
                </a:lnTo>
                <a:lnTo>
                  <a:pt x="3593500" y="1048819"/>
                </a:lnTo>
                <a:lnTo>
                  <a:pt x="1610" y="1048819"/>
                </a:lnTo>
                <a:close/>
              </a:path>
            </a:pathLst>
          </a:cu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D361247-439A-4C48-80EA-4B7D8839FA54}"/>
              </a:ext>
            </a:extLst>
          </p:cNvPr>
          <p:cNvSpPr txBox="1"/>
          <p:nvPr/>
        </p:nvSpPr>
        <p:spPr>
          <a:xfrm rot="16256375">
            <a:off x="73029" y="1784339"/>
            <a:ext cx="776222" cy="29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43" spc="0" baseline="0">
                <a:solidFill>
                  <a:srgbClr val="FF0000"/>
                </a:solidFill>
                <a:latin typeface="Arial"/>
                <a:cs typeface="Arial"/>
                <a:sym typeface="Arial"/>
                <a:rtl val="0"/>
              </a:rPr>
              <a:t>Highres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F8538A-2AC5-4E9B-9B0D-8C67A39A2DCC}"/>
              </a:ext>
            </a:extLst>
          </p:cNvPr>
          <p:cNvSpPr txBox="1"/>
          <p:nvPr/>
        </p:nvSpPr>
        <p:spPr>
          <a:xfrm>
            <a:off x="1778136" y="1081660"/>
            <a:ext cx="1114861" cy="29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43" spc="0" baseline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Original Kitti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BF46DE-7BC8-44D5-B2BB-7CE8F37CD611}"/>
              </a:ext>
            </a:extLst>
          </p:cNvPr>
          <p:cNvSpPr txBox="1"/>
          <p:nvPr/>
        </p:nvSpPr>
        <p:spPr>
          <a:xfrm>
            <a:off x="5256962" y="1073692"/>
            <a:ext cx="1401402" cy="29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43" spc="0" baseline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Augmented Kitti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14F4A3-A552-444D-A185-4BC5C22DDD4F}"/>
              </a:ext>
            </a:extLst>
          </p:cNvPr>
          <p:cNvSpPr txBox="1"/>
          <p:nvPr/>
        </p:nvSpPr>
        <p:spPr>
          <a:xfrm rot="16256375">
            <a:off x="73037" y="3880957"/>
            <a:ext cx="776222" cy="29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43" spc="0" baseline="0">
                <a:solidFill>
                  <a:srgbClr val="FF0000"/>
                </a:solidFill>
                <a:latin typeface="Arial"/>
                <a:cs typeface="Arial"/>
                <a:sym typeface="Arial"/>
                <a:rtl val="0"/>
              </a:rPr>
              <a:t>Highres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75AF63C-98E1-4B08-8C83-0EC33CB0ED90}"/>
              </a:ext>
            </a:extLst>
          </p:cNvPr>
          <p:cNvSpPr txBox="1"/>
          <p:nvPr/>
        </p:nvSpPr>
        <p:spPr>
          <a:xfrm rot="16256375">
            <a:off x="73037" y="6078461"/>
            <a:ext cx="776222" cy="29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43" spc="0" baseline="0">
                <a:solidFill>
                  <a:srgbClr val="FF0000"/>
                </a:solidFill>
                <a:latin typeface="Arial"/>
                <a:cs typeface="Arial"/>
                <a:sym typeface="Arial"/>
                <a:rtl val="0"/>
              </a:rPr>
              <a:t>Highres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370D854-1D10-4C7E-B156-170498741E21}"/>
              </a:ext>
            </a:extLst>
          </p:cNvPr>
          <p:cNvSpPr txBox="1"/>
          <p:nvPr/>
        </p:nvSpPr>
        <p:spPr>
          <a:xfrm rot="16345578">
            <a:off x="200995" y="2894190"/>
            <a:ext cx="576512" cy="29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43" spc="0" baseline="0">
                <a:solidFill>
                  <a:srgbClr val="FF0000"/>
                </a:solidFill>
                <a:latin typeface="Arial"/>
                <a:cs typeface="Arial"/>
                <a:sym typeface="Arial"/>
                <a:rtl val="0"/>
              </a:rPr>
              <a:t>SGM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AE8AF8-4A6D-409F-972C-E403EB83EFEA}"/>
              </a:ext>
            </a:extLst>
          </p:cNvPr>
          <p:cNvSpPr txBox="1"/>
          <p:nvPr/>
        </p:nvSpPr>
        <p:spPr>
          <a:xfrm rot="16345578">
            <a:off x="200994" y="4984593"/>
            <a:ext cx="576512" cy="29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43" spc="0" baseline="0">
                <a:solidFill>
                  <a:srgbClr val="FF0000"/>
                </a:solidFill>
                <a:latin typeface="Arial"/>
                <a:cs typeface="Arial"/>
                <a:sym typeface="Arial"/>
                <a:rtl val="0"/>
              </a:rPr>
              <a:t>SGM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D7C8016-E942-4769-A930-5AACF1F89580}"/>
              </a:ext>
            </a:extLst>
          </p:cNvPr>
          <p:cNvSpPr txBox="1"/>
          <p:nvPr/>
        </p:nvSpPr>
        <p:spPr>
          <a:xfrm rot="16345578">
            <a:off x="7723578" y="1813418"/>
            <a:ext cx="576512" cy="29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43" spc="0" baseline="0">
                <a:solidFill>
                  <a:srgbClr val="FF0000"/>
                </a:solidFill>
                <a:latin typeface="Arial"/>
                <a:cs typeface="Arial"/>
                <a:sym typeface="Arial"/>
                <a:rtl val="0"/>
              </a:rPr>
              <a:t>SGM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4F0CF9-D891-4EB0-A0B4-CC7C3DABC6D3}"/>
              </a:ext>
            </a:extLst>
          </p:cNvPr>
          <p:cNvSpPr txBox="1"/>
          <p:nvPr/>
        </p:nvSpPr>
        <p:spPr>
          <a:xfrm rot="16345578">
            <a:off x="7723596" y="2761681"/>
            <a:ext cx="576512" cy="29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43" spc="0" baseline="0">
                <a:solidFill>
                  <a:srgbClr val="FF0000"/>
                </a:solidFill>
                <a:latin typeface="Arial"/>
                <a:cs typeface="Arial"/>
                <a:sym typeface="Arial"/>
                <a:rtl val="0"/>
              </a:rPr>
              <a:t>SGM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DEE8A58-EF7E-40EF-8C26-37C4F5016B78}"/>
              </a:ext>
            </a:extLst>
          </p:cNvPr>
          <p:cNvSpPr txBox="1"/>
          <p:nvPr/>
        </p:nvSpPr>
        <p:spPr>
          <a:xfrm rot="16345578">
            <a:off x="7723576" y="3821502"/>
            <a:ext cx="576512" cy="29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43" spc="0" baseline="0">
                <a:solidFill>
                  <a:srgbClr val="FF0000"/>
                </a:solidFill>
                <a:latin typeface="Arial"/>
                <a:cs typeface="Arial"/>
                <a:sym typeface="Arial"/>
                <a:rtl val="0"/>
              </a:rPr>
              <a:t>SGM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E8E8375-9AE8-4B04-9FCE-6C03FE582251}"/>
              </a:ext>
            </a:extLst>
          </p:cNvPr>
          <p:cNvSpPr txBox="1"/>
          <p:nvPr/>
        </p:nvSpPr>
        <p:spPr>
          <a:xfrm rot="16158858">
            <a:off x="7620033" y="4945669"/>
            <a:ext cx="776221" cy="29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43" spc="0" baseline="0">
                <a:solidFill>
                  <a:srgbClr val="FF0000"/>
                </a:solidFill>
                <a:latin typeface="Arial"/>
                <a:cs typeface="Arial"/>
                <a:sym typeface="Arial"/>
                <a:rtl val="0"/>
              </a:rPr>
              <a:t>Highres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1405F34-FAEF-4CD7-B634-389D7F2ECB05}"/>
              </a:ext>
            </a:extLst>
          </p:cNvPr>
          <p:cNvSpPr txBox="1"/>
          <p:nvPr/>
        </p:nvSpPr>
        <p:spPr>
          <a:xfrm rot="16256375">
            <a:off x="7621443" y="6045088"/>
            <a:ext cx="776222" cy="29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43" spc="0" baseline="0">
                <a:solidFill>
                  <a:srgbClr val="FF0000"/>
                </a:solidFill>
                <a:latin typeface="Arial"/>
                <a:cs typeface="Arial"/>
                <a:sym typeface="Arial"/>
                <a:rtl val="0"/>
              </a:rPr>
              <a:t>Highres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D4E147-B02A-4CE7-9684-C0E03CBCF87A}"/>
              </a:ext>
            </a:extLst>
          </p:cNvPr>
          <p:cNvSpPr/>
          <p:nvPr/>
        </p:nvSpPr>
        <p:spPr>
          <a:xfrm>
            <a:off x="156476" y="1142878"/>
            <a:ext cx="11855559" cy="5601991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Graphic 63">
            <a:extLst>
              <a:ext uri="{FF2B5EF4-FFF2-40B4-BE49-F238E27FC236}">
                <a16:creationId xmlns:a16="http://schemas.microsoft.com/office/drawing/2014/main" id="{9D93EE06-2404-4483-8FC7-6335F9C3A9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742657" y="1537081"/>
            <a:ext cx="5202626" cy="3500934"/>
          </a:xfrm>
          <a:prstGeom prst="rect">
            <a:avLst/>
          </a:prstGeom>
        </p:spPr>
      </p:pic>
      <p:sp>
        <p:nvSpPr>
          <p:cNvPr id="65" name="Rounded Rectangle 11">
            <a:extLst>
              <a:ext uri="{FF2B5EF4-FFF2-40B4-BE49-F238E27FC236}">
                <a16:creationId xmlns:a16="http://schemas.microsoft.com/office/drawing/2014/main" id="{A4E639D8-BB3B-4C60-B968-5406E09DB49C}"/>
              </a:ext>
            </a:extLst>
          </p:cNvPr>
          <p:cNvSpPr/>
          <p:nvPr/>
        </p:nvSpPr>
        <p:spPr>
          <a:xfrm>
            <a:off x="7815503" y="5298187"/>
            <a:ext cx="3885363" cy="816840"/>
          </a:xfrm>
          <a:prstGeom prst="roundRect">
            <a:avLst/>
          </a:prstGeom>
          <a:gradFill rotWithShape="1">
            <a:gsLst>
              <a:gs pos="0">
                <a:srgbClr val="E48312">
                  <a:lumMod val="110000"/>
                  <a:satMod val="105000"/>
                  <a:tint val="67000"/>
                </a:srgbClr>
              </a:gs>
              <a:gs pos="50000">
                <a:srgbClr val="E48312">
                  <a:lumMod val="105000"/>
                  <a:satMod val="103000"/>
                  <a:tint val="73000"/>
                </a:srgbClr>
              </a:gs>
              <a:gs pos="100000">
                <a:srgbClr val="E48312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66% SGM, 33% Highres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F29B14-6E30-4732-B849-AFDDB715387D}"/>
              </a:ext>
            </a:extLst>
          </p:cNvPr>
          <p:cNvSpPr txBox="1"/>
          <p:nvPr/>
        </p:nvSpPr>
        <p:spPr>
          <a:xfrm>
            <a:off x="6926903" y="359270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CNN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1DFEED-D573-4F75-AB96-E9AA50A27C8B}"/>
              </a:ext>
            </a:extLst>
          </p:cNvPr>
          <p:cNvSpPr txBox="1"/>
          <p:nvPr/>
        </p:nvSpPr>
        <p:spPr>
          <a:xfrm>
            <a:off x="10457255" y="2407610"/>
            <a:ext cx="714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858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87"/>
    </mc:Choice>
    <mc:Fallback xmlns="">
      <p:transition spd="slow" advTm="32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7" grpId="0" animBg="1"/>
      <p:bldP spid="65" grpId="0" animBg="1"/>
      <p:bldP spid="2" grpId="0"/>
      <p:bldP spid="2" grpId="1"/>
      <p:bldP spid="33" grpId="0"/>
      <p:bldP spid="3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" name="Google Shape;392;p19">
            <a:extLst>
              <a:ext uri="{FF2B5EF4-FFF2-40B4-BE49-F238E27FC236}">
                <a16:creationId xmlns:a16="http://schemas.microsoft.com/office/drawing/2014/main" id="{320E8E1A-EAC4-405F-B879-8627BCDD50C2}"/>
              </a:ext>
            </a:extLst>
          </p:cNvPr>
          <p:cNvSpPr txBox="1">
            <a:spLocks/>
          </p:cNvSpPr>
          <p:nvPr/>
        </p:nvSpPr>
        <p:spPr>
          <a:xfrm>
            <a:off x="361464" y="184521"/>
            <a:ext cx="10515600" cy="9583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 dirty="0">
                <a:latin typeface="Calibri Light (headings)"/>
                <a:ea typeface="Times New Roman"/>
                <a:cs typeface="Times New Roman"/>
                <a:sym typeface="Times New Roman"/>
              </a:rPr>
              <a:t>Characterization: Accuracy</a:t>
            </a:r>
            <a:endParaRPr lang="en-US" dirty="0">
              <a:latin typeface="Calibri Light (headings)"/>
            </a:endParaRP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F26BADB5-47C2-436E-9375-28E516C6238C}"/>
              </a:ext>
            </a:extLst>
          </p:cNvPr>
          <p:cNvSpPr/>
          <p:nvPr/>
        </p:nvSpPr>
        <p:spPr>
          <a:xfrm>
            <a:off x="547845" y="5722072"/>
            <a:ext cx="5548155" cy="816840"/>
          </a:xfrm>
          <a:prstGeom prst="roundRect">
            <a:avLst/>
          </a:prstGeom>
          <a:gradFill rotWithShape="1">
            <a:gsLst>
              <a:gs pos="0">
                <a:srgbClr val="E48312">
                  <a:lumMod val="110000"/>
                  <a:satMod val="105000"/>
                  <a:tint val="67000"/>
                </a:srgbClr>
              </a:gs>
              <a:gs pos="50000">
                <a:srgbClr val="E48312">
                  <a:lumMod val="105000"/>
                  <a:satMod val="103000"/>
                  <a:tint val="73000"/>
                </a:srgbClr>
              </a:gs>
              <a:gs pos="100000">
                <a:srgbClr val="E48312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DeepPruner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PSMNet,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GwcNet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HighRes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B521B086-7390-409D-9FE0-D10B0577C9EA}"/>
              </a:ext>
            </a:extLst>
          </p:cNvPr>
          <p:cNvSpPr/>
          <p:nvPr/>
        </p:nvSpPr>
        <p:spPr>
          <a:xfrm>
            <a:off x="7253056" y="5722071"/>
            <a:ext cx="3906175" cy="634279"/>
          </a:xfrm>
          <a:prstGeom prst="roundRect">
            <a:avLst/>
          </a:prstGeom>
          <a:gradFill rotWithShape="1">
            <a:gsLst>
              <a:gs pos="0">
                <a:srgbClr val="E48312">
                  <a:lumMod val="110000"/>
                  <a:satMod val="105000"/>
                  <a:tint val="67000"/>
                </a:srgbClr>
              </a:gs>
              <a:gs pos="50000">
                <a:srgbClr val="E48312">
                  <a:lumMod val="105000"/>
                  <a:satMod val="103000"/>
                  <a:tint val="73000"/>
                </a:srgbClr>
              </a:gs>
              <a:gs pos="100000">
                <a:srgbClr val="E48312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Semiglobal comparable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E97B89-ED66-485E-AA52-9E658E69B2F8}"/>
              </a:ext>
            </a:extLst>
          </p:cNvPr>
          <p:cNvSpPr txBox="1"/>
          <p:nvPr/>
        </p:nvSpPr>
        <p:spPr>
          <a:xfrm>
            <a:off x="2432482" y="5238240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CNN-based stereo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8851A0-A1A3-421A-A88A-60698F23FF2A}"/>
              </a:ext>
            </a:extLst>
          </p:cNvPr>
          <p:cNvSpPr txBox="1"/>
          <p:nvPr/>
        </p:nvSpPr>
        <p:spPr>
          <a:xfrm>
            <a:off x="8356787" y="5238240"/>
            <a:ext cx="210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Traditional stereo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684A91F-85E0-4555-9FDB-717DDC2F5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4627" y="1234866"/>
            <a:ext cx="5901373" cy="400337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FFB9E5C-B4E2-4C91-9C2A-F46602D4C0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49880" y="1052512"/>
            <a:ext cx="5747493" cy="40712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872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08"/>
    </mc:Choice>
    <mc:Fallback xmlns="">
      <p:transition spd="slow" advTm="29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" name="Google Shape;392;p19">
            <a:extLst>
              <a:ext uri="{FF2B5EF4-FFF2-40B4-BE49-F238E27FC236}">
                <a16:creationId xmlns:a16="http://schemas.microsoft.com/office/drawing/2014/main" id="{320E8E1A-EAC4-405F-B879-8627BCDD50C2}"/>
              </a:ext>
            </a:extLst>
          </p:cNvPr>
          <p:cNvSpPr txBox="1">
            <a:spLocks/>
          </p:cNvSpPr>
          <p:nvPr/>
        </p:nvSpPr>
        <p:spPr>
          <a:xfrm>
            <a:off x="361464" y="184521"/>
            <a:ext cx="10515600" cy="9583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 dirty="0">
                <a:latin typeface="Calibri Light (headings)"/>
                <a:ea typeface="Times New Roman"/>
                <a:cs typeface="Times New Roman"/>
                <a:sym typeface="Times New Roman"/>
              </a:rPr>
              <a:t>Characterization: Performance and Energy</a:t>
            </a:r>
            <a:endParaRPr lang="en-US" dirty="0">
              <a:latin typeface="Calibri Light (headings)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4EB0DC4-60DB-4413-B104-6466FE85C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6613" y="1333094"/>
            <a:ext cx="5652964" cy="3793621"/>
          </a:xfrm>
          <a:prstGeom prst="rect">
            <a:avLst/>
          </a:prstGeom>
        </p:spPr>
      </p:pic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1F86BAFB-8F0D-4F3D-B58A-411F647092FD}"/>
              </a:ext>
            </a:extLst>
          </p:cNvPr>
          <p:cNvSpPr/>
          <p:nvPr/>
        </p:nvSpPr>
        <p:spPr>
          <a:xfrm>
            <a:off x="1280058" y="5411439"/>
            <a:ext cx="5548155" cy="816840"/>
          </a:xfrm>
          <a:prstGeom prst="roundRect">
            <a:avLst/>
          </a:prstGeom>
          <a:gradFill rotWithShape="1">
            <a:gsLst>
              <a:gs pos="0">
                <a:srgbClr val="E48312">
                  <a:lumMod val="110000"/>
                  <a:satMod val="105000"/>
                  <a:tint val="67000"/>
                </a:srgbClr>
              </a:gs>
              <a:gs pos="50000">
                <a:srgbClr val="E48312">
                  <a:lumMod val="105000"/>
                  <a:satMod val="103000"/>
                  <a:tint val="73000"/>
                </a:srgbClr>
              </a:gs>
              <a:gs pos="100000">
                <a:srgbClr val="E48312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the point at the bottom-left corner: 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Highres algorithm – RS dataflow</a:t>
            </a: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7CC82427-BBF1-4351-A763-239587D42DEA}"/>
              </a:ext>
            </a:extLst>
          </p:cNvPr>
          <p:cNvSpPr/>
          <p:nvPr/>
        </p:nvSpPr>
        <p:spPr>
          <a:xfrm>
            <a:off x="7858023" y="1333094"/>
            <a:ext cx="3100224" cy="587345"/>
          </a:xfrm>
          <a:prstGeom prst="roundRect">
            <a:avLst/>
          </a:prstGeom>
          <a:gradFill rotWithShape="1">
            <a:gsLst>
              <a:gs pos="0">
                <a:srgbClr val="E48312">
                  <a:lumMod val="110000"/>
                  <a:satMod val="105000"/>
                  <a:tint val="67000"/>
                </a:srgbClr>
              </a:gs>
              <a:gs pos="50000">
                <a:srgbClr val="E48312">
                  <a:lumMod val="105000"/>
                  <a:satMod val="103000"/>
                  <a:tint val="73000"/>
                </a:srgbClr>
              </a:gs>
              <a:gs pos="100000">
                <a:srgbClr val="E48312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Timeloop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0B30C7A4-138C-465C-912A-952110820B21}"/>
              </a:ext>
            </a:extLst>
          </p:cNvPr>
          <p:cNvSpPr/>
          <p:nvPr/>
        </p:nvSpPr>
        <p:spPr>
          <a:xfrm>
            <a:off x="7048870" y="2371140"/>
            <a:ext cx="4921431" cy="1135540"/>
          </a:xfrm>
          <a:prstGeom prst="roundRect">
            <a:avLst/>
          </a:prstGeom>
          <a:gradFill rotWithShape="1">
            <a:gsLst>
              <a:gs pos="0">
                <a:srgbClr val="E48312">
                  <a:lumMod val="110000"/>
                  <a:satMod val="105000"/>
                  <a:tint val="67000"/>
                </a:srgbClr>
              </a:gs>
              <a:gs pos="50000">
                <a:srgbClr val="E48312">
                  <a:lumMod val="105000"/>
                  <a:satMod val="103000"/>
                  <a:tint val="73000"/>
                </a:srgbClr>
              </a:gs>
              <a:gs pos="100000">
                <a:srgbClr val="E48312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CNN-based stereo algorithms contain a mix of 2D and 3D CNNs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9D6F9908-33C7-4D6C-9044-DA51C17F49DC}"/>
              </a:ext>
            </a:extLst>
          </p:cNvPr>
          <p:cNvSpPr/>
          <p:nvPr/>
        </p:nvSpPr>
        <p:spPr>
          <a:xfrm>
            <a:off x="7080185" y="3795975"/>
            <a:ext cx="4921431" cy="1135540"/>
          </a:xfrm>
          <a:prstGeom prst="roundRect">
            <a:avLst/>
          </a:prstGeom>
          <a:gradFill rotWithShape="1">
            <a:gsLst>
              <a:gs pos="0">
                <a:srgbClr val="E48312">
                  <a:lumMod val="110000"/>
                  <a:satMod val="105000"/>
                  <a:tint val="67000"/>
                </a:srgbClr>
              </a:gs>
              <a:gs pos="50000">
                <a:srgbClr val="E48312">
                  <a:lumMod val="105000"/>
                  <a:satMod val="103000"/>
                  <a:tint val="73000"/>
                </a:srgbClr>
              </a:gs>
              <a:gs pos="100000">
                <a:srgbClr val="E48312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 needed to check if the same architecture works for both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67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00"/>
    </mc:Choice>
    <mc:Fallback xmlns="">
      <p:transition spd="slow" advTm="19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" name="Google Shape;392;p19">
            <a:extLst>
              <a:ext uri="{FF2B5EF4-FFF2-40B4-BE49-F238E27FC236}">
                <a16:creationId xmlns:a16="http://schemas.microsoft.com/office/drawing/2014/main" id="{320E8E1A-EAC4-405F-B879-8627BCDD50C2}"/>
              </a:ext>
            </a:extLst>
          </p:cNvPr>
          <p:cNvSpPr txBox="1">
            <a:spLocks/>
          </p:cNvSpPr>
          <p:nvPr/>
        </p:nvSpPr>
        <p:spPr>
          <a:xfrm>
            <a:off x="361464" y="184521"/>
            <a:ext cx="10515600" cy="9583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 dirty="0">
                <a:latin typeface="Calibri Light (headings)"/>
                <a:ea typeface="Times New Roman"/>
                <a:cs typeface="Times New Roman"/>
                <a:sym typeface="Times New Roman"/>
              </a:rPr>
              <a:t>Key Insight</a:t>
            </a:r>
            <a:endParaRPr lang="en-US" dirty="0">
              <a:latin typeface="Calibri Light (headings)"/>
            </a:endParaRP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11CEB985-71B3-4E5D-B11A-BB93F2CF3565}"/>
              </a:ext>
            </a:extLst>
          </p:cNvPr>
          <p:cNvSpPr/>
          <p:nvPr/>
        </p:nvSpPr>
        <p:spPr>
          <a:xfrm>
            <a:off x="676792" y="1518081"/>
            <a:ext cx="3666478" cy="1135540"/>
          </a:xfrm>
          <a:prstGeom prst="roundRect">
            <a:avLst/>
          </a:prstGeom>
          <a:gradFill rotWithShape="1">
            <a:gsLst>
              <a:gs pos="0">
                <a:srgbClr val="E48312">
                  <a:lumMod val="110000"/>
                  <a:satMod val="105000"/>
                  <a:tint val="67000"/>
                </a:srgbClr>
              </a:gs>
              <a:gs pos="50000">
                <a:srgbClr val="E48312">
                  <a:lumMod val="105000"/>
                  <a:satMod val="103000"/>
                  <a:tint val="73000"/>
                </a:srgbClr>
              </a:gs>
              <a:gs pos="100000">
                <a:srgbClr val="E48312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Ensemble-based System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indoor, toy&#10;&#10;Description automatically generated">
            <a:extLst>
              <a:ext uri="{FF2B5EF4-FFF2-40B4-BE49-F238E27FC236}">
                <a16:creationId xmlns:a16="http://schemas.microsoft.com/office/drawing/2014/main" id="{7D75E930-FB3F-4CB1-A370-C31C6CDCA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090868" y="908943"/>
            <a:ext cx="6661983" cy="39638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980B099-9511-41F0-BCB0-C7083573D940}"/>
              </a:ext>
            </a:extLst>
          </p:cNvPr>
          <p:cNvSpPr txBox="1"/>
          <p:nvPr/>
        </p:nvSpPr>
        <p:spPr>
          <a:xfrm>
            <a:off x="8246975" y="2521551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Highres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942B56-CC8F-4638-8FCA-5C7ACCC808DA}"/>
              </a:ext>
            </a:extLst>
          </p:cNvPr>
          <p:cNvSpPr txBox="1"/>
          <p:nvPr/>
        </p:nvSpPr>
        <p:spPr>
          <a:xfrm>
            <a:off x="6524163" y="2536980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SGM</a:t>
            </a:r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8D706E1C-D8E3-4AC5-A335-B4670F58A365}"/>
              </a:ext>
            </a:extLst>
          </p:cNvPr>
          <p:cNvSpPr/>
          <p:nvPr/>
        </p:nvSpPr>
        <p:spPr>
          <a:xfrm>
            <a:off x="691268" y="3355172"/>
            <a:ext cx="3666478" cy="1135540"/>
          </a:xfrm>
          <a:prstGeom prst="roundRect">
            <a:avLst/>
          </a:prstGeom>
          <a:gradFill rotWithShape="1">
            <a:gsLst>
              <a:gs pos="0">
                <a:srgbClr val="E48312">
                  <a:lumMod val="110000"/>
                  <a:satMod val="105000"/>
                  <a:tint val="67000"/>
                </a:srgbClr>
              </a:gs>
              <a:gs pos="50000">
                <a:srgbClr val="E48312">
                  <a:lumMod val="105000"/>
                  <a:satMod val="103000"/>
                  <a:tint val="73000"/>
                </a:srgbClr>
              </a:gs>
              <a:gs pos="100000">
                <a:srgbClr val="E48312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a predictor to choose one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946A2CF4-5F26-42FB-8ED5-0D6305673716}"/>
              </a:ext>
            </a:extLst>
          </p:cNvPr>
          <p:cNvSpPr/>
          <p:nvPr/>
        </p:nvSpPr>
        <p:spPr>
          <a:xfrm>
            <a:off x="1185263" y="5192263"/>
            <a:ext cx="9600212" cy="134664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Selection predictor: choose between Highres and SGM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Confidence predictor: get estimate of confidence on the chosen algorithm’s accuracy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965A0-8F85-4AC4-836C-BD87984D2B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27124" y="4914191"/>
            <a:ext cx="1215293" cy="11355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29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6"/>
    </mc:Choice>
    <mc:Fallback xmlns="">
      <p:transition spd="slow" advTm="9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" name="Google Shape;392;p19">
            <a:extLst>
              <a:ext uri="{FF2B5EF4-FFF2-40B4-BE49-F238E27FC236}">
                <a16:creationId xmlns:a16="http://schemas.microsoft.com/office/drawing/2014/main" id="{320E8E1A-EAC4-405F-B879-8627BCDD50C2}"/>
              </a:ext>
            </a:extLst>
          </p:cNvPr>
          <p:cNvSpPr txBox="1">
            <a:spLocks/>
          </p:cNvSpPr>
          <p:nvPr/>
        </p:nvSpPr>
        <p:spPr>
          <a:xfrm>
            <a:off x="361464" y="184521"/>
            <a:ext cx="10515600" cy="9583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 dirty="0">
                <a:latin typeface="Calibri Light (headings)"/>
                <a:ea typeface="Times New Roman"/>
                <a:cs typeface="Times New Roman"/>
                <a:sym typeface="Times New Roman"/>
              </a:rPr>
              <a:t>Predictor</a:t>
            </a:r>
            <a:endParaRPr lang="en-US" dirty="0">
              <a:latin typeface="Calibri Light (headings)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153B321-CC54-490E-B1B7-C73B50A28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51935" y="1398386"/>
            <a:ext cx="4920042" cy="3661183"/>
          </a:xfrm>
          <a:prstGeom prst="rect">
            <a:avLst/>
          </a:prstGeom>
        </p:spPr>
      </p:pic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B4302AD5-77D5-47E6-8EF4-3F8782AD4842}"/>
              </a:ext>
            </a:extLst>
          </p:cNvPr>
          <p:cNvSpPr/>
          <p:nvPr/>
        </p:nvSpPr>
        <p:spPr>
          <a:xfrm>
            <a:off x="6378582" y="5287584"/>
            <a:ext cx="5548155" cy="816840"/>
          </a:xfrm>
          <a:prstGeom prst="roundRect">
            <a:avLst/>
          </a:prstGeom>
          <a:gradFill rotWithShape="1">
            <a:gsLst>
              <a:gs pos="0">
                <a:srgbClr val="E48312">
                  <a:lumMod val="110000"/>
                  <a:satMod val="105000"/>
                  <a:tint val="67000"/>
                </a:srgbClr>
              </a:gs>
              <a:gs pos="50000">
                <a:srgbClr val="E48312">
                  <a:lumMod val="105000"/>
                  <a:satMod val="103000"/>
                  <a:tint val="73000"/>
                </a:srgbClr>
              </a:gs>
              <a:gs pos="100000">
                <a:srgbClr val="E48312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Brightness and Dark regions have the highest contribution in decision making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A69D6DF-26AA-47D2-B4C0-3E1A055A9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464" y="1422556"/>
            <a:ext cx="5355755" cy="3865458"/>
          </a:xfrm>
          <a:prstGeom prst="rect">
            <a:avLst/>
          </a:prstGeom>
        </p:spPr>
      </p:pic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02E47E98-CEC7-4434-9DDC-86409CC9AAF5}"/>
              </a:ext>
            </a:extLst>
          </p:cNvPr>
          <p:cNvSpPr/>
          <p:nvPr/>
        </p:nvSpPr>
        <p:spPr>
          <a:xfrm>
            <a:off x="1455938" y="5437754"/>
            <a:ext cx="4197682" cy="675258"/>
          </a:xfrm>
          <a:prstGeom prst="roundRect">
            <a:avLst/>
          </a:prstGeom>
          <a:gradFill rotWithShape="1">
            <a:gsLst>
              <a:gs pos="0">
                <a:srgbClr val="E48312">
                  <a:lumMod val="110000"/>
                  <a:satMod val="105000"/>
                  <a:tint val="67000"/>
                </a:srgbClr>
              </a:gs>
              <a:gs pos="50000">
                <a:srgbClr val="E48312">
                  <a:lumMod val="105000"/>
                  <a:satMod val="103000"/>
                  <a:tint val="73000"/>
                </a:srgbClr>
              </a:gs>
              <a:gs pos="100000">
                <a:srgbClr val="E48312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a decision tree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1BAC9B5-B23D-435B-B4F8-EA0884EB43A8}"/>
              </a:ext>
            </a:extLst>
          </p:cNvPr>
          <p:cNvCxnSpPr>
            <a:cxnSpLocks/>
          </p:cNvCxnSpPr>
          <p:nvPr/>
        </p:nvCxnSpPr>
        <p:spPr>
          <a:xfrm flipV="1">
            <a:off x="7386221" y="1010392"/>
            <a:ext cx="426129" cy="16529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DB2CE423-8E0D-42AA-801F-5E80123ADF6B}"/>
              </a:ext>
            </a:extLst>
          </p:cNvPr>
          <p:cNvGrpSpPr/>
          <p:nvPr/>
        </p:nvGrpSpPr>
        <p:grpSpPr>
          <a:xfrm>
            <a:off x="6791354" y="548727"/>
            <a:ext cx="4417491" cy="461665"/>
            <a:chOff x="6791354" y="548727"/>
            <a:chExt cx="4417491" cy="4616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7305EC-3A99-436F-8134-3FDEAB92DD16}"/>
                </a:ext>
              </a:extLst>
            </p:cNvPr>
            <p:cNvSpPr txBox="1"/>
            <p:nvPr/>
          </p:nvSpPr>
          <p:spPr>
            <a:xfrm>
              <a:off x="6791354" y="548727"/>
              <a:ext cx="44174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Wider       more number of frames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2FF9171-508B-4B54-BB91-5D355BAE6810}"/>
                </a:ext>
              </a:extLst>
            </p:cNvPr>
            <p:cNvCxnSpPr/>
            <p:nvPr/>
          </p:nvCxnSpPr>
          <p:spPr>
            <a:xfrm>
              <a:off x="7712363" y="781285"/>
              <a:ext cx="36021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776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18"/>
    </mc:Choice>
    <mc:Fallback xmlns="">
      <p:transition spd="slow" advTm="25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Google Shape;392;p19">
            <a:extLst>
              <a:ext uri="{FF2B5EF4-FFF2-40B4-BE49-F238E27FC236}">
                <a16:creationId xmlns:a16="http://schemas.microsoft.com/office/drawing/2014/main" id="{C3B798A6-ACFE-4541-9031-145971DE23C3}"/>
              </a:ext>
            </a:extLst>
          </p:cNvPr>
          <p:cNvSpPr txBox="1">
            <a:spLocks/>
          </p:cNvSpPr>
          <p:nvPr/>
        </p:nvSpPr>
        <p:spPr>
          <a:xfrm>
            <a:off x="361464" y="184521"/>
            <a:ext cx="10515600" cy="9583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 dirty="0">
                <a:latin typeface="Calibri Light (headings)"/>
                <a:ea typeface="Times New Roman"/>
                <a:cs typeface="Times New Roman"/>
                <a:sym typeface="Times New Roman"/>
              </a:rPr>
              <a:t>Hardware Design of Predictor</a:t>
            </a:r>
            <a:endParaRPr lang="en-US" dirty="0">
              <a:latin typeface="Calibri Light (headings)"/>
            </a:endParaRPr>
          </a:p>
        </p:txBody>
      </p:sp>
      <p:pic>
        <p:nvPicPr>
          <p:cNvPr id="482" name="Graphic 481">
            <a:extLst>
              <a:ext uri="{FF2B5EF4-FFF2-40B4-BE49-F238E27FC236}">
                <a16:creationId xmlns:a16="http://schemas.microsoft.com/office/drawing/2014/main" id="{8485D8F7-4BB2-4953-ACD5-3B3240F72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78532" y="2011251"/>
            <a:ext cx="7362547" cy="46861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Rounded Rectangle 11">
                <a:extLst>
                  <a:ext uri="{FF2B5EF4-FFF2-40B4-BE49-F238E27FC236}">
                    <a16:creationId xmlns:a16="http://schemas.microsoft.com/office/drawing/2014/main" id="{DEB87BD4-1D7A-47C2-BD3D-CEB2B4140F85}"/>
                  </a:ext>
                </a:extLst>
              </p:cNvPr>
              <p:cNvSpPr/>
              <p:nvPr/>
            </p:nvSpPr>
            <p:spPr>
              <a:xfrm>
                <a:off x="46628" y="992295"/>
                <a:ext cx="7634796" cy="1062815"/>
              </a:xfrm>
              <a:prstGeom prst="roundRect">
                <a:avLst/>
              </a:prstGeom>
              <a:gradFill rotWithShape="1">
                <a:gsLst>
                  <a:gs pos="0">
                    <a:srgbClr val="E48312">
                      <a:lumMod val="110000"/>
                      <a:satMod val="105000"/>
                      <a:tint val="67000"/>
                    </a:srgbClr>
                  </a:gs>
                  <a:gs pos="50000">
                    <a:srgbClr val="E48312">
                      <a:lumMod val="105000"/>
                      <a:satMod val="103000"/>
                      <a:tint val="73000"/>
                    </a:srgbClr>
                  </a:gs>
                  <a:gs pos="100000">
                    <a:srgbClr val="E48312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noFill/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𝐵𝑟𝑖𝑔h𝑡𝑛𝑒𝑠𝑠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0.241∗</m:t>
                          </m:r>
                          <m:sSup>
                            <m:sSup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+0.691∗</m:t>
                          </m:r>
                          <m:sSup>
                            <m:sSup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+0.068 ∗</m:t>
                          </m:r>
                          <m:sSup>
                            <m:sSup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r, g, b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mean pixel intensities for 3 channels resp.</a:t>
                </a:r>
              </a:p>
            </p:txBody>
          </p:sp>
        </mc:Choice>
        <mc:Fallback xmlns="">
          <p:sp>
            <p:nvSpPr>
              <p:cNvPr id="131" name="Rounded Rectangle 11">
                <a:extLst>
                  <a:ext uri="{FF2B5EF4-FFF2-40B4-BE49-F238E27FC236}">
                    <a16:creationId xmlns:a16="http://schemas.microsoft.com/office/drawing/2014/main" id="{DEB87BD4-1D7A-47C2-BD3D-CEB2B4140F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8" y="992295"/>
                <a:ext cx="7634796" cy="106281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6350" cap="flat" cmpd="sng" algn="ctr">
                <a:noFill/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5" name="Connector: Curved 484">
            <a:extLst>
              <a:ext uri="{FF2B5EF4-FFF2-40B4-BE49-F238E27FC236}">
                <a16:creationId xmlns:a16="http://schemas.microsoft.com/office/drawing/2014/main" id="{F2701B41-0A21-402A-B133-911370BE7965}"/>
              </a:ext>
            </a:extLst>
          </p:cNvPr>
          <p:cNvCxnSpPr>
            <a:cxnSpLocks/>
          </p:cNvCxnSpPr>
          <p:nvPr/>
        </p:nvCxnSpPr>
        <p:spPr>
          <a:xfrm>
            <a:off x="3406067" y="1546874"/>
            <a:ext cx="7525300" cy="2838533"/>
          </a:xfrm>
          <a:prstGeom prst="curvedConnector3">
            <a:avLst>
              <a:gd name="adj1" fmla="val -6036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8" name="TextBox 487">
            <a:extLst>
              <a:ext uri="{FF2B5EF4-FFF2-40B4-BE49-F238E27FC236}">
                <a16:creationId xmlns:a16="http://schemas.microsoft.com/office/drawing/2014/main" id="{E85FE8B1-1476-412E-B577-ABE587FC9372}"/>
              </a:ext>
            </a:extLst>
          </p:cNvPr>
          <p:cNvSpPr txBox="1"/>
          <p:nvPr/>
        </p:nvSpPr>
        <p:spPr>
          <a:xfrm rot="2019013">
            <a:off x="552498" y="2894763"/>
            <a:ext cx="3698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Floating point multiplication</a:t>
            </a:r>
          </a:p>
        </p:txBody>
      </p:sp>
      <p:cxnSp>
        <p:nvCxnSpPr>
          <p:cNvPr id="141" name="Connector: Curved 140">
            <a:extLst>
              <a:ext uri="{FF2B5EF4-FFF2-40B4-BE49-F238E27FC236}">
                <a16:creationId xmlns:a16="http://schemas.microsoft.com/office/drawing/2014/main" id="{AB92695B-7C12-42D2-9D53-E63C9B010713}"/>
              </a:ext>
            </a:extLst>
          </p:cNvPr>
          <p:cNvCxnSpPr>
            <a:cxnSpLocks/>
          </p:cNvCxnSpPr>
          <p:nvPr/>
        </p:nvCxnSpPr>
        <p:spPr>
          <a:xfrm>
            <a:off x="3666478" y="1522819"/>
            <a:ext cx="7210586" cy="1447892"/>
          </a:xfrm>
          <a:prstGeom prst="curvedConnector3">
            <a:avLst>
              <a:gd name="adj1" fmla="val -6389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4C62778A-455E-414F-9402-943635936AD5}"/>
              </a:ext>
            </a:extLst>
          </p:cNvPr>
          <p:cNvSpPr txBox="1"/>
          <p:nvPr/>
        </p:nvSpPr>
        <p:spPr>
          <a:xfrm>
            <a:off x="3297069" y="2501632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Mean</a:t>
            </a:r>
          </a:p>
        </p:txBody>
      </p:sp>
      <p:cxnSp>
        <p:nvCxnSpPr>
          <p:cNvPr id="145" name="Connector: Curved 144">
            <a:extLst>
              <a:ext uri="{FF2B5EF4-FFF2-40B4-BE49-F238E27FC236}">
                <a16:creationId xmlns:a16="http://schemas.microsoft.com/office/drawing/2014/main" id="{6634218D-43B1-43CF-B960-343F4B1574C5}"/>
              </a:ext>
            </a:extLst>
          </p:cNvPr>
          <p:cNvCxnSpPr>
            <a:cxnSpLocks/>
          </p:cNvCxnSpPr>
          <p:nvPr/>
        </p:nvCxnSpPr>
        <p:spPr>
          <a:xfrm>
            <a:off x="7132690" y="1546874"/>
            <a:ext cx="3744374" cy="1950640"/>
          </a:xfrm>
          <a:prstGeom prst="curvedConnector3">
            <a:avLst>
              <a:gd name="adj1" fmla="val 102635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75DE4AB7-D422-4463-9B2E-9D061B7E274A}"/>
              </a:ext>
            </a:extLst>
          </p:cNvPr>
          <p:cNvSpPr txBox="1"/>
          <p:nvPr/>
        </p:nvSpPr>
        <p:spPr>
          <a:xfrm>
            <a:off x="10629585" y="1792714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Squaring</a:t>
            </a:r>
          </a:p>
        </p:txBody>
      </p:sp>
      <p:sp>
        <p:nvSpPr>
          <p:cNvPr id="150" name="Rounded Rectangle 11">
            <a:extLst>
              <a:ext uri="{FF2B5EF4-FFF2-40B4-BE49-F238E27FC236}">
                <a16:creationId xmlns:a16="http://schemas.microsoft.com/office/drawing/2014/main" id="{034FF6DB-DF23-495D-9DEC-EFB9A5B81D67}"/>
              </a:ext>
            </a:extLst>
          </p:cNvPr>
          <p:cNvSpPr/>
          <p:nvPr/>
        </p:nvSpPr>
        <p:spPr>
          <a:xfrm>
            <a:off x="208819" y="4898283"/>
            <a:ext cx="4258127" cy="1357012"/>
          </a:xfrm>
          <a:prstGeom prst="roundRect">
            <a:avLst/>
          </a:prstGeom>
          <a:gradFill rotWithShape="1">
            <a:gsLst>
              <a:gs pos="0">
                <a:srgbClr val="E48312">
                  <a:lumMod val="110000"/>
                  <a:satMod val="105000"/>
                  <a:tint val="67000"/>
                </a:srgbClr>
              </a:gs>
              <a:gs pos="50000">
                <a:srgbClr val="E48312">
                  <a:lumMod val="105000"/>
                  <a:satMod val="103000"/>
                  <a:tint val="73000"/>
                </a:srgbClr>
              </a:gs>
              <a:gs pos="100000">
                <a:srgbClr val="E48312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/>
            <a:r>
              <a:rPr lang="en-US" sz="2400" dirty="0">
                <a:cs typeface="Times New Roman" panose="02020603050405020304" pitchFamily="18" charset="0"/>
              </a:rPr>
              <a:t>Dark regions = count all the pixels for which r, g, b values are less than a threshold (=15)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1" name="Connector: Curved 150">
            <a:extLst>
              <a:ext uri="{FF2B5EF4-FFF2-40B4-BE49-F238E27FC236}">
                <a16:creationId xmlns:a16="http://schemas.microsoft.com/office/drawing/2014/main" id="{04EEE76B-0642-4E32-B192-AA7809F32F0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549654" y="3818254"/>
            <a:ext cx="1680639" cy="899481"/>
          </a:xfrm>
          <a:prstGeom prst="curvedConnector3">
            <a:avLst>
              <a:gd name="adj1" fmla="val 50528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6" name="TextBox 155">
            <a:extLst>
              <a:ext uri="{FF2B5EF4-FFF2-40B4-BE49-F238E27FC236}">
                <a16:creationId xmlns:a16="http://schemas.microsoft.com/office/drawing/2014/main" id="{DBEE0693-71C7-4652-AC7E-A2D8DDF5AB04}"/>
              </a:ext>
            </a:extLst>
          </p:cNvPr>
          <p:cNvSpPr txBox="1"/>
          <p:nvPr/>
        </p:nvSpPr>
        <p:spPr>
          <a:xfrm>
            <a:off x="2566982" y="4308491"/>
            <a:ext cx="180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 the MSBs</a:t>
            </a:r>
          </a:p>
        </p:txBody>
      </p:sp>
      <p:cxnSp>
        <p:nvCxnSpPr>
          <p:cNvPr id="157" name="Connector: Curved 156">
            <a:extLst>
              <a:ext uri="{FF2B5EF4-FFF2-40B4-BE49-F238E27FC236}">
                <a16:creationId xmlns:a16="http://schemas.microsoft.com/office/drawing/2014/main" id="{AD10DABD-DFB7-4463-8485-F53F5A90FB7B}"/>
              </a:ext>
            </a:extLst>
          </p:cNvPr>
          <p:cNvCxnSpPr>
            <a:cxnSpLocks/>
          </p:cNvCxnSpPr>
          <p:nvPr/>
        </p:nvCxnSpPr>
        <p:spPr>
          <a:xfrm flipV="1">
            <a:off x="2491256" y="4065069"/>
            <a:ext cx="2416821" cy="1075937"/>
          </a:xfrm>
          <a:prstGeom prst="curvedConnector3">
            <a:avLst>
              <a:gd name="adj1" fmla="val -34853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9D764E7B-3A0D-4607-A21A-07D31F221D7D}"/>
              </a:ext>
            </a:extLst>
          </p:cNvPr>
          <p:cNvSpPr txBox="1"/>
          <p:nvPr/>
        </p:nvSpPr>
        <p:spPr>
          <a:xfrm>
            <a:off x="162855" y="3814559"/>
            <a:ext cx="1765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Count the 1s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08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4"/>
    </mc:Choice>
    <mc:Fallback xmlns="">
      <p:transition spd="slow" advTm="42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488" grpId="0"/>
      <p:bldP spid="488" grpId="1"/>
      <p:bldP spid="144" grpId="0"/>
      <p:bldP spid="144" grpId="1"/>
      <p:bldP spid="148" grpId="0"/>
      <p:bldP spid="148" grpId="1"/>
      <p:bldP spid="150" grpId="0" animBg="1"/>
      <p:bldP spid="156" grpId="0"/>
      <p:bldP spid="156" grpId="1"/>
      <p:bldP spid="160" grpId="0"/>
      <p:bldP spid="16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F4C09C02-9AD9-4261-A68D-4B02F6836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54025" y="1111238"/>
            <a:ext cx="9223040" cy="4709858"/>
          </a:xfrm>
          <a:prstGeom prst="rect">
            <a:avLst/>
          </a:prstGeom>
        </p:spPr>
      </p:pic>
      <p:sp>
        <p:nvSpPr>
          <p:cNvPr id="399" name="Google Shape;399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Google Shape;392;p19">
            <a:extLst>
              <a:ext uri="{FF2B5EF4-FFF2-40B4-BE49-F238E27FC236}">
                <a16:creationId xmlns:a16="http://schemas.microsoft.com/office/drawing/2014/main" id="{C3B798A6-ACFE-4541-9031-145971DE23C3}"/>
              </a:ext>
            </a:extLst>
          </p:cNvPr>
          <p:cNvSpPr txBox="1">
            <a:spLocks/>
          </p:cNvSpPr>
          <p:nvPr/>
        </p:nvSpPr>
        <p:spPr>
          <a:xfrm>
            <a:off x="361464" y="184521"/>
            <a:ext cx="10515600" cy="9583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 dirty="0">
                <a:latin typeface="Calibri Light (headings)"/>
                <a:cs typeface="Times New Roman"/>
                <a:sym typeface="Times New Roman"/>
              </a:rPr>
              <a:t>Evaluation: Accuracy Comparison</a:t>
            </a:r>
            <a:endParaRPr lang="en-US" dirty="0">
              <a:latin typeface="Calibri Light (headings)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E7B679-2A22-4852-B7E7-72E49549E59B}"/>
              </a:ext>
            </a:extLst>
          </p:cNvPr>
          <p:cNvSpPr txBox="1"/>
          <p:nvPr/>
        </p:nvSpPr>
        <p:spPr>
          <a:xfrm>
            <a:off x="9668434" y="400457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383084-F435-42E3-9E2A-9AFF7CF71621}"/>
              </a:ext>
            </a:extLst>
          </p:cNvPr>
          <p:cNvSpPr txBox="1"/>
          <p:nvPr/>
        </p:nvSpPr>
        <p:spPr>
          <a:xfrm>
            <a:off x="10314765" y="458222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5%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8B6D77D-3B4A-4771-9CDC-D57B4955323F}"/>
              </a:ext>
            </a:extLst>
          </p:cNvPr>
          <p:cNvCxnSpPr>
            <a:cxnSpLocks/>
          </p:cNvCxnSpPr>
          <p:nvPr/>
        </p:nvCxnSpPr>
        <p:spPr>
          <a:xfrm>
            <a:off x="9933594" y="4341303"/>
            <a:ext cx="478646" cy="3291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1C0700A0-AB5A-4A31-A8D1-F756D2863234}"/>
              </a:ext>
            </a:extLst>
          </p:cNvPr>
          <p:cNvSpPr/>
          <p:nvPr/>
        </p:nvSpPr>
        <p:spPr>
          <a:xfrm>
            <a:off x="9447467" y="3884769"/>
            <a:ext cx="1385389" cy="1394901"/>
          </a:xfrm>
          <a:prstGeom prst="ellipse">
            <a:avLst/>
          </a:prstGeom>
          <a:solidFill>
            <a:schemeClr val="accent2">
              <a:lumMod val="20000"/>
              <a:lumOff val="80000"/>
              <a:alpha val="38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37837F1C-6D3E-474F-B9CF-7B19E5ABEE62}"/>
              </a:ext>
            </a:extLst>
          </p:cNvPr>
          <p:cNvSpPr/>
          <p:nvPr/>
        </p:nvSpPr>
        <p:spPr>
          <a:xfrm>
            <a:off x="2480569" y="5864485"/>
            <a:ext cx="7501631" cy="883328"/>
          </a:xfrm>
          <a:prstGeom prst="roundRect">
            <a:avLst/>
          </a:prstGeom>
          <a:gradFill rotWithShape="1">
            <a:gsLst>
              <a:gs pos="0">
                <a:srgbClr val="E48312">
                  <a:lumMod val="110000"/>
                  <a:satMod val="105000"/>
                  <a:tint val="67000"/>
                </a:srgbClr>
              </a:gs>
              <a:gs pos="50000">
                <a:srgbClr val="E48312">
                  <a:lumMod val="105000"/>
                  <a:satMod val="103000"/>
                  <a:tint val="73000"/>
                </a:srgbClr>
              </a:gs>
              <a:gs pos="100000">
                <a:srgbClr val="E48312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ensemble-based algorithm is 8% more accurate than monolithic CNN-based algorithm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834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1"/>
    </mc:Choice>
    <mc:Fallback xmlns="">
      <p:transition spd="slow" advTm="8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3|10.8|15|6.7|4.3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3.4|7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9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0.4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2.7|3.9|0.6|4.9|0.4|3.5|9.8|3.1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8.2|8.1|6.2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3|4.3|5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C2020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4711</TotalTime>
  <Words>598</Words>
  <Application>Microsoft Office PowerPoint</Application>
  <PresentationFormat>Widescreen</PresentationFormat>
  <Paragraphs>115</Paragraphs>
  <Slides>14</Slides>
  <Notes>11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Calibri Light (headings)</vt:lpstr>
      <vt:lpstr>Cambria Math</vt:lpstr>
      <vt:lpstr>Time new roman</vt:lpstr>
      <vt:lpstr>Times New Roman</vt:lpstr>
      <vt:lpstr>Office Theme</vt:lpstr>
      <vt:lpstr>DAC2020</vt:lpstr>
      <vt:lpstr>1_Office Theme</vt:lpstr>
      <vt:lpstr>PredStereo: An Accurate Real-time Stereo Vision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Diksha Moolchandani</dc:creator>
  <cp:lastModifiedBy>Diksha Moolchandani (imec)</cp:lastModifiedBy>
  <cp:revision>1689</cp:revision>
  <dcterms:created xsi:type="dcterms:W3CDTF">2020-07-30T12:47:22Z</dcterms:created>
  <dcterms:modified xsi:type="dcterms:W3CDTF">2022-01-28T09:37:43Z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0eba32c-0974-4663-a3a1-3cd8c30938e9_Enabled">
    <vt:lpwstr>true</vt:lpwstr>
  </property>
  <property fmtid="{D5CDD505-2E9C-101B-9397-08002B2CF9AE}" pid="3" name="MSIP_Label_f0eba32c-0974-4663-a3a1-3cd8c30938e9_SetDate">
    <vt:lpwstr>2022-01-28T09:37:42Z</vt:lpwstr>
  </property>
  <property fmtid="{D5CDD505-2E9C-101B-9397-08002B2CF9AE}" pid="4" name="MSIP_Label_f0eba32c-0974-4663-a3a1-3cd8c30938e9_Method">
    <vt:lpwstr>Privileged</vt:lpwstr>
  </property>
  <property fmtid="{D5CDD505-2E9C-101B-9397-08002B2CF9AE}" pid="5" name="MSIP_Label_f0eba32c-0974-4663-a3a1-3cd8c30938e9_Name">
    <vt:lpwstr>Public - General - Unmarked</vt:lpwstr>
  </property>
  <property fmtid="{D5CDD505-2E9C-101B-9397-08002B2CF9AE}" pid="6" name="MSIP_Label_f0eba32c-0974-4663-a3a1-3cd8c30938e9_SiteId">
    <vt:lpwstr>a72d5a72-25ee-40f0-9bd1-067cb5b770d4</vt:lpwstr>
  </property>
  <property fmtid="{D5CDD505-2E9C-101B-9397-08002B2CF9AE}" pid="7" name="MSIP_Label_f0eba32c-0974-4663-a3a1-3cd8c30938e9_ActionId">
    <vt:lpwstr>a7cd2ec2-8520-44b7-bf7f-0d33fedcbae8</vt:lpwstr>
  </property>
  <property fmtid="{D5CDD505-2E9C-101B-9397-08002B2CF9AE}" pid="8" name="MSIP_Label_f0eba32c-0974-4663-a3a1-3cd8c30938e9_ContentBits">
    <vt:lpwstr>0</vt:lpwstr>
  </property>
</Properties>
</file>