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1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8" r:id="rId1"/>
    <p:sldMasterId id="2147483673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6" r:id="rId4"/>
    <p:sldId id="267" r:id="rId5"/>
    <p:sldId id="271" r:id="rId6"/>
    <p:sldId id="273" r:id="rId7"/>
    <p:sldId id="274" r:id="rId8"/>
    <p:sldId id="301" r:id="rId9"/>
    <p:sldId id="263" r:id="rId10"/>
    <p:sldId id="276" r:id="rId11"/>
    <p:sldId id="262" r:id="rId12"/>
    <p:sldId id="302" r:id="rId13"/>
    <p:sldId id="277" r:id="rId14"/>
    <p:sldId id="278" r:id="rId15"/>
    <p:sldId id="293" r:id="rId16"/>
    <p:sldId id="294" r:id="rId17"/>
    <p:sldId id="279" r:id="rId18"/>
    <p:sldId id="264" r:id="rId19"/>
    <p:sldId id="295" r:id="rId20"/>
    <p:sldId id="304" r:id="rId21"/>
    <p:sldId id="286" r:id="rId22"/>
    <p:sldId id="287" r:id="rId23"/>
    <p:sldId id="288" r:id="rId24"/>
    <p:sldId id="300" r:id="rId25"/>
    <p:sldId id="305" r:id="rId26"/>
    <p:sldId id="303" r:id="rId27"/>
    <p:sldId id="290" r:id="rId28"/>
    <p:sldId id="292" r:id="rId29"/>
  </p:sldIdLst>
  <p:sldSz cx="12192000" cy="6858000"/>
  <p:notesSz cx="6858000" cy="9144000"/>
  <p:embeddedFontLst>
    <p:embeddedFont>
      <p:font typeface="Abadi Extra Light" panose="020B0204020104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</p:embeddedFontLst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5298" autoAdjust="0"/>
    <p:restoredTop sz="88636" autoAdjust="0"/>
  </p:normalViewPr>
  <p:slideViewPr>
    <p:cSldViewPr snapToGrid="0">
      <p:cViewPr varScale="1">
        <p:scale>
          <a:sx n="120" d="100"/>
          <a:sy n="120" d="100"/>
        </p:scale>
        <p:origin x="13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7E2E5-D897-4DF9-A301-E1323E26AC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B3D101-5F96-42D1-8349-346AD715223D}">
      <dgm:prSet/>
      <dgm:spPr/>
      <dgm:t>
        <a:bodyPr/>
        <a:lstStyle/>
        <a:p>
          <a:r>
            <a:rPr lang="en-US"/>
            <a:t>Problem Statement</a:t>
          </a:r>
        </a:p>
      </dgm:t>
    </dgm:pt>
    <dgm:pt modelId="{4224371B-7895-4C6F-BE19-C9DB4E1F14C6}" type="parTrans" cxnId="{19615E9E-2EF7-4A6B-8D45-30A1F5D930EE}">
      <dgm:prSet/>
      <dgm:spPr/>
      <dgm:t>
        <a:bodyPr/>
        <a:lstStyle/>
        <a:p>
          <a:endParaRPr lang="en-US"/>
        </a:p>
      </dgm:t>
    </dgm:pt>
    <dgm:pt modelId="{E7D7A145-73B0-4ABD-A2EA-35D98081B096}" type="sibTrans" cxnId="{19615E9E-2EF7-4A6B-8D45-30A1F5D930EE}">
      <dgm:prSet/>
      <dgm:spPr/>
      <dgm:t>
        <a:bodyPr/>
        <a:lstStyle/>
        <a:p>
          <a:endParaRPr lang="en-US"/>
        </a:p>
      </dgm:t>
    </dgm:pt>
    <dgm:pt modelId="{0A606D99-F681-417E-A7BB-D525A46B4314}">
      <dgm:prSet/>
      <dgm:spPr/>
      <dgm:t>
        <a:bodyPr/>
        <a:lstStyle/>
        <a:p>
          <a:r>
            <a:rPr lang="en-US"/>
            <a:t>Notations and Experimental Setup</a:t>
          </a:r>
        </a:p>
      </dgm:t>
    </dgm:pt>
    <dgm:pt modelId="{4AB65EA2-0531-439F-9528-D53FA5DE8C85}" type="parTrans" cxnId="{C95721DF-40D1-46BC-80E4-7543C25927BC}">
      <dgm:prSet/>
      <dgm:spPr/>
      <dgm:t>
        <a:bodyPr/>
        <a:lstStyle/>
        <a:p>
          <a:endParaRPr lang="en-US"/>
        </a:p>
      </dgm:t>
    </dgm:pt>
    <dgm:pt modelId="{46BFD34B-64DA-49E3-941D-42D32D79AB94}" type="sibTrans" cxnId="{C95721DF-40D1-46BC-80E4-7543C25927BC}">
      <dgm:prSet/>
      <dgm:spPr/>
      <dgm:t>
        <a:bodyPr/>
        <a:lstStyle/>
        <a:p>
          <a:endParaRPr lang="en-US"/>
        </a:p>
      </dgm:t>
    </dgm:pt>
    <dgm:pt modelId="{BEBAD4E4-A2F3-4BE9-9699-44CC10E5B7D7}">
      <dgm:prSet/>
      <dgm:spPr/>
      <dgm:t>
        <a:bodyPr/>
        <a:lstStyle/>
        <a:p>
          <a:r>
            <a:rPr lang="en-US"/>
            <a:t>Desired Characteristics of Benchmark Suites</a:t>
          </a:r>
        </a:p>
      </dgm:t>
    </dgm:pt>
    <dgm:pt modelId="{E6F0A8E1-4A2C-489B-8C16-14B4CAC3DD5C}" type="parTrans" cxnId="{2D35F968-DAD4-4A31-8E4B-C0B4D1EABB3C}">
      <dgm:prSet/>
      <dgm:spPr/>
      <dgm:t>
        <a:bodyPr/>
        <a:lstStyle/>
        <a:p>
          <a:endParaRPr lang="en-US"/>
        </a:p>
      </dgm:t>
    </dgm:pt>
    <dgm:pt modelId="{F0E48B9E-1BD4-49F3-891B-0C1E3D421EFA}" type="sibTrans" cxnId="{2D35F968-DAD4-4A31-8E4B-C0B4D1EABB3C}">
      <dgm:prSet/>
      <dgm:spPr/>
      <dgm:t>
        <a:bodyPr/>
        <a:lstStyle/>
        <a:p>
          <a:endParaRPr lang="en-US"/>
        </a:p>
      </dgm:t>
    </dgm:pt>
    <dgm:pt modelId="{6F415341-EEBB-4C08-A9F3-80B19374EC34}">
      <dgm:prSet/>
      <dgm:spPr/>
      <dgm:t>
        <a:bodyPr/>
        <a:lstStyle/>
        <a:p>
          <a:r>
            <a:rPr lang="en-US"/>
            <a:t>Conclusion</a:t>
          </a:r>
        </a:p>
      </dgm:t>
    </dgm:pt>
    <dgm:pt modelId="{CEB17E31-9404-41DD-8CB7-C8F3FA6CC791}" type="parTrans" cxnId="{165F8440-4226-4933-9CD9-A10E0AE22703}">
      <dgm:prSet/>
      <dgm:spPr/>
      <dgm:t>
        <a:bodyPr/>
        <a:lstStyle/>
        <a:p>
          <a:endParaRPr lang="en-US"/>
        </a:p>
      </dgm:t>
    </dgm:pt>
    <dgm:pt modelId="{7F41B879-9782-4598-8C38-2ACE51F04E4F}" type="sibTrans" cxnId="{165F8440-4226-4933-9CD9-A10E0AE22703}">
      <dgm:prSet/>
      <dgm:spPr/>
      <dgm:t>
        <a:bodyPr/>
        <a:lstStyle/>
        <a:p>
          <a:endParaRPr lang="en-US"/>
        </a:p>
      </dgm:t>
    </dgm:pt>
    <dgm:pt modelId="{9CF5E641-6012-44EC-899A-CD3D31BBBC73}" type="pres">
      <dgm:prSet presAssocID="{9817E2E5-D897-4DF9-A301-E1323E26ACFA}" presName="Name0" presStyleCnt="0">
        <dgm:presLayoutVars>
          <dgm:dir/>
          <dgm:resizeHandles val="exact"/>
        </dgm:presLayoutVars>
      </dgm:prSet>
      <dgm:spPr/>
    </dgm:pt>
    <dgm:pt modelId="{C2E60872-0A60-4DE1-94E2-6A5416985F9D}" type="pres">
      <dgm:prSet presAssocID="{9817E2E5-D897-4DF9-A301-E1323E26ACFA}" presName="arrow" presStyleLbl="bgShp" presStyleIdx="0" presStyleCnt="1"/>
      <dgm:spPr/>
    </dgm:pt>
    <dgm:pt modelId="{A0F36636-EF73-4E1F-AF91-5D2355FBB61F}" type="pres">
      <dgm:prSet presAssocID="{9817E2E5-D897-4DF9-A301-E1323E26ACFA}" presName="points" presStyleCnt="0"/>
      <dgm:spPr/>
    </dgm:pt>
    <dgm:pt modelId="{2179EB8A-A9D7-4126-B208-777B7F4F9629}" type="pres">
      <dgm:prSet presAssocID="{AFB3D101-5F96-42D1-8349-346AD715223D}" presName="compositeA" presStyleCnt="0"/>
      <dgm:spPr/>
    </dgm:pt>
    <dgm:pt modelId="{7CBC3D12-95D3-412B-9C6D-841B2D83618A}" type="pres">
      <dgm:prSet presAssocID="{AFB3D101-5F96-42D1-8349-346AD715223D}" presName="textA" presStyleLbl="revTx" presStyleIdx="0" presStyleCnt="4">
        <dgm:presLayoutVars>
          <dgm:bulletEnabled val="1"/>
        </dgm:presLayoutVars>
      </dgm:prSet>
      <dgm:spPr/>
    </dgm:pt>
    <dgm:pt modelId="{66208B8D-472D-46E7-8205-1DCD7CA7B784}" type="pres">
      <dgm:prSet presAssocID="{AFB3D101-5F96-42D1-8349-346AD715223D}" presName="circleA" presStyleLbl="node1" presStyleIdx="0" presStyleCnt="4"/>
      <dgm:spPr/>
    </dgm:pt>
    <dgm:pt modelId="{359567B8-9A28-4B58-8C15-048727BE0737}" type="pres">
      <dgm:prSet presAssocID="{AFB3D101-5F96-42D1-8349-346AD715223D}" presName="spaceA" presStyleCnt="0"/>
      <dgm:spPr/>
    </dgm:pt>
    <dgm:pt modelId="{AD64E4CB-45FD-47D7-80B5-AB111703A003}" type="pres">
      <dgm:prSet presAssocID="{E7D7A145-73B0-4ABD-A2EA-35D98081B096}" presName="space" presStyleCnt="0"/>
      <dgm:spPr/>
    </dgm:pt>
    <dgm:pt modelId="{73ECC6A0-732C-4243-9630-B7482B5FB5B1}" type="pres">
      <dgm:prSet presAssocID="{0A606D99-F681-417E-A7BB-D525A46B4314}" presName="compositeB" presStyleCnt="0"/>
      <dgm:spPr/>
    </dgm:pt>
    <dgm:pt modelId="{CE01DAAD-EDB6-45BB-AB6B-4681B13F4F25}" type="pres">
      <dgm:prSet presAssocID="{0A606D99-F681-417E-A7BB-D525A46B4314}" presName="textB" presStyleLbl="revTx" presStyleIdx="1" presStyleCnt="4">
        <dgm:presLayoutVars>
          <dgm:bulletEnabled val="1"/>
        </dgm:presLayoutVars>
      </dgm:prSet>
      <dgm:spPr/>
    </dgm:pt>
    <dgm:pt modelId="{75C2423A-BB84-429D-9581-FE1BC37E4C13}" type="pres">
      <dgm:prSet presAssocID="{0A606D99-F681-417E-A7BB-D525A46B4314}" presName="circleB" presStyleLbl="node1" presStyleIdx="1" presStyleCnt="4"/>
      <dgm:spPr/>
    </dgm:pt>
    <dgm:pt modelId="{D7E6E409-7F71-4FDA-A83F-BA8DFBAE4C01}" type="pres">
      <dgm:prSet presAssocID="{0A606D99-F681-417E-A7BB-D525A46B4314}" presName="spaceB" presStyleCnt="0"/>
      <dgm:spPr/>
    </dgm:pt>
    <dgm:pt modelId="{4E933C5F-CD3D-4982-9D1C-276ACC417E1F}" type="pres">
      <dgm:prSet presAssocID="{46BFD34B-64DA-49E3-941D-42D32D79AB94}" presName="space" presStyleCnt="0"/>
      <dgm:spPr/>
    </dgm:pt>
    <dgm:pt modelId="{808FB941-5C40-455A-ACC8-CDD38B68B1F5}" type="pres">
      <dgm:prSet presAssocID="{BEBAD4E4-A2F3-4BE9-9699-44CC10E5B7D7}" presName="compositeA" presStyleCnt="0"/>
      <dgm:spPr/>
    </dgm:pt>
    <dgm:pt modelId="{F423F7AA-D8E9-4F28-B069-CA3EBB379FD0}" type="pres">
      <dgm:prSet presAssocID="{BEBAD4E4-A2F3-4BE9-9699-44CC10E5B7D7}" presName="textA" presStyleLbl="revTx" presStyleIdx="2" presStyleCnt="4">
        <dgm:presLayoutVars>
          <dgm:bulletEnabled val="1"/>
        </dgm:presLayoutVars>
      </dgm:prSet>
      <dgm:spPr/>
    </dgm:pt>
    <dgm:pt modelId="{810C05E9-030A-4EFC-B9EC-C2886D25ACF5}" type="pres">
      <dgm:prSet presAssocID="{BEBAD4E4-A2F3-4BE9-9699-44CC10E5B7D7}" presName="circleA" presStyleLbl="node1" presStyleIdx="2" presStyleCnt="4"/>
      <dgm:spPr/>
    </dgm:pt>
    <dgm:pt modelId="{A1C5062B-8065-4E3B-8751-A89E28AA5E56}" type="pres">
      <dgm:prSet presAssocID="{BEBAD4E4-A2F3-4BE9-9699-44CC10E5B7D7}" presName="spaceA" presStyleCnt="0"/>
      <dgm:spPr/>
    </dgm:pt>
    <dgm:pt modelId="{8E883005-D3BD-4791-AD07-6A60648D0784}" type="pres">
      <dgm:prSet presAssocID="{F0E48B9E-1BD4-49F3-891B-0C1E3D421EFA}" presName="space" presStyleCnt="0"/>
      <dgm:spPr/>
    </dgm:pt>
    <dgm:pt modelId="{C886A02B-905E-4AE0-8A9C-D4BDEE7C585A}" type="pres">
      <dgm:prSet presAssocID="{6F415341-EEBB-4C08-A9F3-80B19374EC34}" presName="compositeB" presStyleCnt="0"/>
      <dgm:spPr/>
    </dgm:pt>
    <dgm:pt modelId="{98D28FAF-46B9-4EE1-9A24-1D09C568A84A}" type="pres">
      <dgm:prSet presAssocID="{6F415341-EEBB-4C08-A9F3-80B19374EC34}" presName="textB" presStyleLbl="revTx" presStyleIdx="3" presStyleCnt="4">
        <dgm:presLayoutVars>
          <dgm:bulletEnabled val="1"/>
        </dgm:presLayoutVars>
      </dgm:prSet>
      <dgm:spPr/>
    </dgm:pt>
    <dgm:pt modelId="{225DC3A0-42CF-480A-A679-DCFB0F373D77}" type="pres">
      <dgm:prSet presAssocID="{6F415341-EEBB-4C08-A9F3-80B19374EC34}" presName="circleB" presStyleLbl="node1" presStyleIdx="3" presStyleCnt="4"/>
      <dgm:spPr/>
    </dgm:pt>
    <dgm:pt modelId="{BB0D50DE-7B52-4D29-854E-72D916987218}" type="pres">
      <dgm:prSet presAssocID="{6F415341-EEBB-4C08-A9F3-80B19374EC34}" presName="spaceB" presStyleCnt="0"/>
      <dgm:spPr/>
    </dgm:pt>
  </dgm:ptLst>
  <dgm:cxnLst>
    <dgm:cxn modelId="{66920328-4076-4C85-A04D-9D8FCB0099AD}" type="presOf" srcId="{AFB3D101-5F96-42D1-8349-346AD715223D}" destId="{7CBC3D12-95D3-412B-9C6D-841B2D83618A}" srcOrd="0" destOrd="0" presId="urn:microsoft.com/office/officeart/2005/8/layout/hProcess11"/>
    <dgm:cxn modelId="{165F8440-4226-4933-9CD9-A10E0AE22703}" srcId="{9817E2E5-D897-4DF9-A301-E1323E26ACFA}" destId="{6F415341-EEBB-4C08-A9F3-80B19374EC34}" srcOrd="3" destOrd="0" parTransId="{CEB17E31-9404-41DD-8CB7-C8F3FA6CC791}" sibTransId="{7F41B879-9782-4598-8C38-2ACE51F04E4F}"/>
    <dgm:cxn modelId="{2D35F968-DAD4-4A31-8E4B-C0B4D1EABB3C}" srcId="{9817E2E5-D897-4DF9-A301-E1323E26ACFA}" destId="{BEBAD4E4-A2F3-4BE9-9699-44CC10E5B7D7}" srcOrd="2" destOrd="0" parTransId="{E6F0A8E1-4A2C-489B-8C16-14B4CAC3DD5C}" sibTransId="{F0E48B9E-1BD4-49F3-891B-0C1E3D421EFA}"/>
    <dgm:cxn modelId="{575E924C-025C-4220-BC0A-61C1B515D769}" type="presOf" srcId="{BEBAD4E4-A2F3-4BE9-9699-44CC10E5B7D7}" destId="{F423F7AA-D8E9-4F28-B069-CA3EBB379FD0}" srcOrd="0" destOrd="0" presId="urn:microsoft.com/office/officeart/2005/8/layout/hProcess11"/>
    <dgm:cxn modelId="{ADF2A584-53DE-4E7C-8C88-44A1089F1745}" type="presOf" srcId="{6F415341-EEBB-4C08-A9F3-80B19374EC34}" destId="{98D28FAF-46B9-4EE1-9A24-1D09C568A84A}" srcOrd="0" destOrd="0" presId="urn:microsoft.com/office/officeart/2005/8/layout/hProcess11"/>
    <dgm:cxn modelId="{D0133489-EBF8-4F34-8576-88D42FA3A8E2}" type="presOf" srcId="{0A606D99-F681-417E-A7BB-D525A46B4314}" destId="{CE01DAAD-EDB6-45BB-AB6B-4681B13F4F25}" srcOrd="0" destOrd="0" presId="urn:microsoft.com/office/officeart/2005/8/layout/hProcess11"/>
    <dgm:cxn modelId="{19615E9E-2EF7-4A6B-8D45-30A1F5D930EE}" srcId="{9817E2E5-D897-4DF9-A301-E1323E26ACFA}" destId="{AFB3D101-5F96-42D1-8349-346AD715223D}" srcOrd="0" destOrd="0" parTransId="{4224371B-7895-4C6F-BE19-C9DB4E1F14C6}" sibTransId="{E7D7A145-73B0-4ABD-A2EA-35D98081B096}"/>
    <dgm:cxn modelId="{F013B3A9-BBE4-4F52-B25C-41A2272B670B}" type="presOf" srcId="{9817E2E5-D897-4DF9-A301-E1323E26ACFA}" destId="{9CF5E641-6012-44EC-899A-CD3D31BBBC73}" srcOrd="0" destOrd="0" presId="urn:microsoft.com/office/officeart/2005/8/layout/hProcess11"/>
    <dgm:cxn modelId="{C95721DF-40D1-46BC-80E4-7543C25927BC}" srcId="{9817E2E5-D897-4DF9-A301-E1323E26ACFA}" destId="{0A606D99-F681-417E-A7BB-D525A46B4314}" srcOrd="1" destOrd="0" parTransId="{4AB65EA2-0531-439F-9528-D53FA5DE8C85}" sibTransId="{46BFD34B-64DA-49E3-941D-42D32D79AB94}"/>
    <dgm:cxn modelId="{B4B7E94E-BAFD-441C-8825-1BC8CF150FC5}" type="presParOf" srcId="{9CF5E641-6012-44EC-899A-CD3D31BBBC73}" destId="{C2E60872-0A60-4DE1-94E2-6A5416985F9D}" srcOrd="0" destOrd="0" presId="urn:microsoft.com/office/officeart/2005/8/layout/hProcess11"/>
    <dgm:cxn modelId="{96387D3D-62B0-40CF-80E0-D177590DE061}" type="presParOf" srcId="{9CF5E641-6012-44EC-899A-CD3D31BBBC73}" destId="{A0F36636-EF73-4E1F-AF91-5D2355FBB61F}" srcOrd="1" destOrd="0" presId="urn:microsoft.com/office/officeart/2005/8/layout/hProcess11"/>
    <dgm:cxn modelId="{2FC9125F-AD31-4287-BC09-C7831D386557}" type="presParOf" srcId="{A0F36636-EF73-4E1F-AF91-5D2355FBB61F}" destId="{2179EB8A-A9D7-4126-B208-777B7F4F9629}" srcOrd="0" destOrd="0" presId="urn:microsoft.com/office/officeart/2005/8/layout/hProcess11"/>
    <dgm:cxn modelId="{98FF4586-0AE6-4004-AEE2-0CFE1EA7174E}" type="presParOf" srcId="{2179EB8A-A9D7-4126-B208-777B7F4F9629}" destId="{7CBC3D12-95D3-412B-9C6D-841B2D83618A}" srcOrd="0" destOrd="0" presId="urn:microsoft.com/office/officeart/2005/8/layout/hProcess11"/>
    <dgm:cxn modelId="{CF6FA2CF-EB3C-478E-B415-5BC178E9DB36}" type="presParOf" srcId="{2179EB8A-A9D7-4126-B208-777B7F4F9629}" destId="{66208B8D-472D-46E7-8205-1DCD7CA7B784}" srcOrd="1" destOrd="0" presId="urn:microsoft.com/office/officeart/2005/8/layout/hProcess11"/>
    <dgm:cxn modelId="{9C82B8C3-C6AB-462A-A574-7FDED878FD04}" type="presParOf" srcId="{2179EB8A-A9D7-4126-B208-777B7F4F9629}" destId="{359567B8-9A28-4B58-8C15-048727BE0737}" srcOrd="2" destOrd="0" presId="urn:microsoft.com/office/officeart/2005/8/layout/hProcess11"/>
    <dgm:cxn modelId="{091E709A-2BC2-41A7-81F3-3CE74C2709F5}" type="presParOf" srcId="{A0F36636-EF73-4E1F-AF91-5D2355FBB61F}" destId="{AD64E4CB-45FD-47D7-80B5-AB111703A003}" srcOrd="1" destOrd="0" presId="urn:microsoft.com/office/officeart/2005/8/layout/hProcess11"/>
    <dgm:cxn modelId="{EB3B68FB-9492-48AD-A364-BDD2E4198CA6}" type="presParOf" srcId="{A0F36636-EF73-4E1F-AF91-5D2355FBB61F}" destId="{73ECC6A0-732C-4243-9630-B7482B5FB5B1}" srcOrd="2" destOrd="0" presId="urn:microsoft.com/office/officeart/2005/8/layout/hProcess11"/>
    <dgm:cxn modelId="{1D49BF69-F7A2-4415-965A-2CB39C4B66E3}" type="presParOf" srcId="{73ECC6A0-732C-4243-9630-B7482B5FB5B1}" destId="{CE01DAAD-EDB6-45BB-AB6B-4681B13F4F25}" srcOrd="0" destOrd="0" presId="urn:microsoft.com/office/officeart/2005/8/layout/hProcess11"/>
    <dgm:cxn modelId="{99590921-5BD3-4160-9F4D-5639EE85D14B}" type="presParOf" srcId="{73ECC6A0-732C-4243-9630-B7482B5FB5B1}" destId="{75C2423A-BB84-429D-9581-FE1BC37E4C13}" srcOrd="1" destOrd="0" presId="urn:microsoft.com/office/officeart/2005/8/layout/hProcess11"/>
    <dgm:cxn modelId="{F3708537-3DFD-47AE-8030-71B3E8FCEC00}" type="presParOf" srcId="{73ECC6A0-732C-4243-9630-B7482B5FB5B1}" destId="{D7E6E409-7F71-4FDA-A83F-BA8DFBAE4C01}" srcOrd="2" destOrd="0" presId="urn:microsoft.com/office/officeart/2005/8/layout/hProcess11"/>
    <dgm:cxn modelId="{ECBC45F1-A9A6-4EE8-ACE9-4576FC1C0051}" type="presParOf" srcId="{A0F36636-EF73-4E1F-AF91-5D2355FBB61F}" destId="{4E933C5F-CD3D-4982-9D1C-276ACC417E1F}" srcOrd="3" destOrd="0" presId="urn:microsoft.com/office/officeart/2005/8/layout/hProcess11"/>
    <dgm:cxn modelId="{F2FF51B1-694F-4EA0-ADA7-1B73B2CEBE32}" type="presParOf" srcId="{A0F36636-EF73-4E1F-AF91-5D2355FBB61F}" destId="{808FB941-5C40-455A-ACC8-CDD38B68B1F5}" srcOrd="4" destOrd="0" presId="urn:microsoft.com/office/officeart/2005/8/layout/hProcess11"/>
    <dgm:cxn modelId="{37C24424-50BA-4B06-A862-64CBB7586373}" type="presParOf" srcId="{808FB941-5C40-455A-ACC8-CDD38B68B1F5}" destId="{F423F7AA-D8E9-4F28-B069-CA3EBB379FD0}" srcOrd="0" destOrd="0" presId="urn:microsoft.com/office/officeart/2005/8/layout/hProcess11"/>
    <dgm:cxn modelId="{DD9577DB-4723-4596-98FA-949CA14F88B7}" type="presParOf" srcId="{808FB941-5C40-455A-ACC8-CDD38B68B1F5}" destId="{810C05E9-030A-4EFC-B9EC-C2886D25ACF5}" srcOrd="1" destOrd="0" presId="urn:microsoft.com/office/officeart/2005/8/layout/hProcess11"/>
    <dgm:cxn modelId="{01516199-AAC7-4196-B069-C62E614C744F}" type="presParOf" srcId="{808FB941-5C40-455A-ACC8-CDD38B68B1F5}" destId="{A1C5062B-8065-4E3B-8751-A89E28AA5E56}" srcOrd="2" destOrd="0" presId="urn:microsoft.com/office/officeart/2005/8/layout/hProcess11"/>
    <dgm:cxn modelId="{6B5382DA-0994-48E3-9D05-B6DA086B31AC}" type="presParOf" srcId="{A0F36636-EF73-4E1F-AF91-5D2355FBB61F}" destId="{8E883005-D3BD-4791-AD07-6A60648D0784}" srcOrd="5" destOrd="0" presId="urn:microsoft.com/office/officeart/2005/8/layout/hProcess11"/>
    <dgm:cxn modelId="{A3B27D9D-BA27-4BDA-A229-F78A6EDE60F2}" type="presParOf" srcId="{A0F36636-EF73-4E1F-AF91-5D2355FBB61F}" destId="{C886A02B-905E-4AE0-8A9C-D4BDEE7C585A}" srcOrd="6" destOrd="0" presId="urn:microsoft.com/office/officeart/2005/8/layout/hProcess11"/>
    <dgm:cxn modelId="{982DDB1D-53BC-4D39-A551-8E03880422ED}" type="presParOf" srcId="{C886A02B-905E-4AE0-8A9C-D4BDEE7C585A}" destId="{98D28FAF-46B9-4EE1-9A24-1D09C568A84A}" srcOrd="0" destOrd="0" presId="urn:microsoft.com/office/officeart/2005/8/layout/hProcess11"/>
    <dgm:cxn modelId="{24344CC1-15D2-48B5-BB44-C9ACDE8DA1CE}" type="presParOf" srcId="{C886A02B-905E-4AE0-8A9C-D4BDEE7C585A}" destId="{225DC3A0-42CF-480A-A679-DCFB0F373D77}" srcOrd="1" destOrd="0" presId="urn:microsoft.com/office/officeart/2005/8/layout/hProcess11"/>
    <dgm:cxn modelId="{DD5F314F-312B-4C80-941E-41B5150D5AC9}" type="presParOf" srcId="{C886A02B-905E-4AE0-8A9C-D4BDEE7C585A}" destId="{BB0D50DE-7B52-4D29-854E-72D9169872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B80C73E-5646-4AAC-931B-820DE80A07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3CC5C-AFA8-428E-8A64-F35A7163B2E9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50E29DFA-60F1-458E-BD5C-5361DF65F2C6}" type="parTrans" cxnId="{5BD06399-70EE-40F8-B004-82602C8944F3}">
      <dgm:prSet/>
      <dgm:spPr/>
      <dgm:t>
        <a:bodyPr/>
        <a:lstStyle/>
        <a:p>
          <a:endParaRPr lang="en-US"/>
        </a:p>
      </dgm:t>
    </dgm:pt>
    <dgm:pt modelId="{885162C7-B852-40F3-B012-1C758460F25B}" type="sibTrans" cxnId="{5BD06399-70EE-40F8-B004-82602C8944F3}">
      <dgm:prSet/>
      <dgm:spPr/>
      <dgm:t>
        <a:bodyPr/>
        <a:lstStyle/>
        <a:p>
          <a:endParaRPr lang="en-US"/>
        </a:p>
      </dgm:t>
    </dgm:pt>
    <dgm:pt modelId="{654430A1-3DF8-49D5-9003-8BC7244B4FB4}">
      <dgm:prSet/>
      <dgm:spPr/>
      <dgm:t>
        <a:bodyPr/>
        <a:lstStyle/>
        <a:p>
          <a:r>
            <a:rPr lang="en-US"/>
            <a:t>Phase changes</a:t>
          </a:r>
        </a:p>
      </dgm:t>
    </dgm:pt>
    <dgm:pt modelId="{B259C180-5796-40CC-B8A9-81E64AAD40E4}" type="parTrans" cxnId="{7D723C3F-44F8-427A-B920-F0B6C1453278}">
      <dgm:prSet/>
      <dgm:spPr/>
      <dgm:t>
        <a:bodyPr/>
        <a:lstStyle/>
        <a:p>
          <a:endParaRPr lang="en-US"/>
        </a:p>
      </dgm:t>
    </dgm:pt>
    <dgm:pt modelId="{2FE55171-D3F3-48B7-83F2-1137FBAC866E}" type="sibTrans" cxnId="{7D723C3F-44F8-427A-B920-F0B6C1453278}">
      <dgm:prSet/>
      <dgm:spPr/>
      <dgm:t>
        <a:bodyPr/>
        <a:lstStyle/>
        <a:p>
          <a:endParaRPr lang="en-US"/>
        </a:p>
      </dgm:t>
    </dgm:pt>
    <dgm:pt modelId="{D4CED59A-BDE5-4632-81BD-C839EB663727}">
      <dgm:prSet/>
      <dgm:spPr/>
      <dgm:t>
        <a:bodyPr/>
        <a:lstStyle/>
        <a:p>
          <a:r>
            <a:rPr lang="en-US"/>
            <a:t>Coverage</a:t>
          </a:r>
        </a:p>
      </dgm:t>
    </dgm:pt>
    <dgm:pt modelId="{20A07662-6CC0-44ED-A5D9-046894BA8FEC}" type="parTrans" cxnId="{FB14BB41-DAC4-4DC1-8621-7439B0572A9D}">
      <dgm:prSet/>
      <dgm:spPr/>
      <dgm:t>
        <a:bodyPr/>
        <a:lstStyle/>
        <a:p>
          <a:endParaRPr lang="en-US"/>
        </a:p>
      </dgm:t>
    </dgm:pt>
    <dgm:pt modelId="{1D11AFD9-F14C-4F6E-980A-CDD43E7303A1}" type="sibTrans" cxnId="{FB14BB41-DAC4-4DC1-8621-7439B0572A9D}">
      <dgm:prSet/>
      <dgm:spPr/>
      <dgm:t>
        <a:bodyPr/>
        <a:lstStyle/>
        <a:p>
          <a:endParaRPr lang="en-US"/>
        </a:p>
      </dgm:t>
    </dgm:pt>
    <dgm:pt modelId="{81CDFA4C-5714-49AE-8513-271E36E98C5D}">
      <dgm:prSet/>
      <dgm:spPr/>
      <dgm:t>
        <a:bodyPr/>
        <a:lstStyle/>
        <a:p>
          <a:r>
            <a:rPr lang="en-US" dirty="0"/>
            <a:t>Spread</a:t>
          </a:r>
        </a:p>
      </dgm:t>
    </dgm:pt>
    <dgm:pt modelId="{0B865DA1-F454-4FC2-8673-B75DB8CC1E94}" type="parTrans" cxnId="{60116F2E-4254-4198-A137-2DBD20450C42}">
      <dgm:prSet/>
      <dgm:spPr/>
      <dgm:t>
        <a:bodyPr/>
        <a:lstStyle/>
        <a:p>
          <a:endParaRPr lang="en-US"/>
        </a:p>
      </dgm:t>
    </dgm:pt>
    <dgm:pt modelId="{0263B767-A8FA-47B8-99F4-AE8F60060734}" type="sibTrans" cxnId="{60116F2E-4254-4198-A137-2DBD20450C42}">
      <dgm:prSet/>
      <dgm:spPr/>
      <dgm:t>
        <a:bodyPr/>
        <a:lstStyle/>
        <a:p>
          <a:endParaRPr lang="en-US"/>
        </a:p>
      </dgm:t>
    </dgm:pt>
    <dgm:pt modelId="{02D839B4-FCB6-496F-96E7-EFD956BD96CE}" type="pres">
      <dgm:prSet presAssocID="{4B80C73E-5646-4AAC-931B-820DE80A07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00A9A1-D9BA-424A-B394-B64036A4EDB6}" type="pres">
      <dgm:prSet presAssocID="{75D3CC5C-AFA8-428E-8A64-F35A7163B2E9}" presName="hierRoot1" presStyleCnt="0"/>
      <dgm:spPr/>
    </dgm:pt>
    <dgm:pt modelId="{31A28457-CDA7-49B4-A9AA-0D0E2C4BA0D2}" type="pres">
      <dgm:prSet presAssocID="{75D3CC5C-AFA8-428E-8A64-F35A7163B2E9}" presName="composite" presStyleCnt="0"/>
      <dgm:spPr/>
    </dgm:pt>
    <dgm:pt modelId="{4441F1E8-DA8B-4255-8D34-09DBD018FF3A}" type="pres">
      <dgm:prSet presAssocID="{75D3CC5C-AFA8-428E-8A64-F35A7163B2E9}" presName="background" presStyleLbl="node0" presStyleIdx="0" presStyleCnt="4"/>
      <dgm:spPr/>
    </dgm:pt>
    <dgm:pt modelId="{1429592D-B6E8-430B-A545-0E8D62EF12E6}" type="pres">
      <dgm:prSet presAssocID="{75D3CC5C-AFA8-428E-8A64-F35A7163B2E9}" presName="text" presStyleLbl="fgAcc0" presStyleIdx="0" presStyleCnt="4">
        <dgm:presLayoutVars>
          <dgm:chPref val="3"/>
        </dgm:presLayoutVars>
      </dgm:prSet>
      <dgm:spPr/>
    </dgm:pt>
    <dgm:pt modelId="{4BFE8DB4-8CAC-445B-B003-9F3EB3F773F2}" type="pres">
      <dgm:prSet presAssocID="{75D3CC5C-AFA8-428E-8A64-F35A7163B2E9}" presName="hierChild2" presStyleCnt="0"/>
      <dgm:spPr/>
    </dgm:pt>
    <dgm:pt modelId="{7A931435-B13E-49B5-98E4-A95E90035A27}" type="pres">
      <dgm:prSet presAssocID="{654430A1-3DF8-49D5-9003-8BC7244B4FB4}" presName="hierRoot1" presStyleCnt="0"/>
      <dgm:spPr/>
    </dgm:pt>
    <dgm:pt modelId="{170BD082-1DD3-4690-867C-84783B131662}" type="pres">
      <dgm:prSet presAssocID="{654430A1-3DF8-49D5-9003-8BC7244B4FB4}" presName="composite" presStyleCnt="0"/>
      <dgm:spPr/>
    </dgm:pt>
    <dgm:pt modelId="{1A5251C3-3FBF-41A9-A3B1-3D94424F5AE5}" type="pres">
      <dgm:prSet presAssocID="{654430A1-3DF8-49D5-9003-8BC7244B4FB4}" presName="background" presStyleLbl="node0" presStyleIdx="1" presStyleCnt="4"/>
      <dgm:spPr/>
    </dgm:pt>
    <dgm:pt modelId="{9B412A8A-F7EB-4615-A219-4A4938553098}" type="pres">
      <dgm:prSet presAssocID="{654430A1-3DF8-49D5-9003-8BC7244B4FB4}" presName="text" presStyleLbl="fgAcc0" presStyleIdx="1" presStyleCnt="4">
        <dgm:presLayoutVars>
          <dgm:chPref val="3"/>
        </dgm:presLayoutVars>
      </dgm:prSet>
      <dgm:spPr/>
    </dgm:pt>
    <dgm:pt modelId="{D5FF562B-1CB0-4B51-B0B2-9CB0E3D29B56}" type="pres">
      <dgm:prSet presAssocID="{654430A1-3DF8-49D5-9003-8BC7244B4FB4}" presName="hierChild2" presStyleCnt="0"/>
      <dgm:spPr/>
    </dgm:pt>
    <dgm:pt modelId="{65915BC9-9647-4A58-916A-88F5C8044507}" type="pres">
      <dgm:prSet presAssocID="{D4CED59A-BDE5-4632-81BD-C839EB663727}" presName="hierRoot1" presStyleCnt="0"/>
      <dgm:spPr/>
    </dgm:pt>
    <dgm:pt modelId="{471F2049-BA1A-4F02-B68E-70D0ADE6C72B}" type="pres">
      <dgm:prSet presAssocID="{D4CED59A-BDE5-4632-81BD-C839EB663727}" presName="composite" presStyleCnt="0"/>
      <dgm:spPr/>
    </dgm:pt>
    <dgm:pt modelId="{D0FD1E60-9BED-4486-A521-5A375955DB08}" type="pres">
      <dgm:prSet presAssocID="{D4CED59A-BDE5-4632-81BD-C839EB663727}" presName="background" presStyleLbl="node0" presStyleIdx="2" presStyleCnt="4"/>
      <dgm:spPr/>
    </dgm:pt>
    <dgm:pt modelId="{C94CF484-AFFD-4446-97D6-1B01DC99C2B9}" type="pres">
      <dgm:prSet presAssocID="{D4CED59A-BDE5-4632-81BD-C839EB663727}" presName="text" presStyleLbl="fgAcc0" presStyleIdx="2" presStyleCnt="4">
        <dgm:presLayoutVars>
          <dgm:chPref val="3"/>
        </dgm:presLayoutVars>
      </dgm:prSet>
      <dgm:spPr/>
    </dgm:pt>
    <dgm:pt modelId="{550DA7AF-F7B4-4DFF-8D21-61148A878AA7}" type="pres">
      <dgm:prSet presAssocID="{D4CED59A-BDE5-4632-81BD-C839EB663727}" presName="hierChild2" presStyleCnt="0"/>
      <dgm:spPr/>
    </dgm:pt>
    <dgm:pt modelId="{306446CF-76B3-435D-962F-7132FA834EC0}" type="pres">
      <dgm:prSet presAssocID="{81CDFA4C-5714-49AE-8513-271E36E98C5D}" presName="hierRoot1" presStyleCnt="0"/>
      <dgm:spPr/>
    </dgm:pt>
    <dgm:pt modelId="{3B59E589-53E7-4D59-B13F-E20DDEE54943}" type="pres">
      <dgm:prSet presAssocID="{81CDFA4C-5714-49AE-8513-271E36E98C5D}" presName="composite" presStyleCnt="0"/>
      <dgm:spPr/>
    </dgm:pt>
    <dgm:pt modelId="{E6AFD983-B3CB-4028-9DB8-124D929019E2}" type="pres">
      <dgm:prSet presAssocID="{81CDFA4C-5714-49AE-8513-271E36E98C5D}" presName="background" presStyleLbl="node0" presStyleIdx="3" presStyleCnt="4"/>
      <dgm:spPr/>
    </dgm:pt>
    <dgm:pt modelId="{4E2A8083-1A97-4266-992E-17F779A53D97}" type="pres">
      <dgm:prSet presAssocID="{81CDFA4C-5714-49AE-8513-271E36E98C5D}" presName="text" presStyleLbl="fgAcc0" presStyleIdx="3" presStyleCnt="4">
        <dgm:presLayoutVars>
          <dgm:chPref val="3"/>
        </dgm:presLayoutVars>
      </dgm:prSet>
      <dgm:spPr/>
    </dgm:pt>
    <dgm:pt modelId="{CAB7A552-00D3-4C0F-9C5B-7752F683F50E}" type="pres">
      <dgm:prSet presAssocID="{81CDFA4C-5714-49AE-8513-271E36E98C5D}" presName="hierChild2" presStyleCnt="0"/>
      <dgm:spPr/>
    </dgm:pt>
  </dgm:ptLst>
  <dgm:cxnLst>
    <dgm:cxn modelId="{EAEB2B02-2E38-438A-B548-6D4231E4053F}" type="presOf" srcId="{81CDFA4C-5714-49AE-8513-271E36E98C5D}" destId="{4E2A8083-1A97-4266-992E-17F779A53D97}" srcOrd="0" destOrd="0" presId="urn:microsoft.com/office/officeart/2005/8/layout/hierarchy1"/>
    <dgm:cxn modelId="{60116F2E-4254-4198-A137-2DBD20450C42}" srcId="{4B80C73E-5646-4AAC-931B-820DE80A07B2}" destId="{81CDFA4C-5714-49AE-8513-271E36E98C5D}" srcOrd="3" destOrd="0" parTransId="{0B865DA1-F454-4FC2-8673-B75DB8CC1E94}" sibTransId="{0263B767-A8FA-47B8-99F4-AE8F60060734}"/>
    <dgm:cxn modelId="{7D723C3F-44F8-427A-B920-F0B6C1453278}" srcId="{4B80C73E-5646-4AAC-931B-820DE80A07B2}" destId="{654430A1-3DF8-49D5-9003-8BC7244B4FB4}" srcOrd="1" destOrd="0" parTransId="{B259C180-5796-40CC-B8A9-81E64AAD40E4}" sibTransId="{2FE55171-D3F3-48B7-83F2-1137FBAC866E}"/>
    <dgm:cxn modelId="{16B7A640-70A0-4199-9F2C-869AE14112F8}" type="presOf" srcId="{75D3CC5C-AFA8-428E-8A64-F35A7163B2E9}" destId="{1429592D-B6E8-430B-A545-0E8D62EF12E6}" srcOrd="0" destOrd="0" presId="urn:microsoft.com/office/officeart/2005/8/layout/hierarchy1"/>
    <dgm:cxn modelId="{FB14BB41-DAC4-4DC1-8621-7439B0572A9D}" srcId="{4B80C73E-5646-4AAC-931B-820DE80A07B2}" destId="{D4CED59A-BDE5-4632-81BD-C839EB663727}" srcOrd="2" destOrd="0" parTransId="{20A07662-6CC0-44ED-A5D9-046894BA8FEC}" sibTransId="{1D11AFD9-F14C-4F6E-980A-CDD43E7303A1}"/>
    <dgm:cxn modelId="{D133B742-92DE-415D-9663-DD1B716306A4}" type="presOf" srcId="{654430A1-3DF8-49D5-9003-8BC7244B4FB4}" destId="{9B412A8A-F7EB-4615-A219-4A4938553098}" srcOrd="0" destOrd="0" presId="urn:microsoft.com/office/officeart/2005/8/layout/hierarchy1"/>
    <dgm:cxn modelId="{5BD06399-70EE-40F8-B004-82602C8944F3}" srcId="{4B80C73E-5646-4AAC-931B-820DE80A07B2}" destId="{75D3CC5C-AFA8-428E-8A64-F35A7163B2E9}" srcOrd="0" destOrd="0" parTransId="{50E29DFA-60F1-458E-BD5C-5361DF65F2C6}" sibTransId="{885162C7-B852-40F3-B012-1C758460F25B}"/>
    <dgm:cxn modelId="{284CEEB4-B084-43C2-9B7E-6BFFC293A73E}" type="presOf" srcId="{4B80C73E-5646-4AAC-931B-820DE80A07B2}" destId="{02D839B4-FCB6-496F-96E7-EFD956BD96CE}" srcOrd="0" destOrd="0" presId="urn:microsoft.com/office/officeart/2005/8/layout/hierarchy1"/>
    <dgm:cxn modelId="{5CF243F9-E50C-4DC9-AC78-ED3419F18C4F}" type="presOf" srcId="{D4CED59A-BDE5-4632-81BD-C839EB663727}" destId="{C94CF484-AFFD-4446-97D6-1B01DC99C2B9}" srcOrd="0" destOrd="0" presId="urn:microsoft.com/office/officeart/2005/8/layout/hierarchy1"/>
    <dgm:cxn modelId="{FC4A8093-3F12-464C-8B42-6A701C1F62A4}" type="presParOf" srcId="{02D839B4-FCB6-496F-96E7-EFD956BD96CE}" destId="{3800A9A1-D9BA-424A-B394-B64036A4EDB6}" srcOrd="0" destOrd="0" presId="urn:microsoft.com/office/officeart/2005/8/layout/hierarchy1"/>
    <dgm:cxn modelId="{74A16E3A-4517-44FF-8C4E-123B4141741A}" type="presParOf" srcId="{3800A9A1-D9BA-424A-B394-B64036A4EDB6}" destId="{31A28457-CDA7-49B4-A9AA-0D0E2C4BA0D2}" srcOrd="0" destOrd="0" presId="urn:microsoft.com/office/officeart/2005/8/layout/hierarchy1"/>
    <dgm:cxn modelId="{088EDCBA-7C5F-4F39-934A-FEA80B901E82}" type="presParOf" srcId="{31A28457-CDA7-49B4-A9AA-0D0E2C4BA0D2}" destId="{4441F1E8-DA8B-4255-8D34-09DBD018FF3A}" srcOrd="0" destOrd="0" presId="urn:microsoft.com/office/officeart/2005/8/layout/hierarchy1"/>
    <dgm:cxn modelId="{1C8FCD63-CAB5-4CB1-991E-0AD3F3E6AEB4}" type="presParOf" srcId="{31A28457-CDA7-49B4-A9AA-0D0E2C4BA0D2}" destId="{1429592D-B6E8-430B-A545-0E8D62EF12E6}" srcOrd="1" destOrd="0" presId="urn:microsoft.com/office/officeart/2005/8/layout/hierarchy1"/>
    <dgm:cxn modelId="{6FBEFEBC-133D-44DE-B7FC-7FAE519230A8}" type="presParOf" srcId="{3800A9A1-D9BA-424A-B394-B64036A4EDB6}" destId="{4BFE8DB4-8CAC-445B-B003-9F3EB3F773F2}" srcOrd="1" destOrd="0" presId="urn:microsoft.com/office/officeart/2005/8/layout/hierarchy1"/>
    <dgm:cxn modelId="{EE31A169-7CB8-45FB-8245-5C1F27D4EE4F}" type="presParOf" srcId="{02D839B4-FCB6-496F-96E7-EFD956BD96CE}" destId="{7A931435-B13E-49B5-98E4-A95E90035A27}" srcOrd="1" destOrd="0" presId="urn:microsoft.com/office/officeart/2005/8/layout/hierarchy1"/>
    <dgm:cxn modelId="{C517BAFA-6730-4ED8-80C0-F6D1E47D52E3}" type="presParOf" srcId="{7A931435-B13E-49B5-98E4-A95E90035A27}" destId="{170BD082-1DD3-4690-867C-84783B131662}" srcOrd="0" destOrd="0" presId="urn:microsoft.com/office/officeart/2005/8/layout/hierarchy1"/>
    <dgm:cxn modelId="{6AEC2ABB-2560-403E-809A-4AA0A96FE012}" type="presParOf" srcId="{170BD082-1DD3-4690-867C-84783B131662}" destId="{1A5251C3-3FBF-41A9-A3B1-3D94424F5AE5}" srcOrd="0" destOrd="0" presId="urn:microsoft.com/office/officeart/2005/8/layout/hierarchy1"/>
    <dgm:cxn modelId="{5BDE71D2-4AB8-434F-A01D-1185844A0563}" type="presParOf" srcId="{170BD082-1DD3-4690-867C-84783B131662}" destId="{9B412A8A-F7EB-4615-A219-4A4938553098}" srcOrd="1" destOrd="0" presId="urn:microsoft.com/office/officeart/2005/8/layout/hierarchy1"/>
    <dgm:cxn modelId="{81BBFB36-B2E2-4F3B-A0A7-EBB319EB7BDF}" type="presParOf" srcId="{7A931435-B13E-49B5-98E4-A95E90035A27}" destId="{D5FF562B-1CB0-4B51-B0B2-9CB0E3D29B56}" srcOrd="1" destOrd="0" presId="urn:microsoft.com/office/officeart/2005/8/layout/hierarchy1"/>
    <dgm:cxn modelId="{9E426E1C-72D3-4A96-BA64-84D13F37CC98}" type="presParOf" srcId="{02D839B4-FCB6-496F-96E7-EFD956BD96CE}" destId="{65915BC9-9647-4A58-916A-88F5C8044507}" srcOrd="2" destOrd="0" presId="urn:microsoft.com/office/officeart/2005/8/layout/hierarchy1"/>
    <dgm:cxn modelId="{9E1F47D7-C73C-4974-8BE8-10A4C848521C}" type="presParOf" srcId="{65915BC9-9647-4A58-916A-88F5C8044507}" destId="{471F2049-BA1A-4F02-B68E-70D0ADE6C72B}" srcOrd="0" destOrd="0" presId="urn:microsoft.com/office/officeart/2005/8/layout/hierarchy1"/>
    <dgm:cxn modelId="{C2193C6B-0463-47B1-AEB6-0FD3BB0ECF56}" type="presParOf" srcId="{471F2049-BA1A-4F02-B68E-70D0ADE6C72B}" destId="{D0FD1E60-9BED-4486-A521-5A375955DB08}" srcOrd="0" destOrd="0" presId="urn:microsoft.com/office/officeart/2005/8/layout/hierarchy1"/>
    <dgm:cxn modelId="{C828330D-537D-416D-B953-519525344365}" type="presParOf" srcId="{471F2049-BA1A-4F02-B68E-70D0ADE6C72B}" destId="{C94CF484-AFFD-4446-97D6-1B01DC99C2B9}" srcOrd="1" destOrd="0" presId="urn:microsoft.com/office/officeart/2005/8/layout/hierarchy1"/>
    <dgm:cxn modelId="{A0206475-CF2C-47EA-9284-AA33C55EF92E}" type="presParOf" srcId="{65915BC9-9647-4A58-916A-88F5C8044507}" destId="{550DA7AF-F7B4-4DFF-8D21-61148A878AA7}" srcOrd="1" destOrd="0" presId="urn:microsoft.com/office/officeart/2005/8/layout/hierarchy1"/>
    <dgm:cxn modelId="{38224B36-0488-4B60-8C0C-5A8447898EFE}" type="presParOf" srcId="{02D839B4-FCB6-496F-96E7-EFD956BD96CE}" destId="{306446CF-76B3-435D-962F-7132FA834EC0}" srcOrd="3" destOrd="0" presId="urn:microsoft.com/office/officeart/2005/8/layout/hierarchy1"/>
    <dgm:cxn modelId="{2D45611F-6AB9-4A9B-B14C-236809E5F372}" type="presParOf" srcId="{306446CF-76B3-435D-962F-7132FA834EC0}" destId="{3B59E589-53E7-4D59-B13F-E20DDEE54943}" srcOrd="0" destOrd="0" presId="urn:microsoft.com/office/officeart/2005/8/layout/hierarchy1"/>
    <dgm:cxn modelId="{56199B2B-412D-4A2C-A8B4-8E536107CF31}" type="presParOf" srcId="{3B59E589-53E7-4D59-B13F-E20DDEE54943}" destId="{E6AFD983-B3CB-4028-9DB8-124D929019E2}" srcOrd="0" destOrd="0" presId="urn:microsoft.com/office/officeart/2005/8/layout/hierarchy1"/>
    <dgm:cxn modelId="{6AD0DB21-46D1-4025-B3F6-E2B56B7F16F1}" type="presParOf" srcId="{3B59E589-53E7-4D59-B13F-E20DDEE54943}" destId="{4E2A8083-1A97-4266-992E-17F779A53D97}" srcOrd="1" destOrd="0" presId="urn:microsoft.com/office/officeart/2005/8/layout/hierarchy1"/>
    <dgm:cxn modelId="{F43DC7B2-ADDD-498B-A9DF-D7967A238740}" type="presParOf" srcId="{306446CF-76B3-435D-962F-7132FA834EC0}" destId="{CAB7A552-00D3-4C0F-9C5B-7752F683F5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80C73E-5646-4AAC-931B-820DE80A07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3CC5C-AFA8-428E-8A64-F35A7163B2E9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50E29DFA-60F1-458E-BD5C-5361DF65F2C6}" type="parTrans" cxnId="{5BD06399-70EE-40F8-B004-82602C8944F3}">
      <dgm:prSet/>
      <dgm:spPr/>
      <dgm:t>
        <a:bodyPr/>
        <a:lstStyle/>
        <a:p>
          <a:endParaRPr lang="en-US"/>
        </a:p>
      </dgm:t>
    </dgm:pt>
    <dgm:pt modelId="{885162C7-B852-40F3-B012-1C758460F25B}" type="sibTrans" cxnId="{5BD06399-70EE-40F8-B004-82602C8944F3}">
      <dgm:prSet/>
      <dgm:spPr/>
      <dgm:t>
        <a:bodyPr/>
        <a:lstStyle/>
        <a:p>
          <a:endParaRPr lang="en-US"/>
        </a:p>
      </dgm:t>
    </dgm:pt>
    <dgm:pt modelId="{654430A1-3DF8-49D5-9003-8BC7244B4FB4}">
      <dgm:prSet/>
      <dgm:spPr/>
      <dgm:t>
        <a:bodyPr/>
        <a:lstStyle/>
        <a:p>
          <a:r>
            <a:rPr lang="en-US" dirty="0"/>
            <a:t>Phase changes</a:t>
          </a:r>
        </a:p>
      </dgm:t>
    </dgm:pt>
    <dgm:pt modelId="{B259C180-5796-40CC-B8A9-81E64AAD40E4}" type="parTrans" cxnId="{7D723C3F-44F8-427A-B920-F0B6C1453278}">
      <dgm:prSet/>
      <dgm:spPr/>
      <dgm:t>
        <a:bodyPr/>
        <a:lstStyle/>
        <a:p>
          <a:endParaRPr lang="en-US"/>
        </a:p>
      </dgm:t>
    </dgm:pt>
    <dgm:pt modelId="{2FE55171-D3F3-48B7-83F2-1137FBAC866E}" type="sibTrans" cxnId="{7D723C3F-44F8-427A-B920-F0B6C1453278}">
      <dgm:prSet/>
      <dgm:spPr/>
      <dgm:t>
        <a:bodyPr/>
        <a:lstStyle/>
        <a:p>
          <a:endParaRPr lang="en-US"/>
        </a:p>
      </dgm:t>
    </dgm:pt>
    <dgm:pt modelId="{D4CED59A-BDE5-4632-81BD-C839EB663727}">
      <dgm:prSet/>
      <dgm:spPr/>
      <dgm:t>
        <a:bodyPr/>
        <a:lstStyle/>
        <a:p>
          <a:r>
            <a:rPr lang="en-US"/>
            <a:t>Coverage</a:t>
          </a:r>
        </a:p>
      </dgm:t>
    </dgm:pt>
    <dgm:pt modelId="{20A07662-6CC0-44ED-A5D9-046894BA8FEC}" type="parTrans" cxnId="{FB14BB41-DAC4-4DC1-8621-7439B0572A9D}">
      <dgm:prSet/>
      <dgm:spPr/>
      <dgm:t>
        <a:bodyPr/>
        <a:lstStyle/>
        <a:p>
          <a:endParaRPr lang="en-US"/>
        </a:p>
      </dgm:t>
    </dgm:pt>
    <dgm:pt modelId="{1D11AFD9-F14C-4F6E-980A-CDD43E7303A1}" type="sibTrans" cxnId="{FB14BB41-DAC4-4DC1-8621-7439B0572A9D}">
      <dgm:prSet/>
      <dgm:spPr/>
      <dgm:t>
        <a:bodyPr/>
        <a:lstStyle/>
        <a:p>
          <a:endParaRPr lang="en-US"/>
        </a:p>
      </dgm:t>
    </dgm:pt>
    <dgm:pt modelId="{81CDFA4C-5714-49AE-8513-271E36E98C5D}">
      <dgm:prSet/>
      <dgm:spPr/>
      <dgm:t>
        <a:bodyPr/>
        <a:lstStyle/>
        <a:p>
          <a:r>
            <a:rPr lang="en-US" dirty="0"/>
            <a:t>Spread</a:t>
          </a:r>
        </a:p>
      </dgm:t>
    </dgm:pt>
    <dgm:pt modelId="{0B865DA1-F454-4FC2-8673-B75DB8CC1E94}" type="parTrans" cxnId="{60116F2E-4254-4198-A137-2DBD20450C42}">
      <dgm:prSet/>
      <dgm:spPr/>
      <dgm:t>
        <a:bodyPr/>
        <a:lstStyle/>
        <a:p>
          <a:endParaRPr lang="en-US"/>
        </a:p>
      </dgm:t>
    </dgm:pt>
    <dgm:pt modelId="{0263B767-A8FA-47B8-99F4-AE8F60060734}" type="sibTrans" cxnId="{60116F2E-4254-4198-A137-2DBD20450C42}">
      <dgm:prSet/>
      <dgm:spPr/>
      <dgm:t>
        <a:bodyPr/>
        <a:lstStyle/>
        <a:p>
          <a:endParaRPr lang="en-US"/>
        </a:p>
      </dgm:t>
    </dgm:pt>
    <dgm:pt modelId="{02D839B4-FCB6-496F-96E7-EFD956BD96CE}" type="pres">
      <dgm:prSet presAssocID="{4B80C73E-5646-4AAC-931B-820DE80A07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00A9A1-D9BA-424A-B394-B64036A4EDB6}" type="pres">
      <dgm:prSet presAssocID="{75D3CC5C-AFA8-428E-8A64-F35A7163B2E9}" presName="hierRoot1" presStyleCnt="0"/>
      <dgm:spPr/>
    </dgm:pt>
    <dgm:pt modelId="{31A28457-CDA7-49B4-A9AA-0D0E2C4BA0D2}" type="pres">
      <dgm:prSet presAssocID="{75D3CC5C-AFA8-428E-8A64-F35A7163B2E9}" presName="composite" presStyleCnt="0"/>
      <dgm:spPr/>
    </dgm:pt>
    <dgm:pt modelId="{4441F1E8-DA8B-4255-8D34-09DBD018FF3A}" type="pres">
      <dgm:prSet presAssocID="{75D3CC5C-AFA8-428E-8A64-F35A7163B2E9}" presName="background" presStyleLbl="node0" presStyleIdx="0" presStyleCnt="4"/>
      <dgm:spPr/>
    </dgm:pt>
    <dgm:pt modelId="{1429592D-B6E8-430B-A545-0E8D62EF12E6}" type="pres">
      <dgm:prSet presAssocID="{75D3CC5C-AFA8-428E-8A64-F35A7163B2E9}" presName="text" presStyleLbl="fgAcc0" presStyleIdx="0" presStyleCnt="4">
        <dgm:presLayoutVars>
          <dgm:chPref val="3"/>
        </dgm:presLayoutVars>
      </dgm:prSet>
      <dgm:spPr/>
    </dgm:pt>
    <dgm:pt modelId="{4BFE8DB4-8CAC-445B-B003-9F3EB3F773F2}" type="pres">
      <dgm:prSet presAssocID="{75D3CC5C-AFA8-428E-8A64-F35A7163B2E9}" presName="hierChild2" presStyleCnt="0"/>
      <dgm:spPr/>
    </dgm:pt>
    <dgm:pt modelId="{7A931435-B13E-49B5-98E4-A95E90035A27}" type="pres">
      <dgm:prSet presAssocID="{654430A1-3DF8-49D5-9003-8BC7244B4FB4}" presName="hierRoot1" presStyleCnt="0"/>
      <dgm:spPr/>
    </dgm:pt>
    <dgm:pt modelId="{170BD082-1DD3-4690-867C-84783B131662}" type="pres">
      <dgm:prSet presAssocID="{654430A1-3DF8-49D5-9003-8BC7244B4FB4}" presName="composite" presStyleCnt="0"/>
      <dgm:spPr/>
    </dgm:pt>
    <dgm:pt modelId="{1A5251C3-3FBF-41A9-A3B1-3D94424F5AE5}" type="pres">
      <dgm:prSet presAssocID="{654430A1-3DF8-49D5-9003-8BC7244B4FB4}" presName="background" presStyleLbl="node0" presStyleIdx="1" presStyleCnt="4"/>
      <dgm:spPr/>
    </dgm:pt>
    <dgm:pt modelId="{9B412A8A-F7EB-4615-A219-4A4938553098}" type="pres">
      <dgm:prSet presAssocID="{654430A1-3DF8-49D5-9003-8BC7244B4FB4}" presName="text" presStyleLbl="fgAcc0" presStyleIdx="1" presStyleCnt="4">
        <dgm:presLayoutVars>
          <dgm:chPref val="3"/>
        </dgm:presLayoutVars>
      </dgm:prSet>
      <dgm:spPr/>
    </dgm:pt>
    <dgm:pt modelId="{D5FF562B-1CB0-4B51-B0B2-9CB0E3D29B56}" type="pres">
      <dgm:prSet presAssocID="{654430A1-3DF8-49D5-9003-8BC7244B4FB4}" presName="hierChild2" presStyleCnt="0"/>
      <dgm:spPr/>
    </dgm:pt>
    <dgm:pt modelId="{65915BC9-9647-4A58-916A-88F5C8044507}" type="pres">
      <dgm:prSet presAssocID="{D4CED59A-BDE5-4632-81BD-C839EB663727}" presName="hierRoot1" presStyleCnt="0"/>
      <dgm:spPr/>
    </dgm:pt>
    <dgm:pt modelId="{471F2049-BA1A-4F02-B68E-70D0ADE6C72B}" type="pres">
      <dgm:prSet presAssocID="{D4CED59A-BDE5-4632-81BD-C839EB663727}" presName="composite" presStyleCnt="0"/>
      <dgm:spPr/>
    </dgm:pt>
    <dgm:pt modelId="{D0FD1E60-9BED-4486-A521-5A375955DB08}" type="pres">
      <dgm:prSet presAssocID="{D4CED59A-BDE5-4632-81BD-C839EB663727}" presName="background" presStyleLbl="node0" presStyleIdx="2" presStyleCnt="4"/>
      <dgm:spPr/>
    </dgm:pt>
    <dgm:pt modelId="{C94CF484-AFFD-4446-97D6-1B01DC99C2B9}" type="pres">
      <dgm:prSet presAssocID="{D4CED59A-BDE5-4632-81BD-C839EB663727}" presName="text" presStyleLbl="fgAcc0" presStyleIdx="2" presStyleCnt="4">
        <dgm:presLayoutVars>
          <dgm:chPref val="3"/>
        </dgm:presLayoutVars>
      </dgm:prSet>
      <dgm:spPr/>
    </dgm:pt>
    <dgm:pt modelId="{550DA7AF-F7B4-4DFF-8D21-61148A878AA7}" type="pres">
      <dgm:prSet presAssocID="{D4CED59A-BDE5-4632-81BD-C839EB663727}" presName="hierChild2" presStyleCnt="0"/>
      <dgm:spPr/>
    </dgm:pt>
    <dgm:pt modelId="{306446CF-76B3-435D-962F-7132FA834EC0}" type="pres">
      <dgm:prSet presAssocID="{81CDFA4C-5714-49AE-8513-271E36E98C5D}" presName="hierRoot1" presStyleCnt="0"/>
      <dgm:spPr/>
    </dgm:pt>
    <dgm:pt modelId="{3B59E589-53E7-4D59-B13F-E20DDEE54943}" type="pres">
      <dgm:prSet presAssocID="{81CDFA4C-5714-49AE-8513-271E36E98C5D}" presName="composite" presStyleCnt="0"/>
      <dgm:spPr/>
    </dgm:pt>
    <dgm:pt modelId="{E6AFD983-B3CB-4028-9DB8-124D929019E2}" type="pres">
      <dgm:prSet presAssocID="{81CDFA4C-5714-49AE-8513-271E36E98C5D}" presName="background" presStyleLbl="node0" presStyleIdx="3" presStyleCnt="4"/>
      <dgm:spPr/>
    </dgm:pt>
    <dgm:pt modelId="{4E2A8083-1A97-4266-992E-17F779A53D97}" type="pres">
      <dgm:prSet presAssocID="{81CDFA4C-5714-49AE-8513-271E36E98C5D}" presName="text" presStyleLbl="fgAcc0" presStyleIdx="3" presStyleCnt="4">
        <dgm:presLayoutVars>
          <dgm:chPref val="3"/>
        </dgm:presLayoutVars>
      </dgm:prSet>
      <dgm:spPr/>
    </dgm:pt>
    <dgm:pt modelId="{CAB7A552-00D3-4C0F-9C5B-7752F683F50E}" type="pres">
      <dgm:prSet presAssocID="{81CDFA4C-5714-49AE-8513-271E36E98C5D}" presName="hierChild2" presStyleCnt="0"/>
      <dgm:spPr/>
    </dgm:pt>
  </dgm:ptLst>
  <dgm:cxnLst>
    <dgm:cxn modelId="{EAEB2B02-2E38-438A-B548-6D4231E4053F}" type="presOf" srcId="{81CDFA4C-5714-49AE-8513-271E36E98C5D}" destId="{4E2A8083-1A97-4266-992E-17F779A53D97}" srcOrd="0" destOrd="0" presId="urn:microsoft.com/office/officeart/2005/8/layout/hierarchy1"/>
    <dgm:cxn modelId="{60116F2E-4254-4198-A137-2DBD20450C42}" srcId="{4B80C73E-5646-4AAC-931B-820DE80A07B2}" destId="{81CDFA4C-5714-49AE-8513-271E36E98C5D}" srcOrd="3" destOrd="0" parTransId="{0B865DA1-F454-4FC2-8673-B75DB8CC1E94}" sibTransId="{0263B767-A8FA-47B8-99F4-AE8F60060734}"/>
    <dgm:cxn modelId="{7D723C3F-44F8-427A-B920-F0B6C1453278}" srcId="{4B80C73E-5646-4AAC-931B-820DE80A07B2}" destId="{654430A1-3DF8-49D5-9003-8BC7244B4FB4}" srcOrd="1" destOrd="0" parTransId="{B259C180-5796-40CC-B8A9-81E64AAD40E4}" sibTransId="{2FE55171-D3F3-48B7-83F2-1137FBAC866E}"/>
    <dgm:cxn modelId="{16B7A640-70A0-4199-9F2C-869AE14112F8}" type="presOf" srcId="{75D3CC5C-AFA8-428E-8A64-F35A7163B2E9}" destId="{1429592D-B6E8-430B-A545-0E8D62EF12E6}" srcOrd="0" destOrd="0" presId="urn:microsoft.com/office/officeart/2005/8/layout/hierarchy1"/>
    <dgm:cxn modelId="{FB14BB41-DAC4-4DC1-8621-7439B0572A9D}" srcId="{4B80C73E-5646-4AAC-931B-820DE80A07B2}" destId="{D4CED59A-BDE5-4632-81BD-C839EB663727}" srcOrd="2" destOrd="0" parTransId="{20A07662-6CC0-44ED-A5D9-046894BA8FEC}" sibTransId="{1D11AFD9-F14C-4F6E-980A-CDD43E7303A1}"/>
    <dgm:cxn modelId="{D133B742-92DE-415D-9663-DD1B716306A4}" type="presOf" srcId="{654430A1-3DF8-49D5-9003-8BC7244B4FB4}" destId="{9B412A8A-F7EB-4615-A219-4A4938553098}" srcOrd="0" destOrd="0" presId="urn:microsoft.com/office/officeart/2005/8/layout/hierarchy1"/>
    <dgm:cxn modelId="{5BD06399-70EE-40F8-B004-82602C8944F3}" srcId="{4B80C73E-5646-4AAC-931B-820DE80A07B2}" destId="{75D3CC5C-AFA8-428E-8A64-F35A7163B2E9}" srcOrd="0" destOrd="0" parTransId="{50E29DFA-60F1-458E-BD5C-5361DF65F2C6}" sibTransId="{885162C7-B852-40F3-B012-1C758460F25B}"/>
    <dgm:cxn modelId="{284CEEB4-B084-43C2-9B7E-6BFFC293A73E}" type="presOf" srcId="{4B80C73E-5646-4AAC-931B-820DE80A07B2}" destId="{02D839B4-FCB6-496F-96E7-EFD956BD96CE}" srcOrd="0" destOrd="0" presId="urn:microsoft.com/office/officeart/2005/8/layout/hierarchy1"/>
    <dgm:cxn modelId="{5CF243F9-E50C-4DC9-AC78-ED3419F18C4F}" type="presOf" srcId="{D4CED59A-BDE5-4632-81BD-C839EB663727}" destId="{C94CF484-AFFD-4446-97D6-1B01DC99C2B9}" srcOrd="0" destOrd="0" presId="urn:microsoft.com/office/officeart/2005/8/layout/hierarchy1"/>
    <dgm:cxn modelId="{FC4A8093-3F12-464C-8B42-6A701C1F62A4}" type="presParOf" srcId="{02D839B4-FCB6-496F-96E7-EFD956BD96CE}" destId="{3800A9A1-D9BA-424A-B394-B64036A4EDB6}" srcOrd="0" destOrd="0" presId="urn:microsoft.com/office/officeart/2005/8/layout/hierarchy1"/>
    <dgm:cxn modelId="{74A16E3A-4517-44FF-8C4E-123B4141741A}" type="presParOf" srcId="{3800A9A1-D9BA-424A-B394-B64036A4EDB6}" destId="{31A28457-CDA7-49B4-A9AA-0D0E2C4BA0D2}" srcOrd="0" destOrd="0" presId="urn:microsoft.com/office/officeart/2005/8/layout/hierarchy1"/>
    <dgm:cxn modelId="{088EDCBA-7C5F-4F39-934A-FEA80B901E82}" type="presParOf" srcId="{31A28457-CDA7-49B4-A9AA-0D0E2C4BA0D2}" destId="{4441F1E8-DA8B-4255-8D34-09DBD018FF3A}" srcOrd="0" destOrd="0" presId="urn:microsoft.com/office/officeart/2005/8/layout/hierarchy1"/>
    <dgm:cxn modelId="{1C8FCD63-CAB5-4CB1-991E-0AD3F3E6AEB4}" type="presParOf" srcId="{31A28457-CDA7-49B4-A9AA-0D0E2C4BA0D2}" destId="{1429592D-B6E8-430B-A545-0E8D62EF12E6}" srcOrd="1" destOrd="0" presId="urn:microsoft.com/office/officeart/2005/8/layout/hierarchy1"/>
    <dgm:cxn modelId="{6FBEFEBC-133D-44DE-B7FC-7FAE519230A8}" type="presParOf" srcId="{3800A9A1-D9BA-424A-B394-B64036A4EDB6}" destId="{4BFE8DB4-8CAC-445B-B003-9F3EB3F773F2}" srcOrd="1" destOrd="0" presId="urn:microsoft.com/office/officeart/2005/8/layout/hierarchy1"/>
    <dgm:cxn modelId="{EE31A169-7CB8-45FB-8245-5C1F27D4EE4F}" type="presParOf" srcId="{02D839B4-FCB6-496F-96E7-EFD956BD96CE}" destId="{7A931435-B13E-49B5-98E4-A95E90035A27}" srcOrd="1" destOrd="0" presId="urn:microsoft.com/office/officeart/2005/8/layout/hierarchy1"/>
    <dgm:cxn modelId="{C517BAFA-6730-4ED8-80C0-F6D1E47D52E3}" type="presParOf" srcId="{7A931435-B13E-49B5-98E4-A95E90035A27}" destId="{170BD082-1DD3-4690-867C-84783B131662}" srcOrd="0" destOrd="0" presId="urn:microsoft.com/office/officeart/2005/8/layout/hierarchy1"/>
    <dgm:cxn modelId="{6AEC2ABB-2560-403E-809A-4AA0A96FE012}" type="presParOf" srcId="{170BD082-1DD3-4690-867C-84783B131662}" destId="{1A5251C3-3FBF-41A9-A3B1-3D94424F5AE5}" srcOrd="0" destOrd="0" presId="urn:microsoft.com/office/officeart/2005/8/layout/hierarchy1"/>
    <dgm:cxn modelId="{5BDE71D2-4AB8-434F-A01D-1185844A0563}" type="presParOf" srcId="{170BD082-1DD3-4690-867C-84783B131662}" destId="{9B412A8A-F7EB-4615-A219-4A4938553098}" srcOrd="1" destOrd="0" presId="urn:microsoft.com/office/officeart/2005/8/layout/hierarchy1"/>
    <dgm:cxn modelId="{81BBFB36-B2E2-4F3B-A0A7-EBB319EB7BDF}" type="presParOf" srcId="{7A931435-B13E-49B5-98E4-A95E90035A27}" destId="{D5FF562B-1CB0-4B51-B0B2-9CB0E3D29B56}" srcOrd="1" destOrd="0" presId="urn:microsoft.com/office/officeart/2005/8/layout/hierarchy1"/>
    <dgm:cxn modelId="{9E426E1C-72D3-4A96-BA64-84D13F37CC98}" type="presParOf" srcId="{02D839B4-FCB6-496F-96E7-EFD956BD96CE}" destId="{65915BC9-9647-4A58-916A-88F5C8044507}" srcOrd="2" destOrd="0" presId="urn:microsoft.com/office/officeart/2005/8/layout/hierarchy1"/>
    <dgm:cxn modelId="{9E1F47D7-C73C-4974-8BE8-10A4C848521C}" type="presParOf" srcId="{65915BC9-9647-4A58-916A-88F5C8044507}" destId="{471F2049-BA1A-4F02-B68E-70D0ADE6C72B}" srcOrd="0" destOrd="0" presId="urn:microsoft.com/office/officeart/2005/8/layout/hierarchy1"/>
    <dgm:cxn modelId="{C2193C6B-0463-47B1-AEB6-0FD3BB0ECF56}" type="presParOf" srcId="{471F2049-BA1A-4F02-B68E-70D0ADE6C72B}" destId="{D0FD1E60-9BED-4486-A521-5A375955DB08}" srcOrd="0" destOrd="0" presId="urn:microsoft.com/office/officeart/2005/8/layout/hierarchy1"/>
    <dgm:cxn modelId="{C828330D-537D-416D-B953-519525344365}" type="presParOf" srcId="{471F2049-BA1A-4F02-B68E-70D0ADE6C72B}" destId="{C94CF484-AFFD-4446-97D6-1B01DC99C2B9}" srcOrd="1" destOrd="0" presId="urn:microsoft.com/office/officeart/2005/8/layout/hierarchy1"/>
    <dgm:cxn modelId="{A0206475-CF2C-47EA-9284-AA33C55EF92E}" type="presParOf" srcId="{65915BC9-9647-4A58-916A-88F5C8044507}" destId="{550DA7AF-F7B4-4DFF-8D21-61148A878AA7}" srcOrd="1" destOrd="0" presId="urn:microsoft.com/office/officeart/2005/8/layout/hierarchy1"/>
    <dgm:cxn modelId="{38224B36-0488-4B60-8C0C-5A8447898EFE}" type="presParOf" srcId="{02D839B4-FCB6-496F-96E7-EFD956BD96CE}" destId="{306446CF-76B3-435D-962F-7132FA834EC0}" srcOrd="3" destOrd="0" presId="urn:microsoft.com/office/officeart/2005/8/layout/hierarchy1"/>
    <dgm:cxn modelId="{2D45611F-6AB9-4A9B-B14C-236809E5F372}" type="presParOf" srcId="{306446CF-76B3-435D-962F-7132FA834EC0}" destId="{3B59E589-53E7-4D59-B13F-E20DDEE54943}" srcOrd="0" destOrd="0" presId="urn:microsoft.com/office/officeart/2005/8/layout/hierarchy1"/>
    <dgm:cxn modelId="{56199B2B-412D-4A2C-A8B4-8E536107CF31}" type="presParOf" srcId="{3B59E589-53E7-4D59-B13F-E20DDEE54943}" destId="{E6AFD983-B3CB-4028-9DB8-124D929019E2}" srcOrd="0" destOrd="0" presId="urn:microsoft.com/office/officeart/2005/8/layout/hierarchy1"/>
    <dgm:cxn modelId="{6AD0DB21-46D1-4025-B3F6-E2B56B7F16F1}" type="presParOf" srcId="{3B59E589-53E7-4D59-B13F-E20DDEE54943}" destId="{4E2A8083-1A97-4266-992E-17F779A53D97}" srcOrd="1" destOrd="0" presId="urn:microsoft.com/office/officeart/2005/8/layout/hierarchy1"/>
    <dgm:cxn modelId="{F43DC7B2-ADDD-498B-A9DF-D7967A238740}" type="presParOf" srcId="{306446CF-76B3-435D-962F-7132FA834EC0}" destId="{CAB7A552-00D3-4C0F-9C5B-7752F683F5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17E2E5-D897-4DF9-A301-E1323E26AC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B3D101-5F96-42D1-8349-346AD715223D}">
      <dgm:prSet/>
      <dgm:spPr/>
      <dgm:t>
        <a:bodyPr/>
        <a:lstStyle/>
        <a:p>
          <a:r>
            <a:rPr lang="en-US"/>
            <a:t>Problem Statement</a:t>
          </a:r>
        </a:p>
      </dgm:t>
    </dgm:pt>
    <dgm:pt modelId="{4224371B-7895-4C6F-BE19-C9DB4E1F14C6}" type="parTrans" cxnId="{19615E9E-2EF7-4A6B-8D45-30A1F5D930EE}">
      <dgm:prSet/>
      <dgm:spPr/>
      <dgm:t>
        <a:bodyPr/>
        <a:lstStyle/>
        <a:p>
          <a:endParaRPr lang="en-US"/>
        </a:p>
      </dgm:t>
    </dgm:pt>
    <dgm:pt modelId="{E7D7A145-73B0-4ABD-A2EA-35D98081B096}" type="sibTrans" cxnId="{19615E9E-2EF7-4A6B-8D45-30A1F5D930EE}">
      <dgm:prSet/>
      <dgm:spPr/>
      <dgm:t>
        <a:bodyPr/>
        <a:lstStyle/>
        <a:p>
          <a:endParaRPr lang="en-US"/>
        </a:p>
      </dgm:t>
    </dgm:pt>
    <dgm:pt modelId="{0A606D99-F681-417E-A7BB-D525A46B4314}">
      <dgm:prSet/>
      <dgm:spPr/>
      <dgm:t>
        <a:bodyPr/>
        <a:lstStyle/>
        <a:p>
          <a:r>
            <a:rPr lang="en-US"/>
            <a:t>Notations and Experimental Setup</a:t>
          </a:r>
        </a:p>
      </dgm:t>
    </dgm:pt>
    <dgm:pt modelId="{4AB65EA2-0531-439F-9528-D53FA5DE8C85}" type="parTrans" cxnId="{C95721DF-40D1-46BC-80E4-7543C25927BC}">
      <dgm:prSet/>
      <dgm:spPr/>
      <dgm:t>
        <a:bodyPr/>
        <a:lstStyle/>
        <a:p>
          <a:endParaRPr lang="en-US"/>
        </a:p>
      </dgm:t>
    </dgm:pt>
    <dgm:pt modelId="{46BFD34B-64DA-49E3-941D-42D32D79AB94}" type="sibTrans" cxnId="{C95721DF-40D1-46BC-80E4-7543C25927BC}">
      <dgm:prSet/>
      <dgm:spPr/>
      <dgm:t>
        <a:bodyPr/>
        <a:lstStyle/>
        <a:p>
          <a:endParaRPr lang="en-US"/>
        </a:p>
      </dgm:t>
    </dgm:pt>
    <dgm:pt modelId="{BEBAD4E4-A2F3-4BE9-9699-44CC10E5B7D7}">
      <dgm:prSet/>
      <dgm:spPr/>
      <dgm:t>
        <a:bodyPr/>
        <a:lstStyle/>
        <a:p>
          <a:r>
            <a:rPr lang="en-US"/>
            <a:t>Desired Characteristics of Benchmark Suites</a:t>
          </a:r>
        </a:p>
      </dgm:t>
    </dgm:pt>
    <dgm:pt modelId="{E6F0A8E1-4A2C-489B-8C16-14B4CAC3DD5C}" type="parTrans" cxnId="{2D35F968-DAD4-4A31-8E4B-C0B4D1EABB3C}">
      <dgm:prSet/>
      <dgm:spPr/>
      <dgm:t>
        <a:bodyPr/>
        <a:lstStyle/>
        <a:p>
          <a:endParaRPr lang="en-US"/>
        </a:p>
      </dgm:t>
    </dgm:pt>
    <dgm:pt modelId="{F0E48B9E-1BD4-49F3-891B-0C1E3D421EFA}" type="sibTrans" cxnId="{2D35F968-DAD4-4A31-8E4B-C0B4D1EABB3C}">
      <dgm:prSet/>
      <dgm:spPr/>
      <dgm:t>
        <a:bodyPr/>
        <a:lstStyle/>
        <a:p>
          <a:endParaRPr lang="en-US"/>
        </a:p>
      </dgm:t>
    </dgm:pt>
    <dgm:pt modelId="{6F415341-EEBB-4C08-A9F3-80B19374EC34}">
      <dgm:prSet/>
      <dgm:spPr/>
      <dgm:t>
        <a:bodyPr/>
        <a:lstStyle/>
        <a:p>
          <a:r>
            <a:rPr lang="en-US"/>
            <a:t>Conclusion</a:t>
          </a:r>
        </a:p>
      </dgm:t>
    </dgm:pt>
    <dgm:pt modelId="{CEB17E31-9404-41DD-8CB7-C8F3FA6CC791}" type="parTrans" cxnId="{165F8440-4226-4933-9CD9-A10E0AE22703}">
      <dgm:prSet/>
      <dgm:spPr/>
      <dgm:t>
        <a:bodyPr/>
        <a:lstStyle/>
        <a:p>
          <a:endParaRPr lang="en-US"/>
        </a:p>
      </dgm:t>
    </dgm:pt>
    <dgm:pt modelId="{7F41B879-9782-4598-8C38-2ACE51F04E4F}" type="sibTrans" cxnId="{165F8440-4226-4933-9CD9-A10E0AE22703}">
      <dgm:prSet/>
      <dgm:spPr/>
      <dgm:t>
        <a:bodyPr/>
        <a:lstStyle/>
        <a:p>
          <a:endParaRPr lang="en-US"/>
        </a:p>
      </dgm:t>
    </dgm:pt>
    <dgm:pt modelId="{9CF5E641-6012-44EC-899A-CD3D31BBBC73}" type="pres">
      <dgm:prSet presAssocID="{9817E2E5-D897-4DF9-A301-E1323E26ACFA}" presName="Name0" presStyleCnt="0">
        <dgm:presLayoutVars>
          <dgm:dir/>
          <dgm:resizeHandles val="exact"/>
        </dgm:presLayoutVars>
      </dgm:prSet>
      <dgm:spPr/>
    </dgm:pt>
    <dgm:pt modelId="{C2E60872-0A60-4DE1-94E2-6A5416985F9D}" type="pres">
      <dgm:prSet presAssocID="{9817E2E5-D897-4DF9-A301-E1323E26ACFA}" presName="arrow" presStyleLbl="bgShp" presStyleIdx="0" presStyleCnt="1"/>
      <dgm:spPr/>
    </dgm:pt>
    <dgm:pt modelId="{A0F36636-EF73-4E1F-AF91-5D2355FBB61F}" type="pres">
      <dgm:prSet presAssocID="{9817E2E5-D897-4DF9-A301-E1323E26ACFA}" presName="points" presStyleCnt="0"/>
      <dgm:spPr/>
    </dgm:pt>
    <dgm:pt modelId="{2179EB8A-A9D7-4126-B208-777B7F4F9629}" type="pres">
      <dgm:prSet presAssocID="{AFB3D101-5F96-42D1-8349-346AD715223D}" presName="compositeA" presStyleCnt="0"/>
      <dgm:spPr/>
    </dgm:pt>
    <dgm:pt modelId="{7CBC3D12-95D3-412B-9C6D-841B2D83618A}" type="pres">
      <dgm:prSet presAssocID="{AFB3D101-5F96-42D1-8349-346AD715223D}" presName="textA" presStyleLbl="revTx" presStyleIdx="0" presStyleCnt="4">
        <dgm:presLayoutVars>
          <dgm:bulletEnabled val="1"/>
        </dgm:presLayoutVars>
      </dgm:prSet>
      <dgm:spPr/>
    </dgm:pt>
    <dgm:pt modelId="{66208B8D-472D-46E7-8205-1DCD7CA7B784}" type="pres">
      <dgm:prSet presAssocID="{AFB3D101-5F96-42D1-8349-346AD715223D}" presName="circleA" presStyleLbl="node1" presStyleIdx="0" presStyleCnt="4"/>
      <dgm:spPr/>
    </dgm:pt>
    <dgm:pt modelId="{359567B8-9A28-4B58-8C15-048727BE0737}" type="pres">
      <dgm:prSet presAssocID="{AFB3D101-5F96-42D1-8349-346AD715223D}" presName="spaceA" presStyleCnt="0"/>
      <dgm:spPr/>
    </dgm:pt>
    <dgm:pt modelId="{AD64E4CB-45FD-47D7-80B5-AB111703A003}" type="pres">
      <dgm:prSet presAssocID="{E7D7A145-73B0-4ABD-A2EA-35D98081B096}" presName="space" presStyleCnt="0"/>
      <dgm:spPr/>
    </dgm:pt>
    <dgm:pt modelId="{73ECC6A0-732C-4243-9630-B7482B5FB5B1}" type="pres">
      <dgm:prSet presAssocID="{0A606D99-F681-417E-A7BB-D525A46B4314}" presName="compositeB" presStyleCnt="0"/>
      <dgm:spPr/>
    </dgm:pt>
    <dgm:pt modelId="{CE01DAAD-EDB6-45BB-AB6B-4681B13F4F25}" type="pres">
      <dgm:prSet presAssocID="{0A606D99-F681-417E-A7BB-D525A46B4314}" presName="textB" presStyleLbl="revTx" presStyleIdx="1" presStyleCnt="4">
        <dgm:presLayoutVars>
          <dgm:bulletEnabled val="1"/>
        </dgm:presLayoutVars>
      </dgm:prSet>
      <dgm:spPr/>
    </dgm:pt>
    <dgm:pt modelId="{75C2423A-BB84-429D-9581-FE1BC37E4C13}" type="pres">
      <dgm:prSet presAssocID="{0A606D99-F681-417E-A7BB-D525A46B4314}" presName="circleB" presStyleLbl="node1" presStyleIdx="1" presStyleCnt="4"/>
      <dgm:spPr/>
    </dgm:pt>
    <dgm:pt modelId="{D7E6E409-7F71-4FDA-A83F-BA8DFBAE4C01}" type="pres">
      <dgm:prSet presAssocID="{0A606D99-F681-417E-A7BB-D525A46B4314}" presName="spaceB" presStyleCnt="0"/>
      <dgm:spPr/>
    </dgm:pt>
    <dgm:pt modelId="{4E933C5F-CD3D-4982-9D1C-276ACC417E1F}" type="pres">
      <dgm:prSet presAssocID="{46BFD34B-64DA-49E3-941D-42D32D79AB94}" presName="space" presStyleCnt="0"/>
      <dgm:spPr/>
    </dgm:pt>
    <dgm:pt modelId="{808FB941-5C40-455A-ACC8-CDD38B68B1F5}" type="pres">
      <dgm:prSet presAssocID="{BEBAD4E4-A2F3-4BE9-9699-44CC10E5B7D7}" presName="compositeA" presStyleCnt="0"/>
      <dgm:spPr/>
    </dgm:pt>
    <dgm:pt modelId="{F423F7AA-D8E9-4F28-B069-CA3EBB379FD0}" type="pres">
      <dgm:prSet presAssocID="{BEBAD4E4-A2F3-4BE9-9699-44CC10E5B7D7}" presName="textA" presStyleLbl="revTx" presStyleIdx="2" presStyleCnt="4">
        <dgm:presLayoutVars>
          <dgm:bulletEnabled val="1"/>
        </dgm:presLayoutVars>
      </dgm:prSet>
      <dgm:spPr/>
    </dgm:pt>
    <dgm:pt modelId="{810C05E9-030A-4EFC-B9EC-C2886D25ACF5}" type="pres">
      <dgm:prSet presAssocID="{BEBAD4E4-A2F3-4BE9-9699-44CC10E5B7D7}" presName="circleA" presStyleLbl="node1" presStyleIdx="2" presStyleCnt="4"/>
      <dgm:spPr/>
    </dgm:pt>
    <dgm:pt modelId="{A1C5062B-8065-4E3B-8751-A89E28AA5E56}" type="pres">
      <dgm:prSet presAssocID="{BEBAD4E4-A2F3-4BE9-9699-44CC10E5B7D7}" presName="spaceA" presStyleCnt="0"/>
      <dgm:spPr/>
    </dgm:pt>
    <dgm:pt modelId="{8E883005-D3BD-4791-AD07-6A60648D0784}" type="pres">
      <dgm:prSet presAssocID="{F0E48B9E-1BD4-49F3-891B-0C1E3D421EFA}" presName="space" presStyleCnt="0"/>
      <dgm:spPr/>
    </dgm:pt>
    <dgm:pt modelId="{C886A02B-905E-4AE0-8A9C-D4BDEE7C585A}" type="pres">
      <dgm:prSet presAssocID="{6F415341-EEBB-4C08-A9F3-80B19374EC34}" presName="compositeB" presStyleCnt="0"/>
      <dgm:spPr/>
    </dgm:pt>
    <dgm:pt modelId="{98D28FAF-46B9-4EE1-9A24-1D09C568A84A}" type="pres">
      <dgm:prSet presAssocID="{6F415341-EEBB-4C08-A9F3-80B19374EC34}" presName="textB" presStyleLbl="revTx" presStyleIdx="3" presStyleCnt="4">
        <dgm:presLayoutVars>
          <dgm:bulletEnabled val="1"/>
        </dgm:presLayoutVars>
      </dgm:prSet>
      <dgm:spPr/>
    </dgm:pt>
    <dgm:pt modelId="{225DC3A0-42CF-480A-A679-DCFB0F373D77}" type="pres">
      <dgm:prSet presAssocID="{6F415341-EEBB-4C08-A9F3-80B19374EC34}" presName="circleB" presStyleLbl="node1" presStyleIdx="3" presStyleCnt="4"/>
      <dgm:spPr/>
    </dgm:pt>
    <dgm:pt modelId="{BB0D50DE-7B52-4D29-854E-72D916987218}" type="pres">
      <dgm:prSet presAssocID="{6F415341-EEBB-4C08-A9F3-80B19374EC34}" presName="spaceB" presStyleCnt="0"/>
      <dgm:spPr/>
    </dgm:pt>
  </dgm:ptLst>
  <dgm:cxnLst>
    <dgm:cxn modelId="{66920328-4076-4C85-A04D-9D8FCB0099AD}" type="presOf" srcId="{AFB3D101-5F96-42D1-8349-346AD715223D}" destId="{7CBC3D12-95D3-412B-9C6D-841B2D83618A}" srcOrd="0" destOrd="0" presId="urn:microsoft.com/office/officeart/2005/8/layout/hProcess11"/>
    <dgm:cxn modelId="{165F8440-4226-4933-9CD9-A10E0AE22703}" srcId="{9817E2E5-D897-4DF9-A301-E1323E26ACFA}" destId="{6F415341-EEBB-4C08-A9F3-80B19374EC34}" srcOrd="3" destOrd="0" parTransId="{CEB17E31-9404-41DD-8CB7-C8F3FA6CC791}" sibTransId="{7F41B879-9782-4598-8C38-2ACE51F04E4F}"/>
    <dgm:cxn modelId="{2D35F968-DAD4-4A31-8E4B-C0B4D1EABB3C}" srcId="{9817E2E5-D897-4DF9-A301-E1323E26ACFA}" destId="{BEBAD4E4-A2F3-4BE9-9699-44CC10E5B7D7}" srcOrd="2" destOrd="0" parTransId="{E6F0A8E1-4A2C-489B-8C16-14B4CAC3DD5C}" sibTransId="{F0E48B9E-1BD4-49F3-891B-0C1E3D421EFA}"/>
    <dgm:cxn modelId="{575E924C-025C-4220-BC0A-61C1B515D769}" type="presOf" srcId="{BEBAD4E4-A2F3-4BE9-9699-44CC10E5B7D7}" destId="{F423F7AA-D8E9-4F28-B069-CA3EBB379FD0}" srcOrd="0" destOrd="0" presId="urn:microsoft.com/office/officeart/2005/8/layout/hProcess11"/>
    <dgm:cxn modelId="{ADF2A584-53DE-4E7C-8C88-44A1089F1745}" type="presOf" srcId="{6F415341-EEBB-4C08-A9F3-80B19374EC34}" destId="{98D28FAF-46B9-4EE1-9A24-1D09C568A84A}" srcOrd="0" destOrd="0" presId="urn:microsoft.com/office/officeart/2005/8/layout/hProcess11"/>
    <dgm:cxn modelId="{D0133489-EBF8-4F34-8576-88D42FA3A8E2}" type="presOf" srcId="{0A606D99-F681-417E-A7BB-D525A46B4314}" destId="{CE01DAAD-EDB6-45BB-AB6B-4681B13F4F25}" srcOrd="0" destOrd="0" presId="urn:microsoft.com/office/officeart/2005/8/layout/hProcess11"/>
    <dgm:cxn modelId="{19615E9E-2EF7-4A6B-8D45-30A1F5D930EE}" srcId="{9817E2E5-D897-4DF9-A301-E1323E26ACFA}" destId="{AFB3D101-5F96-42D1-8349-346AD715223D}" srcOrd="0" destOrd="0" parTransId="{4224371B-7895-4C6F-BE19-C9DB4E1F14C6}" sibTransId="{E7D7A145-73B0-4ABD-A2EA-35D98081B096}"/>
    <dgm:cxn modelId="{F013B3A9-BBE4-4F52-B25C-41A2272B670B}" type="presOf" srcId="{9817E2E5-D897-4DF9-A301-E1323E26ACFA}" destId="{9CF5E641-6012-44EC-899A-CD3D31BBBC73}" srcOrd="0" destOrd="0" presId="urn:microsoft.com/office/officeart/2005/8/layout/hProcess11"/>
    <dgm:cxn modelId="{C95721DF-40D1-46BC-80E4-7543C25927BC}" srcId="{9817E2E5-D897-4DF9-A301-E1323E26ACFA}" destId="{0A606D99-F681-417E-A7BB-D525A46B4314}" srcOrd="1" destOrd="0" parTransId="{4AB65EA2-0531-439F-9528-D53FA5DE8C85}" sibTransId="{46BFD34B-64DA-49E3-941D-42D32D79AB94}"/>
    <dgm:cxn modelId="{B4B7E94E-BAFD-441C-8825-1BC8CF150FC5}" type="presParOf" srcId="{9CF5E641-6012-44EC-899A-CD3D31BBBC73}" destId="{C2E60872-0A60-4DE1-94E2-6A5416985F9D}" srcOrd="0" destOrd="0" presId="urn:microsoft.com/office/officeart/2005/8/layout/hProcess11"/>
    <dgm:cxn modelId="{96387D3D-62B0-40CF-80E0-D177590DE061}" type="presParOf" srcId="{9CF5E641-6012-44EC-899A-CD3D31BBBC73}" destId="{A0F36636-EF73-4E1F-AF91-5D2355FBB61F}" srcOrd="1" destOrd="0" presId="urn:microsoft.com/office/officeart/2005/8/layout/hProcess11"/>
    <dgm:cxn modelId="{2FC9125F-AD31-4287-BC09-C7831D386557}" type="presParOf" srcId="{A0F36636-EF73-4E1F-AF91-5D2355FBB61F}" destId="{2179EB8A-A9D7-4126-B208-777B7F4F9629}" srcOrd="0" destOrd="0" presId="urn:microsoft.com/office/officeart/2005/8/layout/hProcess11"/>
    <dgm:cxn modelId="{98FF4586-0AE6-4004-AEE2-0CFE1EA7174E}" type="presParOf" srcId="{2179EB8A-A9D7-4126-B208-777B7F4F9629}" destId="{7CBC3D12-95D3-412B-9C6D-841B2D83618A}" srcOrd="0" destOrd="0" presId="urn:microsoft.com/office/officeart/2005/8/layout/hProcess11"/>
    <dgm:cxn modelId="{CF6FA2CF-EB3C-478E-B415-5BC178E9DB36}" type="presParOf" srcId="{2179EB8A-A9D7-4126-B208-777B7F4F9629}" destId="{66208B8D-472D-46E7-8205-1DCD7CA7B784}" srcOrd="1" destOrd="0" presId="urn:microsoft.com/office/officeart/2005/8/layout/hProcess11"/>
    <dgm:cxn modelId="{9C82B8C3-C6AB-462A-A574-7FDED878FD04}" type="presParOf" srcId="{2179EB8A-A9D7-4126-B208-777B7F4F9629}" destId="{359567B8-9A28-4B58-8C15-048727BE0737}" srcOrd="2" destOrd="0" presId="urn:microsoft.com/office/officeart/2005/8/layout/hProcess11"/>
    <dgm:cxn modelId="{091E709A-2BC2-41A7-81F3-3CE74C2709F5}" type="presParOf" srcId="{A0F36636-EF73-4E1F-AF91-5D2355FBB61F}" destId="{AD64E4CB-45FD-47D7-80B5-AB111703A003}" srcOrd="1" destOrd="0" presId="urn:microsoft.com/office/officeart/2005/8/layout/hProcess11"/>
    <dgm:cxn modelId="{EB3B68FB-9492-48AD-A364-BDD2E4198CA6}" type="presParOf" srcId="{A0F36636-EF73-4E1F-AF91-5D2355FBB61F}" destId="{73ECC6A0-732C-4243-9630-B7482B5FB5B1}" srcOrd="2" destOrd="0" presId="urn:microsoft.com/office/officeart/2005/8/layout/hProcess11"/>
    <dgm:cxn modelId="{1D49BF69-F7A2-4415-965A-2CB39C4B66E3}" type="presParOf" srcId="{73ECC6A0-732C-4243-9630-B7482B5FB5B1}" destId="{CE01DAAD-EDB6-45BB-AB6B-4681B13F4F25}" srcOrd="0" destOrd="0" presId="urn:microsoft.com/office/officeart/2005/8/layout/hProcess11"/>
    <dgm:cxn modelId="{99590921-5BD3-4160-9F4D-5639EE85D14B}" type="presParOf" srcId="{73ECC6A0-732C-4243-9630-B7482B5FB5B1}" destId="{75C2423A-BB84-429D-9581-FE1BC37E4C13}" srcOrd="1" destOrd="0" presId="urn:microsoft.com/office/officeart/2005/8/layout/hProcess11"/>
    <dgm:cxn modelId="{F3708537-3DFD-47AE-8030-71B3E8FCEC00}" type="presParOf" srcId="{73ECC6A0-732C-4243-9630-B7482B5FB5B1}" destId="{D7E6E409-7F71-4FDA-A83F-BA8DFBAE4C01}" srcOrd="2" destOrd="0" presId="urn:microsoft.com/office/officeart/2005/8/layout/hProcess11"/>
    <dgm:cxn modelId="{ECBC45F1-A9A6-4EE8-ACE9-4576FC1C0051}" type="presParOf" srcId="{A0F36636-EF73-4E1F-AF91-5D2355FBB61F}" destId="{4E933C5F-CD3D-4982-9D1C-276ACC417E1F}" srcOrd="3" destOrd="0" presId="urn:microsoft.com/office/officeart/2005/8/layout/hProcess11"/>
    <dgm:cxn modelId="{F2FF51B1-694F-4EA0-ADA7-1B73B2CEBE32}" type="presParOf" srcId="{A0F36636-EF73-4E1F-AF91-5D2355FBB61F}" destId="{808FB941-5C40-455A-ACC8-CDD38B68B1F5}" srcOrd="4" destOrd="0" presId="urn:microsoft.com/office/officeart/2005/8/layout/hProcess11"/>
    <dgm:cxn modelId="{37C24424-50BA-4B06-A862-64CBB7586373}" type="presParOf" srcId="{808FB941-5C40-455A-ACC8-CDD38B68B1F5}" destId="{F423F7AA-D8E9-4F28-B069-CA3EBB379FD0}" srcOrd="0" destOrd="0" presId="urn:microsoft.com/office/officeart/2005/8/layout/hProcess11"/>
    <dgm:cxn modelId="{DD9577DB-4723-4596-98FA-949CA14F88B7}" type="presParOf" srcId="{808FB941-5C40-455A-ACC8-CDD38B68B1F5}" destId="{810C05E9-030A-4EFC-B9EC-C2886D25ACF5}" srcOrd="1" destOrd="0" presId="urn:microsoft.com/office/officeart/2005/8/layout/hProcess11"/>
    <dgm:cxn modelId="{01516199-AAC7-4196-B069-C62E614C744F}" type="presParOf" srcId="{808FB941-5C40-455A-ACC8-CDD38B68B1F5}" destId="{A1C5062B-8065-4E3B-8751-A89E28AA5E56}" srcOrd="2" destOrd="0" presId="urn:microsoft.com/office/officeart/2005/8/layout/hProcess11"/>
    <dgm:cxn modelId="{6B5382DA-0994-48E3-9D05-B6DA086B31AC}" type="presParOf" srcId="{A0F36636-EF73-4E1F-AF91-5D2355FBB61F}" destId="{8E883005-D3BD-4791-AD07-6A60648D0784}" srcOrd="5" destOrd="0" presId="urn:microsoft.com/office/officeart/2005/8/layout/hProcess11"/>
    <dgm:cxn modelId="{A3B27D9D-BA27-4BDA-A229-F78A6EDE60F2}" type="presParOf" srcId="{A0F36636-EF73-4E1F-AF91-5D2355FBB61F}" destId="{C886A02B-905E-4AE0-8A9C-D4BDEE7C585A}" srcOrd="6" destOrd="0" presId="urn:microsoft.com/office/officeart/2005/8/layout/hProcess11"/>
    <dgm:cxn modelId="{982DDB1D-53BC-4D39-A551-8E03880422ED}" type="presParOf" srcId="{C886A02B-905E-4AE0-8A9C-D4BDEE7C585A}" destId="{98D28FAF-46B9-4EE1-9A24-1D09C568A84A}" srcOrd="0" destOrd="0" presId="urn:microsoft.com/office/officeart/2005/8/layout/hProcess11"/>
    <dgm:cxn modelId="{24344CC1-15D2-48B5-BB44-C9ACDE8DA1CE}" type="presParOf" srcId="{C886A02B-905E-4AE0-8A9C-D4BDEE7C585A}" destId="{225DC3A0-42CF-480A-A679-DCFB0F373D77}" srcOrd="1" destOrd="0" presId="urn:microsoft.com/office/officeart/2005/8/layout/hProcess11"/>
    <dgm:cxn modelId="{DD5F314F-312B-4C80-941E-41B5150D5AC9}" type="presParOf" srcId="{C886A02B-905E-4AE0-8A9C-D4BDEE7C585A}" destId="{BB0D50DE-7B52-4D29-854E-72D9169872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6B65DC-1CDB-4DA6-B72E-DD1009C8C8E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D25921-2132-448D-8949-4AABB09D6067}">
      <dgm:prSet/>
      <dgm:spPr/>
      <dgm:t>
        <a:bodyPr/>
        <a:lstStyle/>
        <a:p>
          <a:r>
            <a:rPr lang="en-US" b="0" i="0" dirty="0"/>
            <a:t>Introduced four rigorously defined metrics to measure the efficiency of a benchmark suite.</a:t>
          </a:r>
          <a:r>
            <a:rPr lang="en-US" dirty="0"/>
            <a:t> </a:t>
          </a:r>
        </a:p>
      </dgm:t>
    </dgm:pt>
    <dgm:pt modelId="{334485E1-6D77-4DD2-8493-DE7B7E3BD8E1}" type="parTrans" cxnId="{65C8FA25-7A7F-461F-ACEF-F6BE8BDE997E}">
      <dgm:prSet/>
      <dgm:spPr/>
      <dgm:t>
        <a:bodyPr/>
        <a:lstStyle/>
        <a:p>
          <a:endParaRPr lang="en-US"/>
        </a:p>
      </dgm:t>
    </dgm:pt>
    <dgm:pt modelId="{743F9960-2AF1-4B92-94A2-16B3ECB3FCD4}" type="sibTrans" cxnId="{65C8FA25-7A7F-461F-ACEF-F6BE8BDE997E}">
      <dgm:prSet/>
      <dgm:spPr/>
      <dgm:t>
        <a:bodyPr/>
        <a:lstStyle/>
        <a:p>
          <a:endParaRPr lang="en-US"/>
        </a:p>
      </dgm:t>
    </dgm:pt>
    <dgm:pt modelId="{2AF5A6B6-E0FC-4343-9819-97CD42114325}">
      <dgm:prSet/>
      <dgm:spPr/>
      <dgm:t>
        <a:bodyPr/>
        <a:lstStyle/>
        <a:p>
          <a:r>
            <a:rPr lang="en-US" b="0" i="0"/>
            <a:t>Using the metrics, we evaluated the performance of some of the most widely used benchmark suites.</a:t>
          </a:r>
          <a:endParaRPr lang="en-US"/>
        </a:p>
      </dgm:t>
    </dgm:pt>
    <dgm:pt modelId="{55AB9D25-7B88-4A40-8436-B8AC806452F1}" type="parTrans" cxnId="{B7C307AA-6EDC-48F9-A257-BF89E841071E}">
      <dgm:prSet/>
      <dgm:spPr/>
      <dgm:t>
        <a:bodyPr/>
        <a:lstStyle/>
        <a:p>
          <a:endParaRPr lang="en-US"/>
        </a:p>
      </dgm:t>
    </dgm:pt>
    <dgm:pt modelId="{4006B0D8-A8D6-440A-8320-1C6E8CAA7C1E}" type="sibTrans" cxnId="{B7C307AA-6EDC-48F9-A257-BF89E841071E}">
      <dgm:prSet/>
      <dgm:spPr/>
      <dgm:t>
        <a:bodyPr/>
        <a:lstStyle/>
        <a:p>
          <a:endParaRPr lang="en-US"/>
        </a:p>
      </dgm:t>
    </dgm:pt>
    <dgm:pt modelId="{923C8C5D-57DF-4C95-8D16-000CDB3092F8}">
      <dgm:prSet/>
      <dgm:spPr/>
      <dgm:t>
        <a:bodyPr/>
        <a:lstStyle/>
        <a:p>
          <a:r>
            <a:rPr lang="en-US" b="0" i="0" dirty="0"/>
            <a:t>We also showed how the benchmark suites fare when we focus on only a particular set of microarchitectural events.</a:t>
          </a:r>
          <a:endParaRPr lang="en-US" dirty="0"/>
        </a:p>
      </dgm:t>
    </dgm:pt>
    <dgm:pt modelId="{C2EB1931-1AB9-4006-BF02-C06F2DFE3CE5}" type="parTrans" cxnId="{2DCC7AEC-031D-48C3-8F27-C21A2D19B8EE}">
      <dgm:prSet/>
      <dgm:spPr/>
      <dgm:t>
        <a:bodyPr/>
        <a:lstStyle/>
        <a:p>
          <a:endParaRPr lang="en-US"/>
        </a:p>
      </dgm:t>
    </dgm:pt>
    <dgm:pt modelId="{1775866C-DD07-487F-8C18-1446A998B00C}" type="sibTrans" cxnId="{2DCC7AEC-031D-48C3-8F27-C21A2D19B8EE}">
      <dgm:prSet/>
      <dgm:spPr/>
      <dgm:t>
        <a:bodyPr/>
        <a:lstStyle/>
        <a:p>
          <a:endParaRPr lang="en-US"/>
        </a:p>
      </dgm:t>
    </dgm:pt>
    <dgm:pt modelId="{E10F516F-32D9-4B30-9364-0442733469E4}">
      <dgm:prSet/>
      <dgm:spPr/>
      <dgm:t>
        <a:bodyPr/>
        <a:lstStyle/>
        <a:p>
          <a:r>
            <a:rPr lang="en-US" dirty="0"/>
            <a:t>We also showed</a:t>
          </a:r>
          <a:r>
            <a:rPr lang="en-US" b="0" i="0" dirty="0"/>
            <a:t> where they stand with respect to each other, and how to effectively choose a representative subset of a benchmark suite.</a:t>
          </a:r>
          <a:endParaRPr lang="en-US" dirty="0"/>
        </a:p>
      </dgm:t>
    </dgm:pt>
    <dgm:pt modelId="{92A752C1-BC59-46C6-AB6D-038F398DBBC1}" type="parTrans" cxnId="{9FFF8AA6-E0E2-49E2-A824-57AE26540425}">
      <dgm:prSet/>
      <dgm:spPr/>
      <dgm:t>
        <a:bodyPr/>
        <a:lstStyle/>
        <a:p>
          <a:endParaRPr lang="en-US"/>
        </a:p>
      </dgm:t>
    </dgm:pt>
    <dgm:pt modelId="{455B74E3-D5A8-4670-9498-62858FA66BD0}" type="sibTrans" cxnId="{9FFF8AA6-E0E2-49E2-A824-57AE26540425}">
      <dgm:prSet/>
      <dgm:spPr/>
      <dgm:t>
        <a:bodyPr/>
        <a:lstStyle/>
        <a:p>
          <a:endParaRPr lang="en-US"/>
        </a:p>
      </dgm:t>
    </dgm:pt>
    <dgm:pt modelId="{E29AE65D-D8BA-4D38-B89A-CCFA58A3D8CB}" type="pres">
      <dgm:prSet presAssocID="{766B65DC-1CDB-4DA6-B72E-DD1009C8C8E2}" presName="vert0" presStyleCnt="0">
        <dgm:presLayoutVars>
          <dgm:dir/>
          <dgm:animOne val="branch"/>
          <dgm:animLvl val="lvl"/>
        </dgm:presLayoutVars>
      </dgm:prSet>
      <dgm:spPr/>
    </dgm:pt>
    <dgm:pt modelId="{6F6989EC-26B5-4E39-948E-8C5D18999FB8}" type="pres">
      <dgm:prSet presAssocID="{37D25921-2132-448D-8949-4AABB09D6067}" presName="thickLine" presStyleLbl="alignNode1" presStyleIdx="0" presStyleCnt="4"/>
      <dgm:spPr/>
    </dgm:pt>
    <dgm:pt modelId="{FCA33B34-12A5-4E5D-85BD-53ADFF4B16A8}" type="pres">
      <dgm:prSet presAssocID="{37D25921-2132-448D-8949-4AABB09D6067}" presName="horz1" presStyleCnt="0"/>
      <dgm:spPr/>
    </dgm:pt>
    <dgm:pt modelId="{29FD7BD8-5238-4280-8734-39A462AF738D}" type="pres">
      <dgm:prSet presAssocID="{37D25921-2132-448D-8949-4AABB09D6067}" presName="tx1" presStyleLbl="revTx" presStyleIdx="0" presStyleCnt="4"/>
      <dgm:spPr/>
    </dgm:pt>
    <dgm:pt modelId="{2E345B8F-CF25-4F2E-BD55-FF8E092851C9}" type="pres">
      <dgm:prSet presAssocID="{37D25921-2132-448D-8949-4AABB09D6067}" presName="vert1" presStyleCnt="0"/>
      <dgm:spPr/>
    </dgm:pt>
    <dgm:pt modelId="{7CC313B9-20CA-48A6-A46E-F9AF98E109EA}" type="pres">
      <dgm:prSet presAssocID="{2AF5A6B6-E0FC-4343-9819-97CD42114325}" presName="thickLine" presStyleLbl="alignNode1" presStyleIdx="1" presStyleCnt="4"/>
      <dgm:spPr/>
    </dgm:pt>
    <dgm:pt modelId="{5EC685B7-EA21-4147-9145-71B58DA47908}" type="pres">
      <dgm:prSet presAssocID="{2AF5A6B6-E0FC-4343-9819-97CD42114325}" presName="horz1" presStyleCnt="0"/>
      <dgm:spPr/>
    </dgm:pt>
    <dgm:pt modelId="{0FF0B6E7-7792-45F8-A302-716519B3D2B6}" type="pres">
      <dgm:prSet presAssocID="{2AF5A6B6-E0FC-4343-9819-97CD42114325}" presName="tx1" presStyleLbl="revTx" presStyleIdx="1" presStyleCnt="4"/>
      <dgm:spPr/>
    </dgm:pt>
    <dgm:pt modelId="{B235C5C6-FB5E-45AC-A913-6972FB2504A3}" type="pres">
      <dgm:prSet presAssocID="{2AF5A6B6-E0FC-4343-9819-97CD42114325}" presName="vert1" presStyleCnt="0"/>
      <dgm:spPr/>
    </dgm:pt>
    <dgm:pt modelId="{DB7BBBCC-E255-4CF7-A195-7BED4EF32567}" type="pres">
      <dgm:prSet presAssocID="{923C8C5D-57DF-4C95-8D16-000CDB3092F8}" presName="thickLine" presStyleLbl="alignNode1" presStyleIdx="2" presStyleCnt="4"/>
      <dgm:spPr/>
    </dgm:pt>
    <dgm:pt modelId="{BE4751C1-5FDF-4375-8DE6-3E256C31DC73}" type="pres">
      <dgm:prSet presAssocID="{923C8C5D-57DF-4C95-8D16-000CDB3092F8}" presName="horz1" presStyleCnt="0"/>
      <dgm:spPr/>
    </dgm:pt>
    <dgm:pt modelId="{5545B7BF-B5FB-4E78-9B8F-74521795CBE6}" type="pres">
      <dgm:prSet presAssocID="{923C8C5D-57DF-4C95-8D16-000CDB3092F8}" presName="tx1" presStyleLbl="revTx" presStyleIdx="2" presStyleCnt="4"/>
      <dgm:spPr/>
    </dgm:pt>
    <dgm:pt modelId="{2FEE6198-177E-48A0-B1BB-FD4E9A069625}" type="pres">
      <dgm:prSet presAssocID="{923C8C5D-57DF-4C95-8D16-000CDB3092F8}" presName="vert1" presStyleCnt="0"/>
      <dgm:spPr/>
    </dgm:pt>
    <dgm:pt modelId="{AE8D5AA1-961C-437D-9D44-46F4285F3AAB}" type="pres">
      <dgm:prSet presAssocID="{E10F516F-32D9-4B30-9364-0442733469E4}" presName="thickLine" presStyleLbl="alignNode1" presStyleIdx="3" presStyleCnt="4"/>
      <dgm:spPr/>
    </dgm:pt>
    <dgm:pt modelId="{E2FB13D8-06BA-4B5D-BE43-70A9B2D9B66D}" type="pres">
      <dgm:prSet presAssocID="{E10F516F-32D9-4B30-9364-0442733469E4}" presName="horz1" presStyleCnt="0"/>
      <dgm:spPr/>
    </dgm:pt>
    <dgm:pt modelId="{0988FB3A-4941-49E1-9C2A-050E8D728DC3}" type="pres">
      <dgm:prSet presAssocID="{E10F516F-32D9-4B30-9364-0442733469E4}" presName="tx1" presStyleLbl="revTx" presStyleIdx="3" presStyleCnt="4"/>
      <dgm:spPr/>
    </dgm:pt>
    <dgm:pt modelId="{43354ADB-65BD-49EB-B2C3-B07820868293}" type="pres">
      <dgm:prSet presAssocID="{E10F516F-32D9-4B30-9364-0442733469E4}" presName="vert1" presStyleCnt="0"/>
      <dgm:spPr/>
    </dgm:pt>
  </dgm:ptLst>
  <dgm:cxnLst>
    <dgm:cxn modelId="{0B258405-4F27-4510-8844-B75F710B855D}" type="presOf" srcId="{923C8C5D-57DF-4C95-8D16-000CDB3092F8}" destId="{5545B7BF-B5FB-4E78-9B8F-74521795CBE6}" srcOrd="0" destOrd="0" presId="urn:microsoft.com/office/officeart/2008/layout/LinedList"/>
    <dgm:cxn modelId="{65C8FA25-7A7F-461F-ACEF-F6BE8BDE997E}" srcId="{766B65DC-1CDB-4DA6-B72E-DD1009C8C8E2}" destId="{37D25921-2132-448D-8949-4AABB09D6067}" srcOrd="0" destOrd="0" parTransId="{334485E1-6D77-4DD2-8493-DE7B7E3BD8E1}" sibTransId="{743F9960-2AF1-4B92-94A2-16B3ECB3FCD4}"/>
    <dgm:cxn modelId="{AB58BC58-5000-40C9-949A-230103E3F852}" type="presOf" srcId="{2AF5A6B6-E0FC-4343-9819-97CD42114325}" destId="{0FF0B6E7-7792-45F8-A302-716519B3D2B6}" srcOrd="0" destOrd="0" presId="urn:microsoft.com/office/officeart/2008/layout/LinedList"/>
    <dgm:cxn modelId="{47FA3597-F790-47EE-8BE2-D619F2C6F7AD}" type="presOf" srcId="{766B65DC-1CDB-4DA6-B72E-DD1009C8C8E2}" destId="{E29AE65D-D8BA-4D38-B89A-CCFA58A3D8CB}" srcOrd="0" destOrd="0" presId="urn:microsoft.com/office/officeart/2008/layout/LinedList"/>
    <dgm:cxn modelId="{9FFF8AA6-E0E2-49E2-A824-57AE26540425}" srcId="{766B65DC-1CDB-4DA6-B72E-DD1009C8C8E2}" destId="{E10F516F-32D9-4B30-9364-0442733469E4}" srcOrd="3" destOrd="0" parTransId="{92A752C1-BC59-46C6-AB6D-038F398DBBC1}" sibTransId="{455B74E3-D5A8-4670-9498-62858FA66BD0}"/>
    <dgm:cxn modelId="{1B3BFCA9-074B-42C2-8397-1A286D6BDE32}" type="presOf" srcId="{37D25921-2132-448D-8949-4AABB09D6067}" destId="{29FD7BD8-5238-4280-8734-39A462AF738D}" srcOrd="0" destOrd="0" presId="urn:microsoft.com/office/officeart/2008/layout/LinedList"/>
    <dgm:cxn modelId="{B7C307AA-6EDC-48F9-A257-BF89E841071E}" srcId="{766B65DC-1CDB-4DA6-B72E-DD1009C8C8E2}" destId="{2AF5A6B6-E0FC-4343-9819-97CD42114325}" srcOrd="1" destOrd="0" parTransId="{55AB9D25-7B88-4A40-8436-B8AC806452F1}" sibTransId="{4006B0D8-A8D6-440A-8320-1C6E8CAA7C1E}"/>
    <dgm:cxn modelId="{30FE9DCE-142A-4E05-94B9-AF05B90121E0}" type="presOf" srcId="{E10F516F-32D9-4B30-9364-0442733469E4}" destId="{0988FB3A-4941-49E1-9C2A-050E8D728DC3}" srcOrd="0" destOrd="0" presId="urn:microsoft.com/office/officeart/2008/layout/LinedList"/>
    <dgm:cxn modelId="{2DCC7AEC-031D-48C3-8F27-C21A2D19B8EE}" srcId="{766B65DC-1CDB-4DA6-B72E-DD1009C8C8E2}" destId="{923C8C5D-57DF-4C95-8D16-000CDB3092F8}" srcOrd="2" destOrd="0" parTransId="{C2EB1931-1AB9-4006-BF02-C06F2DFE3CE5}" sibTransId="{1775866C-DD07-487F-8C18-1446A998B00C}"/>
    <dgm:cxn modelId="{6B934779-09D0-456A-B6CF-26E5DCB96B00}" type="presParOf" srcId="{E29AE65D-D8BA-4D38-B89A-CCFA58A3D8CB}" destId="{6F6989EC-26B5-4E39-948E-8C5D18999FB8}" srcOrd="0" destOrd="0" presId="urn:microsoft.com/office/officeart/2008/layout/LinedList"/>
    <dgm:cxn modelId="{AD39A5ED-48D3-4A4C-B581-66603A38AF27}" type="presParOf" srcId="{E29AE65D-D8BA-4D38-B89A-CCFA58A3D8CB}" destId="{FCA33B34-12A5-4E5D-85BD-53ADFF4B16A8}" srcOrd="1" destOrd="0" presId="urn:microsoft.com/office/officeart/2008/layout/LinedList"/>
    <dgm:cxn modelId="{B4AFE8FF-87A5-4D48-B2E5-C7C882063667}" type="presParOf" srcId="{FCA33B34-12A5-4E5D-85BD-53ADFF4B16A8}" destId="{29FD7BD8-5238-4280-8734-39A462AF738D}" srcOrd="0" destOrd="0" presId="urn:microsoft.com/office/officeart/2008/layout/LinedList"/>
    <dgm:cxn modelId="{964B6EFF-332C-449B-A019-549EB22231AF}" type="presParOf" srcId="{FCA33B34-12A5-4E5D-85BD-53ADFF4B16A8}" destId="{2E345B8F-CF25-4F2E-BD55-FF8E092851C9}" srcOrd="1" destOrd="0" presId="urn:microsoft.com/office/officeart/2008/layout/LinedList"/>
    <dgm:cxn modelId="{FC209217-12FE-4343-BA04-E0AE8C45B78C}" type="presParOf" srcId="{E29AE65D-D8BA-4D38-B89A-CCFA58A3D8CB}" destId="{7CC313B9-20CA-48A6-A46E-F9AF98E109EA}" srcOrd="2" destOrd="0" presId="urn:microsoft.com/office/officeart/2008/layout/LinedList"/>
    <dgm:cxn modelId="{56B6C441-9FC2-4D5B-B0AD-035F80241FA6}" type="presParOf" srcId="{E29AE65D-D8BA-4D38-B89A-CCFA58A3D8CB}" destId="{5EC685B7-EA21-4147-9145-71B58DA47908}" srcOrd="3" destOrd="0" presId="urn:microsoft.com/office/officeart/2008/layout/LinedList"/>
    <dgm:cxn modelId="{20B7E262-FF50-43C0-B2BD-071335844CAC}" type="presParOf" srcId="{5EC685B7-EA21-4147-9145-71B58DA47908}" destId="{0FF0B6E7-7792-45F8-A302-716519B3D2B6}" srcOrd="0" destOrd="0" presId="urn:microsoft.com/office/officeart/2008/layout/LinedList"/>
    <dgm:cxn modelId="{6C9981F8-66E7-4B57-8BD7-17C0F87F4AE6}" type="presParOf" srcId="{5EC685B7-EA21-4147-9145-71B58DA47908}" destId="{B235C5C6-FB5E-45AC-A913-6972FB2504A3}" srcOrd="1" destOrd="0" presId="urn:microsoft.com/office/officeart/2008/layout/LinedList"/>
    <dgm:cxn modelId="{1D4F6D63-515B-4953-8EB4-A1A93CE6FFFB}" type="presParOf" srcId="{E29AE65D-D8BA-4D38-B89A-CCFA58A3D8CB}" destId="{DB7BBBCC-E255-4CF7-A195-7BED4EF32567}" srcOrd="4" destOrd="0" presId="urn:microsoft.com/office/officeart/2008/layout/LinedList"/>
    <dgm:cxn modelId="{BC9DFB51-EA3F-4B64-944A-DFF73CE38A9D}" type="presParOf" srcId="{E29AE65D-D8BA-4D38-B89A-CCFA58A3D8CB}" destId="{BE4751C1-5FDF-4375-8DE6-3E256C31DC73}" srcOrd="5" destOrd="0" presId="urn:microsoft.com/office/officeart/2008/layout/LinedList"/>
    <dgm:cxn modelId="{483AB9C6-5ED5-4F09-AE78-A8348C75F373}" type="presParOf" srcId="{BE4751C1-5FDF-4375-8DE6-3E256C31DC73}" destId="{5545B7BF-B5FB-4E78-9B8F-74521795CBE6}" srcOrd="0" destOrd="0" presId="urn:microsoft.com/office/officeart/2008/layout/LinedList"/>
    <dgm:cxn modelId="{A13B4776-3971-4080-A78A-2A883E2C3C8B}" type="presParOf" srcId="{BE4751C1-5FDF-4375-8DE6-3E256C31DC73}" destId="{2FEE6198-177E-48A0-B1BB-FD4E9A069625}" srcOrd="1" destOrd="0" presId="urn:microsoft.com/office/officeart/2008/layout/LinedList"/>
    <dgm:cxn modelId="{F47FA591-AB4A-4526-A470-DECF342300F6}" type="presParOf" srcId="{E29AE65D-D8BA-4D38-B89A-CCFA58A3D8CB}" destId="{AE8D5AA1-961C-437D-9D44-46F4285F3AAB}" srcOrd="6" destOrd="0" presId="urn:microsoft.com/office/officeart/2008/layout/LinedList"/>
    <dgm:cxn modelId="{AAE8B472-0329-4A09-B81E-C3042D870716}" type="presParOf" srcId="{E29AE65D-D8BA-4D38-B89A-CCFA58A3D8CB}" destId="{E2FB13D8-06BA-4B5D-BE43-70A9B2D9B66D}" srcOrd="7" destOrd="0" presId="urn:microsoft.com/office/officeart/2008/layout/LinedList"/>
    <dgm:cxn modelId="{9DBB003B-F7FA-4D94-8FA3-D2B4EFC527E1}" type="presParOf" srcId="{E2FB13D8-06BA-4B5D-BE43-70A9B2D9B66D}" destId="{0988FB3A-4941-49E1-9C2A-050E8D728DC3}" srcOrd="0" destOrd="0" presId="urn:microsoft.com/office/officeart/2008/layout/LinedList"/>
    <dgm:cxn modelId="{F5005E69-66F2-481B-A83E-63985CBE7CDA}" type="presParOf" srcId="{E2FB13D8-06BA-4B5D-BE43-70A9B2D9B66D}" destId="{43354ADB-65BD-49EB-B2C3-B0782086829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263AC-3B67-4DDF-B349-0A2DBA253B63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BF9B46C-BB47-44C7-9417-08DE1E9C22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Edge computing</a:t>
          </a:r>
          <a:endParaRPr lang="en-US" dirty="0"/>
        </a:p>
      </dgm:t>
    </dgm:pt>
    <dgm:pt modelId="{91E28A99-FC0A-4405-9417-8919C258CE54}" type="parTrans" cxnId="{EB21C01E-D165-4C7E-9BF2-41110E638FF7}">
      <dgm:prSet/>
      <dgm:spPr/>
      <dgm:t>
        <a:bodyPr/>
        <a:lstStyle/>
        <a:p>
          <a:endParaRPr lang="en-US"/>
        </a:p>
      </dgm:t>
    </dgm:pt>
    <dgm:pt modelId="{0D5E526D-E0E8-486C-877A-341568610A19}" type="sibTrans" cxnId="{EB21C01E-D165-4C7E-9BF2-41110E638FF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33FAA6-7C24-4D1C-91C4-C4D91667F3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FaaS</a:t>
          </a:r>
          <a:r>
            <a:rPr lang="en-US" dirty="0"/>
            <a:t> computing</a:t>
          </a:r>
        </a:p>
      </dgm:t>
    </dgm:pt>
    <dgm:pt modelId="{697DFA99-7A2E-4E79-95D7-D94273404096}" type="parTrans" cxnId="{6274E0E5-67E3-4E9A-A4FE-D674293C14C7}">
      <dgm:prSet/>
      <dgm:spPr/>
      <dgm:t>
        <a:bodyPr/>
        <a:lstStyle/>
        <a:p>
          <a:endParaRPr lang="en-US"/>
        </a:p>
      </dgm:t>
    </dgm:pt>
    <dgm:pt modelId="{53C0A27F-1C7C-4920-A725-54C7FFC03A7F}" type="sibTrans" cxnId="{6274E0E5-67E3-4E9A-A4FE-D674293C14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81A573-2F4C-4F38-94D1-767C26B932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Memory advances</a:t>
          </a:r>
          <a:endParaRPr lang="en-US" dirty="0"/>
        </a:p>
      </dgm:t>
    </dgm:pt>
    <dgm:pt modelId="{B26FD5BA-2442-4CA9-9104-2569E54978BF}" type="parTrans" cxnId="{9E694F05-66D4-4138-9D54-8253410EEDAB}">
      <dgm:prSet/>
      <dgm:spPr/>
      <dgm:t>
        <a:bodyPr/>
        <a:lstStyle/>
        <a:p>
          <a:endParaRPr lang="en-US"/>
        </a:p>
      </dgm:t>
    </dgm:pt>
    <dgm:pt modelId="{2CDEAB06-551C-4717-9F15-D1120A788A14}" type="sibTrans" cxnId="{9E694F05-66D4-4138-9D54-8253410EED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A98BEC-FC4C-404A-882F-D148F91D41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Blockchains</a:t>
          </a:r>
        </a:p>
      </dgm:t>
    </dgm:pt>
    <dgm:pt modelId="{44088655-360D-4BA6-89EF-307BC6E3DEC8}" type="parTrans" cxnId="{FEF48AC4-D0CC-4208-A51D-53D3427435B1}">
      <dgm:prSet/>
      <dgm:spPr/>
      <dgm:t>
        <a:bodyPr/>
        <a:lstStyle/>
        <a:p>
          <a:endParaRPr lang="en-US"/>
        </a:p>
      </dgm:t>
    </dgm:pt>
    <dgm:pt modelId="{FBE4AD06-A491-4F1A-BBAC-321347069239}" type="sibTrans" cxnId="{FEF48AC4-D0CC-4208-A51D-53D3427435B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878E6F-0745-4E5E-8CF3-AA583F7FFA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Machine Learning</a:t>
          </a:r>
        </a:p>
      </dgm:t>
    </dgm:pt>
    <dgm:pt modelId="{8AD9CA4E-A688-4882-949F-E305CBD7D9C7}" type="parTrans" cxnId="{94BD4CA1-2689-4FA5-A3FA-C44770AD0988}">
      <dgm:prSet/>
      <dgm:spPr/>
      <dgm:t>
        <a:bodyPr/>
        <a:lstStyle/>
        <a:p>
          <a:endParaRPr lang="en-US"/>
        </a:p>
      </dgm:t>
    </dgm:pt>
    <dgm:pt modelId="{A37D8BE9-7D26-493A-96B3-8E7A4B4ECA06}" type="sibTrans" cxnId="{94BD4CA1-2689-4FA5-A3FA-C44770AD0988}">
      <dgm:prSet/>
      <dgm:spPr/>
      <dgm:t>
        <a:bodyPr/>
        <a:lstStyle/>
        <a:p>
          <a:endParaRPr lang="en-US"/>
        </a:p>
      </dgm:t>
    </dgm:pt>
    <dgm:pt modelId="{DC243A62-27F9-4BAA-A605-D96BEC6F05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IoT Devices</a:t>
          </a:r>
        </a:p>
      </dgm:t>
    </dgm:pt>
    <dgm:pt modelId="{4A1E7067-9E9A-4E13-BDFB-700A89D968C7}" type="parTrans" cxnId="{C087D3F2-B42D-400F-BB3E-A40B20B71057}">
      <dgm:prSet/>
      <dgm:spPr/>
      <dgm:t>
        <a:bodyPr/>
        <a:lstStyle/>
        <a:p>
          <a:endParaRPr lang="en-US"/>
        </a:p>
      </dgm:t>
    </dgm:pt>
    <dgm:pt modelId="{8BC6E366-B5EA-4644-A52F-D5FAD28C7705}" type="sibTrans" cxnId="{C087D3F2-B42D-400F-BB3E-A40B20B710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D12BE7-7015-4FAA-94BD-4EB45202227C}" type="pres">
      <dgm:prSet presAssocID="{DD4263AC-3B67-4DDF-B349-0A2DBA253B63}" presName="root" presStyleCnt="0">
        <dgm:presLayoutVars>
          <dgm:dir/>
          <dgm:resizeHandles val="exact"/>
        </dgm:presLayoutVars>
      </dgm:prSet>
      <dgm:spPr/>
    </dgm:pt>
    <dgm:pt modelId="{EE408AB6-1BCB-4C58-9D29-D738CEF4575F}" type="pres">
      <dgm:prSet presAssocID="{CBF9B46C-BB47-44C7-9417-08DE1E9C2228}" presName="compNode" presStyleCnt="0"/>
      <dgm:spPr/>
    </dgm:pt>
    <dgm:pt modelId="{DAD24FD8-971A-48D2-BE9B-44AE8288CD31}" type="pres">
      <dgm:prSet presAssocID="{CBF9B46C-BB47-44C7-9417-08DE1E9C222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1FC89CBD-1C50-463F-837E-649463F72638}" type="pres">
      <dgm:prSet presAssocID="{CBF9B46C-BB47-44C7-9417-08DE1E9C2228}" presName="spaceRect" presStyleCnt="0"/>
      <dgm:spPr/>
    </dgm:pt>
    <dgm:pt modelId="{D84BA596-4F5A-472E-AC79-6F0AC4283D34}" type="pres">
      <dgm:prSet presAssocID="{CBF9B46C-BB47-44C7-9417-08DE1E9C2228}" presName="textRect" presStyleLbl="revTx" presStyleIdx="0" presStyleCnt="6">
        <dgm:presLayoutVars>
          <dgm:chMax val="1"/>
          <dgm:chPref val="1"/>
        </dgm:presLayoutVars>
      </dgm:prSet>
      <dgm:spPr/>
    </dgm:pt>
    <dgm:pt modelId="{4E6E5FDE-4ABB-47F5-B435-C533C87D93C3}" type="pres">
      <dgm:prSet presAssocID="{0D5E526D-E0E8-486C-877A-341568610A19}" presName="sibTrans" presStyleCnt="0"/>
      <dgm:spPr/>
    </dgm:pt>
    <dgm:pt modelId="{A6A503B3-8FF3-4C40-9A45-06DD835D12FC}" type="pres">
      <dgm:prSet presAssocID="{DC243A62-27F9-4BAA-A605-D96BEC6F058F}" presName="compNode" presStyleCnt="0"/>
      <dgm:spPr/>
    </dgm:pt>
    <dgm:pt modelId="{BB736B3A-4073-44B3-B7B1-AD11620E42E8}" type="pres">
      <dgm:prSet presAssocID="{DC243A62-27F9-4BAA-A605-D96BEC6F058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with solid fill"/>
        </a:ext>
      </dgm:extLst>
    </dgm:pt>
    <dgm:pt modelId="{27105194-5B3C-4B88-9C4E-0F1D8186F2D6}" type="pres">
      <dgm:prSet presAssocID="{DC243A62-27F9-4BAA-A605-D96BEC6F058F}" presName="spaceRect" presStyleCnt="0"/>
      <dgm:spPr/>
    </dgm:pt>
    <dgm:pt modelId="{C9DA7954-3DFB-425D-8DE5-9F0DA6DF6FDA}" type="pres">
      <dgm:prSet presAssocID="{DC243A62-27F9-4BAA-A605-D96BEC6F058F}" presName="textRect" presStyleLbl="revTx" presStyleIdx="1" presStyleCnt="6">
        <dgm:presLayoutVars>
          <dgm:chMax val="1"/>
          <dgm:chPref val="1"/>
        </dgm:presLayoutVars>
      </dgm:prSet>
      <dgm:spPr/>
    </dgm:pt>
    <dgm:pt modelId="{993E61AA-6448-42C8-9D47-C2F1240FED92}" type="pres">
      <dgm:prSet presAssocID="{8BC6E366-B5EA-4644-A52F-D5FAD28C7705}" presName="sibTrans" presStyleCnt="0"/>
      <dgm:spPr/>
    </dgm:pt>
    <dgm:pt modelId="{2937C61B-AF06-450D-8BA2-34F4952A6F48}" type="pres">
      <dgm:prSet presAssocID="{CD33FAA6-7C24-4D1C-91C4-C4D91667F37B}" presName="compNode" presStyleCnt="0"/>
      <dgm:spPr/>
    </dgm:pt>
    <dgm:pt modelId="{3F8EBB81-B107-4E96-B2AE-177083C2FCCA}" type="pres">
      <dgm:prSet presAssocID="{CD33FAA6-7C24-4D1C-91C4-C4D91667F37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13A1698-F732-420D-9AC1-B7894AFD63BF}" type="pres">
      <dgm:prSet presAssocID="{CD33FAA6-7C24-4D1C-91C4-C4D91667F37B}" presName="spaceRect" presStyleCnt="0"/>
      <dgm:spPr/>
    </dgm:pt>
    <dgm:pt modelId="{3CEF4838-E2C4-4E22-B370-CC99225150B1}" type="pres">
      <dgm:prSet presAssocID="{CD33FAA6-7C24-4D1C-91C4-C4D91667F37B}" presName="textRect" presStyleLbl="revTx" presStyleIdx="2" presStyleCnt="6">
        <dgm:presLayoutVars>
          <dgm:chMax val="1"/>
          <dgm:chPref val="1"/>
        </dgm:presLayoutVars>
      </dgm:prSet>
      <dgm:spPr/>
    </dgm:pt>
    <dgm:pt modelId="{3E07A41F-3D38-4666-865A-65554CFAD63C}" type="pres">
      <dgm:prSet presAssocID="{53C0A27F-1C7C-4920-A725-54C7FFC03A7F}" presName="sibTrans" presStyleCnt="0"/>
      <dgm:spPr/>
    </dgm:pt>
    <dgm:pt modelId="{8D463B0F-64BE-4C4B-A83C-516933E17192}" type="pres">
      <dgm:prSet presAssocID="{8E81A573-2F4C-4F38-94D1-767C26B93219}" presName="compNode" presStyleCnt="0"/>
      <dgm:spPr/>
    </dgm:pt>
    <dgm:pt modelId="{15804A43-C8D2-4110-AD4D-6E2FA9A2065F}" type="pres">
      <dgm:prSet presAssocID="{8E81A573-2F4C-4F38-94D1-767C26B9321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25A18979-EA73-4D07-8340-43EC3529BB9A}" type="pres">
      <dgm:prSet presAssocID="{8E81A573-2F4C-4F38-94D1-767C26B93219}" presName="spaceRect" presStyleCnt="0"/>
      <dgm:spPr/>
    </dgm:pt>
    <dgm:pt modelId="{0714AFC8-D0A9-4F8A-87B2-1A3DD98EBE1A}" type="pres">
      <dgm:prSet presAssocID="{8E81A573-2F4C-4F38-94D1-767C26B93219}" presName="textRect" presStyleLbl="revTx" presStyleIdx="3" presStyleCnt="6">
        <dgm:presLayoutVars>
          <dgm:chMax val="1"/>
          <dgm:chPref val="1"/>
        </dgm:presLayoutVars>
      </dgm:prSet>
      <dgm:spPr/>
    </dgm:pt>
    <dgm:pt modelId="{5FE4673F-D1CF-478C-AED4-7DF7AE056EA4}" type="pres">
      <dgm:prSet presAssocID="{2CDEAB06-551C-4717-9F15-D1120A788A14}" presName="sibTrans" presStyleCnt="0"/>
      <dgm:spPr/>
    </dgm:pt>
    <dgm:pt modelId="{32356658-8581-496F-9400-7A54E38107A6}" type="pres">
      <dgm:prSet presAssocID="{8EA98BEC-FC4C-404A-882F-D148F91D41F7}" presName="compNode" presStyleCnt="0"/>
      <dgm:spPr/>
    </dgm:pt>
    <dgm:pt modelId="{6A114D6B-9C42-42CF-A746-C05F24848317}" type="pres">
      <dgm:prSet presAssocID="{8EA98BEC-FC4C-404A-882F-D148F91D41F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21FCDD5B-79E9-44A5-942F-B778AC8D97E0}" type="pres">
      <dgm:prSet presAssocID="{8EA98BEC-FC4C-404A-882F-D148F91D41F7}" presName="spaceRect" presStyleCnt="0"/>
      <dgm:spPr/>
    </dgm:pt>
    <dgm:pt modelId="{F59D204F-B927-4F0E-BEC0-CABD02D08188}" type="pres">
      <dgm:prSet presAssocID="{8EA98BEC-FC4C-404A-882F-D148F91D41F7}" presName="textRect" presStyleLbl="revTx" presStyleIdx="4" presStyleCnt="6">
        <dgm:presLayoutVars>
          <dgm:chMax val="1"/>
          <dgm:chPref val="1"/>
        </dgm:presLayoutVars>
      </dgm:prSet>
      <dgm:spPr/>
    </dgm:pt>
    <dgm:pt modelId="{DE12F328-FE77-424E-9EF4-A788CEF95194}" type="pres">
      <dgm:prSet presAssocID="{FBE4AD06-A491-4F1A-BBAC-321347069239}" presName="sibTrans" presStyleCnt="0"/>
      <dgm:spPr/>
    </dgm:pt>
    <dgm:pt modelId="{EBCDBD43-A794-41B2-A6B0-B9A2ECD2B9C4}" type="pres">
      <dgm:prSet presAssocID="{F9878E6F-0745-4E5E-8CF3-AA583F7FFA3F}" presName="compNode" presStyleCnt="0"/>
      <dgm:spPr/>
    </dgm:pt>
    <dgm:pt modelId="{BBAE1B83-DBF2-4835-89F5-D14987C8F457}" type="pres">
      <dgm:prSet presAssocID="{F9878E6F-0745-4E5E-8CF3-AA583F7FFA3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476C04A-B64C-45EA-8869-2AEDEC9238CF}" type="pres">
      <dgm:prSet presAssocID="{F9878E6F-0745-4E5E-8CF3-AA583F7FFA3F}" presName="spaceRect" presStyleCnt="0"/>
      <dgm:spPr/>
    </dgm:pt>
    <dgm:pt modelId="{B4C8D095-4536-49AE-9BF0-B8719A132780}" type="pres">
      <dgm:prSet presAssocID="{F9878E6F-0745-4E5E-8CF3-AA583F7FFA3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E694F05-66D4-4138-9D54-8253410EEDAB}" srcId="{DD4263AC-3B67-4DDF-B349-0A2DBA253B63}" destId="{8E81A573-2F4C-4F38-94D1-767C26B93219}" srcOrd="3" destOrd="0" parTransId="{B26FD5BA-2442-4CA9-9104-2569E54978BF}" sibTransId="{2CDEAB06-551C-4717-9F15-D1120A788A14}"/>
    <dgm:cxn modelId="{8809320F-F336-4820-A43B-1DABFEDAF2EF}" type="presOf" srcId="{CD33FAA6-7C24-4D1C-91C4-C4D91667F37B}" destId="{3CEF4838-E2C4-4E22-B370-CC99225150B1}" srcOrd="0" destOrd="0" presId="urn:microsoft.com/office/officeart/2018/2/layout/IconLabelList"/>
    <dgm:cxn modelId="{EB21C01E-D165-4C7E-9BF2-41110E638FF7}" srcId="{DD4263AC-3B67-4DDF-B349-0A2DBA253B63}" destId="{CBF9B46C-BB47-44C7-9417-08DE1E9C2228}" srcOrd="0" destOrd="0" parTransId="{91E28A99-FC0A-4405-9417-8919C258CE54}" sibTransId="{0D5E526D-E0E8-486C-877A-341568610A19}"/>
    <dgm:cxn modelId="{B1DEF53C-6240-4467-8692-175B20D00715}" type="presOf" srcId="{DD4263AC-3B67-4DDF-B349-0A2DBA253B63}" destId="{1DD12BE7-7015-4FAA-94BD-4EB45202227C}" srcOrd="0" destOrd="0" presId="urn:microsoft.com/office/officeart/2018/2/layout/IconLabelList"/>
    <dgm:cxn modelId="{BFB60D4D-0A03-4A9B-BC56-088A9CE2FC49}" type="presOf" srcId="{8EA98BEC-FC4C-404A-882F-D148F91D41F7}" destId="{F59D204F-B927-4F0E-BEC0-CABD02D08188}" srcOrd="0" destOrd="0" presId="urn:microsoft.com/office/officeart/2018/2/layout/IconLabelList"/>
    <dgm:cxn modelId="{94BD4CA1-2689-4FA5-A3FA-C44770AD0988}" srcId="{DD4263AC-3B67-4DDF-B349-0A2DBA253B63}" destId="{F9878E6F-0745-4E5E-8CF3-AA583F7FFA3F}" srcOrd="5" destOrd="0" parTransId="{8AD9CA4E-A688-4882-949F-E305CBD7D9C7}" sibTransId="{A37D8BE9-7D26-493A-96B3-8E7A4B4ECA06}"/>
    <dgm:cxn modelId="{DEF083B3-BA53-47F6-9B88-BF4B71D16E25}" type="presOf" srcId="{F9878E6F-0745-4E5E-8CF3-AA583F7FFA3F}" destId="{B4C8D095-4536-49AE-9BF0-B8719A132780}" srcOrd="0" destOrd="0" presId="urn:microsoft.com/office/officeart/2018/2/layout/IconLabelList"/>
    <dgm:cxn modelId="{FEF48AC4-D0CC-4208-A51D-53D3427435B1}" srcId="{DD4263AC-3B67-4DDF-B349-0A2DBA253B63}" destId="{8EA98BEC-FC4C-404A-882F-D148F91D41F7}" srcOrd="4" destOrd="0" parTransId="{44088655-360D-4BA6-89EF-307BC6E3DEC8}" sibTransId="{FBE4AD06-A491-4F1A-BBAC-321347069239}"/>
    <dgm:cxn modelId="{C09C60C5-2FA2-4032-88E1-0C75D6032A39}" type="presOf" srcId="{CBF9B46C-BB47-44C7-9417-08DE1E9C2228}" destId="{D84BA596-4F5A-472E-AC79-6F0AC4283D34}" srcOrd="0" destOrd="0" presId="urn:microsoft.com/office/officeart/2018/2/layout/IconLabelList"/>
    <dgm:cxn modelId="{6274E0E5-67E3-4E9A-A4FE-D674293C14C7}" srcId="{DD4263AC-3B67-4DDF-B349-0A2DBA253B63}" destId="{CD33FAA6-7C24-4D1C-91C4-C4D91667F37B}" srcOrd="2" destOrd="0" parTransId="{697DFA99-7A2E-4E79-95D7-D94273404096}" sibTransId="{53C0A27F-1C7C-4920-A725-54C7FFC03A7F}"/>
    <dgm:cxn modelId="{6CD845E6-AF5E-48C0-BA4C-996BF7658CF8}" type="presOf" srcId="{8E81A573-2F4C-4F38-94D1-767C26B93219}" destId="{0714AFC8-D0A9-4F8A-87B2-1A3DD98EBE1A}" srcOrd="0" destOrd="0" presId="urn:microsoft.com/office/officeart/2018/2/layout/IconLabelList"/>
    <dgm:cxn modelId="{C087D3F2-B42D-400F-BB3E-A40B20B71057}" srcId="{DD4263AC-3B67-4DDF-B349-0A2DBA253B63}" destId="{DC243A62-27F9-4BAA-A605-D96BEC6F058F}" srcOrd="1" destOrd="0" parTransId="{4A1E7067-9E9A-4E13-BDFB-700A89D968C7}" sibTransId="{8BC6E366-B5EA-4644-A52F-D5FAD28C7705}"/>
    <dgm:cxn modelId="{0AB98DFF-0188-4C68-B08D-542DE4B00B19}" type="presOf" srcId="{DC243A62-27F9-4BAA-A605-D96BEC6F058F}" destId="{C9DA7954-3DFB-425D-8DE5-9F0DA6DF6FDA}" srcOrd="0" destOrd="0" presId="urn:microsoft.com/office/officeart/2018/2/layout/IconLabelList"/>
    <dgm:cxn modelId="{4BFE2B4A-9C11-4374-AB25-2E8B24FB3E89}" type="presParOf" srcId="{1DD12BE7-7015-4FAA-94BD-4EB45202227C}" destId="{EE408AB6-1BCB-4C58-9D29-D738CEF4575F}" srcOrd="0" destOrd="0" presId="urn:microsoft.com/office/officeart/2018/2/layout/IconLabelList"/>
    <dgm:cxn modelId="{4CE221BE-37DC-4746-A684-9E94A6D6A5BE}" type="presParOf" srcId="{EE408AB6-1BCB-4C58-9D29-D738CEF4575F}" destId="{DAD24FD8-971A-48D2-BE9B-44AE8288CD31}" srcOrd="0" destOrd="0" presId="urn:microsoft.com/office/officeart/2018/2/layout/IconLabelList"/>
    <dgm:cxn modelId="{179E6F43-22F9-467A-A8A5-662B01A1B259}" type="presParOf" srcId="{EE408AB6-1BCB-4C58-9D29-D738CEF4575F}" destId="{1FC89CBD-1C50-463F-837E-649463F72638}" srcOrd="1" destOrd="0" presId="urn:microsoft.com/office/officeart/2018/2/layout/IconLabelList"/>
    <dgm:cxn modelId="{9B519985-7037-4866-A68A-3D7A6D28E587}" type="presParOf" srcId="{EE408AB6-1BCB-4C58-9D29-D738CEF4575F}" destId="{D84BA596-4F5A-472E-AC79-6F0AC4283D34}" srcOrd="2" destOrd="0" presId="urn:microsoft.com/office/officeart/2018/2/layout/IconLabelList"/>
    <dgm:cxn modelId="{B85C0099-FD50-4FD9-8C6A-B71309F1B594}" type="presParOf" srcId="{1DD12BE7-7015-4FAA-94BD-4EB45202227C}" destId="{4E6E5FDE-4ABB-47F5-B435-C533C87D93C3}" srcOrd="1" destOrd="0" presId="urn:microsoft.com/office/officeart/2018/2/layout/IconLabelList"/>
    <dgm:cxn modelId="{C9EB436C-AD63-49D9-879F-3FB32378568A}" type="presParOf" srcId="{1DD12BE7-7015-4FAA-94BD-4EB45202227C}" destId="{A6A503B3-8FF3-4C40-9A45-06DD835D12FC}" srcOrd="2" destOrd="0" presId="urn:microsoft.com/office/officeart/2018/2/layout/IconLabelList"/>
    <dgm:cxn modelId="{ACA7D014-1B8B-43FB-88A0-0BB563A178B2}" type="presParOf" srcId="{A6A503B3-8FF3-4C40-9A45-06DD835D12FC}" destId="{BB736B3A-4073-44B3-B7B1-AD11620E42E8}" srcOrd="0" destOrd="0" presId="urn:microsoft.com/office/officeart/2018/2/layout/IconLabelList"/>
    <dgm:cxn modelId="{2395CC39-3A7F-494F-937D-76ED12D16527}" type="presParOf" srcId="{A6A503B3-8FF3-4C40-9A45-06DD835D12FC}" destId="{27105194-5B3C-4B88-9C4E-0F1D8186F2D6}" srcOrd="1" destOrd="0" presId="urn:microsoft.com/office/officeart/2018/2/layout/IconLabelList"/>
    <dgm:cxn modelId="{C8FF6C5F-A853-4BFF-902B-5CD1DF0C0D98}" type="presParOf" srcId="{A6A503B3-8FF3-4C40-9A45-06DD835D12FC}" destId="{C9DA7954-3DFB-425D-8DE5-9F0DA6DF6FDA}" srcOrd="2" destOrd="0" presId="urn:microsoft.com/office/officeart/2018/2/layout/IconLabelList"/>
    <dgm:cxn modelId="{3821675A-88B0-4117-90CA-E18C72E23802}" type="presParOf" srcId="{1DD12BE7-7015-4FAA-94BD-4EB45202227C}" destId="{993E61AA-6448-42C8-9D47-C2F1240FED92}" srcOrd="3" destOrd="0" presId="urn:microsoft.com/office/officeart/2018/2/layout/IconLabelList"/>
    <dgm:cxn modelId="{38220CD8-6600-4A94-BCEF-F56CAB23AC3D}" type="presParOf" srcId="{1DD12BE7-7015-4FAA-94BD-4EB45202227C}" destId="{2937C61B-AF06-450D-8BA2-34F4952A6F48}" srcOrd="4" destOrd="0" presId="urn:microsoft.com/office/officeart/2018/2/layout/IconLabelList"/>
    <dgm:cxn modelId="{3E4018FE-9F72-497A-B56F-4C9B18BB26F3}" type="presParOf" srcId="{2937C61B-AF06-450D-8BA2-34F4952A6F48}" destId="{3F8EBB81-B107-4E96-B2AE-177083C2FCCA}" srcOrd="0" destOrd="0" presId="urn:microsoft.com/office/officeart/2018/2/layout/IconLabelList"/>
    <dgm:cxn modelId="{485F1958-14E0-42B6-904F-320CDEC33089}" type="presParOf" srcId="{2937C61B-AF06-450D-8BA2-34F4952A6F48}" destId="{C13A1698-F732-420D-9AC1-B7894AFD63BF}" srcOrd="1" destOrd="0" presId="urn:microsoft.com/office/officeart/2018/2/layout/IconLabelList"/>
    <dgm:cxn modelId="{1A118606-91E2-4D94-B9CD-C04F33FA42FD}" type="presParOf" srcId="{2937C61B-AF06-450D-8BA2-34F4952A6F48}" destId="{3CEF4838-E2C4-4E22-B370-CC99225150B1}" srcOrd="2" destOrd="0" presId="urn:microsoft.com/office/officeart/2018/2/layout/IconLabelList"/>
    <dgm:cxn modelId="{0FD0DD2E-50FD-4C47-BBFF-1C3F02291921}" type="presParOf" srcId="{1DD12BE7-7015-4FAA-94BD-4EB45202227C}" destId="{3E07A41F-3D38-4666-865A-65554CFAD63C}" srcOrd="5" destOrd="0" presId="urn:microsoft.com/office/officeart/2018/2/layout/IconLabelList"/>
    <dgm:cxn modelId="{A70F4EAB-DA37-4ABD-AC7B-AA0108406DBB}" type="presParOf" srcId="{1DD12BE7-7015-4FAA-94BD-4EB45202227C}" destId="{8D463B0F-64BE-4C4B-A83C-516933E17192}" srcOrd="6" destOrd="0" presId="urn:microsoft.com/office/officeart/2018/2/layout/IconLabelList"/>
    <dgm:cxn modelId="{D4D0D2EA-98F6-47C4-9433-86D8A84447B9}" type="presParOf" srcId="{8D463B0F-64BE-4C4B-A83C-516933E17192}" destId="{15804A43-C8D2-4110-AD4D-6E2FA9A2065F}" srcOrd="0" destOrd="0" presId="urn:microsoft.com/office/officeart/2018/2/layout/IconLabelList"/>
    <dgm:cxn modelId="{AA86326E-AB3A-498D-B820-03834A3A958B}" type="presParOf" srcId="{8D463B0F-64BE-4C4B-A83C-516933E17192}" destId="{25A18979-EA73-4D07-8340-43EC3529BB9A}" srcOrd="1" destOrd="0" presId="urn:microsoft.com/office/officeart/2018/2/layout/IconLabelList"/>
    <dgm:cxn modelId="{FC0B3809-FAEC-4393-82F0-DE40D1FB13F2}" type="presParOf" srcId="{8D463B0F-64BE-4C4B-A83C-516933E17192}" destId="{0714AFC8-D0A9-4F8A-87B2-1A3DD98EBE1A}" srcOrd="2" destOrd="0" presId="urn:microsoft.com/office/officeart/2018/2/layout/IconLabelList"/>
    <dgm:cxn modelId="{A1D8EFB5-5593-40C3-8BB6-1EC7205E833A}" type="presParOf" srcId="{1DD12BE7-7015-4FAA-94BD-4EB45202227C}" destId="{5FE4673F-D1CF-478C-AED4-7DF7AE056EA4}" srcOrd="7" destOrd="0" presId="urn:microsoft.com/office/officeart/2018/2/layout/IconLabelList"/>
    <dgm:cxn modelId="{015DB206-9376-44FD-82ED-EAB5675CF567}" type="presParOf" srcId="{1DD12BE7-7015-4FAA-94BD-4EB45202227C}" destId="{32356658-8581-496F-9400-7A54E38107A6}" srcOrd="8" destOrd="0" presId="urn:microsoft.com/office/officeart/2018/2/layout/IconLabelList"/>
    <dgm:cxn modelId="{27A9C9F8-7DFE-4E21-9E77-394D13917D4E}" type="presParOf" srcId="{32356658-8581-496F-9400-7A54E38107A6}" destId="{6A114D6B-9C42-42CF-A746-C05F24848317}" srcOrd="0" destOrd="0" presId="urn:microsoft.com/office/officeart/2018/2/layout/IconLabelList"/>
    <dgm:cxn modelId="{A7A69DA0-6707-4321-AB36-F6EE342E2A58}" type="presParOf" srcId="{32356658-8581-496F-9400-7A54E38107A6}" destId="{21FCDD5B-79E9-44A5-942F-B778AC8D97E0}" srcOrd="1" destOrd="0" presId="urn:microsoft.com/office/officeart/2018/2/layout/IconLabelList"/>
    <dgm:cxn modelId="{D7209FE2-E522-4D36-99E2-E2A281F93A9B}" type="presParOf" srcId="{32356658-8581-496F-9400-7A54E38107A6}" destId="{F59D204F-B927-4F0E-BEC0-CABD02D08188}" srcOrd="2" destOrd="0" presId="urn:microsoft.com/office/officeart/2018/2/layout/IconLabelList"/>
    <dgm:cxn modelId="{6463D74A-9016-498E-8414-CD1D0883A0C3}" type="presParOf" srcId="{1DD12BE7-7015-4FAA-94BD-4EB45202227C}" destId="{DE12F328-FE77-424E-9EF4-A788CEF95194}" srcOrd="9" destOrd="0" presId="urn:microsoft.com/office/officeart/2018/2/layout/IconLabelList"/>
    <dgm:cxn modelId="{CF4337BC-0EF8-4947-98EA-92DB096A5993}" type="presParOf" srcId="{1DD12BE7-7015-4FAA-94BD-4EB45202227C}" destId="{EBCDBD43-A794-41B2-A6B0-B9A2ECD2B9C4}" srcOrd="10" destOrd="0" presId="urn:microsoft.com/office/officeart/2018/2/layout/IconLabelList"/>
    <dgm:cxn modelId="{8E5AD30D-9E38-49BC-AAC1-98968FDFF64F}" type="presParOf" srcId="{EBCDBD43-A794-41B2-A6B0-B9A2ECD2B9C4}" destId="{BBAE1B83-DBF2-4835-89F5-D14987C8F457}" srcOrd="0" destOrd="0" presId="urn:microsoft.com/office/officeart/2018/2/layout/IconLabelList"/>
    <dgm:cxn modelId="{05B45585-6F2F-454A-AD3A-464205F7B9A3}" type="presParOf" srcId="{EBCDBD43-A794-41B2-A6B0-B9A2ECD2B9C4}" destId="{F476C04A-B64C-45EA-8869-2AEDEC9238CF}" srcOrd="1" destOrd="0" presId="urn:microsoft.com/office/officeart/2018/2/layout/IconLabelList"/>
    <dgm:cxn modelId="{612AAA10-41C0-47CB-BA4E-24D07ABAF4D2}" type="presParOf" srcId="{EBCDBD43-A794-41B2-A6B0-B9A2ECD2B9C4}" destId="{B4C8D095-4536-49AE-9BF0-B8719A1327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A2A96-362A-421B-9CC4-6B2FA34EF7DE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</dgm:pt>
    <dgm:pt modelId="{DAA67929-0AEF-4A2E-AD1A-4E554DFDB7C3}">
      <dgm:prSet phldrT="[Text]"/>
      <dgm:spPr/>
      <dgm:t>
        <a:bodyPr/>
        <a:lstStyle/>
        <a:p>
          <a:r>
            <a:rPr lang="en-US" dirty="0"/>
            <a:t>PARSEC</a:t>
          </a:r>
        </a:p>
      </dgm:t>
    </dgm:pt>
    <dgm:pt modelId="{05C18401-8965-4A17-B3F2-7F98CF511194}" type="parTrans" cxnId="{170BCCE7-BB3F-4607-8CE6-D14E067ED4A0}">
      <dgm:prSet/>
      <dgm:spPr/>
      <dgm:t>
        <a:bodyPr/>
        <a:lstStyle/>
        <a:p>
          <a:endParaRPr lang="en-US"/>
        </a:p>
      </dgm:t>
    </dgm:pt>
    <dgm:pt modelId="{48AFE344-E15E-4134-BD54-AC5C46075BF0}" type="sibTrans" cxnId="{170BCCE7-BB3F-4607-8CE6-D14E067ED4A0}">
      <dgm:prSet/>
      <dgm:spPr/>
      <dgm:t>
        <a:bodyPr/>
        <a:lstStyle/>
        <a:p>
          <a:endParaRPr lang="en-US"/>
        </a:p>
      </dgm:t>
    </dgm:pt>
    <dgm:pt modelId="{8A3BE12F-A1B6-4D2C-8E5A-6E600533F909}">
      <dgm:prSet phldrT="[Text]"/>
      <dgm:spPr/>
      <dgm:t>
        <a:bodyPr/>
        <a:lstStyle/>
        <a:p>
          <a:r>
            <a:rPr lang="en-US" dirty="0"/>
            <a:t>Multithreaded workloads</a:t>
          </a:r>
        </a:p>
      </dgm:t>
    </dgm:pt>
    <dgm:pt modelId="{F4FCF461-3FE7-4E36-8A3F-356A7E794A7D}" type="parTrans" cxnId="{1D36A70F-C6E6-495F-BF6E-FF09DF7567D4}">
      <dgm:prSet/>
      <dgm:spPr/>
      <dgm:t>
        <a:bodyPr/>
        <a:lstStyle/>
        <a:p>
          <a:endParaRPr lang="en-US"/>
        </a:p>
      </dgm:t>
    </dgm:pt>
    <dgm:pt modelId="{10F59222-EEE1-4397-A9E0-ADED163F4A4A}" type="sibTrans" cxnId="{1D36A70F-C6E6-495F-BF6E-FF09DF7567D4}">
      <dgm:prSet/>
      <dgm:spPr/>
      <dgm:t>
        <a:bodyPr/>
        <a:lstStyle/>
        <a:p>
          <a:endParaRPr lang="en-US"/>
        </a:p>
      </dgm:t>
    </dgm:pt>
    <dgm:pt modelId="{45450C60-802F-45CA-AE1E-B0FACA8D2898}">
      <dgm:prSet phldrT="[Text]"/>
      <dgm:spPr/>
      <dgm:t>
        <a:bodyPr/>
        <a:lstStyle/>
        <a:p>
          <a:r>
            <a:rPr lang="en-US" dirty="0"/>
            <a:t>2008</a:t>
          </a:r>
        </a:p>
      </dgm:t>
    </dgm:pt>
    <dgm:pt modelId="{1FD7AA48-73BB-4A30-805A-3B332F3D2BF8}" type="parTrans" cxnId="{5AAE867D-4CB6-408F-B648-16C46671C968}">
      <dgm:prSet/>
      <dgm:spPr/>
      <dgm:t>
        <a:bodyPr/>
        <a:lstStyle/>
        <a:p>
          <a:endParaRPr lang="en-US"/>
        </a:p>
      </dgm:t>
    </dgm:pt>
    <dgm:pt modelId="{DDD47B4C-3B44-419B-A4F9-C97EF3050DD8}" type="sibTrans" cxnId="{5AAE867D-4CB6-408F-B648-16C46671C968}">
      <dgm:prSet/>
      <dgm:spPr/>
      <dgm:t>
        <a:bodyPr/>
        <a:lstStyle/>
        <a:p>
          <a:endParaRPr lang="en-US"/>
        </a:p>
      </dgm:t>
    </dgm:pt>
    <dgm:pt modelId="{B16CF132-1C4D-47FB-9E44-506359E892B3}">
      <dgm:prSet phldrT="[Text]"/>
      <dgm:spPr/>
      <dgm:t>
        <a:bodyPr/>
        <a:lstStyle/>
        <a:p>
          <a:r>
            <a:rPr lang="en-US" dirty="0" err="1"/>
            <a:t>NBench</a:t>
          </a:r>
          <a:endParaRPr lang="en-US" dirty="0"/>
        </a:p>
      </dgm:t>
    </dgm:pt>
    <dgm:pt modelId="{7EDB97B0-EF60-4865-82B6-B36CE753DE33}" type="parTrans" cxnId="{0819DC22-08F3-4919-BE02-1EC9EC8E6E50}">
      <dgm:prSet/>
      <dgm:spPr/>
      <dgm:t>
        <a:bodyPr/>
        <a:lstStyle/>
        <a:p>
          <a:endParaRPr lang="en-US"/>
        </a:p>
      </dgm:t>
    </dgm:pt>
    <dgm:pt modelId="{C8FE70EC-412D-4078-BE2D-9E9BFD2B6234}" type="sibTrans" cxnId="{0819DC22-08F3-4919-BE02-1EC9EC8E6E50}">
      <dgm:prSet/>
      <dgm:spPr/>
      <dgm:t>
        <a:bodyPr/>
        <a:lstStyle/>
        <a:p>
          <a:endParaRPr lang="en-US"/>
        </a:p>
      </dgm:t>
    </dgm:pt>
    <dgm:pt modelId="{10B584F5-AF00-4593-91BE-F40BF14F1E36}">
      <dgm:prSet phldrT="[Text]"/>
      <dgm:spPr/>
      <dgm:t>
        <a:bodyPr/>
        <a:lstStyle/>
        <a:p>
          <a:r>
            <a:rPr lang="en-US" dirty="0"/>
            <a:t>Integer and Floating-point operations</a:t>
          </a:r>
        </a:p>
      </dgm:t>
    </dgm:pt>
    <dgm:pt modelId="{A72FD0C5-C398-4EDE-8E97-CFE395721243}" type="parTrans" cxnId="{209B289E-5A4C-439C-B3B7-2DB9AE60DE19}">
      <dgm:prSet/>
      <dgm:spPr/>
      <dgm:t>
        <a:bodyPr/>
        <a:lstStyle/>
        <a:p>
          <a:endParaRPr lang="en-US"/>
        </a:p>
      </dgm:t>
    </dgm:pt>
    <dgm:pt modelId="{FA0E0573-9F53-4E51-912B-01B3738E24B6}" type="sibTrans" cxnId="{209B289E-5A4C-439C-B3B7-2DB9AE60DE19}">
      <dgm:prSet/>
      <dgm:spPr/>
      <dgm:t>
        <a:bodyPr/>
        <a:lstStyle/>
        <a:p>
          <a:endParaRPr lang="en-US"/>
        </a:p>
      </dgm:t>
    </dgm:pt>
    <dgm:pt modelId="{EC6FFF68-AF2C-4EF3-B861-17B72D3B62EE}">
      <dgm:prSet phldrT="[Text]"/>
      <dgm:spPr/>
      <dgm:t>
        <a:bodyPr/>
        <a:lstStyle/>
        <a:p>
          <a:r>
            <a:rPr lang="en-US" dirty="0"/>
            <a:t>1995</a:t>
          </a:r>
        </a:p>
      </dgm:t>
    </dgm:pt>
    <dgm:pt modelId="{9FBAA8A2-67CC-4296-8972-DAF7106E8BD1}" type="parTrans" cxnId="{2A786CB6-3605-4A68-BF47-50C3415B127A}">
      <dgm:prSet/>
      <dgm:spPr/>
      <dgm:t>
        <a:bodyPr/>
        <a:lstStyle/>
        <a:p>
          <a:endParaRPr lang="en-US"/>
        </a:p>
      </dgm:t>
    </dgm:pt>
    <dgm:pt modelId="{9889FA51-88E7-403E-956A-58ADEB4BE1C3}" type="sibTrans" cxnId="{2A786CB6-3605-4A68-BF47-50C3415B127A}">
      <dgm:prSet/>
      <dgm:spPr/>
      <dgm:t>
        <a:bodyPr/>
        <a:lstStyle/>
        <a:p>
          <a:endParaRPr lang="en-US"/>
        </a:p>
      </dgm:t>
    </dgm:pt>
    <dgm:pt modelId="{17EF37A4-1F93-4C44-A6B8-713C9B7DB0BB}">
      <dgm:prSet phldrT="[Text]"/>
      <dgm:spPr/>
      <dgm:t>
        <a:bodyPr/>
        <a:lstStyle/>
        <a:p>
          <a:r>
            <a:rPr lang="en-US" dirty="0"/>
            <a:t>SPEC</a:t>
          </a:r>
        </a:p>
      </dgm:t>
    </dgm:pt>
    <dgm:pt modelId="{CD1B49F7-A4B6-4F05-9F34-608A6DC5BD00}" type="parTrans" cxnId="{17E11E33-3DB9-4795-8386-B3899DED94FE}">
      <dgm:prSet/>
      <dgm:spPr/>
      <dgm:t>
        <a:bodyPr/>
        <a:lstStyle/>
        <a:p>
          <a:endParaRPr lang="en-US"/>
        </a:p>
      </dgm:t>
    </dgm:pt>
    <dgm:pt modelId="{47B09E60-AF1B-4AD5-A75D-60E705158C90}" type="sibTrans" cxnId="{17E11E33-3DB9-4795-8386-B3899DED94FE}">
      <dgm:prSet/>
      <dgm:spPr/>
      <dgm:t>
        <a:bodyPr/>
        <a:lstStyle/>
        <a:p>
          <a:endParaRPr lang="en-US"/>
        </a:p>
      </dgm:t>
    </dgm:pt>
    <dgm:pt modelId="{3EDB23BF-4170-48DF-B0C8-7C60C25A8885}">
      <dgm:prSet phldrT="[Text]"/>
      <dgm:spPr/>
      <dgm:t>
        <a:bodyPr/>
        <a:lstStyle/>
        <a:p>
          <a:r>
            <a:rPr lang="en-US" dirty="0"/>
            <a:t>CPU and Memory</a:t>
          </a:r>
        </a:p>
      </dgm:t>
    </dgm:pt>
    <dgm:pt modelId="{1D896845-6F60-4A2B-8DC7-96F7F27C45A0}" type="parTrans" cxnId="{441D82F1-C279-455A-921F-6A8727F2B0F7}">
      <dgm:prSet/>
      <dgm:spPr/>
      <dgm:t>
        <a:bodyPr/>
        <a:lstStyle/>
        <a:p>
          <a:endParaRPr lang="en-US"/>
        </a:p>
      </dgm:t>
    </dgm:pt>
    <dgm:pt modelId="{19BDF495-9CDD-4022-8789-555617A130B6}" type="sibTrans" cxnId="{441D82F1-C279-455A-921F-6A8727F2B0F7}">
      <dgm:prSet/>
      <dgm:spPr/>
      <dgm:t>
        <a:bodyPr/>
        <a:lstStyle/>
        <a:p>
          <a:endParaRPr lang="en-US"/>
        </a:p>
      </dgm:t>
    </dgm:pt>
    <dgm:pt modelId="{6869D820-285E-43B9-A120-97D535D6360A}">
      <dgm:prSet phldrT="[Text]"/>
      <dgm:spPr/>
      <dgm:t>
        <a:bodyPr/>
        <a:lstStyle/>
        <a:p>
          <a:r>
            <a:rPr lang="en-US" dirty="0"/>
            <a:t>1989</a:t>
          </a:r>
        </a:p>
      </dgm:t>
    </dgm:pt>
    <dgm:pt modelId="{731D4BA5-A2C0-47B7-AE8D-0ACB1FD3E556}" type="parTrans" cxnId="{BD1E3731-1788-4F70-8273-99514FE13FD9}">
      <dgm:prSet/>
      <dgm:spPr/>
      <dgm:t>
        <a:bodyPr/>
        <a:lstStyle/>
        <a:p>
          <a:endParaRPr lang="en-US"/>
        </a:p>
      </dgm:t>
    </dgm:pt>
    <dgm:pt modelId="{F0A9CCE5-92C1-47E6-977A-916E919D377A}" type="sibTrans" cxnId="{BD1E3731-1788-4F70-8273-99514FE13FD9}">
      <dgm:prSet/>
      <dgm:spPr/>
      <dgm:t>
        <a:bodyPr/>
        <a:lstStyle/>
        <a:p>
          <a:endParaRPr lang="en-US"/>
        </a:p>
      </dgm:t>
    </dgm:pt>
    <dgm:pt modelId="{4D5907FB-A244-4310-B764-D15AB72BCF9B}">
      <dgm:prSet phldrT="[Text]"/>
      <dgm:spPr/>
      <dgm:t>
        <a:bodyPr/>
        <a:lstStyle/>
        <a:p>
          <a:r>
            <a:rPr lang="en-US" dirty="0" err="1"/>
            <a:t>LMBench</a:t>
          </a:r>
          <a:endParaRPr lang="en-US" dirty="0"/>
        </a:p>
      </dgm:t>
    </dgm:pt>
    <dgm:pt modelId="{3CF7328A-AA47-409B-B26A-B162006BC392}" type="parTrans" cxnId="{CC703F49-884C-4910-A1CC-634FD721ECDD}">
      <dgm:prSet/>
      <dgm:spPr/>
      <dgm:t>
        <a:bodyPr/>
        <a:lstStyle/>
        <a:p>
          <a:endParaRPr lang="en-US"/>
        </a:p>
      </dgm:t>
    </dgm:pt>
    <dgm:pt modelId="{7063EC83-62EC-4E5A-8832-16B07C28D38A}" type="sibTrans" cxnId="{CC703F49-884C-4910-A1CC-634FD721ECDD}">
      <dgm:prSet/>
      <dgm:spPr/>
      <dgm:t>
        <a:bodyPr/>
        <a:lstStyle/>
        <a:p>
          <a:endParaRPr lang="en-US"/>
        </a:p>
      </dgm:t>
    </dgm:pt>
    <dgm:pt modelId="{5A8A481A-E979-443E-BCE8-29EEE61016EF}">
      <dgm:prSet phldrT="[Text]"/>
      <dgm:spPr/>
      <dgm:t>
        <a:bodyPr/>
        <a:lstStyle/>
        <a:p>
          <a:r>
            <a:rPr lang="en-US" dirty="0"/>
            <a:t>System Calls</a:t>
          </a:r>
        </a:p>
      </dgm:t>
    </dgm:pt>
    <dgm:pt modelId="{A2412CA6-517A-4339-B2AC-AA22B01BD64F}" type="parTrans" cxnId="{7BB62129-F2F3-4202-B362-5750011412B9}">
      <dgm:prSet/>
      <dgm:spPr/>
      <dgm:t>
        <a:bodyPr/>
        <a:lstStyle/>
        <a:p>
          <a:endParaRPr lang="en-US"/>
        </a:p>
      </dgm:t>
    </dgm:pt>
    <dgm:pt modelId="{EC54B513-D4E1-4EAF-A56A-253D64B279FE}" type="sibTrans" cxnId="{7BB62129-F2F3-4202-B362-5750011412B9}">
      <dgm:prSet/>
      <dgm:spPr/>
      <dgm:t>
        <a:bodyPr/>
        <a:lstStyle/>
        <a:p>
          <a:endParaRPr lang="en-US"/>
        </a:p>
      </dgm:t>
    </dgm:pt>
    <dgm:pt modelId="{98AF7A04-9BED-4DA2-A0F2-E4803D9C2C37}">
      <dgm:prSet phldrT="[Text]"/>
      <dgm:spPr/>
      <dgm:t>
        <a:bodyPr/>
        <a:lstStyle/>
        <a:p>
          <a:r>
            <a:rPr lang="en-US" dirty="0"/>
            <a:t>1996</a:t>
          </a:r>
        </a:p>
      </dgm:t>
    </dgm:pt>
    <dgm:pt modelId="{0F0716FC-4780-4C0B-9EC8-EDEE64241629}" type="parTrans" cxnId="{3408FACD-28DA-4CB7-BC0F-C782251CCCAF}">
      <dgm:prSet/>
      <dgm:spPr/>
      <dgm:t>
        <a:bodyPr/>
        <a:lstStyle/>
        <a:p>
          <a:endParaRPr lang="en-US"/>
        </a:p>
      </dgm:t>
    </dgm:pt>
    <dgm:pt modelId="{E7A62C5B-87A5-431F-827F-D2B6778AFBDA}" type="sibTrans" cxnId="{3408FACD-28DA-4CB7-BC0F-C782251CCCAF}">
      <dgm:prSet/>
      <dgm:spPr/>
      <dgm:t>
        <a:bodyPr/>
        <a:lstStyle/>
        <a:p>
          <a:endParaRPr lang="en-US"/>
        </a:p>
      </dgm:t>
    </dgm:pt>
    <dgm:pt modelId="{1E94757B-8308-4A67-B9AA-414ACB26C8BD}" type="pres">
      <dgm:prSet presAssocID="{E2DA2A96-362A-421B-9CC4-6B2FA34EF7DE}" presName="Name0" presStyleCnt="0">
        <dgm:presLayoutVars>
          <dgm:dir/>
          <dgm:animLvl val="lvl"/>
          <dgm:resizeHandles val="exact"/>
        </dgm:presLayoutVars>
      </dgm:prSet>
      <dgm:spPr/>
    </dgm:pt>
    <dgm:pt modelId="{C54F8A18-2967-44B8-8308-F096D013FE5D}" type="pres">
      <dgm:prSet presAssocID="{E2DA2A96-362A-421B-9CC4-6B2FA34EF7DE}" presName="tSp" presStyleCnt="0"/>
      <dgm:spPr/>
    </dgm:pt>
    <dgm:pt modelId="{F898B3FB-26A7-4778-BC6B-C4BEF65FB1C2}" type="pres">
      <dgm:prSet presAssocID="{E2DA2A96-362A-421B-9CC4-6B2FA34EF7DE}" presName="bSp" presStyleCnt="0"/>
      <dgm:spPr/>
    </dgm:pt>
    <dgm:pt modelId="{8830B056-BD77-4AD0-8404-660F99B7D5FC}" type="pres">
      <dgm:prSet presAssocID="{E2DA2A96-362A-421B-9CC4-6B2FA34EF7DE}" presName="process" presStyleCnt="0"/>
      <dgm:spPr/>
    </dgm:pt>
    <dgm:pt modelId="{DF9C74A5-41A4-4294-B9AC-E478F2A1A214}" type="pres">
      <dgm:prSet presAssocID="{17EF37A4-1F93-4C44-A6B8-713C9B7DB0BB}" presName="composite1" presStyleCnt="0"/>
      <dgm:spPr/>
    </dgm:pt>
    <dgm:pt modelId="{B617494D-EC53-49B3-93C8-7DBC47B98725}" type="pres">
      <dgm:prSet presAssocID="{17EF37A4-1F93-4C44-A6B8-713C9B7DB0BB}" presName="dummyNode1" presStyleLbl="node1" presStyleIdx="0" presStyleCnt="4"/>
      <dgm:spPr/>
    </dgm:pt>
    <dgm:pt modelId="{482D1DE3-91B8-4FF7-B693-80A0D0800DDC}" type="pres">
      <dgm:prSet presAssocID="{17EF37A4-1F93-4C44-A6B8-713C9B7DB0BB}" presName="childNode1" presStyleLbl="bgAcc1" presStyleIdx="0" presStyleCnt="4">
        <dgm:presLayoutVars>
          <dgm:bulletEnabled val="1"/>
        </dgm:presLayoutVars>
      </dgm:prSet>
      <dgm:spPr/>
    </dgm:pt>
    <dgm:pt modelId="{4FED8188-4455-447E-A970-80EA4D5F92D6}" type="pres">
      <dgm:prSet presAssocID="{17EF37A4-1F93-4C44-A6B8-713C9B7DB0BB}" presName="childNode1tx" presStyleLbl="bgAcc1" presStyleIdx="0" presStyleCnt="4">
        <dgm:presLayoutVars>
          <dgm:bulletEnabled val="1"/>
        </dgm:presLayoutVars>
      </dgm:prSet>
      <dgm:spPr/>
    </dgm:pt>
    <dgm:pt modelId="{1A9C9EBE-EEE2-4EDE-996E-F75B86AB4498}" type="pres">
      <dgm:prSet presAssocID="{17EF37A4-1F93-4C44-A6B8-713C9B7DB0B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ED1FD1CD-DBCE-4C1D-B9AB-2C24DFB59D1D}" type="pres">
      <dgm:prSet presAssocID="{17EF37A4-1F93-4C44-A6B8-713C9B7DB0BB}" presName="connSite1" presStyleCnt="0"/>
      <dgm:spPr/>
    </dgm:pt>
    <dgm:pt modelId="{0C9D83EB-94AD-496F-8EF9-1F11445B4D50}" type="pres">
      <dgm:prSet presAssocID="{47B09E60-AF1B-4AD5-A75D-60E705158C90}" presName="Name9" presStyleLbl="sibTrans2D1" presStyleIdx="0" presStyleCnt="3"/>
      <dgm:spPr/>
    </dgm:pt>
    <dgm:pt modelId="{28181C9E-41FF-4D82-B289-2F1EE894A899}" type="pres">
      <dgm:prSet presAssocID="{B16CF132-1C4D-47FB-9E44-506359E892B3}" presName="composite2" presStyleCnt="0"/>
      <dgm:spPr/>
    </dgm:pt>
    <dgm:pt modelId="{9F8785F4-578A-4D90-8E9C-5D2EF9A94B72}" type="pres">
      <dgm:prSet presAssocID="{B16CF132-1C4D-47FB-9E44-506359E892B3}" presName="dummyNode2" presStyleLbl="node1" presStyleIdx="0" presStyleCnt="4"/>
      <dgm:spPr/>
    </dgm:pt>
    <dgm:pt modelId="{243DC52D-3E86-4339-868A-B7FD380FDFE9}" type="pres">
      <dgm:prSet presAssocID="{B16CF132-1C4D-47FB-9E44-506359E892B3}" presName="childNode2" presStyleLbl="bgAcc1" presStyleIdx="1" presStyleCnt="4">
        <dgm:presLayoutVars>
          <dgm:bulletEnabled val="1"/>
        </dgm:presLayoutVars>
      </dgm:prSet>
      <dgm:spPr/>
    </dgm:pt>
    <dgm:pt modelId="{CAD11475-192E-4901-819B-C075B4F03EED}" type="pres">
      <dgm:prSet presAssocID="{B16CF132-1C4D-47FB-9E44-506359E892B3}" presName="childNode2tx" presStyleLbl="bgAcc1" presStyleIdx="1" presStyleCnt="4">
        <dgm:presLayoutVars>
          <dgm:bulletEnabled val="1"/>
        </dgm:presLayoutVars>
      </dgm:prSet>
      <dgm:spPr/>
    </dgm:pt>
    <dgm:pt modelId="{D193A8E4-3E0B-4029-A6F5-9EC8647700D5}" type="pres">
      <dgm:prSet presAssocID="{B16CF132-1C4D-47FB-9E44-506359E892B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309CF75A-5E06-4CB5-8B7A-8E98D21F3571}" type="pres">
      <dgm:prSet presAssocID="{B16CF132-1C4D-47FB-9E44-506359E892B3}" presName="connSite2" presStyleCnt="0"/>
      <dgm:spPr/>
    </dgm:pt>
    <dgm:pt modelId="{3FE16F7E-590C-491D-8146-3FFDD33A65F5}" type="pres">
      <dgm:prSet presAssocID="{C8FE70EC-412D-4078-BE2D-9E9BFD2B6234}" presName="Name18" presStyleLbl="sibTrans2D1" presStyleIdx="1" presStyleCnt="3"/>
      <dgm:spPr/>
    </dgm:pt>
    <dgm:pt modelId="{7573C56A-511C-491C-B934-D29D8610505C}" type="pres">
      <dgm:prSet presAssocID="{4D5907FB-A244-4310-B764-D15AB72BCF9B}" presName="composite1" presStyleCnt="0"/>
      <dgm:spPr/>
    </dgm:pt>
    <dgm:pt modelId="{9DAA28CA-8B13-4601-95FF-76F102490444}" type="pres">
      <dgm:prSet presAssocID="{4D5907FB-A244-4310-B764-D15AB72BCF9B}" presName="dummyNode1" presStyleLbl="node1" presStyleIdx="1" presStyleCnt="4"/>
      <dgm:spPr/>
    </dgm:pt>
    <dgm:pt modelId="{181B22EE-E966-4A0C-BFBC-D1A0C9B0FC96}" type="pres">
      <dgm:prSet presAssocID="{4D5907FB-A244-4310-B764-D15AB72BCF9B}" presName="childNode1" presStyleLbl="bgAcc1" presStyleIdx="2" presStyleCnt="4">
        <dgm:presLayoutVars>
          <dgm:bulletEnabled val="1"/>
        </dgm:presLayoutVars>
      </dgm:prSet>
      <dgm:spPr/>
    </dgm:pt>
    <dgm:pt modelId="{84F07D81-FC6D-4CA7-B92E-B4D87CA7F4C3}" type="pres">
      <dgm:prSet presAssocID="{4D5907FB-A244-4310-B764-D15AB72BCF9B}" presName="childNode1tx" presStyleLbl="bgAcc1" presStyleIdx="2" presStyleCnt="4">
        <dgm:presLayoutVars>
          <dgm:bulletEnabled val="1"/>
        </dgm:presLayoutVars>
      </dgm:prSet>
      <dgm:spPr/>
    </dgm:pt>
    <dgm:pt modelId="{667A5E4E-202A-473D-8562-1CD72D3FCA8E}" type="pres">
      <dgm:prSet presAssocID="{4D5907FB-A244-4310-B764-D15AB72BCF9B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DEF0D6F9-1D28-478F-8CB1-764C077217E4}" type="pres">
      <dgm:prSet presAssocID="{4D5907FB-A244-4310-B764-D15AB72BCF9B}" presName="connSite1" presStyleCnt="0"/>
      <dgm:spPr/>
    </dgm:pt>
    <dgm:pt modelId="{91EAF14F-B5CF-45BA-9C8D-363FDCD31AB4}" type="pres">
      <dgm:prSet presAssocID="{7063EC83-62EC-4E5A-8832-16B07C28D38A}" presName="Name9" presStyleLbl="sibTrans2D1" presStyleIdx="2" presStyleCnt="3"/>
      <dgm:spPr/>
    </dgm:pt>
    <dgm:pt modelId="{7411716D-8F15-412A-9744-B1EF222DF0C9}" type="pres">
      <dgm:prSet presAssocID="{DAA67929-0AEF-4A2E-AD1A-4E554DFDB7C3}" presName="composite2" presStyleCnt="0"/>
      <dgm:spPr/>
    </dgm:pt>
    <dgm:pt modelId="{9DB02DDF-6044-4245-99DE-6A582CF59A11}" type="pres">
      <dgm:prSet presAssocID="{DAA67929-0AEF-4A2E-AD1A-4E554DFDB7C3}" presName="dummyNode2" presStyleLbl="node1" presStyleIdx="2" presStyleCnt="4"/>
      <dgm:spPr/>
    </dgm:pt>
    <dgm:pt modelId="{3B578364-FDEE-4298-BEA9-AD981F99E7D8}" type="pres">
      <dgm:prSet presAssocID="{DAA67929-0AEF-4A2E-AD1A-4E554DFDB7C3}" presName="childNode2" presStyleLbl="bgAcc1" presStyleIdx="3" presStyleCnt="4">
        <dgm:presLayoutVars>
          <dgm:bulletEnabled val="1"/>
        </dgm:presLayoutVars>
      </dgm:prSet>
      <dgm:spPr/>
    </dgm:pt>
    <dgm:pt modelId="{5F6C22FF-C42D-4925-846F-3F1237562586}" type="pres">
      <dgm:prSet presAssocID="{DAA67929-0AEF-4A2E-AD1A-4E554DFDB7C3}" presName="childNode2tx" presStyleLbl="bgAcc1" presStyleIdx="3" presStyleCnt="4">
        <dgm:presLayoutVars>
          <dgm:bulletEnabled val="1"/>
        </dgm:presLayoutVars>
      </dgm:prSet>
      <dgm:spPr/>
    </dgm:pt>
    <dgm:pt modelId="{3FA57C5A-7E8E-48E6-8C1B-2180602E1841}" type="pres">
      <dgm:prSet presAssocID="{DAA67929-0AEF-4A2E-AD1A-4E554DFDB7C3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7F8690F3-2A0E-4223-9C11-72BAB769C856}" type="pres">
      <dgm:prSet presAssocID="{DAA67929-0AEF-4A2E-AD1A-4E554DFDB7C3}" presName="connSite2" presStyleCnt="0"/>
      <dgm:spPr/>
    </dgm:pt>
  </dgm:ptLst>
  <dgm:cxnLst>
    <dgm:cxn modelId="{50073901-0D49-4297-9895-9B9F165C4017}" type="presOf" srcId="{7063EC83-62EC-4E5A-8832-16B07C28D38A}" destId="{91EAF14F-B5CF-45BA-9C8D-363FDCD31AB4}" srcOrd="0" destOrd="0" presId="urn:microsoft.com/office/officeart/2005/8/layout/hProcess4"/>
    <dgm:cxn modelId="{1D36A70F-C6E6-495F-BF6E-FF09DF7567D4}" srcId="{DAA67929-0AEF-4A2E-AD1A-4E554DFDB7C3}" destId="{8A3BE12F-A1B6-4D2C-8E5A-6E600533F909}" srcOrd="0" destOrd="0" parTransId="{F4FCF461-3FE7-4E36-8A3F-356A7E794A7D}" sibTransId="{10F59222-EEE1-4397-A9E0-ADED163F4A4A}"/>
    <dgm:cxn modelId="{0E45001A-E609-4797-91D9-BD46D031AC4C}" type="presOf" srcId="{5A8A481A-E979-443E-BCE8-29EEE61016EF}" destId="{181B22EE-E966-4A0C-BFBC-D1A0C9B0FC96}" srcOrd="0" destOrd="0" presId="urn:microsoft.com/office/officeart/2005/8/layout/hProcess4"/>
    <dgm:cxn modelId="{5E44831D-398C-4248-9777-0170D56CC8E7}" type="presOf" srcId="{45450C60-802F-45CA-AE1E-B0FACA8D2898}" destId="{3B578364-FDEE-4298-BEA9-AD981F99E7D8}" srcOrd="0" destOrd="1" presId="urn:microsoft.com/office/officeart/2005/8/layout/hProcess4"/>
    <dgm:cxn modelId="{0819DC22-08F3-4919-BE02-1EC9EC8E6E50}" srcId="{E2DA2A96-362A-421B-9CC4-6B2FA34EF7DE}" destId="{B16CF132-1C4D-47FB-9E44-506359E892B3}" srcOrd="1" destOrd="0" parTransId="{7EDB97B0-EF60-4865-82B6-B36CE753DE33}" sibTransId="{C8FE70EC-412D-4078-BE2D-9E9BFD2B6234}"/>
    <dgm:cxn modelId="{B7A51726-9B81-4BA3-A21D-AE0D2BE1C940}" type="presOf" srcId="{10B584F5-AF00-4593-91BE-F40BF14F1E36}" destId="{243DC52D-3E86-4339-868A-B7FD380FDFE9}" srcOrd="0" destOrd="0" presId="urn:microsoft.com/office/officeart/2005/8/layout/hProcess4"/>
    <dgm:cxn modelId="{16B5CB27-6416-49C6-8CBC-E11CB4B8746A}" type="presOf" srcId="{8A3BE12F-A1B6-4D2C-8E5A-6E600533F909}" destId="{3B578364-FDEE-4298-BEA9-AD981F99E7D8}" srcOrd="0" destOrd="0" presId="urn:microsoft.com/office/officeart/2005/8/layout/hProcess4"/>
    <dgm:cxn modelId="{7BB62129-F2F3-4202-B362-5750011412B9}" srcId="{4D5907FB-A244-4310-B764-D15AB72BCF9B}" destId="{5A8A481A-E979-443E-BCE8-29EEE61016EF}" srcOrd="0" destOrd="0" parTransId="{A2412CA6-517A-4339-B2AC-AA22B01BD64F}" sibTransId="{EC54B513-D4E1-4EAF-A56A-253D64B279FE}"/>
    <dgm:cxn modelId="{C6B16129-FABA-4194-98AD-7F063D1651C0}" type="presOf" srcId="{10B584F5-AF00-4593-91BE-F40BF14F1E36}" destId="{CAD11475-192E-4901-819B-C075B4F03EED}" srcOrd="1" destOrd="0" presId="urn:microsoft.com/office/officeart/2005/8/layout/hProcess4"/>
    <dgm:cxn modelId="{3216202D-A164-4F67-B838-2BEA30B25685}" type="presOf" srcId="{6869D820-285E-43B9-A120-97D535D6360A}" destId="{482D1DE3-91B8-4FF7-B693-80A0D0800DDC}" srcOrd="0" destOrd="1" presId="urn:microsoft.com/office/officeart/2005/8/layout/hProcess4"/>
    <dgm:cxn modelId="{BD1E3731-1788-4F70-8273-99514FE13FD9}" srcId="{17EF37A4-1F93-4C44-A6B8-713C9B7DB0BB}" destId="{6869D820-285E-43B9-A120-97D535D6360A}" srcOrd="1" destOrd="0" parTransId="{731D4BA5-A2C0-47B7-AE8D-0ACB1FD3E556}" sibTransId="{F0A9CCE5-92C1-47E6-977A-916E919D377A}"/>
    <dgm:cxn modelId="{17E11E33-3DB9-4795-8386-B3899DED94FE}" srcId="{E2DA2A96-362A-421B-9CC4-6B2FA34EF7DE}" destId="{17EF37A4-1F93-4C44-A6B8-713C9B7DB0BB}" srcOrd="0" destOrd="0" parTransId="{CD1B49F7-A4B6-4F05-9F34-608A6DC5BD00}" sibTransId="{47B09E60-AF1B-4AD5-A75D-60E705158C90}"/>
    <dgm:cxn modelId="{034E2834-EAD0-4D9F-B380-A8749C6253D5}" type="presOf" srcId="{6869D820-285E-43B9-A120-97D535D6360A}" destId="{4FED8188-4455-447E-A970-80EA4D5F92D6}" srcOrd="1" destOrd="1" presId="urn:microsoft.com/office/officeart/2005/8/layout/hProcess4"/>
    <dgm:cxn modelId="{9337AF40-387C-474D-A4B9-7C7035D2738B}" type="presOf" srcId="{98AF7A04-9BED-4DA2-A0F2-E4803D9C2C37}" destId="{181B22EE-E966-4A0C-BFBC-D1A0C9B0FC96}" srcOrd="0" destOrd="1" presId="urn:microsoft.com/office/officeart/2005/8/layout/hProcess4"/>
    <dgm:cxn modelId="{26C25F5C-5300-4372-B477-4B38C8CCB8C8}" type="presOf" srcId="{98AF7A04-9BED-4DA2-A0F2-E4803D9C2C37}" destId="{84F07D81-FC6D-4CA7-B92E-B4D87CA7F4C3}" srcOrd="1" destOrd="1" presId="urn:microsoft.com/office/officeart/2005/8/layout/hProcess4"/>
    <dgm:cxn modelId="{CC703F49-884C-4910-A1CC-634FD721ECDD}" srcId="{E2DA2A96-362A-421B-9CC4-6B2FA34EF7DE}" destId="{4D5907FB-A244-4310-B764-D15AB72BCF9B}" srcOrd="2" destOrd="0" parTransId="{3CF7328A-AA47-409B-B26A-B162006BC392}" sibTransId="{7063EC83-62EC-4E5A-8832-16B07C28D38A}"/>
    <dgm:cxn modelId="{7E57AC6F-9C38-4B50-816A-2EC4DA646E1F}" type="presOf" srcId="{17EF37A4-1F93-4C44-A6B8-713C9B7DB0BB}" destId="{1A9C9EBE-EEE2-4EDE-996E-F75B86AB4498}" srcOrd="0" destOrd="0" presId="urn:microsoft.com/office/officeart/2005/8/layout/hProcess4"/>
    <dgm:cxn modelId="{F48BCF76-768E-48BF-9D21-8E352B253E8D}" type="presOf" srcId="{C8FE70EC-412D-4078-BE2D-9E9BFD2B6234}" destId="{3FE16F7E-590C-491D-8146-3FFDD33A65F5}" srcOrd="0" destOrd="0" presId="urn:microsoft.com/office/officeart/2005/8/layout/hProcess4"/>
    <dgm:cxn modelId="{01631B7B-8362-473A-ACA1-99A619E230B6}" type="presOf" srcId="{5A8A481A-E979-443E-BCE8-29EEE61016EF}" destId="{84F07D81-FC6D-4CA7-B92E-B4D87CA7F4C3}" srcOrd="1" destOrd="0" presId="urn:microsoft.com/office/officeart/2005/8/layout/hProcess4"/>
    <dgm:cxn modelId="{5AAE867D-4CB6-408F-B648-16C46671C968}" srcId="{DAA67929-0AEF-4A2E-AD1A-4E554DFDB7C3}" destId="{45450C60-802F-45CA-AE1E-B0FACA8D2898}" srcOrd="1" destOrd="0" parTransId="{1FD7AA48-73BB-4A30-805A-3B332F3D2BF8}" sibTransId="{DDD47B4C-3B44-419B-A4F9-C97EF3050DD8}"/>
    <dgm:cxn modelId="{209B289E-5A4C-439C-B3B7-2DB9AE60DE19}" srcId="{B16CF132-1C4D-47FB-9E44-506359E892B3}" destId="{10B584F5-AF00-4593-91BE-F40BF14F1E36}" srcOrd="0" destOrd="0" parTransId="{A72FD0C5-C398-4EDE-8E97-CFE395721243}" sibTransId="{FA0E0573-9F53-4E51-912B-01B3738E24B6}"/>
    <dgm:cxn modelId="{2A786CB6-3605-4A68-BF47-50C3415B127A}" srcId="{B16CF132-1C4D-47FB-9E44-506359E892B3}" destId="{EC6FFF68-AF2C-4EF3-B861-17B72D3B62EE}" srcOrd="1" destOrd="0" parTransId="{9FBAA8A2-67CC-4296-8972-DAF7106E8BD1}" sibTransId="{9889FA51-88E7-403E-956A-58ADEB4BE1C3}"/>
    <dgm:cxn modelId="{0FE641BA-3805-4805-836A-682005D813C7}" type="presOf" srcId="{E2DA2A96-362A-421B-9CC4-6B2FA34EF7DE}" destId="{1E94757B-8308-4A67-B9AA-414ACB26C8BD}" srcOrd="0" destOrd="0" presId="urn:microsoft.com/office/officeart/2005/8/layout/hProcess4"/>
    <dgm:cxn modelId="{496CDBBE-D711-461E-B86E-40ECFC49A9F7}" type="presOf" srcId="{3EDB23BF-4170-48DF-B0C8-7C60C25A8885}" destId="{482D1DE3-91B8-4FF7-B693-80A0D0800DDC}" srcOrd="0" destOrd="0" presId="urn:microsoft.com/office/officeart/2005/8/layout/hProcess4"/>
    <dgm:cxn modelId="{AE61EBC6-16FA-4237-B863-23332D5BE825}" type="presOf" srcId="{45450C60-802F-45CA-AE1E-B0FACA8D2898}" destId="{5F6C22FF-C42D-4925-846F-3F1237562586}" srcOrd="1" destOrd="1" presId="urn:microsoft.com/office/officeart/2005/8/layout/hProcess4"/>
    <dgm:cxn modelId="{154443C8-96BB-488D-B3F7-20E31E430681}" type="presOf" srcId="{47B09E60-AF1B-4AD5-A75D-60E705158C90}" destId="{0C9D83EB-94AD-496F-8EF9-1F11445B4D50}" srcOrd="0" destOrd="0" presId="urn:microsoft.com/office/officeart/2005/8/layout/hProcess4"/>
    <dgm:cxn modelId="{3408FACD-28DA-4CB7-BC0F-C782251CCCAF}" srcId="{4D5907FB-A244-4310-B764-D15AB72BCF9B}" destId="{98AF7A04-9BED-4DA2-A0F2-E4803D9C2C37}" srcOrd="1" destOrd="0" parTransId="{0F0716FC-4780-4C0B-9EC8-EDEE64241629}" sibTransId="{E7A62C5B-87A5-431F-827F-D2B6778AFBDA}"/>
    <dgm:cxn modelId="{DD7758D3-5D25-46EF-BA67-FF61EEB85CC4}" type="presOf" srcId="{EC6FFF68-AF2C-4EF3-B861-17B72D3B62EE}" destId="{CAD11475-192E-4901-819B-C075B4F03EED}" srcOrd="1" destOrd="1" presId="urn:microsoft.com/office/officeart/2005/8/layout/hProcess4"/>
    <dgm:cxn modelId="{46EDB6E2-1F1F-4AC4-B000-A47CB05A4A23}" type="presOf" srcId="{4D5907FB-A244-4310-B764-D15AB72BCF9B}" destId="{667A5E4E-202A-473D-8562-1CD72D3FCA8E}" srcOrd="0" destOrd="0" presId="urn:microsoft.com/office/officeart/2005/8/layout/hProcess4"/>
    <dgm:cxn modelId="{170BCCE7-BB3F-4607-8CE6-D14E067ED4A0}" srcId="{E2DA2A96-362A-421B-9CC4-6B2FA34EF7DE}" destId="{DAA67929-0AEF-4A2E-AD1A-4E554DFDB7C3}" srcOrd="3" destOrd="0" parTransId="{05C18401-8965-4A17-B3F2-7F98CF511194}" sibTransId="{48AFE344-E15E-4134-BD54-AC5C46075BF0}"/>
    <dgm:cxn modelId="{C9CB25ED-CF71-4A38-AFB7-CAFB3E2445A0}" type="presOf" srcId="{DAA67929-0AEF-4A2E-AD1A-4E554DFDB7C3}" destId="{3FA57C5A-7E8E-48E6-8C1B-2180602E1841}" srcOrd="0" destOrd="0" presId="urn:microsoft.com/office/officeart/2005/8/layout/hProcess4"/>
    <dgm:cxn modelId="{E74080F0-7F62-45E0-AB9B-7F3607D7AF42}" type="presOf" srcId="{3EDB23BF-4170-48DF-B0C8-7C60C25A8885}" destId="{4FED8188-4455-447E-A970-80EA4D5F92D6}" srcOrd="1" destOrd="0" presId="urn:microsoft.com/office/officeart/2005/8/layout/hProcess4"/>
    <dgm:cxn modelId="{27053EF1-EB04-4DCD-916E-CDC94DE6F52B}" type="presOf" srcId="{8A3BE12F-A1B6-4D2C-8E5A-6E600533F909}" destId="{5F6C22FF-C42D-4925-846F-3F1237562586}" srcOrd="1" destOrd="0" presId="urn:microsoft.com/office/officeart/2005/8/layout/hProcess4"/>
    <dgm:cxn modelId="{441D82F1-C279-455A-921F-6A8727F2B0F7}" srcId="{17EF37A4-1F93-4C44-A6B8-713C9B7DB0BB}" destId="{3EDB23BF-4170-48DF-B0C8-7C60C25A8885}" srcOrd="0" destOrd="0" parTransId="{1D896845-6F60-4A2B-8DC7-96F7F27C45A0}" sibTransId="{19BDF495-9CDD-4022-8789-555617A130B6}"/>
    <dgm:cxn modelId="{1AAE58F2-7519-40C0-A47F-4F7F0BF4842D}" type="presOf" srcId="{EC6FFF68-AF2C-4EF3-B861-17B72D3B62EE}" destId="{243DC52D-3E86-4339-868A-B7FD380FDFE9}" srcOrd="0" destOrd="1" presId="urn:microsoft.com/office/officeart/2005/8/layout/hProcess4"/>
    <dgm:cxn modelId="{8A1EBAF5-6C1F-4F24-A653-2B5368BAA38C}" type="presOf" srcId="{B16CF132-1C4D-47FB-9E44-506359E892B3}" destId="{D193A8E4-3E0B-4029-A6F5-9EC8647700D5}" srcOrd="0" destOrd="0" presId="urn:microsoft.com/office/officeart/2005/8/layout/hProcess4"/>
    <dgm:cxn modelId="{E6FC8FE6-A447-4C3F-908E-DFB50A337FF4}" type="presParOf" srcId="{1E94757B-8308-4A67-B9AA-414ACB26C8BD}" destId="{C54F8A18-2967-44B8-8308-F096D013FE5D}" srcOrd="0" destOrd="0" presId="urn:microsoft.com/office/officeart/2005/8/layout/hProcess4"/>
    <dgm:cxn modelId="{8EB136A1-0677-491C-8189-10C8BE11CB85}" type="presParOf" srcId="{1E94757B-8308-4A67-B9AA-414ACB26C8BD}" destId="{F898B3FB-26A7-4778-BC6B-C4BEF65FB1C2}" srcOrd="1" destOrd="0" presId="urn:microsoft.com/office/officeart/2005/8/layout/hProcess4"/>
    <dgm:cxn modelId="{E14AD19F-7E89-4EAC-87FA-4B69C0A45F49}" type="presParOf" srcId="{1E94757B-8308-4A67-B9AA-414ACB26C8BD}" destId="{8830B056-BD77-4AD0-8404-660F99B7D5FC}" srcOrd="2" destOrd="0" presId="urn:microsoft.com/office/officeart/2005/8/layout/hProcess4"/>
    <dgm:cxn modelId="{5CB9977E-493C-42F5-ABAF-5CC8271417F3}" type="presParOf" srcId="{8830B056-BD77-4AD0-8404-660F99B7D5FC}" destId="{DF9C74A5-41A4-4294-B9AC-E478F2A1A214}" srcOrd="0" destOrd="0" presId="urn:microsoft.com/office/officeart/2005/8/layout/hProcess4"/>
    <dgm:cxn modelId="{B6221710-C286-4F8F-B08F-2EBB8BCEAB54}" type="presParOf" srcId="{DF9C74A5-41A4-4294-B9AC-E478F2A1A214}" destId="{B617494D-EC53-49B3-93C8-7DBC47B98725}" srcOrd="0" destOrd="0" presId="urn:microsoft.com/office/officeart/2005/8/layout/hProcess4"/>
    <dgm:cxn modelId="{B4530A5D-0943-464B-9461-926C7FD781A6}" type="presParOf" srcId="{DF9C74A5-41A4-4294-B9AC-E478F2A1A214}" destId="{482D1DE3-91B8-4FF7-B693-80A0D0800DDC}" srcOrd="1" destOrd="0" presId="urn:microsoft.com/office/officeart/2005/8/layout/hProcess4"/>
    <dgm:cxn modelId="{8492283E-FBBA-44B0-9CC4-B626F09EB7C2}" type="presParOf" srcId="{DF9C74A5-41A4-4294-B9AC-E478F2A1A214}" destId="{4FED8188-4455-447E-A970-80EA4D5F92D6}" srcOrd="2" destOrd="0" presId="urn:microsoft.com/office/officeart/2005/8/layout/hProcess4"/>
    <dgm:cxn modelId="{A6758C40-7FBE-459E-888F-6B3761EB4089}" type="presParOf" srcId="{DF9C74A5-41A4-4294-B9AC-E478F2A1A214}" destId="{1A9C9EBE-EEE2-4EDE-996E-F75B86AB4498}" srcOrd="3" destOrd="0" presId="urn:microsoft.com/office/officeart/2005/8/layout/hProcess4"/>
    <dgm:cxn modelId="{FAB1662B-DE05-41DF-82F4-C3F3ED59F52F}" type="presParOf" srcId="{DF9C74A5-41A4-4294-B9AC-E478F2A1A214}" destId="{ED1FD1CD-DBCE-4C1D-B9AB-2C24DFB59D1D}" srcOrd="4" destOrd="0" presId="urn:microsoft.com/office/officeart/2005/8/layout/hProcess4"/>
    <dgm:cxn modelId="{F88E60EB-26AA-4ED0-B8CD-C5FC491CDB92}" type="presParOf" srcId="{8830B056-BD77-4AD0-8404-660F99B7D5FC}" destId="{0C9D83EB-94AD-496F-8EF9-1F11445B4D50}" srcOrd="1" destOrd="0" presId="urn:microsoft.com/office/officeart/2005/8/layout/hProcess4"/>
    <dgm:cxn modelId="{41EE3C6F-EE4E-4E78-87EA-942DBA71318B}" type="presParOf" srcId="{8830B056-BD77-4AD0-8404-660F99B7D5FC}" destId="{28181C9E-41FF-4D82-B289-2F1EE894A899}" srcOrd="2" destOrd="0" presId="urn:microsoft.com/office/officeart/2005/8/layout/hProcess4"/>
    <dgm:cxn modelId="{FFA73274-6556-4D0A-9346-39B6E5CECC8A}" type="presParOf" srcId="{28181C9E-41FF-4D82-B289-2F1EE894A899}" destId="{9F8785F4-578A-4D90-8E9C-5D2EF9A94B72}" srcOrd="0" destOrd="0" presId="urn:microsoft.com/office/officeart/2005/8/layout/hProcess4"/>
    <dgm:cxn modelId="{176F3D47-DAB7-41D0-920C-5306E331CF6B}" type="presParOf" srcId="{28181C9E-41FF-4D82-B289-2F1EE894A899}" destId="{243DC52D-3E86-4339-868A-B7FD380FDFE9}" srcOrd="1" destOrd="0" presId="urn:microsoft.com/office/officeart/2005/8/layout/hProcess4"/>
    <dgm:cxn modelId="{1A98E8D1-1F14-4618-9391-7DD1F0A8EC9F}" type="presParOf" srcId="{28181C9E-41FF-4D82-B289-2F1EE894A899}" destId="{CAD11475-192E-4901-819B-C075B4F03EED}" srcOrd="2" destOrd="0" presId="urn:microsoft.com/office/officeart/2005/8/layout/hProcess4"/>
    <dgm:cxn modelId="{E1CDD5E1-F983-4B51-85B6-18E9D45B3201}" type="presParOf" srcId="{28181C9E-41FF-4D82-B289-2F1EE894A899}" destId="{D193A8E4-3E0B-4029-A6F5-9EC8647700D5}" srcOrd="3" destOrd="0" presId="urn:microsoft.com/office/officeart/2005/8/layout/hProcess4"/>
    <dgm:cxn modelId="{02536909-35EC-465F-BCBB-6ACAA6F460CF}" type="presParOf" srcId="{28181C9E-41FF-4D82-B289-2F1EE894A899}" destId="{309CF75A-5E06-4CB5-8B7A-8E98D21F3571}" srcOrd="4" destOrd="0" presId="urn:microsoft.com/office/officeart/2005/8/layout/hProcess4"/>
    <dgm:cxn modelId="{5A3245DC-D310-48A2-9A4A-BDD3788F153E}" type="presParOf" srcId="{8830B056-BD77-4AD0-8404-660F99B7D5FC}" destId="{3FE16F7E-590C-491D-8146-3FFDD33A65F5}" srcOrd="3" destOrd="0" presId="urn:microsoft.com/office/officeart/2005/8/layout/hProcess4"/>
    <dgm:cxn modelId="{8D9FD903-7694-4D4C-8FD8-780D7A66D880}" type="presParOf" srcId="{8830B056-BD77-4AD0-8404-660F99B7D5FC}" destId="{7573C56A-511C-491C-B934-D29D8610505C}" srcOrd="4" destOrd="0" presId="urn:microsoft.com/office/officeart/2005/8/layout/hProcess4"/>
    <dgm:cxn modelId="{8FA794E5-2D13-4D40-AE55-6B7A9E531D97}" type="presParOf" srcId="{7573C56A-511C-491C-B934-D29D8610505C}" destId="{9DAA28CA-8B13-4601-95FF-76F102490444}" srcOrd="0" destOrd="0" presId="urn:microsoft.com/office/officeart/2005/8/layout/hProcess4"/>
    <dgm:cxn modelId="{52944049-D68F-4CBF-A98E-24D7792AD96C}" type="presParOf" srcId="{7573C56A-511C-491C-B934-D29D8610505C}" destId="{181B22EE-E966-4A0C-BFBC-D1A0C9B0FC96}" srcOrd="1" destOrd="0" presId="urn:microsoft.com/office/officeart/2005/8/layout/hProcess4"/>
    <dgm:cxn modelId="{1D1A8B16-CE14-47BB-9B95-C8C8CC939207}" type="presParOf" srcId="{7573C56A-511C-491C-B934-D29D8610505C}" destId="{84F07D81-FC6D-4CA7-B92E-B4D87CA7F4C3}" srcOrd="2" destOrd="0" presId="urn:microsoft.com/office/officeart/2005/8/layout/hProcess4"/>
    <dgm:cxn modelId="{D82464D6-6972-4A87-8F9B-4FAC3BE96D71}" type="presParOf" srcId="{7573C56A-511C-491C-B934-D29D8610505C}" destId="{667A5E4E-202A-473D-8562-1CD72D3FCA8E}" srcOrd="3" destOrd="0" presId="urn:microsoft.com/office/officeart/2005/8/layout/hProcess4"/>
    <dgm:cxn modelId="{3CEDFCBD-3F8D-40EF-AC7C-DF46C4BEB218}" type="presParOf" srcId="{7573C56A-511C-491C-B934-D29D8610505C}" destId="{DEF0D6F9-1D28-478F-8CB1-764C077217E4}" srcOrd="4" destOrd="0" presId="urn:microsoft.com/office/officeart/2005/8/layout/hProcess4"/>
    <dgm:cxn modelId="{91CCF505-B3B0-4B4C-B195-2CE0D1BBCC80}" type="presParOf" srcId="{8830B056-BD77-4AD0-8404-660F99B7D5FC}" destId="{91EAF14F-B5CF-45BA-9C8D-363FDCD31AB4}" srcOrd="5" destOrd="0" presId="urn:microsoft.com/office/officeart/2005/8/layout/hProcess4"/>
    <dgm:cxn modelId="{D21477FD-0C28-4B25-9BBC-4E110632D9BA}" type="presParOf" srcId="{8830B056-BD77-4AD0-8404-660F99B7D5FC}" destId="{7411716D-8F15-412A-9744-B1EF222DF0C9}" srcOrd="6" destOrd="0" presId="urn:microsoft.com/office/officeart/2005/8/layout/hProcess4"/>
    <dgm:cxn modelId="{71DCCEF0-2640-4A06-975B-F994A681407A}" type="presParOf" srcId="{7411716D-8F15-412A-9744-B1EF222DF0C9}" destId="{9DB02DDF-6044-4245-99DE-6A582CF59A11}" srcOrd="0" destOrd="0" presId="urn:microsoft.com/office/officeart/2005/8/layout/hProcess4"/>
    <dgm:cxn modelId="{CA85FD0F-8CE3-4234-A5BE-40C42C028929}" type="presParOf" srcId="{7411716D-8F15-412A-9744-B1EF222DF0C9}" destId="{3B578364-FDEE-4298-BEA9-AD981F99E7D8}" srcOrd="1" destOrd="0" presId="urn:microsoft.com/office/officeart/2005/8/layout/hProcess4"/>
    <dgm:cxn modelId="{FD3E9E48-F810-491B-8B9B-993890237014}" type="presParOf" srcId="{7411716D-8F15-412A-9744-B1EF222DF0C9}" destId="{5F6C22FF-C42D-4925-846F-3F1237562586}" srcOrd="2" destOrd="0" presId="urn:microsoft.com/office/officeart/2005/8/layout/hProcess4"/>
    <dgm:cxn modelId="{AFD7AFAA-4CBF-4884-A53A-F38DD8772339}" type="presParOf" srcId="{7411716D-8F15-412A-9744-B1EF222DF0C9}" destId="{3FA57C5A-7E8E-48E6-8C1B-2180602E1841}" srcOrd="3" destOrd="0" presId="urn:microsoft.com/office/officeart/2005/8/layout/hProcess4"/>
    <dgm:cxn modelId="{C60D3207-FBE5-40AC-B87F-7DE70B46C577}" type="presParOf" srcId="{7411716D-8F15-412A-9744-B1EF222DF0C9}" destId="{7F8690F3-2A0E-4223-9C11-72BAB769C85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E9B48-5C37-49EF-B645-326549A6CE7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C4F05-7B75-4390-A6EC-27A40F4036E6}">
      <dgm:prSet phldrT="[Text]"/>
      <dgm:spPr/>
      <dgm:t>
        <a:bodyPr/>
        <a:lstStyle/>
        <a:p>
          <a:r>
            <a:rPr lang="en-US" dirty="0" err="1"/>
            <a:t>Ligra</a:t>
          </a:r>
          <a:endParaRPr lang="en-US" dirty="0"/>
        </a:p>
      </dgm:t>
    </dgm:pt>
    <dgm:pt modelId="{AE8225CD-53C9-41DF-9772-818779D95C28}" type="parTrans" cxnId="{089FC242-B061-4E24-A337-9867F1B62672}">
      <dgm:prSet/>
      <dgm:spPr/>
      <dgm:t>
        <a:bodyPr/>
        <a:lstStyle/>
        <a:p>
          <a:endParaRPr lang="en-US"/>
        </a:p>
      </dgm:t>
    </dgm:pt>
    <dgm:pt modelId="{E4E51D7E-5A8A-4E47-8C44-FC4A0FFF89B0}" type="sibTrans" cxnId="{089FC242-B061-4E24-A337-9867F1B62672}">
      <dgm:prSet/>
      <dgm:spPr/>
      <dgm:t>
        <a:bodyPr/>
        <a:lstStyle/>
        <a:p>
          <a:endParaRPr lang="en-US"/>
        </a:p>
      </dgm:t>
    </dgm:pt>
    <dgm:pt modelId="{25410A63-1A78-47D1-BCC3-DAA278BA6845}">
      <dgm:prSet phldrT="[Text]"/>
      <dgm:spPr/>
      <dgm:t>
        <a:bodyPr/>
        <a:lstStyle/>
        <a:p>
          <a:r>
            <a:rPr lang="en-US" dirty="0"/>
            <a:t>Memcached</a:t>
          </a:r>
        </a:p>
      </dgm:t>
    </dgm:pt>
    <dgm:pt modelId="{7E4710B2-2D1C-4DBE-9132-410B843C83CA}" type="parTrans" cxnId="{D074EDC4-01B7-47CB-9CD4-F31B185763D5}">
      <dgm:prSet/>
      <dgm:spPr/>
      <dgm:t>
        <a:bodyPr/>
        <a:lstStyle/>
        <a:p>
          <a:endParaRPr lang="en-US"/>
        </a:p>
      </dgm:t>
    </dgm:pt>
    <dgm:pt modelId="{40A12682-4676-4505-9045-5ACE903402DD}" type="sibTrans" cxnId="{D074EDC4-01B7-47CB-9CD4-F31B185763D5}">
      <dgm:prSet/>
      <dgm:spPr/>
      <dgm:t>
        <a:bodyPr/>
        <a:lstStyle/>
        <a:p>
          <a:endParaRPr lang="en-US"/>
        </a:p>
      </dgm:t>
    </dgm:pt>
    <dgm:pt modelId="{A184F13C-9723-48CD-8205-16074AA8070A}">
      <dgm:prSet phldrT="[Text]"/>
      <dgm:spPr/>
      <dgm:t>
        <a:bodyPr/>
        <a:lstStyle/>
        <a:p>
          <a:r>
            <a:rPr lang="en-US" dirty="0"/>
            <a:t>Redis</a:t>
          </a:r>
        </a:p>
      </dgm:t>
    </dgm:pt>
    <dgm:pt modelId="{3044E05E-0AEC-44FE-92B9-8918D7848097}" type="parTrans" cxnId="{67650793-9FF3-492D-B471-878C5129054D}">
      <dgm:prSet/>
      <dgm:spPr/>
      <dgm:t>
        <a:bodyPr/>
        <a:lstStyle/>
        <a:p>
          <a:endParaRPr lang="en-US"/>
        </a:p>
      </dgm:t>
    </dgm:pt>
    <dgm:pt modelId="{2ACC91A6-5980-4337-8990-CB67A74896A4}" type="sibTrans" cxnId="{67650793-9FF3-492D-B471-878C5129054D}">
      <dgm:prSet/>
      <dgm:spPr/>
      <dgm:t>
        <a:bodyPr/>
        <a:lstStyle/>
        <a:p>
          <a:endParaRPr lang="en-US"/>
        </a:p>
      </dgm:t>
    </dgm:pt>
    <dgm:pt modelId="{A2EC858B-C2EB-40F2-A0F9-BB0A71E062AE}">
      <dgm:prSet phldrT="[Text]"/>
      <dgm:spPr/>
      <dgm:t>
        <a:bodyPr/>
        <a:lstStyle/>
        <a:p>
          <a:r>
            <a:rPr lang="en-US" dirty="0"/>
            <a:t>SVM</a:t>
          </a:r>
        </a:p>
      </dgm:t>
    </dgm:pt>
    <dgm:pt modelId="{8CB7AC36-72C9-430D-BEA9-28C21AD78EBB}" type="parTrans" cxnId="{3711B495-68F7-41AE-B22E-648565AE1927}">
      <dgm:prSet/>
      <dgm:spPr/>
      <dgm:t>
        <a:bodyPr/>
        <a:lstStyle/>
        <a:p>
          <a:endParaRPr lang="en-US"/>
        </a:p>
      </dgm:t>
    </dgm:pt>
    <dgm:pt modelId="{226AF577-F633-478B-B0ED-BF4A2CAEC044}" type="sibTrans" cxnId="{3711B495-68F7-41AE-B22E-648565AE1927}">
      <dgm:prSet/>
      <dgm:spPr/>
      <dgm:t>
        <a:bodyPr/>
        <a:lstStyle/>
        <a:p>
          <a:endParaRPr lang="en-US"/>
        </a:p>
      </dgm:t>
    </dgm:pt>
    <dgm:pt modelId="{63B0A4D6-7F12-41E4-8A98-4DFCDF2FB97D}" type="pres">
      <dgm:prSet presAssocID="{DF1E9B48-5C37-49EF-B645-326549A6CE7C}" presName="Name0" presStyleCnt="0">
        <dgm:presLayoutVars>
          <dgm:dir/>
          <dgm:resizeHandles val="exact"/>
        </dgm:presLayoutVars>
      </dgm:prSet>
      <dgm:spPr/>
    </dgm:pt>
    <dgm:pt modelId="{4B2E6B9B-6537-4958-861F-DF0064A242D7}" type="pres">
      <dgm:prSet presAssocID="{93BC4F05-7B75-4390-A6EC-27A40F4036E6}" presName="compNode" presStyleCnt="0"/>
      <dgm:spPr/>
    </dgm:pt>
    <dgm:pt modelId="{5F316CCE-850A-4DC1-BDC0-0A10F3030FC1}" type="pres">
      <dgm:prSet presAssocID="{93BC4F05-7B75-4390-A6EC-27A40F4036E6}" presName="pictRect" presStyleLbl="node1" presStyleIdx="0" presStyleCnt="4" custScaleX="64758" custScaleY="7030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Network with solid fill"/>
        </a:ext>
      </dgm:extLst>
    </dgm:pt>
    <dgm:pt modelId="{A072F61F-944F-4E8B-A635-E1A82EEFE48D}" type="pres">
      <dgm:prSet presAssocID="{93BC4F05-7B75-4390-A6EC-27A40F4036E6}" presName="textRect" presStyleLbl="revTx" presStyleIdx="0" presStyleCnt="4">
        <dgm:presLayoutVars>
          <dgm:bulletEnabled val="1"/>
        </dgm:presLayoutVars>
      </dgm:prSet>
      <dgm:spPr/>
    </dgm:pt>
    <dgm:pt modelId="{65426EBC-62F6-4F35-8F7F-46A0E44D8073}" type="pres">
      <dgm:prSet presAssocID="{E4E51D7E-5A8A-4E47-8C44-FC4A0FFF89B0}" presName="sibTrans" presStyleLbl="sibTrans2D1" presStyleIdx="0" presStyleCnt="0"/>
      <dgm:spPr/>
    </dgm:pt>
    <dgm:pt modelId="{47AF009C-5D87-487A-AFB1-83BF8A3F4225}" type="pres">
      <dgm:prSet presAssocID="{25410A63-1A78-47D1-BCC3-DAA278BA6845}" presName="compNode" presStyleCnt="0"/>
      <dgm:spPr/>
    </dgm:pt>
    <dgm:pt modelId="{B84B0BE0-44C8-4377-BCD1-568611A31B5A}" type="pres">
      <dgm:prSet presAssocID="{25410A63-1A78-47D1-BCC3-DAA278BA6845}" presName="pictRect" presStyleLbl="node1" presStyleIdx="1" presStyleCnt="4" custScaleX="64758" custScaleY="7030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Database outline"/>
        </a:ext>
      </dgm:extLst>
    </dgm:pt>
    <dgm:pt modelId="{89FFAAE0-6776-4469-9FF5-5A7CA7C8849D}" type="pres">
      <dgm:prSet presAssocID="{25410A63-1A78-47D1-BCC3-DAA278BA6845}" presName="textRect" presStyleLbl="revTx" presStyleIdx="1" presStyleCnt="4">
        <dgm:presLayoutVars>
          <dgm:bulletEnabled val="1"/>
        </dgm:presLayoutVars>
      </dgm:prSet>
      <dgm:spPr/>
    </dgm:pt>
    <dgm:pt modelId="{C4F4BAE7-6CFB-448F-937F-3C21810EB9AD}" type="pres">
      <dgm:prSet presAssocID="{40A12682-4676-4505-9045-5ACE903402DD}" presName="sibTrans" presStyleLbl="sibTrans2D1" presStyleIdx="0" presStyleCnt="0"/>
      <dgm:spPr/>
    </dgm:pt>
    <dgm:pt modelId="{D8F27540-1A37-421E-8E55-FC8FD77B9CE7}" type="pres">
      <dgm:prSet presAssocID="{A184F13C-9723-48CD-8205-16074AA8070A}" presName="compNode" presStyleCnt="0"/>
      <dgm:spPr/>
    </dgm:pt>
    <dgm:pt modelId="{12B79CC8-C6FC-4D4D-B63E-52110D641B9C}" type="pres">
      <dgm:prSet presAssocID="{A184F13C-9723-48CD-8205-16074AA8070A}" presName="pictRect" presStyleLbl="node1" presStyleIdx="2" presStyleCnt="4" custScaleX="64758" custScaleY="7030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A7F0FCD5-CCB7-4102-8885-AB3989BC9B58}" type="pres">
      <dgm:prSet presAssocID="{A184F13C-9723-48CD-8205-16074AA8070A}" presName="textRect" presStyleLbl="revTx" presStyleIdx="2" presStyleCnt="4">
        <dgm:presLayoutVars>
          <dgm:bulletEnabled val="1"/>
        </dgm:presLayoutVars>
      </dgm:prSet>
      <dgm:spPr/>
    </dgm:pt>
    <dgm:pt modelId="{B9BB6F5A-B3AC-4F26-9F3B-D39C1D7961C5}" type="pres">
      <dgm:prSet presAssocID="{2ACC91A6-5980-4337-8990-CB67A74896A4}" presName="sibTrans" presStyleLbl="sibTrans2D1" presStyleIdx="0" presStyleCnt="0"/>
      <dgm:spPr/>
    </dgm:pt>
    <dgm:pt modelId="{87030F8A-83B1-4481-A812-5AB21CAE891D}" type="pres">
      <dgm:prSet presAssocID="{A2EC858B-C2EB-40F2-A0F9-BB0A71E062AE}" presName="compNode" presStyleCnt="0"/>
      <dgm:spPr/>
    </dgm:pt>
    <dgm:pt modelId="{B43CC39E-9627-40FF-B5D9-B03457091DB8}" type="pres">
      <dgm:prSet presAssocID="{A2EC858B-C2EB-40F2-A0F9-BB0A71E062AE}" presName="pictRect" presStyleLbl="node1" presStyleIdx="3" presStyleCnt="4" custScaleX="64758" custScaleY="7030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Idea outline"/>
        </a:ext>
      </dgm:extLst>
    </dgm:pt>
    <dgm:pt modelId="{C8482958-BF4C-4655-AFDA-0CE837EEEF99}" type="pres">
      <dgm:prSet presAssocID="{A2EC858B-C2EB-40F2-A0F9-BB0A71E062AE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63C0A925-D06D-4010-ACB6-230AA3517878}" type="presOf" srcId="{93BC4F05-7B75-4390-A6EC-27A40F4036E6}" destId="{A072F61F-944F-4E8B-A635-E1A82EEFE48D}" srcOrd="0" destOrd="0" presId="urn:microsoft.com/office/officeart/2005/8/layout/pList1"/>
    <dgm:cxn modelId="{A1E4D73B-73BF-41C7-88EF-436877C43066}" type="presOf" srcId="{25410A63-1A78-47D1-BCC3-DAA278BA6845}" destId="{89FFAAE0-6776-4469-9FF5-5A7CA7C8849D}" srcOrd="0" destOrd="0" presId="urn:microsoft.com/office/officeart/2005/8/layout/pList1"/>
    <dgm:cxn modelId="{089FC242-B061-4E24-A337-9867F1B62672}" srcId="{DF1E9B48-5C37-49EF-B645-326549A6CE7C}" destId="{93BC4F05-7B75-4390-A6EC-27A40F4036E6}" srcOrd="0" destOrd="0" parTransId="{AE8225CD-53C9-41DF-9772-818779D95C28}" sibTransId="{E4E51D7E-5A8A-4E47-8C44-FC4A0FFF89B0}"/>
    <dgm:cxn modelId="{5636CF6D-819B-4AC2-A714-41DDB8807B45}" type="presOf" srcId="{40A12682-4676-4505-9045-5ACE903402DD}" destId="{C4F4BAE7-6CFB-448F-937F-3C21810EB9AD}" srcOrd="0" destOrd="0" presId="urn:microsoft.com/office/officeart/2005/8/layout/pList1"/>
    <dgm:cxn modelId="{EC4B7E56-26FA-4437-9599-C1A2DA69084C}" type="presOf" srcId="{A184F13C-9723-48CD-8205-16074AA8070A}" destId="{A7F0FCD5-CCB7-4102-8885-AB3989BC9B58}" srcOrd="0" destOrd="0" presId="urn:microsoft.com/office/officeart/2005/8/layout/pList1"/>
    <dgm:cxn modelId="{67650793-9FF3-492D-B471-878C5129054D}" srcId="{DF1E9B48-5C37-49EF-B645-326549A6CE7C}" destId="{A184F13C-9723-48CD-8205-16074AA8070A}" srcOrd="2" destOrd="0" parTransId="{3044E05E-0AEC-44FE-92B9-8918D7848097}" sibTransId="{2ACC91A6-5980-4337-8990-CB67A74896A4}"/>
    <dgm:cxn modelId="{3711B495-68F7-41AE-B22E-648565AE1927}" srcId="{DF1E9B48-5C37-49EF-B645-326549A6CE7C}" destId="{A2EC858B-C2EB-40F2-A0F9-BB0A71E062AE}" srcOrd="3" destOrd="0" parTransId="{8CB7AC36-72C9-430D-BEA9-28C21AD78EBB}" sibTransId="{226AF577-F633-478B-B0ED-BF4A2CAEC044}"/>
    <dgm:cxn modelId="{1FA13EA7-C187-42DF-B42D-DE5CB02220EF}" type="presOf" srcId="{A2EC858B-C2EB-40F2-A0F9-BB0A71E062AE}" destId="{C8482958-BF4C-4655-AFDA-0CE837EEEF99}" srcOrd="0" destOrd="0" presId="urn:microsoft.com/office/officeart/2005/8/layout/pList1"/>
    <dgm:cxn modelId="{D095FFA8-720C-4738-B24E-15122972B389}" type="presOf" srcId="{E4E51D7E-5A8A-4E47-8C44-FC4A0FFF89B0}" destId="{65426EBC-62F6-4F35-8F7F-46A0E44D8073}" srcOrd="0" destOrd="0" presId="urn:microsoft.com/office/officeart/2005/8/layout/pList1"/>
    <dgm:cxn modelId="{422F6FBB-CD84-428D-865D-24F9B54E88C0}" type="presOf" srcId="{2ACC91A6-5980-4337-8990-CB67A74896A4}" destId="{B9BB6F5A-B3AC-4F26-9F3B-D39C1D7961C5}" srcOrd="0" destOrd="0" presId="urn:microsoft.com/office/officeart/2005/8/layout/pList1"/>
    <dgm:cxn modelId="{D074EDC4-01B7-47CB-9CD4-F31B185763D5}" srcId="{DF1E9B48-5C37-49EF-B645-326549A6CE7C}" destId="{25410A63-1A78-47D1-BCC3-DAA278BA6845}" srcOrd="1" destOrd="0" parTransId="{7E4710B2-2D1C-4DBE-9132-410B843C83CA}" sibTransId="{40A12682-4676-4505-9045-5ACE903402DD}"/>
    <dgm:cxn modelId="{DFA1FBF3-0DDC-458A-AD3A-D91241D932EF}" type="presOf" srcId="{DF1E9B48-5C37-49EF-B645-326549A6CE7C}" destId="{63B0A4D6-7F12-41E4-8A98-4DFCDF2FB97D}" srcOrd="0" destOrd="0" presId="urn:microsoft.com/office/officeart/2005/8/layout/pList1"/>
    <dgm:cxn modelId="{0CB9FAA9-C778-47FC-8092-C59BFD2188B9}" type="presParOf" srcId="{63B0A4D6-7F12-41E4-8A98-4DFCDF2FB97D}" destId="{4B2E6B9B-6537-4958-861F-DF0064A242D7}" srcOrd="0" destOrd="0" presId="urn:microsoft.com/office/officeart/2005/8/layout/pList1"/>
    <dgm:cxn modelId="{569610AE-4309-4E0A-AF94-59F6BF613F5E}" type="presParOf" srcId="{4B2E6B9B-6537-4958-861F-DF0064A242D7}" destId="{5F316CCE-850A-4DC1-BDC0-0A10F3030FC1}" srcOrd="0" destOrd="0" presId="urn:microsoft.com/office/officeart/2005/8/layout/pList1"/>
    <dgm:cxn modelId="{AAEB32F5-0A61-4429-99FA-41E40E6E052F}" type="presParOf" srcId="{4B2E6B9B-6537-4958-861F-DF0064A242D7}" destId="{A072F61F-944F-4E8B-A635-E1A82EEFE48D}" srcOrd="1" destOrd="0" presId="urn:microsoft.com/office/officeart/2005/8/layout/pList1"/>
    <dgm:cxn modelId="{C5D68E71-1355-4B39-A078-B7DC716EF599}" type="presParOf" srcId="{63B0A4D6-7F12-41E4-8A98-4DFCDF2FB97D}" destId="{65426EBC-62F6-4F35-8F7F-46A0E44D8073}" srcOrd="1" destOrd="0" presId="urn:microsoft.com/office/officeart/2005/8/layout/pList1"/>
    <dgm:cxn modelId="{91CC529B-665E-4FDC-AE92-4387DA6818DF}" type="presParOf" srcId="{63B0A4D6-7F12-41E4-8A98-4DFCDF2FB97D}" destId="{47AF009C-5D87-487A-AFB1-83BF8A3F4225}" srcOrd="2" destOrd="0" presId="urn:microsoft.com/office/officeart/2005/8/layout/pList1"/>
    <dgm:cxn modelId="{5EF8BA11-AA62-4DE8-B30D-397B7A16DBF7}" type="presParOf" srcId="{47AF009C-5D87-487A-AFB1-83BF8A3F4225}" destId="{B84B0BE0-44C8-4377-BCD1-568611A31B5A}" srcOrd="0" destOrd="0" presId="urn:microsoft.com/office/officeart/2005/8/layout/pList1"/>
    <dgm:cxn modelId="{7E8A9DDF-BE63-41FA-A9B9-78E7130ED427}" type="presParOf" srcId="{47AF009C-5D87-487A-AFB1-83BF8A3F4225}" destId="{89FFAAE0-6776-4469-9FF5-5A7CA7C8849D}" srcOrd="1" destOrd="0" presId="urn:microsoft.com/office/officeart/2005/8/layout/pList1"/>
    <dgm:cxn modelId="{5F8725BF-49AA-4618-BFBF-DF1CA580F6AA}" type="presParOf" srcId="{63B0A4D6-7F12-41E4-8A98-4DFCDF2FB97D}" destId="{C4F4BAE7-6CFB-448F-937F-3C21810EB9AD}" srcOrd="3" destOrd="0" presId="urn:microsoft.com/office/officeart/2005/8/layout/pList1"/>
    <dgm:cxn modelId="{C73CF896-6A39-4128-8A51-58442B3280B5}" type="presParOf" srcId="{63B0A4D6-7F12-41E4-8A98-4DFCDF2FB97D}" destId="{D8F27540-1A37-421E-8E55-FC8FD77B9CE7}" srcOrd="4" destOrd="0" presId="urn:microsoft.com/office/officeart/2005/8/layout/pList1"/>
    <dgm:cxn modelId="{D5DBED0A-8472-491B-8B6C-CE662037F0E3}" type="presParOf" srcId="{D8F27540-1A37-421E-8E55-FC8FD77B9CE7}" destId="{12B79CC8-C6FC-4D4D-B63E-52110D641B9C}" srcOrd="0" destOrd="0" presId="urn:microsoft.com/office/officeart/2005/8/layout/pList1"/>
    <dgm:cxn modelId="{65BC4738-9446-4144-B543-8B8C08CEC71B}" type="presParOf" srcId="{D8F27540-1A37-421E-8E55-FC8FD77B9CE7}" destId="{A7F0FCD5-CCB7-4102-8885-AB3989BC9B58}" srcOrd="1" destOrd="0" presId="urn:microsoft.com/office/officeart/2005/8/layout/pList1"/>
    <dgm:cxn modelId="{2D0BF439-2625-419B-A979-ECDEFC71EF87}" type="presParOf" srcId="{63B0A4D6-7F12-41E4-8A98-4DFCDF2FB97D}" destId="{B9BB6F5A-B3AC-4F26-9F3B-D39C1D7961C5}" srcOrd="5" destOrd="0" presId="urn:microsoft.com/office/officeart/2005/8/layout/pList1"/>
    <dgm:cxn modelId="{5952B9C6-935C-4755-BF88-B806C104089C}" type="presParOf" srcId="{63B0A4D6-7F12-41E4-8A98-4DFCDF2FB97D}" destId="{87030F8A-83B1-4481-A812-5AB21CAE891D}" srcOrd="6" destOrd="0" presId="urn:microsoft.com/office/officeart/2005/8/layout/pList1"/>
    <dgm:cxn modelId="{8F834483-E7FA-46CD-86A3-7802893A8A76}" type="presParOf" srcId="{87030F8A-83B1-4481-A812-5AB21CAE891D}" destId="{B43CC39E-9627-40FF-B5D9-B03457091DB8}" srcOrd="0" destOrd="0" presId="urn:microsoft.com/office/officeart/2005/8/layout/pList1"/>
    <dgm:cxn modelId="{5100B9F2-4501-4F63-83B9-1048BCA7BCAC}" type="presParOf" srcId="{87030F8A-83B1-4481-A812-5AB21CAE891D}" destId="{C8482958-BF4C-4655-AFDA-0CE837EEEF9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0C73E-5646-4AAC-931B-820DE80A07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3CC5C-AFA8-428E-8A64-F35A7163B2E9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50E29DFA-60F1-458E-BD5C-5361DF65F2C6}" type="parTrans" cxnId="{5BD06399-70EE-40F8-B004-82602C8944F3}">
      <dgm:prSet/>
      <dgm:spPr/>
      <dgm:t>
        <a:bodyPr/>
        <a:lstStyle/>
        <a:p>
          <a:endParaRPr lang="en-US"/>
        </a:p>
      </dgm:t>
    </dgm:pt>
    <dgm:pt modelId="{885162C7-B852-40F3-B012-1C758460F25B}" type="sibTrans" cxnId="{5BD06399-70EE-40F8-B004-82602C8944F3}">
      <dgm:prSet/>
      <dgm:spPr/>
      <dgm:t>
        <a:bodyPr/>
        <a:lstStyle/>
        <a:p>
          <a:endParaRPr lang="en-US"/>
        </a:p>
      </dgm:t>
    </dgm:pt>
    <dgm:pt modelId="{654430A1-3DF8-49D5-9003-8BC7244B4FB4}">
      <dgm:prSet/>
      <dgm:spPr/>
      <dgm:t>
        <a:bodyPr/>
        <a:lstStyle/>
        <a:p>
          <a:r>
            <a:rPr lang="en-US"/>
            <a:t>Phase changes</a:t>
          </a:r>
        </a:p>
      </dgm:t>
    </dgm:pt>
    <dgm:pt modelId="{B259C180-5796-40CC-B8A9-81E64AAD40E4}" type="parTrans" cxnId="{7D723C3F-44F8-427A-B920-F0B6C1453278}">
      <dgm:prSet/>
      <dgm:spPr/>
      <dgm:t>
        <a:bodyPr/>
        <a:lstStyle/>
        <a:p>
          <a:endParaRPr lang="en-US"/>
        </a:p>
      </dgm:t>
    </dgm:pt>
    <dgm:pt modelId="{2FE55171-D3F3-48B7-83F2-1137FBAC866E}" type="sibTrans" cxnId="{7D723C3F-44F8-427A-B920-F0B6C1453278}">
      <dgm:prSet/>
      <dgm:spPr/>
      <dgm:t>
        <a:bodyPr/>
        <a:lstStyle/>
        <a:p>
          <a:endParaRPr lang="en-US"/>
        </a:p>
      </dgm:t>
    </dgm:pt>
    <dgm:pt modelId="{D4CED59A-BDE5-4632-81BD-C839EB663727}">
      <dgm:prSet/>
      <dgm:spPr/>
      <dgm:t>
        <a:bodyPr/>
        <a:lstStyle/>
        <a:p>
          <a:r>
            <a:rPr lang="en-US"/>
            <a:t>Coverage</a:t>
          </a:r>
        </a:p>
      </dgm:t>
    </dgm:pt>
    <dgm:pt modelId="{20A07662-6CC0-44ED-A5D9-046894BA8FEC}" type="parTrans" cxnId="{FB14BB41-DAC4-4DC1-8621-7439B0572A9D}">
      <dgm:prSet/>
      <dgm:spPr/>
      <dgm:t>
        <a:bodyPr/>
        <a:lstStyle/>
        <a:p>
          <a:endParaRPr lang="en-US"/>
        </a:p>
      </dgm:t>
    </dgm:pt>
    <dgm:pt modelId="{1D11AFD9-F14C-4F6E-980A-CDD43E7303A1}" type="sibTrans" cxnId="{FB14BB41-DAC4-4DC1-8621-7439B0572A9D}">
      <dgm:prSet/>
      <dgm:spPr/>
      <dgm:t>
        <a:bodyPr/>
        <a:lstStyle/>
        <a:p>
          <a:endParaRPr lang="en-US"/>
        </a:p>
      </dgm:t>
    </dgm:pt>
    <dgm:pt modelId="{81CDFA4C-5714-49AE-8513-271E36E98C5D}">
      <dgm:prSet/>
      <dgm:spPr/>
      <dgm:t>
        <a:bodyPr/>
        <a:lstStyle/>
        <a:p>
          <a:r>
            <a:rPr lang="en-US"/>
            <a:t>Spread</a:t>
          </a:r>
        </a:p>
      </dgm:t>
    </dgm:pt>
    <dgm:pt modelId="{0B865DA1-F454-4FC2-8673-B75DB8CC1E94}" type="parTrans" cxnId="{60116F2E-4254-4198-A137-2DBD20450C42}">
      <dgm:prSet/>
      <dgm:spPr/>
      <dgm:t>
        <a:bodyPr/>
        <a:lstStyle/>
        <a:p>
          <a:endParaRPr lang="en-US"/>
        </a:p>
      </dgm:t>
    </dgm:pt>
    <dgm:pt modelId="{0263B767-A8FA-47B8-99F4-AE8F60060734}" type="sibTrans" cxnId="{60116F2E-4254-4198-A137-2DBD20450C42}">
      <dgm:prSet/>
      <dgm:spPr/>
      <dgm:t>
        <a:bodyPr/>
        <a:lstStyle/>
        <a:p>
          <a:endParaRPr lang="en-US"/>
        </a:p>
      </dgm:t>
    </dgm:pt>
    <dgm:pt modelId="{02D839B4-FCB6-496F-96E7-EFD956BD96CE}" type="pres">
      <dgm:prSet presAssocID="{4B80C73E-5646-4AAC-931B-820DE80A07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00A9A1-D9BA-424A-B394-B64036A4EDB6}" type="pres">
      <dgm:prSet presAssocID="{75D3CC5C-AFA8-428E-8A64-F35A7163B2E9}" presName="hierRoot1" presStyleCnt="0"/>
      <dgm:spPr/>
    </dgm:pt>
    <dgm:pt modelId="{31A28457-CDA7-49B4-A9AA-0D0E2C4BA0D2}" type="pres">
      <dgm:prSet presAssocID="{75D3CC5C-AFA8-428E-8A64-F35A7163B2E9}" presName="composite" presStyleCnt="0"/>
      <dgm:spPr/>
    </dgm:pt>
    <dgm:pt modelId="{4441F1E8-DA8B-4255-8D34-09DBD018FF3A}" type="pres">
      <dgm:prSet presAssocID="{75D3CC5C-AFA8-428E-8A64-F35A7163B2E9}" presName="background" presStyleLbl="node0" presStyleIdx="0" presStyleCnt="4"/>
      <dgm:spPr/>
    </dgm:pt>
    <dgm:pt modelId="{1429592D-B6E8-430B-A545-0E8D62EF12E6}" type="pres">
      <dgm:prSet presAssocID="{75D3CC5C-AFA8-428E-8A64-F35A7163B2E9}" presName="text" presStyleLbl="fgAcc0" presStyleIdx="0" presStyleCnt="4">
        <dgm:presLayoutVars>
          <dgm:chPref val="3"/>
        </dgm:presLayoutVars>
      </dgm:prSet>
      <dgm:spPr/>
    </dgm:pt>
    <dgm:pt modelId="{4BFE8DB4-8CAC-445B-B003-9F3EB3F773F2}" type="pres">
      <dgm:prSet presAssocID="{75D3CC5C-AFA8-428E-8A64-F35A7163B2E9}" presName="hierChild2" presStyleCnt="0"/>
      <dgm:spPr/>
    </dgm:pt>
    <dgm:pt modelId="{7A931435-B13E-49B5-98E4-A95E90035A27}" type="pres">
      <dgm:prSet presAssocID="{654430A1-3DF8-49D5-9003-8BC7244B4FB4}" presName="hierRoot1" presStyleCnt="0"/>
      <dgm:spPr/>
    </dgm:pt>
    <dgm:pt modelId="{170BD082-1DD3-4690-867C-84783B131662}" type="pres">
      <dgm:prSet presAssocID="{654430A1-3DF8-49D5-9003-8BC7244B4FB4}" presName="composite" presStyleCnt="0"/>
      <dgm:spPr/>
    </dgm:pt>
    <dgm:pt modelId="{1A5251C3-3FBF-41A9-A3B1-3D94424F5AE5}" type="pres">
      <dgm:prSet presAssocID="{654430A1-3DF8-49D5-9003-8BC7244B4FB4}" presName="background" presStyleLbl="node0" presStyleIdx="1" presStyleCnt="4"/>
      <dgm:spPr/>
    </dgm:pt>
    <dgm:pt modelId="{9B412A8A-F7EB-4615-A219-4A4938553098}" type="pres">
      <dgm:prSet presAssocID="{654430A1-3DF8-49D5-9003-8BC7244B4FB4}" presName="text" presStyleLbl="fgAcc0" presStyleIdx="1" presStyleCnt="4">
        <dgm:presLayoutVars>
          <dgm:chPref val="3"/>
        </dgm:presLayoutVars>
      </dgm:prSet>
      <dgm:spPr/>
    </dgm:pt>
    <dgm:pt modelId="{D5FF562B-1CB0-4B51-B0B2-9CB0E3D29B56}" type="pres">
      <dgm:prSet presAssocID="{654430A1-3DF8-49D5-9003-8BC7244B4FB4}" presName="hierChild2" presStyleCnt="0"/>
      <dgm:spPr/>
    </dgm:pt>
    <dgm:pt modelId="{65915BC9-9647-4A58-916A-88F5C8044507}" type="pres">
      <dgm:prSet presAssocID="{D4CED59A-BDE5-4632-81BD-C839EB663727}" presName="hierRoot1" presStyleCnt="0"/>
      <dgm:spPr/>
    </dgm:pt>
    <dgm:pt modelId="{471F2049-BA1A-4F02-B68E-70D0ADE6C72B}" type="pres">
      <dgm:prSet presAssocID="{D4CED59A-BDE5-4632-81BD-C839EB663727}" presName="composite" presStyleCnt="0"/>
      <dgm:spPr/>
    </dgm:pt>
    <dgm:pt modelId="{D0FD1E60-9BED-4486-A521-5A375955DB08}" type="pres">
      <dgm:prSet presAssocID="{D4CED59A-BDE5-4632-81BD-C839EB663727}" presName="background" presStyleLbl="node0" presStyleIdx="2" presStyleCnt="4"/>
      <dgm:spPr/>
    </dgm:pt>
    <dgm:pt modelId="{C94CF484-AFFD-4446-97D6-1B01DC99C2B9}" type="pres">
      <dgm:prSet presAssocID="{D4CED59A-BDE5-4632-81BD-C839EB663727}" presName="text" presStyleLbl="fgAcc0" presStyleIdx="2" presStyleCnt="4">
        <dgm:presLayoutVars>
          <dgm:chPref val="3"/>
        </dgm:presLayoutVars>
      </dgm:prSet>
      <dgm:spPr/>
    </dgm:pt>
    <dgm:pt modelId="{550DA7AF-F7B4-4DFF-8D21-61148A878AA7}" type="pres">
      <dgm:prSet presAssocID="{D4CED59A-BDE5-4632-81BD-C839EB663727}" presName="hierChild2" presStyleCnt="0"/>
      <dgm:spPr/>
    </dgm:pt>
    <dgm:pt modelId="{306446CF-76B3-435D-962F-7132FA834EC0}" type="pres">
      <dgm:prSet presAssocID="{81CDFA4C-5714-49AE-8513-271E36E98C5D}" presName="hierRoot1" presStyleCnt="0"/>
      <dgm:spPr/>
    </dgm:pt>
    <dgm:pt modelId="{3B59E589-53E7-4D59-B13F-E20DDEE54943}" type="pres">
      <dgm:prSet presAssocID="{81CDFA4C-5714-49AE-8513-271E36E98C5D}" presName="composite" presStyleCnt="0"/>
      <dgm:spPr/>
    </dgm:pt>
    <dgm:pt modelId="{E6AFD983-B3CB-4028-9DB8-124D929019E2}" type="pres">
      <dgm:prSet presAssocID="{81CDFA4C-5714-49AE-8513-271E36E98C5D}" presName="background" presStyleLbl="node0" presStyleIdx="3" presStyleCnt="4"/>
      <dgm:spPr/>
    </dgm:pt>
    <dgm:pt modelId="{4E2A8083-1A97-4266-992E-17F779A53D97}" type="pres">
      <dgm:prSet presAssocID="{81CDFA4C-5714-49AE-8513-271E36E98C5D}" presName="text" presStyleLbl="fgAcc0" presStyleIdx="3" presStyleCnt="4">
        <dgm:presLayoutVars>
          <dgm:chPref val="3"/>
        </dgm:presLayoutVars>
      </dgm:prSet>
      <dgm:spPr/>
    </dgm:pt>
    <dgm:pt modelId="{CAB7A552-00D3-4C0F-9C5B-7752F683F50E}" type="pres">
      <dgm:prSet presAssocID="{81CDFA4C-5714-49AE-8513-271E36E98C5D}" presName="hierChild2" presStyleCnt="0"/>
      <dgm:spPr/>
    </dgm:pt>
  </dgm:ptLst>
  <dgm:cxnLst>
    <dgm:cxn modelId="{EAEB2B02-2E38-438A-B548-6D4231E4053F}" type="presOf" srcId="{81CDFA4C-5714-49AE-8513-271E36E98C5D}" destId="{4E2A8083-1A97-4266-992E-17F779A53D97}" srcOrd="0" destOrd="0" presId="urn:microsoft.com/office/officeart/2005/8/layout/hierarchy1"/>
    <dgm:cxn modelId="{60116F2E-4254-4198-A137-2DBD20450C42}" srcId="{4B80C73E-5646-4AAC-931B-820DE80A07B2}" destId="{81CDFA4C-5714-49AE-8513-271E36E98C5D}" srcOrd="3" destOrd="0" parTransId="{0B865DA1-F454-4FC2-8673-B75DB8CC1E94}" sibTransId="{0263B767-A8FA-47B8-99F4-AE8F60060734}"/>
    <dgm:cxn modelId="{7D723C3F-44F8-427A-B920-F0B6C1453278}" srcId="{4B80C73E-5646-4AAC-931B-820DE80A07B2}" destId="{654430A1-3DF8-49D5-9003-8BC7244B4FB4}" srcOrd="1" destOrd="0" parTransId="{B259C180-5796-40CC-B8A9-81E64AAD40E4}" sibTransId="{2FE55171-D3F3-48B7-83F2-1137FBAC866E}"/>
    <dgm:cxn modelId="{16B7A640-70A0-4199-9F2C-869AE14112F8}" type="presOf" srcId="{75D3CC5C-AFA8-428E-8A64-F35A7163B2E9}" destId="{1429592D-B6E8-430B-A545-0E8D62EF12E6}" srcOrd="0" destOrd="0" presId="urn:microsoft.com/office/officeart/2005/8/layout/hierarchy1"/>
    <dgm:cxn modelId="{FB14BB41-DAC4-4DC1-8621-7439B0572A9D}" srcId="{4B80C73E-5646-4AAC-931B-820DE80A07B2}" destId="{D4CED59A-BDE5-4632-81BD-C839EB663727}" srcOrd="2" destOrd="0" parTransId="{20A07662-6CC0-44ED-A5D9-046894BA8FEC}" sibTransId="{1D11AFD9-F14C-4F6E-980A-CDD43E7303A1}"/>
    <dgm:cxn modelId="{D133B742-92DE-415D-9663-DD1B716306A4}" type="presOf" srcId="{654430A1-3DF8-49D5-9003-8BC7244B4FB4}" destId="{9B412A8A-F7EB-4615-A219-4A4938553098}" srcOrd="0" destOrd="0" presId="urn:microsoft.com/office/officeart/2005/8/layout/hierarchy1"/>
    <dgm:cxn modelId="{5BD06399-70EE-40F8-B004-82602C8944F3}" srcId="{4B80C73E-5646-4AAC-931B-820DE80A07B2}" destId="{75D3CC5C-AFA8-428E-8A64-F35A7163B2E9}" srcOrd="0" destOrd="0" parTransId="{50E29DFA-60F1-458E-BD5C-5361DF65F2C6}" sibTransId="{885162C7-B852-40F3-B012-1C758460F25B}"/>
    <dgm:cxn modelId="{284CEEB4-B084-43C2-9B7E-6BFFC293A73E}" type="presOf" srcId="{4B80C73E-5646-4AAC-931B-820DE80A07B2}" destId="{02D839B4-FCB6-496F-96E7-EFD956BD96CE}" srcOrd="0" destOrd="0" presId="urn:microsoft.com/office/officeart/2005/8/layout/hierarchy1"/>
    <dgm:cxn modelId="{5CF243F9-E50C-4DC9-AC78-ED3419F18C4F}" type="presOf" srcId="{D4CED59A-BDE5-4632-81BD-C839EB663727}" destId="{C94CF484-AFFD-4446-97D6-1B01DC99C2B9}" srcOrd="0" destOrd="0" presId="urn:microsoft.com/office/officeart/2005/8/layout/hierarchy1"/>
    <dgm:cxn modelId="{FC4A8093-3F12-464C-8B42-6A701C1F62A4}" type="presParOf" srcId="{02D839B4-FCB6-496F-96E7-EFD956BD96CE}" destId="{3800A9A1-D9BA-424A-B394-B64036A4EDB6}" srcOrd="0" destOrd="0" presId="urn:microsoft.com/office/officeart/2005/8/layout/hierarchy1"/>
    <dgm:cxn modelId="{74A16E3A-4517-44FF-8C4E-123B4141741A}" type="presParOf" srcId="{3800A9A1-D9BA-424A-B394-B64036A4EDB6}" destId="{31A28457-CDA7-49B4-A9AA-0D0E2C4BA0D2}" srcOrd="0" destOrd="0" presId="urn:microsoft.com/office/officeart/2005/8/layout/hierarchy1"/>
    <dgm:cxn modelId="{088EDCBA-7C5F-4F39-934A-FEA80B901E82}" type="presParOf" srcId="{31A28457-CDA7-49B4-A9AA-0D0E2C4BA0D2}" destId="{4441F1E8-DA8B-4255-8D34-09DBD018FF3A}" srcOrd="0" destOrd="0" presId="urn:microsoft.com/office/officeart/2005/8/layout/hierarchy1"/>
    <dgm:cxn modelId="{1C8FCD63-CAB5-4CB1-991E-0AD3F3E6AEB4}" type="presParOf" srcId="{31A28457-CDA7-49B4-A9AA-0D0E2C4BA0D2}" destId="{1429592D-B6E8-430B-A545-0E8D62EF12E6}" srcOrd="1" destOrd="0" presId="urn:microsoft.com/office/officeart/2005/8/layout/hierarchy1"/>
    <dgm:cxn modelId="{6FBEFEBC-133D-44DE-B7FC-7FAE519230A8}" type="presParOf" srcId="{3800A9A1-D9BA-424A-B394-B64036A4EDB6}" destId="{4BFE8DB4-8CAC-445B-B003-9F3EB3F773F2}" srcOrd="1" destOrd="0" presId="urn:microsoft.com/office/officeart/2005/8/layout/hierarchy1"/>
    <dgm:cxn modelId="{EE31A169-7CB8-45FB-8245-5C1F27D4EE4F}" type="presParOf" srcId="{02D839B4-FCB6-496F-96E7-EFD956BD96CE}" destId="{7A931435-B13E-49B5-98E4-A95E90035A27}" srcOrd="1" destOrd="0" presId="urn:microsoft.com/office/officeart/2005/8/layout/hierarchy1"/>
    <dgm:cxn modelId="{C517BAFA-6730-4ED8-80C0-F6D1E47D52E3}" type="presParOf" srcId="{7A931435-B13E-49B5-98E4-A95E90035A27}" destId="{170BD082-1DD3-4690-867C-84783B131662}" srcOrd="0" destOrd="0" presId="urn:microsoft.com/office/officeart/2005/8/layout/hierarchy1"/>
    <dgm:cxn modelId="{6AEC2ABB-2560-403E-809A-4AA0A96FE012}" type="presParOf" srcId="{170BD082-1DD3-4690-867C-84783B131662}" destId="{1A5251C3-3FBF-41A9-A3B1-3D94424F5AE5}" srcOrd="0" destOrd="0" presId="urn:microsoft.com/office/officeart/2005/8/layout/hierarchy1"/>
    <dgm:cxn modelId="{5BDE71D2-4AB8-434F-A01D-1185844A0563}" type="presParOf" srcId="{170BD082-1DD3-4690-867C-84783B131662}" destId="{9B412A8A-F7EB-4615-A219-4A4938553098}" srcOrd="1" destOrd="0" presId="urn:microsoft.com/office/officeart/2005/8/layout/hierarchy1"/>
    <dgm:cxn modelId="{81BBFB36-B2E2-4F3B-A0A7-EBB319EB7BDF}" type="presParOf" srcId="{7A931435-B13E-49B5-98E4-A95E90035A27}" destId="{D5FF562B-1CB0-4B51-B0B2-9CB0E3D29B56}" srcOrd="1" destOrd="0" presId="urn:microsoft.com/office/officeart/2005/8/layout/hierarchy1"/>
    <dgm:cxn modelId="{9E426E1C-72D3-4A96-BA64-84D13F37CC98}" type="presParOf" srcId="{02D839B4-FCB6-496F-96E7-EFD956BD96CE}" destId="{65915BC9-9647-4A58-916A-88F5C8044507}" srcOrd="2" destOrd="0" presId="urn:microsoft.com/office/officeart/2005/8/layout/hierarchy1"/>
    <dgm:cxn modelId="{9E1F47D7-C73C-4974-8BE8-10A4C848521C}" type="presParOf" srcId="{65915BC9-9647-4A58-916A-88F5C8044507}" destId="{471F2049-BA1A-4F02-B68E-70D0ADE6C72B}" srcOrd="0" destOrd="0" presId="urn:microsoft.com/office/officeart/2005/8/layout/hierarchy1"/>
    <dgm:cxn modelId="{C2193C6B-0463-47B1-AEB6-0FD3BB0ECF56}" type="presParOf" srcId="{471F2049-BA1A-4F02-B68E-70D0ADE6C72B}" destId="{D0FD1E60-9BED-4486-A521-5A375955DB08}" srcOrd="0" destOrd="0" presId="urn:microsoft.com/office/officeart/2005/8/layout/hierarchy1"/>
    <dgm:cxn modelId="{C828330D-537D-416D-B953-519525344365}" type="presParOf" srcId="{471F2049-BA1A-4F02-B68E-70D0ADE6C72B}" destId="{C94CF484-AFFD-4446-97D6-1B01DC99C2B9}" srcOrd="1" destOrd="0" presId="urn:microsoft.com/office/officeart/2005/8/layout/hierarchy1"/>
    <dgm:cxn modelId="{A0206475-CF2C-47EA-9284-AA33C55EF92E}" type="presParOf" srcId="{65915BC9-9647-4A58-916A-88F5C8044507}" destId="{550DA7AF-F7B4-4DFF-8D21-61148A878AA7}" srcOrd="1" destOrd="0" presId="urn:microsoft.com/office/officeart/2005/8/layout/hierarchy1"/>
    <dgm:cxn modelId="{38224B36-0488-4B60-8C0C-5A8447898EFE}" type="presParOf" srcId="{02D839B4-FCB6-496F-96E7-EFD956BD96CE}" destId="{306446CF-76B3-435D-962F-7132FA834EC0}" srcOrd="3" destOrd="0" presId="urn:microsoft.com/office/officeart/2005/8/layout/hierarchy1"/>
    <dgm:cxn modelId="{2D45611F-6AB9-4A9B-B14C-236809E5F372}" type="presParOf" srcId="{306446CF-76B3-435D-962F-7132FA834EC0}" destId="{3B59E589-53E7-4D59-B13F-E20DDEE54943}" srcOrd="0" destOrd="0" presId="urn:microsoft.com/office/officeart/2005/8/layout/hierarchy1"/>
    <dgm:cxn modelId="{56199B2B-412D-4A2C-A8B4-8E536107CF31}" type="presParOf" srcId="{3B59E589-53E7-4D59-B13F-E20DDEE54943}" destId="{E6AFD983-B3CB-4028-9DB8-124D929019E2}" srcOrd="0" destOrd="0" presId="urn:microsoft.com/office/officeart/2005/8/layout/hierarchy1"/>
    <dgm:cxn modelId="{6AD0DB21-46D1-4025-B3F6-E2B56B7F16F1}" type="presParOf" srcId="{3B59E589-53E7-4D59-B13F-E20DDEE54943}" destId="{4E2A8083-1A97-4266-992E-17F779A53D97}" srcOrd="1" destOrd="0" presId="urn:microsoft.com/office/officeart/2005/8/layout/hierarchy1"/>
    <dgm:cxn modelId="{F43DC7B2-ADDD-498B-A9DF-D7967A238740}" type="presParOf" srcId="{306446CF-76B3-435D-962F-7132FA834EC0}" destId="{CAB7A552-00D3-4C0F-9C5B-7752F683F5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17E2E5-D897-4DF9-A301-E1323E26AC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B3D101-5F96-42D1-8349-346AD715223D}">
      <dgm:prSet/>
      <dgm:spPr/>
      <dgm:t>
        <a:bodyPr/>
        <a:lstStyle/>
        <a:p>
          <a:r>
            <a:rPr lang="en-US"/>
            <a:t>Problem Statement</a:t>
          </a:r>
        </a:p>
      </dgm:t>
    </dgm:pt>
    <dgm:pt modelId="{4224371B-7895-4C6F-BE19-C9DB4E1F14C6}" type="parTrans" cxnId="{19615E9E-2EF7-4A6B-8D45-30A1F5D930EE}">
      <dgm:prSet/>
      <dgm:spPr/>
      <dgm:t>
        <a:bodyPr/>
        <a:lstStyle/>
        <a:p>
          <a:endParaRPr lang="en-US"/>
        </a:p>
      </dgm:t>
    </dgm:pt>
    <dgm:pt modelId="{E7D7A145-73B0-4ABD-A2EA-35D98081B096}" type="sibTrans" cxnId="{19615E9E-2EF7-4A6B-8D45-30A1F5D930EE}">
      <dgm:prSet/>
      <dgm:spPr/>
      <dgm:t>
        <a:bodyPr/>
        <a:lstStyle/>
        <a:p>
          <a:endParaRPr lang="en-US"/>
        </a:p>
      </dgm:t>
    </dgm:pt>
    <dgm:pt modelId="{0A606D99-F681-417E-A7BB-D525A46B4314}">
      <dgm:prSet/>
      <dgm:spPr/>
      <dgm:t>
        <a:bodyPr/>
        <a:lstStyle/>
        <a:p>
          <a:r>
            <a:rPr lang="en-US"/>
            <a:t>Notations and Experimental Setup</a:t>
          </a:r>
        </a:p>
      </dgm:t>
    </dgm:pt>
    <dgm:pt modelId="{4AB65EA2-0531-439F-9528-D53FA5DE8C85}" type="parTrans" cxnId="{C95721DF-40D1-46BC-80E4-7543C25927BC}">
      <dgm:prSet/>
      <dgm:spPr/>
      <dgm:t>
        <a:bodyPr/>
        <a:lstStyle/>
        <a:p>
          <a:endParaRPr lang="en-US"/>
        </a:p>
      </dgm:t>
    </dgm:pt>
    <dgm:pt modelId="{46BFD34B-64DA-49E3-941D-42D32D79AB94}" type="sibTrans" cxnId="{C95721DF-40D1-46BC-80E4-7543C25927BC}">
      <dgm:prSet/>
      <dgm:spPr/>
      <dgm:t>
        <a:bodyPr/>
        <a:lstStyle/>
        <a:p>
          <a:endParaRPr lang="en-US"/>
        </a:p>
      </dgm:t>
    </dgm:pt>
    <dgm:pt modelId="{BEBAD4E4-A2F3-4BE9-9699-44CC10E5B7D7}">
      <dgm:prSet/>
      <dgm:spPr/>
      <dgm:t>
        <a:bodyPr/>
        <a:lstStyle/>
        <a:p>
          <a:r>
            <a:rPr lang="en-US"/>
            <a:t>Desired Characteristics of Benchmark Suites</a:t>
          </a:r>
        </a:p>
      </dgm:t>
    </dgm:pt>
    <dgm:pt modelId="{E6F0A8E1-4A2C-489B-8C16-14B4CAC3DD5C}" type="parTrans" cxnId="{2D35F968-DAD4-4A31-8E4B-C0B4D1EABB3C}">
      <dgm:prSet/>
      <dgm:spPr/>
      <dgm:t>
        <a:bodyPr/>
        <a:lstStyle/>
        <a:p>
          <a:endParaRPr lang="en-US"/>
        </a:p>
      </dgm:t>
    </dgm:pt>
    <dgm:pt modelId="{F0E48B9E-1BD4-49F3-891B-0C1E3D421EFA}" type="sibTrans" cxnId="{2D35F968-DAD4-4A31-8E4B-C0B4D1EABB3C}">
      <dgm:prSet/>
      <dgm:spPr/>
      <dgm:t>
        <a:bodyPr/>
        <a:lstStyle/>
        <a:p>
          <a:endParaRPr lang="en-US"/>
        </a:p>
      </dgm:t>
    </dgm:pt>
    <dgm:pt modelId="{6F415341-EEBB-4C08-A9F3-80B19374EC34}">
      <dgm:prSet/>
      <dgm:spPr/>
      <dgm:t>
        <a:bodyPr/>
        <a:lstStyle/>
        <a:p>
          <a:r>
            <a:rPr lang="en-US"/>
            <a:t>Conclusion</a:t>
          </a:r>
        </a:p>
      </dgm:t>
    </dgm:pt>
    <dgm:pt modelId="{CEB17E31-9404-41DD-8CB7-C8F3FA6CC791}" type="parTrans" cxnId="{165F8440-4226-4933-9CD9-A10E0AE22703}">
      <dgm:prSet/>
      <dgm:spPr/>
      <dgm:t>
        <a:bodyPr/>
        <a:lstStyle/>
        <a:p>
          <a:endParaRPr lang="en-US"/>
        </a:p>
      </dgm:t>
    </dgm:pt>
    <dgm:pt modelId="{7F41B879-9782-4598-8C38-2ACE51F04E4F}" type="sibTrans" cxnId="{165F8440-4226-4933-9CD9-A10E0AE22703}">
      <dgm:prSet/>
      <dgm:spPr/>
      <dgm:t>
        <a:bodyPr/>
        <a:lstStyle/>
        <a:p>
          <a:endParaRPr lang="en-US"/>
        </a:p>
      </dgm:t>
    </dgm:pt>
    <dgm:pt modelId="{9CF5E641-6012-44EC-899A-CD3D31BBBC73}" type="pres">
      <dgm:prSet presAssocID="{9817E2E5-D897-4DF9-A301-E1323E26ACFA}" presName="Name0" presStyleCnt="0">
        <dgm:presLayoutVars>
          <dgm:dir/>
          <dgm:resizeHandles val="exact"/>
        </dgm:presLayoutVars>
      </dgm:prSet>
      <dgm:spPr/>
    </dgm:pt>
    <dgm:pt modelId="{C2E60872-0A60-4DE1-94E2-6A5416985F9D}" type="pres">
      <dgm:prSet presAssocID="{9817E2E5-D897-4DF9-A301-E1323E26ACFA}" presName="arrow" presStyleLbl="bgShp" presStyleIdx="0" presStyleCnt="1"/>
      <dgm:spPr/>
    </dgm:pt>
    <dgm:pt modelId="{A0F36636-EF73-4E1F-AF91-5D2355FBB61F}" type="pres">
      <dgm:prSet presAssocID="{9817E2E5-D897-4DF9-A301-E1323E26ACFA}" presName="points" presStyleCnt="0"/>
      <dgm:spPr/>
    </dgm:pt>
    <dgm:pt modelId="{2179EB8A-A9D7-4126-B208-777B7F4F9629}" type="pres">
      <dgm:prSet presAssocID="{AFB3D101-5F96-42D1-8349-346AD715223D}" presName="compositeA" presStyleCnt="0"/>
      <dgm:spPr/>
    </dgm:pt>
    <dgm:pt modelId="{7CBC3D12-95D3-412B-9C6D-841B2D83618A}" type="pres">
      <dgm:prSet presAssocID="{AFB3D101-5F96-42D1-8349-346AD715223D}" presName="textA" presStyleLbl="revTx" presStyleIdx="0" presStyleCnt="4">
        <dgm:presLayoutVars>
          <dgm:bulletEnabled val="1"/>
        </dgm:presLayoutVars>
      </dgm:prSet>
      <dgm:spPr/>
    </dgm:pt>
    <dgm:pt modelId="{66208B8D-472D-46E7-8205-1DCD7CA7B784}" type="pres">
      <dgm:prSet presAssocID="{AFB3D101-5F96-42D1-8349-346AD715223D}" presName="circleA" presStyleLbl="node1" presStyleIdx="0" presStyleCnt="4"/>
      <dgm:spPr/>
    </dgm:pt>
    <dgm:pt modelId="{359567B8-9A28-4B58-8C15-048727BE0737}" type="pres">
      <dgm:prSet presAssocID="{AFB3D101-5F96-42D1-8349-346AD715223D}" presName="spaceA" presStyleCnt="0"/>
      <dgm:spPr/>
    </dgm:pt>
    <dgm:pt modelId="{AD64E4CB-45FD-47D7-80B5-AB111703A003}" type="pres">
      <dgm:prSet presAssocID="{E7D7A145-73B0-4ABD-A2EA-35D98081B096}" presName="space" presStyleCnt="0"/>
      <dgm:spPr/>
    </dgm:pt>
    <dgm:pt modelId="{73ECC6A0-732C-4243-9630-B7482B5FB5B1}" type="pres">
      <dgm:prSet presAssocID="{0A606D99-F681-417E-A7BB-D525A46B4314}" presName="compositeB" presStyleCnt="0"/>
      <dgm:spPr/>
    </dgm:pt>
    <dgm:pt modelId="{CE01DAAD-EDB6-45BB-AB6B-4681B13F4F25}" type="pres">
      <dgm:prSet presAssocID="{0A606D99-F681-417E-A7BB-D525A46B4314}" presName="textB" presStyleLbl="revTx" presStyleIdx="1" presStyleCnt="4">
        <dgm:presLayoutVars>
          <dgm:bulletEnabled val="1"/>
        </dgm:presLayoutVars>
      </dgm:prSet>
      <dgm:spPr/>
    </dgm:pt>
    <dgm:pt modelId="{75C2423A-BB84-429D-9581-FE1BC37E4C13}" type="pres">
      <dgm:prSet presAssocID="{0A606D99-F681-417E-A7BB-D525A46B4314}" presName="circleB" presStyleLbl="node1" presStyleIdx="1" presStyleCnt="4"/>
      <dgm:spPr/>
    </dgm:pt>
    <dgm:pt modelId="{D7E6E409-7F71-4FDA-A83F-BA8DFBAE4C01}" type="pres">
      <dgm:prSet presAssocID="{0A606D99-F681-417E-A7BB-D525A46B4314}" presName="spaceB" presStyleCnt="0"/>
      <dgm:spPr/>
    </dgm:pt>
    <dgm:pt modelId="{4E933C5F-CD3D-4982-9D1C-276ACC417E1F}" type="pres">
      <dgm:prSet presAssocID="{46BFD34B-64DA-49E3-941D-42D32D79AB94}" presName="space" presStyleCnt="0"/>
      <dgm:spPr/>
    </dgm:pt>
    <dgm:pt modelId="{808FB941-5C40-455A-ACC8-CDD38B68B1F5}" type="pres">
      <dgm:prSet presAssocID="{BEBAD4E4-A2F3-4BE9-9699-44CC10E5B7D7}" presName="compositeA" presStyleCnt="0"/>
      <dgm:spPr/>
    </dgm:pt>
    <dgm:pt modelId="{F423F7AA-D8E9-4F28-B069-CA3EBB379FD0}" type="pres">
      <dgm:prSet presAssocID="{BEBAD4E4-A2F3-4BE9-9699-44CC10E5B7D7}" presName="textA" presStyleLbl="revTx" presStyleIdx="2" presStyleCnt="4">
        <dgm:presLayoutVars>
          <dgm:bulletEnabled val="1"/>
        </dgm:presLayoutVars>
      </dgm:prSet>
      <dgm:spPr/>
    </dgm:pt>
    <dgm:pt modelId="{810C05E9-030A-4EFC-B9EC-C2886D25ACF5}" type="pres">
      <dgm:prSet presAssocID="{BEBAD4E4-A2F3-4BE9-9699-44CC10E5B7D7}" presName="circleA" presStyleLbl="node1" presStyleIdx="2" presStyleCnt="4"/>
      <dgm:spPr/>
    </dgm:pt>
    <dgm:pt modelId="{A1C5062B-8065-4E3B-8751-A89E28AA5E56}" type="pres">
      <dgm:prSet presAssocID="{BEBAD4E4-A2F3-4BE9-9699-44CC10E5B7D7}" presName="spaceA" presStyleCnt="0"/>
      <dgm:spPr/>
    </dgm:pt>
    <dgm:pt modelId="{8E883005-D3BD-4791-AD07-6A60648D0784}" type="pres">
      <dgm:prSet presAssocID="{F0E48B9E-1BD4-49F3-891B-0C1E3D421EFA}" presName="space" presStyleCnt="0"/>
      <dgm:spPr/>
    </dgm:pt>
    <dgm:pt modelId="{C886A02B-905E-4AE0-8A9C-D4BDEE7C585A}" type="pres">
      <dgm:prSet presAssocID="{6F415341-EEBB-4C08-A9F3-80B19374EC34}" presName="compositeB" presStyleCnt="0"/>
      <dgm:spPr/>
    </dgm:pt>
    <dgm:pt modelId="{98D28FAF-46B9-4EE1-9A24-1D09C568A84A}" type="pres">
      <dgm:prSet presAssocID="{6F415341-EEBB-4C08-A9F3-80B19374EC34}" presName="textB" presStyleLbl="revTx" presStyleIdx="3" presStyleCnt="4">
        <dgm:presLayoutVars>
          <dgm:bulletEnabled val="1"/>
        </dgm:presLayoutVars>
      </dgm:prSet>
      <dgm:spPr/>
    </dgm:pt>
    <dgm:pt modelId="{225DC3A0-42CF-480A-A679-DCFB0F373D77}" type="pres">
      <dgm:prSet presAssocID="{6F415341-EEBB-4C08-A9F3-80B19374EC34}" presName="circleB" presStyleLbl="node1" presStyleIdx="3" presStyleCnt="4"/>
      <dgm:spPr/>
    </dgm:pt>
    <dgm:pt modelId="{BB0D50DE-7B52-4D29-854E-72D916987218}" type="pres">
      <dgm:prSet presAssocID="{6F415341-EEBB-4C08-A9F3-80B19374EC34}" presName="spaceB" presStyleCnt="0"/>
      <dgm:spPr/>
    </dgm:pt>
  </dgm:ptLst>
  <dgm:cxnLst>
    <dgm:cxn modelId="{66920328-4076-4C85-A04D-9D8FCB0099AD}" type="presOf" srcId="{AFB3D101-5F96-42D1-8349-346AD715223D}" destId="{7CBC3D12-95D3-412B-9C6D-841B2D83618A}" srcOrd="0" destOrd="0" presId="urn:microsoft.com/office/officeart/2005/8/layout/hProcess11"/>
    <dgm:cxn modelId="{165F8440-4226-4933-9CD9-A10E0AE22703}" srcId="{9817E2E5-D897-4DF9-A301-E1323E26ACFA}" destId="{6F415341-EEBB-4C08-A9F3-80B19374EC34}" srcOrd="3" destOrd="0" parTransId="{CEB17E31-9404-41DD-8CB7-C8F3FA6CC791}" sibTransId="{7F41B879-9782-4598-8C38-2ACE51F04E4F}"/>
    <dgm:cxn modelId="{2D35F968-DAD4-4A31-8E4B-C0B4D1EABB3C}" srcId="{9817E2E5-D897-4DF9-A301-E1323E26ACFA}" destId="{BEBAD4E4-A2F3-4BE9-9699-44CC10E5B7D7}" srcOrd="2" destOrd="0" parTransId="{E6F0A8E1-4A2C-489B-8C16-14B4CAC3DD5C}" sibTransId="{F0E48B9E-1BD4-49F3-891B-0C1E3D421EFA}"/>
    <dgm:cxn modelId="{575E924C-025C-4220-BC0A-61C1B515D769}" type="presOf" srcId="{BEBAD4E4-A2F3-4BE9-9699-44CC10E5B7D7}" destId="{F423F7AA-D8E9-4F28-B069-CA3EBB379FD0}" srcOrd="0" destOrd="0" presId="urn:microsoft.com/office/officeart/2005/8/layout/hProcess11"/>
    <dgm:cxn modelId="{ADF2A584-53DE-4E7C-8C88-44A1089F1745}" type="presOf" srcId="{6F415341-EEBB-4C08-A9F3-80B19374EC34}" destId="{98D28FAF-46B9-4EE1-9A24-1D09C568A84A}" srcOrd="0" destOrd="0" presId="urn:microsoft.com/office/officeart/2005/8/layout/hProcess11"/>
    <dgm:cxn modelId="{D0133489-EBF8-4F34-8576-88D42FA3A8E2}" type="presOf" srcId="{0A606D99-F681-417E-A7BB-D525A46B4314}" destId="{CE01DAAD-EDB6-45BB-AB6B-4681B13F4F25}" srcOrd="0" destOrd="0" presId="urn:microsoft.com/office/officeart/2005/8/layout/hProcess11"/>
    <dgm:cxn modelId="{19615E9E-2EF7-4A6B-8D45-30A1F5D930EE}" srcId="{9817E2E5-D897-4DF9-A301-E1323E26ACFA}" destId="{AFB3D101-5F96-42D1-8349-346AD715223D}" srcOrd="0" destOrd="0" parTransId="{4224371B-7895-4C6F-BE19-C9DB4E1F14C6}" sibTransId="{E7D7A145-73B0-4ABD-A2EA-35D98081B096}"/>
    <dgm:cxn modelId="{F013B3A9-BBE4-4F52-B25C-41A2272B670B}" type="presOf" srcId="{9817E2E5-D897-4DF9-A301-E1323E26ACFA}" destId="{9CF5E641-6012-44EC-899A-CD3D31BBBC73}" srcOrd="0" destOrd="0" presId="urn:microsoft.com/office/officeart/2005/8/layout/hProcess11"/>
    <dgm:cxn modelId="{C95721DF-40D1-46BC-80E4-7543C25927BC}" srcId="{9817E2E5-D897-4DF9-A301-E1323E26ACFA}" destId="{0A606D99-F681-417E-A7BB-D525A46B4314}" srcOrd="1" destOrd="0" parTransId="{4AB65EA2-0531-439F-9528-D53FA5DE8C85}" sibTransId="{46BFD34B-64DA-49E3-941D-42D32D79AB94}"/>
    <dgm:cxn modelId="{B4B7E94E-BAFD-441C-8825-1BC8CF150FC5}" type="presParOf" srcId="{9CF5E641-6012-44EC-899A-CD3D31BBBC73}" destId="{C2E60872-0A60-4DE1-94E2-6A5416985F9D}" srcOrd="0" destOrd="0" presId="urn:microsoft.com/office/officeart/2005/8/layout/hProcess11"/>
    <dgm:cxn modelId="{96387D3D-62B0-40CF-80E0-D177590DE061}" type="presParOf" srcId="{9CF5E641-6012-44EC-899A-CD3D31BBBC73}" destId="{A0F36636-EF73-4E1F-AF91-5D2355FBB61F}" srcOrd="1" destOrd="0" presId="urn:microsoft.com/office/officeart/2005/8/layout/hProcess11"/>
    <dgm:cxn modelId="{2FC9125F-AD31-4287-BC09-C7831D386557}" type="presParOf" srcId="{A0F36636-EF73-4E1F-AF91-5D2355FBB61F}" destId="{2179EB8A-A9D7-4126-B208-777B7F4F9629}" srcOrd="0" destOrd="0" presId="urn:microsoft.com/office/officeart/2005/8/layout/hProcess11"/>
    <dgm:cxn modelId="{98FF4586-0AE6-4004-AEE2-0CFE1EA7174E}" type="presParOf" srcId="{2179EB8A-A9D7-4126-B208-777B7F4F9629}" destId="{7CBC3D12-95D3-412B-9C6D-841B2D83618A}" srcOrd="0" destOrd="0" presId="urn:microsoft.com/office/officeart/2005/8/layout/hProcess11"/>
    <dgm:cxn modelId="{CF6FA2CF-EB3C-478E-B415-5BC178E9DB36}" type="presParOf" srcId="{2179EB8A-A9D7-4126-B208-777B7F4F9629}" destId="{66208B8D-472D-46E7-8205-1DCD7CA7B784}" srcOrd="1" destOrd="0" presId="urn:microsoft.com/office/officeart/2005/8/layout/hProcess11"/>
    <dgm:cxn modelId="{9C82B8C3-C6AB-462A-A574-7FDED878FD04}" type="presParOf" srcId="{2179EB8A-A9D7-4126-B208-777B7F4F9629}" destId="{359567B8-9A28-4B58-8C15-048727BE0737}" srcOrd="2" destOrd="0" presId="urn:microsoft.com/office/officeart/2005/8/layout/hProcess11"/>
    <dgm:cxn modelId="{091E709A-2BC2-41A7-81F3-3CE74C2709F5}" type="presParOf" srcId="{A0F36636-EF73-4E1F-AF91-5D2355FBB61F}" destId="{AD64E4CB-45FD-47D7-80B5-AB111703A003}" srcOrd="1" destOrd="0" presId="urn:microsoft.com/office/officeart/2005/8/layout/hProcess11"/>
    <dgm:cxn modelId="{EB3B68FB-9492-48AD-A364-BDD2E4198CA6}" type="presParOf" srcId="{A0F36636-EF73-4E1F-AF91-5D2355FBB61F}" destId="{73ECC6A0-732C-4243-9630-B7482B5FB5B1}" srcOrd="2" destOrd="0" presId="urn:microsoft.com/office/officeart/2005/8/layout/hProcess11"/>
    <dgm:cxn modelId="{1D49BF69-F7A2-4415-965A-2CB39C4B66E3}" type="presParOf" srcId="{73ECC6A0-732C-4243-9630-B7482B5FB5B1}" destId="{CE01DAAD-EDB6-45BB-AB6B-4681B13F4F25}" srcOrd="0" destOrd="0" presId="urn:microsoft.com/office/officeart/2005/8/layout/hProcess11"/>
    <dgm:cxn modelId="{99590921-5BD3-4160-9F4D-5639EE85D14B}" type="presParOf" srcId="{73ECC6A0-732C-4243-9630-B7482B5FB5B1}" destId="{75C2423A-BB84-429D-9581-FE1BC37E4C13}" srcOrd="1" destOrd="0" presId="urn:microsoft.com/office/officeart/2005/8/layout/hProcess11"/>
    <dgm:cxn modelId="{F3708537-3DFD-47AE-8030-71B3E8FCEC00}" type="presParOf" srcId="{73ECC6A0-732C-4243-9630-B7482B5FB5B1}" destId="{D7E6E409-7F71-4FDA-A83F-BA8DFBAE4C01}" srcOrd="2" destOrd="0" presId="urn:microsoft.com/office/officeart/2005/8/layout/hProcess11"/>
    <dgm:cxn modelId="{ECBC45F1-A9A6-4EE8-ACE9-4576FC1C0051}" type="presParOf" srcId="{A0F36636-EF73-4E1F-AF91-5D2355FBB61F}" destId="{4E933C5F-CD3D-4982-9D1C-276ACC417E1F}" srcOrd="3" destOrd="0" presId="urn:microsoft.com/office/officeart/2005/8/layout/hProcess11"/>
    <dgm:cxn modelId="{F2FF51B1-694F-4EA0-ADA7-1B73B2CEBE32}" type="presParOf" srcId="{A0F36636-EF73-4E1F-AF91-5D2355FBB61F}" destId="{808FB941-5C40-455A-ACC8-CDD38B68B1F5}" srcOrd="4" destOrd="0" presId="urn:microsoft.com/office/officeart/2005/8/layout/hProcess11"/>
    <dgm:cxn modelId="{37C24424-50BA-4B06-A862-64CBB7586373}" type="presParOf" srcId="{808FB941-5C40-455A-ACC8-CDD38B68B1F5}" destId="{F423F7AA-D8E9-4F28-B069-CA3EBB379FD0}" srcOrd="0" destOrd="0" presId="urn:microsoft.com/office/officeart/2005/8/layout/hProcess11"/>
    <dgm:cxn modelId="{DD9577DB-4723-4596-98FA-949CA14F88B7}" type="presParOf" srcId="{808FB941-5C40-455A-ACC8-CDD38B68B1F5}" destId="{810C05E9-030A-4EFC-B9EC-C2886D25ACF5}" srcOrd="1" destOrd="0" presId="urn:microsoft.com/office/officeart/2005/8/layout/hProcess11"/>
    <dgm:cxn modelId="{01516199-AAC7-4196-B069-C62E614C744F}" type="presParOf" srcId="{808FB941-5C40-455A-ACC8-CDD38B68B1F5}" destId="{A1C5062B-8065-4E3B-8751-A89E28AA5E56}" srcOrd="2" destOrd="0" presId="urn:microsoft.com/office/officeart/2005/8/layout/hProcess11"/>
    <dgm:cxn modelId="{6B5382DA-0994-48E3-9D05-B6DA086B31AC}" type="presParOf" srcId="{A0F36636-EF73-4E1F-AF91-5D2355FBB61F}" destId="{8E883005-D3BD-4791-AD07-6A60648D0784}" srcOrd="5" destOrd="0" presId="urn:microsoft.com/office/officeart/2005/8/layout/hProcess11"/>
    <dgm:cxn modelId="{A3B27D9D-BA27-4BDA-A229-F78A6EDE60F2}" type="presParOf" srcId="{A0F36636-EF73-4E1F-AF91-5D2355FBB61F}" destId="{C886A02B-905E-4AE0-8A9C-D4BDEE7C585A}" srcOrd="6" destOrd="0" presId="urn:microsoft.com/office/officeart/2005/8/layout/hProcess11"/>
    <dgm:cxn modelId="{982DDB1D-53BC-4D39-A551-8E03880422ED}" type="presParOf" srcId="{C886A02B-905E-4AE0-8A9C-D4BDEE7C585A}" destId="{98D28FAF-46B9-4EE1-9A24-1D09C568A84A}" srcOrd="0" destOrd="0" presId="urn:microsoft.com/office/officeart/2005/8/layout/hProcess11"/>
    <dgm:cxn modelId="{24344CC1-15D2-48B5-BB44-C9ACDE8DA1CE}" type="presParOf" srcId="{C886A02B-905E-4AE0-8A9C-D4BDEE7C585A}" destId="{225DC3A0-42CF-480A-A679-DCFB0F373D77}" srcOrd="1" destOrd="0" presId="urn:microsoft.com/office/officeart/2005/8/layout/hProcess11"/>
    <dgm:cxn modelId="{DD5F314F-312B-4C80-941E-41B5150D5AC9}" type="presParOf" srcId="{C886A02B-905E-4AE0-8A9C-D4BDEE7C585A}" destId="{BB0D50DE-7B52-4D29-854E-72D9169872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8850B7-7CC1-4210-926D-E52224986C1B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8D987C-C4F5-445D-854B-7AA21CD3D11B}">
      <dgm:prSet phldrT="[Text]"/>
      <dgm:spPr/>
      <dgm:t>
        <a:bodyPr/>
        <a:lstStyle/>
        <a:p>
          <a:r>
            <a:rPr lang="en-US" dirty="0"/>
            <a:t>PARSEC</a:t>
          </a:r>
        </a:p>
      </dgm:t>
    </dgm:pt>
    <dgm:pt modelId="{E12D72F1-6636-423B-93F5-613DCAB5A016}" type="parTrans" cxnId="{3644FF56-6510-48AF-9EAD-615A29711F28}">
      <dgm:prSet/>
      <dgm:spPr/>
      <dgm:t>
        <a:bodyPr/>
        <a:lstStyle/>
        <a:p>
          <a:endParaRPr lang="en-US"/>
        </a:p>
      </dgm:t>
    </dgm:pt>
    <dgm:pt modelId="{41BE5B09-DB04-4577-93D7-4555F31D800E}" type="sibTrans" cxnId="{3644FF56-6510-48AF-9EAD-615A29711F28}">
      <dgm:prSet/>
      <dgm:spPr/>
      <dgm:t>
        <a:bodyPr/>
        <a:lstStyle/>
        <a:p>
          <a:endParaRPr lang="en-US"/>
        </a:p>
      </dgm:t>
    </dgm:pt>
    <dgm:pt modelId="{EFD667C6-067A-44A0-8AB3-15EA9366EA8C}">
      <dgm:prSet phldrT="[Text]"/>
      <dgm:spPr/>
      <dgm:t>
        <a:bodyPr/>
        <a:lstStyle/>
        <a:p>
          <a:r>
            <a:rPr lang="en-US" dirty="0"/>
            <a:t>SPEC</a:t>
          </a:r>
        </a:p>
      </dgm:t>
    </dgm:pt>
    <dgm:pt modelId="{A7939B44-6EF5-4BE9-813F-7639A08D206E}" type="parTrans" cxnId="{97EBB785-3BDE-45BC-A6C5-4A459412FCE4}">
      <dgm:prSet/>
      <dgm:spPr/>
      <dgm:t>
        <a:bodyPr/>
        <a:lstStyle/>
        <a:p>
          <a:endParaRPr lang="en-US"/>
        </a:p>
      </dgm:t>
    </dgm:pt>
    <dgm:pt modelId="{4EA55554-3F35-4E48-A854-F4363A3E4305}" type="sibTrans" cxnId="{97EBB785-3BDE-45BC-A6C5-4A459412FCE4}">
      <dgm:prSet/>
      <dgm:spPr/>
      <dgm:t>
        <a:bodyPr/>
        <a:lstStyle/>
        <a:p>
          <a:endParaRPr lang="en-US"/>
        </a:p>
      </dgm:t>
    </dgm:pt>
    <dgm:pt modelId="{8642A2D0-553D-4898-A068-B92140D4BFBF}">
      <dgm:prSet phldrT="[Text]"/>
      <dgm:spPr/>
      <dgm:t>
        <a:bodyPr/>
        <a:lstStyle/>
        <a:p>
          <a:r>
            <a:rPr lang="en-US" dirty="0" err="1"/>
            <a:t>Ligra</a:t>
          </a:r>
          <a:endParaRPr lang="en-US" dirty="0"/>
        </a:p>
      </dgm:t>
    </dgm:pt>
    <dgm:pt modelId="{63EBC038-6DA9-427A-B309-40FD398305F6}" type="parTrans" cxnId="{A7BF5FDB-BAFC-485F-84F4-3D3B233B042E}">
      <dgm:prSet/>
      <dgm:spPr/>
      <dgm:t>
        <a:bodyPr/>
        <a:lstStyle/>
        <a:p>
          <a:endParaRPr lang="en-US"/>
        </a:p>
      </dgm:t>
    </dgm:pt>
    <dgm:pt modelId="{81EC41F9-8070-479C-A13D-172EFCB5D025}" type="sibTrans" cxnId="{A7BF5FDB-BAFC-485F-84F4-3D3B233B042E}">
      <dgm:prSet/>
      <dgm:spPr/>
      <dgm:t>
        <a:bodyPr/>
        <a:lstStyle/>
        <a:p>
          <a:endParaRPr lang="en-US"/>
        </a:p>
      </dgm:t>
    </dgm:pt>
    <dgm:pt modelId="{B15CF9BA-61CE-4071-ADB1-57286034B39B}">
      <dgm:prSet phldrT="[Text]"/>
      <dgm:spPr/>
      <dgm:t>
        <a:bodyPr/>
        <a:lstStyle/>
        <a:p>
          <a:r>
            <a:rPr lang="en-US" b="0" i="0" dirty="0"/>
            <a:t>Suite of parallel workloads to evaluate multi-threading capabilities of a multiprocessor system.</a:t>
          </a:r>
          <a:endParaRPr lang="en-US" dirty="0"/>
        </a:p>
      </dgm:t>
    </dgm:pt>
    <dgm:pt modelId="{C3A968BA-DB77-4472-90CB-5A0FCC0F572D}" type="parTrans" cxnId="{937CAB34-0FA8-49E6-B4B0-6032D4E40C8D}">
      <dgm:prSet/>
      <dgm:spPr/>
      <dgm:t>
        <a:bodyPr/>
        <a:lstStyle/>
        <a:p>
          <a:endParaRPr lang="en-US"/>
        </a:p>
      </dgm:t>
    </dgm:pt>
    <dgm:pt modelId="{3E4B4C20-80E6-4659-B7B5-1D5CE92EDD02}" type="sibTrans" cxnId="{937CAB34-0FA8-49E6-B4B0-6032D4E40C8D}">
      <dgm:prSet/>
      <dgm:spPr/>
      <dgm:t>
        <a:bodyPr/>
        <a:lstStyle/>
        <a:p>
          <a:endParaRPr lang="en-US"/>
        </a:p>
      </dgm:t>
    </dgm:pt>
    <dgm:pt modelId="{A0EB35B2-59E2-41B1-95A1-9853DF292325}">
      <dgm:prSet phldrT="[Text]"/>
      <dgm:spPr/>
      <dgm:t>
        <a:bodyPr/>
        <a:lstStyle/>
        <a:p>
          <a:r>
            <a:rPr lang="en-US" dirty="0" err="1"/>
            <a:t>LMBench</a:t>
          </a:r>
          <a:endParaRPr lang="en-US" dirty="0"/>
        </a:p>
      </dgm:t>
    </dgm:pt>
    <dgm:pt modelId="{B692E209-C0B2-43E7-8A18-311185602F30}" type="parTrans" cxnId="{5C5789B4-3CBB-48F7-AD6D-2AB3B06A4D7A}">
      <dgm:prSet/>
      <dgm:spPr/>
      <dgm:t>
        <a:bodyPr/>
        <a:lstStyle/>
        <a:p>
          <a:endParaRPr lang="en-US"/>
        </a:p>
      </dgm:t>
    </dgm:pt>
    <dgm:pt modelId="{BE44D3CD-FCAC-495F-939B-0C24A8934B64}" type="sibTrans" cxnId="{5C5789B4-3CBB-48F7-AD6D-2AB3B06A4D7A}">
      <dgm:prSet/>
      <dgm:spPr/>
      <dgm:t>
        <a:bodyPr/>
        <a:lstStyle/>
        <a:p>
          <a:endParaRPr lang="en-US"/>
        </a:p>
      </dgm:t>
    </dgm:pt>
    <dgm:pt modelId="{99ADBDEF-5867-4118-AA82-F86305856922}">
      <dgm:prSet phldrT="[Text]"/>
      <dgm:spPr/>
      <dgm:t>
        <a:bodyPr/>
        <a:lstStyle/>
        <a:p>
          <a:r>
            <a:rPr lang="en-US" dirty="0" err="1"/>
            <a:t>NBench</a:t>
          </a:r>
          <a:endParaRPr lang="en-US" dirty="0"/>
        </a:p>
      </dgm:t>
    </dgm:pt>
    <dgm:pt modelId="{93FD3BA0-C549-4B9A-BA3D-FFB2A648A5A9}" type="parTrans" cxnId="{9F9AF51F-408F-4CDF-BB31-08DBEFECC2E2}">
      <dgm:prSet/>
      <dgm:spPr/>
      <dgm:t>
        <a:bodyPr/>
        <a:lstStyle/>
        <a:p>
          <a:endParaRPr lang="en-US"/>
        </a:p>
      </dgm:t>
    </dgm:pt>
    <dgm:pt modelId="{2A2BB35B-CE76-4A24-ADCE-EEAD798B8D23}" type="sibTrans" cxnId="{9F9AF51F-408F-4CDF-BB31-08DBEFECC2E2}">
      <dgm:prSet/>
      <dgm:spPr/>
      <dgm:t>
        <a:bodyPr/>
        <a:lstStyle/>
        <a:p>
          <a:endParaRPr lang="en-US"/>
        </a:p>
      </dgm:t>
    </dgm:pt>
    <dgm:pt modelId="{0D33B688-FCE5-4053-8BDA-8731E85EC9C6}">
      <dgm:prSet phldrT="[Text]"/>
      <dgm:spPr/>
      <dgm:t>
        <a:bodyPr/>
        <a:lstStyle/>
        <a:p>
          <a:r>
            <a:rPr lang="en-US" dirty="0" err="1"/>
            <a:t>SGXGauge</a:t>
          </a:r>
          <a:endParaRPr lang="en-US" dirty="0"/>
        </a:p>
      </dgm:t>
    </dgm:pt>
    <dgm:pt modelId="{516AFD00-0FFC-4546-B8BF-D592B43A0F7E}" type="parTrans" cxnId="{EA69E69F-B2F5-4A66-AF9B-3A4A70B96465}">
      <dgm:prSet/>
      <dgm:spPr/>
      <dgm:t>
        <a:bodyPr/>
        <a:lstStyle/>
        <a:p>
          <a:endParaRPr lang="en-US"/>
        </a:p>
      </dgm:t>
    </dgm:pt>
    <dgm:pt modelId="{B3CC3F5A-2723-45C0-8087-DD620AAF86E3}" type="sibTrans" cxnId="{EA69E69F-B2F5-4A66-AF9B-3A4A70B96465}">
      <dgm:prSet/>
      <dgm:spPr/>
      <dgm:t>
        <a:bodyPr/>
        <a:lstStyle/>
        <a:p>
          <a:endParaRPr lang="en-US"/>
        </a:p>
      </dgm:t>
    </dgm:pt>
    <dgm:pt modelId="{B233CFCE-DAAC-4FA2-9862-71DD0AE16469}">
      <dgm:prSet phldrT="[Text]"/>
      <dgm:spPr/>
      <dgm:t>
        <a:bodyPr/>
        <a:lstStyle/>
        <a:p>
          <a:r>
            <a:rPr lang="en-US" dirty="0"/>
            <a:t>Suite </a:t>
          </a:r>
          <a:r>
            <a:rPr lang="en-US" b="0" i="0" dirty="0"/>
            <a:t>to stress the CPU and the memory subsystem.</a:t>
          </a:r>
          <a:endParaRPr lang="en-US" dirty="0"/>
        </a:p>
      </dgm:t>
    </dgm:pt>
    <dgm:pt modelId="{D0E7676D-55B1-4B66-9EE8-287813B794E4}" type="parTrans" cxnId="{80E003C6-AB5D-432C-9131-BD95C23D5054}">
      <dgm:prSet/>
      <dgm:spPr/>
      <dgm:t>
        <a:bodyPr/>
        <a:lstStyle/>
        <a:p>
          <a:endParaRPr lang="en-US"/>
        </a:p>
      </dgm:t>
    </dgm:pt>
    <dgm:pt modelId="{0FD84AE1-9C58-4688-B070-34382096C6AB}" type="sibTrans" cxnId="{80E003C6-AB5D-432C-9131-BD95C23D5054}">
      <dgm:prSet/>
      <dgm:spPr/>
      <dgm:t>
        <a:bodyPr/>
        <a:lstStyle/>
        <a:p>
          <a:endParaRPr lang="en-US"/>
        </a:p>
      </dgm:t>
    </dgm:pt>
    <dgm:pt modelId="{EFD630DB-ED2D-48A2-BDB2-1DBDB53C07F7}">
      <dgm:prSet phldrT="[Text]"/>
      <dgm:spPr/>
      <dgm:t>
        <a:bodyPr/>
        <a:lstStyle/>
        <a:p>
          <a:r>
            <a:rPr lang="en-US" b="0" i="0"/>
            <a:t>A lightweight graph processing framework</a:t>
          </a:r>
          <a:endParaRPr lang="en-US" dirty="0"/>
        </a:p>
      </dgm:t>
    </dgm:pt>
    <dgm:pt modelId="{E40E89AA-5759-4385-AB3E-5290DFB9C26B}" type="parTrans" cxnId="{54E1250F-3EB6-4FB6-9A69-22A23AD09DC0}">
      <dgm:prSet/>
      <dgm:spPr/>
      <dgm:t>
        <a:bodyPr/>
        <a:lstStyle/>
        <a:p>
          <a:endParaRPr lang="en-US"/>
        </a:p>
      </dgm:t>
    </dgm:pt>
    <dgm:pt modelId="{167AAD26-FA70-4BC3-8A52-731CE7A1AADC}" type="sibTrans" cxnId="{54E1250F-3EB6-4FB6-9A69-22A23AD09DC0}">
      <dgm:prSet/>
      <dgm:spPr/>
      <dgm:t>
        <a:bodyPr/>
        <a:lstStyle/>
        <a:p>
          <a:endParaRPr lang="en-US"/>
        </a:p>
      </dgm:t>
    </dgm:pt>
    <dgm:pt modelId="{110439C6-581F-4DBF-B6E7-74C571C844C8}">
      <dgm:prSet phldrT="[Text]"/>
      <dgm:spPr/>
      <dgm:t>
        <a:bodyPr/>
        <a:lstStyle/>
        <a:p>
          <a:r>
            <a:rPr lang="en-US" b="0" i="0"/>
            <a:t>A set of micro-benchmarks to measure the latency of different system calls.</a:t>
          </a:r>
          <a:endParaRPr lang="en-US" dirty="0"/>
        </a:p>
      </dgm:t>
    </dgm:pt>
    <dgm:pt modelId="{9D5838FC-84EA-4E79-A91B-0DF5490013AB}" type="parTrans" cxnId="{35D05D07-83AB-4044-ACE6-CDDF277D1C90}">
      <dgm:prSet/>
      <dgm:spPr/>
      <dgm:t>
        <a:bodyPr/>
        <a:lstStyle/>
        <a:p>
          <a:endParaRPr lang="en-US"/>
        </a:p>
      </dgm:t>
    </dgm:pt>
    <dgm:pt modelId="{2B45D601-3306-48DB-8124-1442B6127BC1}" type="sibTrans" cxnId="{35D05D07-83AB-4044-ACE6-CDDF277D1C90}">
      <dgm:prSet/>
      <dgm:spPr/>
      <dgm:t>
        <a:bodyPr/>
        <a:lstStyle/>
        <a:p>
          <a:endParaRPr lang="en-US"/>
        </a:p>
      </dgm:t>
    </dgm:pt>
    <dgm:pt modelId="{2CC5777E-379B-40B4-A1C4-D8465D8DC96E}">
      <dgm:prSet phldrT="[Text]"/>
      <dgm:spPr/>
      <dgm:t>
        <a:bodyPr/>
        <a:lstStyle/>
        <a:p>
          <a:r>
            <a:rPr lang="en-US" b="0" i="0"/>
            <a:t>A set of mico-benchmarks to test the speed of integer, floating-point, and memory operations.</a:t>
          </a:r>
          <a:endParaRPr lang="en-US" dirty="0"/>
        </a:p>
      </dgm:t>
    </dgm:pt>
    <dgm:pt modelId="{F61EC833-695B-4773-961B-D8B5DDAE30EC}" type="parTrans" cxnId="{1629CA95-3A5F-4D1F-A9EB-D54A1A98D194}">
      <dgm:prSet/>
      <dgm:spPr/>
      <dgm:t>
        <a:bodyPr/>
        <a:lstStyle/>
        <a:p>
          <a:endParaRPr lang="en-US"/>
        </a:p>
      </dgm:t>
    </dgm:pt>
    <dgm:pt modelId="{2257998F-CF85-49B4-8BEE-94392551E206}" type="sibTrans" cxnId="{1629CA95-3A5F-4D1F-A9EB-D54A1A98D194}">
      <dgm:prSet/>
      <dgm:spPr/>
      <dgm:t>
        <a:bodyPr/>
        <a:lstStyle/>
        <a:p>
          <a:endParaRPr lang="en-US"/>
        </a:p>
      </dgm:t>
    </dgm:pt>
    <dgm:pt modelId="{C481ED58-E99E-445B-89CC-27768BFD9B32}">
      <dgm:prSet phldrT="[Text]"/>
      <dgm:spPr/>
      <dgm:t>
        <a:bodyPr/>
        <a:lstStyle/>
        <a:p>
          <a:r>
            <a:rPr lang="en-US" b="0" i="0"/>
            <a:t>A suite of real-world benchmarks from different domains.</a:t>
          </a:r>
          <a:endParaRPr lang="en-US" dirty="0"/>
        </a:p>
      </dgm:t>
    </dgm:pt>
    <dgm:pt modelId="{5E08419B-4F2D-4D98-B71D-DE03388E2BBD}" type="parTrans" cxnId="{93392E9E-113B-4745-8363-6A9B882F86BA}">
      <dgm:prSet/>
      <dgm:spPr/>
      <dgm:t>
        <a:bodyPr/>
        <a:lstStyle/>
        <a:p>
          <a:endParaRPr lang="en-US"/>
        </a:p>
      </dgm:t>
    </dgm:pt>
    <dgm:pt modelId="{FB7F9885-4968-4F75-A04D-C36E2E9C71D1}" type="sibTrans" cxnId="{93392E9E-113B-4745-8363-6A9B882F86BA}">
      <dgm:prSet/>
      <dgm:spPr/>
      <dgm:t>
        <a:bodyPr/>
        <a:lstStyle/>
        <a:p>
          <a:endParaRPr lang="en-US"/>
        </a:p>
      </dgm:t>
    </dgm:pt>
    <dgm:pt modelId="{0686EB9D-2C4D-4300-BA18-53EA49FC4E4D}" type="pres">
      <dgm:prSet presAssocID="{528850B7-7CC1-4210-926D-E52224986C1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7AC374A-1D9D-4D53-94E2-B5B2D203DFA1}" type="pres">
      <dgm:prSet presAssocID="{C68D987C-C4F5-445D-854B-7AA21CD3D11B}" presName="composite" presStyleCnt="0"/>
      <dgm:spPr/>
    </dgm:pt>
    <dgm:pt modelId="{9C16B4E1-0810-4BC8-BFE8-A6E907880EF8}" type="pres">
      <dgm:prSet presAssocID="{C68D987C-C4F5-445D-854B-7AA21CD3D11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DE73238-297D-43EC-8A5E-F4F96C18DE8B}" type="pres">
      <dgm:prSet presAssocID="{C68D987C-C4F5-445D-854B-7AA21CD3D11B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88D0CDB4-2654-4218-9773-E482005B4ECF}" type="pres">
      <dgm:prSet presAssocID="{C68D987C-C4F5-445D-854B-7AA21CD3D11B}" presName="Accent" presStyleLbl="parChTrans1D1" presStyleIdx="0" presStyleCnt="6"/>
      <dgm:spPr/>
    </dgm:pt>
    <dgm:pt modelId="{57D597B2-1A66-4F9F-9E10-F2FC7D2E9E91}" type="pres">
      <dgm:prSet presAssocID="{41BE5B09-DB04-4577-93D7-4555F31D800E}" presName="sibTrans" presStyleCnt="0"/>
      <dgm:spPr/>
    </dgm:pt>
    <dgm:pt modelId="{1EF90147-6851-4379-A66B-61B5F833B4E5}" type="pres">
      <dgm:prSet presAssocID="{EFD667C6-067A-44A0-8AB3-15EA9366EA8C}" presName="composite" presStyleCnt="0"/>
      <dgm:spPr/>
    </dgm:pt>
    <dgm:pt modelId="{28100512-1348-4B7C-86C1-0259DA273972}" type="pres">
      <dgm:prSet presAssocID="{EFD667C6-067A-44A0-8AB3-15EA9366EA8C}" presName="First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9582D11E-AAA8-48DE-B41C-E57DB9F17C05}" type="pres">
      <dgm:prSet presAssocID="{EFD667C6-067A-44A0-8AB3-15EA9366EA8C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D4D529FF-4014-483C-B5CB-347A0E56F095}" type="pres">
      <dgm:prSet presAssocID="{EFD667C6-067A-44A0-8AB3-15EA9366EA8C}" presName="Accent" presStyleLbl="parChTrans1D1" presStyleIdx="1" presStyleCnt="6"/>
      <dgm:spPr/>
    </dgm:pt>
    <dgm:pt modelId="{75E0456C-9AA8-4A5A-BFD2-2EFEAFBBE8CA}" type="pres">
      <dgm:prSet presAssocID="{4EA55554-3F35-4E48-A854-F4363A3E4305}" presName="sibTrans" presStyleCnt="0"/>
      <dgm:spPr/>
    </dgm:pt>
    <dgm:pt modelId="{6170F8EB-B9C1-4F88-92F7-028F63BC85A9}" type="pres">
      <dgm:prSet presAssocID="{8642A2D0-553D-4898-A068-B92140D4BFBF}" presName="composite" presStyleCnt="0"/>
      <dgm:spPr/>
    </dgm:pt>
    <dgm:pt modelId="{B655DA43-2A87-4A08-A15C-E2A70BAE97B8}" type="pres">
      <dgm:prSet presAssocID="{8642A2D0-553D-4898-A068-B92140D4BFBF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BC5A7FE3-EC7D-4033-8C00-7EA4F1E1F0E4}" type="pres">
      <dgm:prSet presAssocID="{8642A2D0-553D-4898-A068-B92140D4BFBF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3535C8F6-14A9-4D45-B601-2F6AA45A1004}" type="pres">
      <dgm:prSet presAssocID="{8642A2D0-553D-4898-A068-B92140D4BFBF}" presName="Accent" presStyleLbl="parChTrans1D1" presStyleIdx="2" presStyleCnt="6"/>
      <dgm:spPr/>
    </dgm:pt>
    <dgm:pt modelId="{1CB524B6-950F-4059-B7CF-B3EBFA47ABFB}" type="pres">
      <dgm:prSet presAssocID="{81EC41F9-8070-479C-A13D-172EFCB5D025}" presName="sibTrans" presStyleCnt="0"/>
      <dgm:spPr/>
    </dgm:pt>
    <dgm:pt modelId="{47AAF68E-9F76-47F5-A83D-B8A345F8E554}" type="pres">
      <dgm:prSet presAssocID="{A0EB35B2-59E2-41B1-95A1-9853DF292325}" presName="composite" presStyleCnt="0"/>
      <dgm:spPr/>
    </dgm:pt>
    <dgm:pt modelId="{91A9351A-F5EC-4E17-88CB-58C319B525A7}" type="pres">
      <dgm:prSet presAssocID="{A0EB35B2-59E2-41B1-95A1-9853DF292325}" presName="First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36C4A26-DC4A-4861-B25F-43B789846924}" type="pres">
      <dgm:prSet presAssocID="{A0EB35B2-59E2-41B1-95A1-9853DF292325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70BC3B87-14DC-4E3B-A6EB-E91ACB3B2D5A}" type="pres">
      <dgm:prSet presAssocID="{A0EB35B2-59E2-41B1-95A1-9853DF292325}" presName="Accent" presStyleLbl="parChTrans1D1" presStyleIdx="3" presStyleCnt="6"/>
      <dgm:spPr/>
    </dgm:pt>
    <dgm:pt modelId="{6F75CA1E-B698-4DFB-844E-ECCF3094B7A0}" type="pres">
      <dgm:prSet presAssocID="{BE44D3CD-FCAC-495F-939B-0C24A8934B64}" presName="sibTrans" presStyleCnt="0"/>
      <dgm:spPr/>
    </dgm:pt>
    <dgm:pt modelId="{C67BE941-5048-419F-8B5D-B9B38BE4D7F6}" type="pres">
      <dgm:prSet presAssocID="{99ADBDEF-5867-4118-AA82-F86305856922}" presName="composite" presStyleCnt="0"/>
      <dgm:spPr/>
    </dgm:pt>
    <dgm:pt modelId="{1FEB3A7D-A4E8-4844-A959-AD0B9F2CDBE6}" type="pres">
      <dgm:prSet presAssocID="{99ADBDEF-5867-4118-AA82-F863058569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121B84E2-778F-4F26-8608-D92256EB6D63}" type="pres">
      <dgm:prSet presAssocID="{99ADBDEF-5867-4118-AA82-F86305856922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B21C5049-20CF-4495-BCF6-97535E63B30D}" type="pres">
      <dgm:prSet presAssocID="{99ADBDEF-5867-4118-AA82-F86305856922}" presName="Accent" presStyleLbl="parChTrans1D1" presStyleIdx="4" presStyleCnt="6"/>
      <dgm:spPr/>
    </dgm:pt>
    <dgm:pt modelId="{C33500B0-FE5B-4976-8609-AC96522C9C10}" type="pres">
      <dgm:prSet presAssocID="{2A2BB35B-CE76-4A24-ADCE-EEAD798B8D23}" presName="sibTrans" presStyleCnt="0"/>
      <dgm:spPr/>
    </dgm:pt>
    <dgm:pt modelId="{40DE0A4A-A738-42FA-B7C4-C3D0070D7DB2}" type="pres">
      <dgm:prSet presAssocID="{0D33B688-FCE5-4053-8BDA-8731E85EC9C6}" presName="composite" presStyleCnt="0"/>
      <dgm:spPr/>
    </dgm:pt>
    <dgm:pt modelId="{8F63E637-0A82-4CC7-BCF9-578CDEAAC932}" type="pres">
      <dgm:prSet presAssocID="{0D33B688-FCE5-4053-8BDA-8731E85EC9C6}" presName="FirstChild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F37B0F76-266F-4EF1-B372-A29EE3BFFFF2}" type="pres">
      <dgm:prSet presAssocID="{0D33B688-FCE5-4053-8BDA-8731E85EC9C6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54AAFED2-FAA3-4E12-BDE8-73C08B22D7A0}" type="pres">
      <dgm:prSet presAssocID="{0D33B688-FCE5-4053-8BDA-8731E85EC9C6}" presName="Accent" presStyleLbl="parChTrans1D1" presStyleIdx="5" presStyleCnt="6"/>
      <dgm:spPr/>
    </dgm:pt>
  </dgm:ptLst>
  <dgm:cxnLst>
    <dgm:cxn modelId="{35D05D07-83AB-4044-ACE6-CDDF277D1C90}" srcId="{A0EB35B2-59E2-41B1-95A1-9853DF292325}" destId="{110439C6-581F-4DBF-B6E7-74C571C844C8}" srcOrd="0" destOrd="0" parTransId="{9D5838FC-84EA-4E79-A91B-0DF5490013AB}" sibTransId="{2B45D601-3306-48DB-8124-1442B6127BC1}"/>
    <dgm:cxn modelId="{382DB50E-EAEB-46B2-9627-65FDB6D0AEF9}" type="presOf" srcId="{2CC5777E-379B-40B4-A1C4-D8465D8DC96E}" destId="{1FEB3A7D-A4E8-4844-A959-AD0B9F2CDBE6}" srcOrd="0" destOrd="0" presId="urn:microsoft.com/office/officeart/2011/layout/TabList"/>
    <dgm:cxn modelId="{54E1250F-3EB6-4FB6-9A69-22A23AD09DC0}" srcId="{8642A2D0-553D-4898-A068-B92140D4BFBF}" destId="{EFD630DB-ED2D-48A2-BDB2-1DBDB53C07F7}" srcOrd="0" destOrd="0" parTransId="{E40E89AA-5759-4385-AB3E-5290DFB9C26B}" sibTransId="{167AAD26-FA70-4BC3-8A52-731CE7A1AADC}"/>
    <dgm:cxn modelId="{13D5D718-7367-406E-9C63-1027D69F269C}" type="presOf" srcId="{C481ED58-E99E-445B-89CC-27768BFD9B32}" destId="{8F63E637-0A82-4CC7-BCF9-578CDEAAC932}" srcOrd="0" destOrd="0" presId="urn:microsoft.com/office/officeart/2011/layout/TabList"/>
    <dgm:cxn modelId="{9BED4319-9037-4D41-9328-2D57F406AEA0}" type="presOf" srcId="{EFD667C6-067A-44A0-8AB3-15EA9366EA8C}" destId="{9582D11E-AAA8-48DE-B41C-E57DB9F17C05}" srcOrd="0" destOrd="0" presId="urn:microsoft.com/office/officeart/2011/layout/TabList"/>
    <dgm:cxn modelId="{9EAE191D-B95E-4FEC-BE0D-627C35470739}" type="presOf" srcId="{528850B7-7CC1-4210-926D-E52224986C1B}" destId="{0686EB9D-2C4D-4300-BA18-53EA49FC4E4D}" srcOrd="0" destOrd="0" presId="urn:microsoft.com/office/officeart/2011/layout/TabList"/>
    <dgm:cxn modelId="{9F9AF51F-408F-4CDF-BB31-08DBEFECC2E2}" srcId="{528850B7-7CC1-4210-926D-E52224986C1B}" destId="{99ADBDEF-5867-4118-AA82-F86305856922}" srcOrd="4" destOrd="0" parTransId="{93FD3BA0-C549-4B9A-BA3D-FFB2A648A5A9}" sibTransId="{2A2BB35B-CE76-4A24-ADCE-EEAD798B8D23}"/>
    <dgm:cxn modelId="{FE13F72D-3A35-41C1-8463-2A732E112C92}" type="presOf" srcId="{110439C6-581F-4DBF-B6E7-74C571C844C8}" destId="{91A9351A-F5EC-4E17-88CB-58C319B525A7}" srcOrd="0" destOrd="0" presId="urn:microsoft.com/office/officeart/2011/layout/TabList"/>
    <dgm:cxn modelId="{5C3B0A34-6434-4DAE-9A2A-E6F22DC29912}" type="presOf" srcId="{A0EB35B2-59E2-41B1-95A1-9853DF292325}" destId="{936C4A26-DC4A-4861-B25F-43B789846924}" srcOrd="0" destOrd="0" presId="urn:microsoft.com/office/officeart/2011/layout/TabList"/>
    <dgm:cxn modelId="{937CAB34-0FA8-49E6-B4B0-6032D4E40C8D}" srcId="{C68D987C-C4F5-445D-854B-7AA21CD3D11B}" destId="{B15CF9BA-61CE-4071-ADB1-57286034B39B}" srcOrd="0" destOrd="0" parTransId="{C3A968BA-DB77-4472-90CB-5A0FCC0F572D}" sibTransId="{3E4B4C20-80E6-4659-B7B5-1D5CE92EDD02}"/>
    <dgm:cxn modelId="{6C4AAC43-DA49-4261-9A9F-6C859E2E610A}" type="presOf" srcId="{C68D987C-C4F5-445D-854B-7AA21CD3D11B}" destId="{9DE73238-297D-43EC-8A5E-F4F96C18DE8B}" srcOrd="0" destOrd="0" presId="urn:microsoft.com/office/officeart/2011/layout/TabList"/>
    <dgm:cxn modelId="{3644FF56-6510-48AF-9EAD-615A29711F28}" srcId="{528850B7-7CC1-4210-926D-E52224986C1B}" destId="{C68D987C-C4F5-445D-854B-7AA21CD3D11B}" srcOrd="0" destOrd="0" parTransId="{E12D72F1-6636-423B-93F5-613DCAB5A016}" sibTransId="{41BE5B09-DB04-4577-93D7-4555F31D800E}"/>
    <dgm:cxn modelId="{977B205A-7F4F-4B7E-A192-708AF9D9F0F8}" type="presOf" srcId="{8642A2D0-553D-4898-A068-B92140D4BFBF}" destId="{BC5A7FE3-EC7D-4033-8C00-7EA4F1E1F0E4}" srcOrd="0" destOrd="0" presId="urn:microsoft.com/office/officeart/2011/layout/TabList"/>
    <dgm:cxn modelId="{86DF787F-DF59-46D6-9F7D-6DE8CD2030EB}" type="presOf" srcId="{B15CF9BA-61CE-4071-ADB1-57286034B39B}" destId="{9C16B4E1-0810-4BC8-BFE8-A6E907880EF8}" srcOrd="0" destOrd="0" presId="urn:microsoft.com/office/officeart/2011/layout/TabList"/>
    <dgm:cxn modelId="{97EBB785-3BDE-45BC-A6C5-4A459412FCE4}" srcId="{528850B7-7CC1-4210-926D-E52224986C1B}" destId="{EFD667C6-067A-44A0-8AB3-15EA9366EA8C}" srcOrd="1" destOrd="0" parTransId="{A7939B44-6EF5-4BE9-813F-7639A08D206E}" sibTransId="{4EA55554-3F35-4E48-A854-F4363A3E4305}"/>
    <dgm:cxn modelId="{6772188F-CFB7-4C67-961C-68E7919B8337}" type="presOf" srcId="{B233CFCE-DAAC-4FA2-9862-71DD0AE16469}" destId="{28100512-1348-4B7C-86C1-0259DA273972}" srcOrd="0" destOrd="0" presId="urn:microsoft.com/office/officeart/2011/layout/TabList"/>
    <dgm:cxn modelId="{1629CA95-3A5F-4D1F-A9EB-D54A1A98D194}" srcId="{99ADBDEF-5867-4118-AA82-F86305856922}" destId="{2CC5777E-379B-40B4-A1C4-D8465D8DC96E}" srcOrd="0" destOrd="0" parTransId="{F61EC833-695B-4773-961B-D8B5DDAE30EC}" sibTransId="{2257998F-CF85-49B4-8BEE-94392551E206}"/>
    <dgm:cxn modelId="{93392E9E-113B-4745-8363-6A9B882F86BA}" srcId="{0D33B688-FCE5-4053-8BDA-8731E85EC9C6}" destId="{C481ED58-E99E-445B-89CC-27768BFD9B32}" srcOrd="0" destOrd="0" parTransId="{5E08419B-4F2D-4D98-B71D-DE03388E2BBD}" sibTransId="{FB7F9885-4968-4F75-A04D-C36E2E9C71D1}"/>
    <dgm:cxn modelId="{EA69E69F-B2F5-4A66-AF9B-3A4A70B96465}" srcId="{528850B7-7CC1-4210-926D-E52224986C1B}" destId="{0D33B688-FCE5-4053-8BDA-8731E85EC9C6}" srcOrd="5" destOrd="0" parTransId="{516AFD00-0FFC-4546-B8BF-D592B43A0F7E}" sibTransId="{B3CC3F5A-2723-45C0-8087-DD620AAF86E3}"/>
    <dgm:cxn modelId="{5C5789B4-3CBB-48F7-AD6D-2AB3B06A4D7A}" srcId="{528850B7-7CC1-4210-926D-E52224986C1B}" destId="{A0EB35B2-59E2-41B1-95A1-9853DF292325}" srcOrd="3" destOrd="0" parTransId="{B692E209-C0B2-43E7-8A18-311185602F30}" sibTransId="{BE44D3CD-FCAC-495F-939B-0C24A8934B64}"/>
    <dgm:cxn modelId="{8809FEBD-171D-4490-9AD5-BFF427BF98BE}" type="presOf" srcId="{EFD630DB-ED2D-48A2-BDB2-1DBDB53C07F7}" destId="{B655DA43-2A87-4A08-A15C-E2A70BAE97B8}" srcOrd="0" destOrd="0" presId="urn:microsoft.com/office/officeart/2011/layout/TabList"/>
    <dgm:cxn modelId="{80E003C6-AB5D-432C-9131-BD95C23D5054}" srcId="{EFD667C6-067A-44A0-8AB3-15EA9366EA8C}" destId="{B233CFCE-DAAC-4FA2-9862-71DD0AE16469}" srcOrd="0" destOrd="0" parTransId="{D0E7676D-55B1-4B66-9EE8-287813B794E4}" sibTransId="{0FD84AE1-9C58-4688-B070-34382096C6AB}"/>
    <dgm:cxn modelId="{E5AEFCD0-453C-442B-9BE4-5D363326B41A}" type="presOf" srcId="{0D33B688-FCE5-4053-8BDA-8731E85EC9C6}" destId="{F37B0F76-266F-4EF1-B372-A29EE3BFFFF2}" srcOrd="0" destOrd="0" presId="urn:microsoft.com/office/officeart/2011/layout/TabList"/>
    <dgm:cxn modelId="{A7BF5FDB-BAFC-485F-84F4-3D3B233B042E}" srcId="{528850B7-7CC1-4210-926D-E52224986C1B}" destId="{8642A2D0-553D-4898-A068-B92140D4BFBF}" srcOrd="2" destOrd="0" parTransId="{63EBC038-6DA9-427A-B309-40FD398305F6}" sibTransId="{81EC41F9-8070-479C-A13D-172EFCB5D025}"/>
    <dgm:cxn modelId="{43E6B6F9-C6A9-4E7D-B59F-BD4F73E22C9B}" type="presOf" srcId="{99ADBDEF-5867-4118-AA82-F86305856922}" destId="{121B84E2-778F-4F26-8608-D92256EB6D63}" srcOrd="0" destOrd="0" presId="urn:microsoft.com/office/officeart/2011/layout/TabList"/>
    <dgm:cxn modelId="{7946AED6-6BB4-4F14-A2E7-7098BB3D1528}" type="presParOf" srcId="{0686EB9D-2C4D-4300-BA18-53EA49FC4E4D}" destId="{67AC374A-1D9D-4D53-94E2-B5B2D203DFA1}" srcOrd="0" destOrd="0" presId="urn:microsoft.com/office/officeart/2011/layout/TabList"/>
    <dgm:cxn modelId="{194F3FE0-8438-48B4-BD74-517AFF70581D}" type="presParOf" srcId="{67AC374A-1D9D-4D53-94E2-B5B2D203DFA1}" destId="{9C16B4E1-0810-4BC8-BFE8-A6E907880EF8}" srcOrd="0" destOrd="0" presId="urn:microsoft.com/office/officeart/2011/layout/TabList"/>
    <dgm:cxn modelId="{3F075919-E70A-4514-8DDC-184956F5589B}" type="presParOf" srcId="{67AC374A-1D9D-4D53-94E2-B5B2D203DFA1}" destId="{9DE73238-297D-43EC-8A5E-F4F96C18DE8B}" srcOrd="1" destOrd="0" presId="urn:microsoft.com/office/officeart/2011/layout/TabList"/>
    <dgm:cxn modelId="{77405903-231B-4772-BF98-79459708F97F}" type="presParOf" srcId="{67AC374A-1D9D-4D53-94E2-B5B2D203DFA1}" destId="{88D0CDB4-2654-4218-9773-E482005B4ECF}" srcOrd="2" destOrd="0" presId="urn:microsoft.com/office/officeart/2011/layout/TabList"/>
    <dgm:cxn modelId="{95E0439A-2193-4338-B814-0ED1AFD2A16C}" type="presParOf" srcId="{0686EB9D-2C4D-4300-BA18-53EA49FC4E4D}" destId="{57D597B2-1A66-4F9F-9E10-F2FC7D2E9E91}" srcOrd="1" destOrd="0" presId="urn:microsoft.com/office/officeart/2011/layout/TabList"/>
    <dgm:cxn modelId="{1F70C33B-CB27-4B29-8C76-DD6469D73BAC}" type="presParOf" srcId="{0686EB9D-2C4D-4300-BA18-53EA49FC4E4D}" destId="{1EF90147-6851-4379-A66B-61B5F833B4E5}" srcOrd="2" destOrd="0" presId="urn:microsoft.com/office/officeart/2011/layout/TabList"/>
    <dgm:cxn modelId="{F6FA6704-A511-4089-B401-E37752BA9C92}" type="presParOf" srcId="{1EF90147-6851-4379-A66B-61B5F833B4E5}" destId="{28100512-1348-4B7C-86C1-0259DA273972}" srcOrd="0" destOrd="0" presId="urn:microsoft.com/office/officeart/2011/layout/TabList"/>
    <dgm:cxn modelId="{1096202C-2930-4D82-8730-1135B09CB15F}" type="presParOf" srcId="{1EF90147-6851-4379-A66B-61B5F833B4E5}" destId="{9582D11E-AAA8-48DE-B41C-E57DB9F17C05}" srcOrd="1" destOrd="0" presId="urn:microsoft.com/office/officeart/2011/layout/TabList"/>
    <dgm:cxn modelId="{36E14CFA-4AB1-4B5A-8249-49AD489B2AD3}" type="presParOf" srcId="{1EF90147-6851-4379-A66B-61B5F833B4E5}" destId="{D4D529FF-4014-483C-B5CB-347A0E56F095}" srcOrd="2" destOrd="0" presId="urn:microsoft.com/office/officeart/2011/layout/TabList"/>
    <dgm:cxn modelId="{0FEB4EDA-8309-4454-98F7-A37A1F5C54DB}" type="presParOf" srcId="{0686EB9D-2C4D-4300-BA18-53EA49FC4E4D}" destId="{75E0456C-9AA8-4A5A-BFD2-2EFEAFBBE8CA}" srcOrd="3" destOrd="0" presId="urn:microsoft.com/office/officeart/2011/layout/TabList"/>
    <dgm:cxn modelId="{B4EBAA75-7901-4597-B2C0-D87315FAD44B}" type="presParOf" srcId="{0686EB9D-2C4D-4300-BA18-53EA49FC4E4D}" destId="{6170F8EB-B9C1-4F88-92F7-028F63BC85A9}" srcOrd="4" destOrd="0" presId="urn:microsoft.com/office/officeart/2011/layout/TabList"/>
    <dgm:cxn modelId="{AA417920-6D30-4FF5-AA32-9308212AC0A5}" type="presParOf" srcId="{6170F8EB-B9C1-4F88-92F7-028F63BC85A9}" destId="{B655DA43-2A87-4A08-A15C-E2A70BAE97B8}" srcOrd="0" destOrd="0" presId="urn:microsoft.com/office/officeart/2011/layout/TabList"/>
    <dgm:cxn modelId="{E1B6E84E-FC8C-4243-B313-7143BC06950A}" type="presParOf" srcId="{6170F8EB-B9C1-4F88-92F7-028F63BC85A9}" destId="{BC5A7FE3-EC7D-4033-8C00-7EA4F1E1F0E4}" srcOrd="1" destOrd="0" presId="urn:microsoft.com/office/officeart/2011/layout/TabList"/>
    <dgm:cxn modelId="{6137BDB3-DA1F-4893-B1E8-3ADBF9A3B136}" type="presParOf" srcId="{6170F8EB-B9C1-4F88-92F7-028F63BC85A9}" destId="{3535C8F6-14A9-4D45-B601-2F6AA45A1004}" srcOrd="2" destOrd="0" presId="urn:microsoft.com/office/officeart/2011/layout/TabList"/>
    <dgm:cxn modelId="{24ED2D68-29F0-455B-B51C-8E503CEFE0C5}" type="presParOf" srcId="{0686EB9D-2C4D-4300-BA18-53EA49FC4E4D}" destId="{1CB524B6-950F-4059-B7CF-B3EBFA47ABFB}" srcOrd="5" destOrd="0" presId="urn:microsoft.com/office/officeart/2011/layout/TabList"/>
    <dgm:cxn modelId="{07A8193D-22B2-4D4F-BF81-FE14980FEC73}" type="presParOf" srcId="{0686EB9D-2C4D-4300-BA18-53EA49FC4E4D}" destId="{47AAF68E-9F76-47F5-A83D-B8A345F8E554}" srcOrd="6" destOrd="0" presId="urn:microsoft.com/office/officeart/2011/layout/TabList"/>
    <dgm:cxn modelId="{16934CF7-D454-4983-91E1-C4D320A8DA88}" type="presParOf" srcId="{47AAF68E-9F76-47F5-A83D-B8A345F8E554}" destId="{91A9351A-F5EC-4E17-88CB-58C319B525A7}" srcOrd="0" destOrd="0" presId="urn:microsoft.com/office/officeart/2011/layout/TabList"/>
    <dgm:cxn modelId="{ECFDEFFE-EA22-463A-A9BC-40FF2E12D145}" type="presParOf" srcId="{47AAF68E-9F76-47F5-A83D-B8A345F8E554}" destId="{936C4A26-DC4A-4861-B25F-43B789846924}" srcOrd="1" destOrd="0" presId="urn:microsoft.com/office/officeart/2011/layout/TabList"/>
    <dgm:cxn modelId="{4066D4F0-2B54-4F0B-AC24-06B276A64AD0}" type="presParOf" srcId="{47AAF68E-9F76-47F5-A83D-B8A345F8E554}" destId="{70BC3B87-14DC-4E3B-A6EB-E91ACB3B2D5A}" srcOrd="2" destOrd="0" presId="urn:microsoft.com/office/officeart/2011/layout/TabList"/>
    <dgm:cxn modelId="{5C9335BC-EF7B-42FD-BAB8-24BECEDFDA23}" type="presParOf" srcId="{0686EB9D-2C4D-4300-BA18-53EA49FC4E4D}" destId="{6F75CA1E-B698-4DFB-844E-ECCF3094B7A0}" srcOrd="7" destOrd="0" presId="urn:microsoft.com/office/officeart/2011/layout/TabList"/>
    <dgm:cxn modelId="{D3752BAA-C86C-40AD-80C1-DCF502F7D195}" type="presParOf" srcId="{0686EB9D-2C4D-4300-BA18-53EA49FC4E4D}" destId="{C67BE941-5048-419F-8B5D-B9B38BE4D7F6}" srcOrd="8" destOrd="0" presId="urn:microsoft.com/office/officeart/2011/layout/TabList"/>
    <dgm:cxn modelId="{77C480E1-CE7A-47F2-BE21-61562DCC7D0A}" type="presParOf" srcId="{C67BE941-5048-419F-8B5D-B9B38BE4D7F6}" destId="{1FEB3A7D-A4E8-4844-A959-AD0B9F2CDBE6}" srcOrd="0" destOrd="0" presId="urn:microsoft.com/office/officeart/2011/layout/TabList"/>
    <dgm:cxn modelId="{913DAEC5-CF17-4C4B-B7E5-38D7354238B6}" type="presParOf" srcId="{C67BE941-5048-419F-8B5D-B9B38BE4D7F6}" destId="{121B84E2-778F-4F26-8608-D92256EB6D63}" srcOrd="1" destOrd="0" presId="urn:microsoft.com/office/officeart/2011/layout/TabList"/>
    <dgm:cxn modelId="{2338AB8E-7CA9-4004-898D-3C1492810458}" type="presParOf" srcId="{C67BE941-5048-419F-8B5D-B9B38BE4D7F6}" destId="{B21C5049-20CF-4495-BCF6-97535E63B30D}" srcOrd="2" destOrd="0" presId="urn:microsoft.com/office/officeart/2011/layout/TabList"/>
    <dgm:cxn modelId="{6BEE4737-DF0E-4D05-804A-46F5413CBF6A}" type="presParOf" srcId="{0686EB9D-2C4D-4300-BA18-53EA49FC4E4D}" destId="{C33500B0-FE5B-4976-8609-AC96522C9C10}" srcOrd="9" destOrd="0" presId="urn:microsoft.com/office/officeart/2011/layout/TabList"/>
    <dgm:cxn modelId="{00320122-130D-418C-B805-4513EF820634}" type="presParOf" srcId="{0686EB9D-2C4D-4300-BA18-53EA49FC4E4D}" destId="{40DE0A4A-A738-42FA-B7C4-C3D0070D7DB2}" srcOrd="10" destOrd="0" presId="urn:microsoft.com/office/officeart/2011/layout/TabList"/>
    <dgm:cxn modelId="{802A49FA-7710-40D0-87F4-09E0689DBEDA}" type="presParOf" srcId="{40DE0A4A-A738-42FA-B7C4-C3D0070D7DB2}" destId="{8F63E637-0A82-4CC7-BCF9-578CDEAAC932}" srcOrd="0" destOrd="0" presId="urn:microsoft.com/office/officeart/2011/layout/TabList"/>
    <dgm:cxn modelId="{2B4F9552-3B56-4B30-ABA4-CD75D7808CE5}" type="presParOf" srcId="{40DE0A4A-A738-42FA-B7C4-C3D0070D7DB2}" destId="{F37B0F76-266F-4EF1-B372-A29EE3BFFFF2}" srcOrd="1" destOrd="0" presId="urn:microsoft.com/office/officeart/2011/layout/TabList"/>
    <dgm:cxn modelId="{8AF46925-B9E4-45F0-A209-0F378C8FA82D}" type="presParOf" srcId="{40DE0A4A-A738-42FA-B7C4-C3D0070D7DB2}" destId="{54AAFED2-FAA3-4E12-BDE8-73C08B22D7A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17E2E5-D897-4DF9-A301-E1323E26ACF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B3D101-5F96-42D1-8349-346AD715223D}">
      <dgm:prSet/>
      <dgm:spPr/>
      <dgm:t>
        <a:bodyPr/>
        <a:lstStyle/>
        <a:p>
          <a:r>
            <a:rPr lang="en-US"/>
            <a:t>Problem Statement</a:t>
          </a:r>
        </a:p>
      </dgm:t>
    </dgm:pt>
    <dgm:pt modelId="{4224371B-7895-4C6F-BE19-C9DB4E1F14C6}" type="parTrans" cxnId="{19615E9E-2EF7-4A6B-8D45-30A1F5D930EE}">
      <dgm:prSet/>
      <dgm:spPr/>
      <dgm:t>
        <a:bodyPr/>
        <a:lstStyle/>
        <a:p>
          <a:endParaRPr lang="en-US"/>
        </a:p>
      </dgm:t>
    </dgm:pt>
    <dgm:pt modelId="{E7D7A145-73B0-4ABD-A2EA-35D98081B096}" type="sibTrans" cxnId="{19615E9E-2EF7-4A6B-8D45-30A1F5D930EE}">
      <dgm:prSet/>
      <dgm:spPr/>
      <dgm:t>
        <a:bodyPr/>
        <a:lstStyle/>
        <a:p>
          <a:endParaRPr lang="en-US"/>
        </a:p>
      </dgm:t>
    </dgm:pt>
    <dgm:pt modelId="{0A606D99-F681-417E-A7BB-D525A46B4314}">
      <dgm:prSet/>
      <dgm:spPr/>
      <dgm:t>
        <a:bodyPr/>
        <a:lstStyle/>
        <a:p>
          <a:r>
            <a:rPr lang="en-US"/>
            <a:t>Notations and Experimental Setup</a:t>
          </a:r>
        </a:p>
      </dgm:t>
    </dgm:pt>
    <dgm:pt modelId="{4AB65EA2-0531-439F-9528-D53FA5DE8C85}" type="parTrans" cxnId="{C95721DF-40D1-46BC-80E4-7543C25927BC}">
      <dgm:prSet/>
      <dgm:spPr/>
      <dgm:t>
        <a:bodyPr/>
        <a:lstStyle/>
        <a:p>
          <a:endParaRPr lang="en-US"/>
        </a:p>
      </dgm:t>
    </dgm:pt>
    <dgm:pt modelId="{46BFD34B-64DA-49E3-941D-42D32D79AB94}" type="sibTrans" cxnId="{C95721DF-40D1-46BC-80E4-7543C25927BC}">
      <dgm:prSet/>
      <dgm:spPr/>
      <dgm:t>
        <a:bodyPr/>
        <a:lstStyle/>
        <a:p>
          <a:endParaRPr lang="en-US"/>
        </a:p>
      </dgm:t>
    </dgm:pt>
    <dgm:pt modelId="{BEBAD4E4-A2F3-4BE9-9699-44CC10E5B7D7}">
      <dgm:prSet/>
      <dgm:spPr/>
      <dgm:t>
        <a:bodyPr/>
        <a:lstStyle/>
        <a:p>
          <a:r>
            <a:rPr lang="en-US"/>
            <a:t>Desired Characteristics of Benchmark Suites</a:t>
          </a:r>
        </a:p>
      </dgm:t>
    </dgm:pt>
    <dgm:pt modelId="{E6F0A8E1-4A2C-489B-8C16-14B4CAC3DD5C}" type="parTrans" cxnId="{2D35F968-DAD4-4A31-8E4B-C0B4D1EABB3C}">
      <dgm:prSet/>
      <dgm:spPr/>
      <dgm:t>
        <a:bodyPr/>
        <a:lstStyle/>
        <a:p>
          <a:endParaRPr lang="en-US"/>
        </a:p>
      </dgm:t>
    </dgm:pt>
    <dgm:pt modelId="{F0E48B9E-1BD4-49F3-891B-0C1E3D421EFA}" type="sibTrans" cxnId="{2D35F968-DAD4-4A31-8E4B-C0B4D1EABB3C}">
      <dgm:prSet/>
      <dgm:spPr/>
      <dgm:t>
        <a:bodyPr/>
        <a:lstStyle/>
        <a:p>
          <a:endParaRPr lang="en-US"/>
        </a:p>
      </dgm:t>
    </dgm:pt>
    <dgm:pt modelId="{6F415341-EEBB-4C08-A9F3-80B19374EC34}">
      <dgm:prSet/>
      <dgm:spPr/>
      <dgm:t>
        <a:bodyPr/>
        <a:lstStyle/>
        <a:p>
          <a:r>
            <a:rPr lang="en-US"/>
            <a:t>Conclusion</a:t>
          </a:r>
        </a:p>
      </dgm:t>
    </dgm:pt>
    <dgm:pt modelId="{CEB17E31-9404-41DD-8CB7-C8F3FA6CC791}" type="parTrans" cxnId="{165F8440-4226-4933-9CD9-A10E0AE22703}">
      <dgm:prSet/>
      <dgm:spPr/>
      <dgm:t>
        <a:bodyPr/>
        <a:lstStyle/>
        <a:p>
          <a:endParaRPr lang="en-US"/>
        </a:p>
      </dgm:t>
    </dgm:pt>
    <dgm:pt modelId="{7F41B879-9782-4598-8C38-2ACE51F04E4F}" type="sibTrans" cxnId="{165F8440-4226-4933-9CD9-A10E0AE22703}">
      <dgm:prSet/>
      <dgm:spPr/>
      <dgm:t>
        <a:bodyPr/>
        <a:lstStyle/>
        <a:p>
          <a:endParaRPr lang="en-US"/>
        </a:p>
      </dgm:t>
    </dgm:pt>
    <dgm:pt modelId="{9CF5E641-6012-44EC-899A-CD3D31BBBC73}" type="pres">
      <dgm:prSet presAssocID="{9817E2E5-D897-4DF9-A301-E1323E26ACFA}" presName="Name0" presStyleCnt="0">
        <dgm:presLayoutVars>
          <dgm:dir/>
          <dgm:resizeHandles val="exact"/>
        </dgm:presLayoutVars>
      </dgm:prSet>
      <dgm:spPr/>
    </dgm:pt>
    <dgm:pt modelId="{C2E60872-0A60-4DE1-94E2-6A5416985F9D}" type="pres">
      <dgm:prSet presAssocID="{9817E2E5-D897-4DF9-A301-E1323E26ACFA}" presName="arrow" presStyleLbl="bgShp" presStyleIdx="0" presStyleCnt="1"/>
      <dgm:spPr/>
    </dgm:pt>
    <dgm:pt modelId="{A0F36636-EF73-4E1F-AF91-5D2355FBB61F}" type="pres">
      <dgm:prSet presAssocID="{9817E2E5-D897-4DF9-A301-E1323E26ACFA}" presName="points" presStyleCnt="0"/>
      <dgm:spPr/>
    </dgm:pt>
    <dgm:pt modelId="{2179EB8A-A9D7-4126-B208-777B7F4F9629}" type="pres">
      <dgm:prSet presAssocID="{AFB3D101-5F96-42D1-8349-346AD715223D}" presName="compositeA" presStyleCnt="0"/>
      <dgm:spPr/>
    </dgm:pt>
    <dgm:pt modelId="{7CBC3D12-95D3-412B-9C6D-841B2D83618A}" type="pres">
      <dgm:prSet presAssocID="{AFB3D101-5F96-42D1-8349-346AD715223D}" presName="textA" presStyleLbl="revTx" presStyleIdx="0" presStyleCnt="4">
        <dgm:presLayoutVars>
          <dgm:bulletEnabled val="1"/>
        </dgm:presLayoutVars>
      </dgm:prSet>
      <dgm:spPr/>
    </dgm:pt>
    <dgm:pt modelId="{66208B8D-472D-46E7-8205-1DCD7CA7B784}" type="pres">
      <dgm:prSet presAssocID="{AFB3D101-5F96-42D1-8349-346AD715223D}" presName="circleA" presStyleLbl="node1" presStyleIdx="0" presStyleCnt="4"/>
      <dgm:spPr/>
    </dgm:pt>
    <dgm:pt modelId="{359567B8-9A28-4B58-8C15-048727BE0737}" type="pres">
      <dgm:prSet presAssocID="{AFB3D101-5F96-42D1-8349-346AD715223D}" presName="spaceA" presStyleCnt="0"/>
      <dgm:spPr/>
    </dgm:pt>
    <dgm:pt modelId="{AD64E4CB-45FD-47D7-80B5-AB111703A003}" type="pres">
      <dgm:prSet presAssocID="{E7D7A145-73B0-4ABD-A2EA-35D98081B096}" presName="space" presStyleCnt="0"/>
      <dgm:spPr/>
    </dgm:pt>
    <dgm:pt modelId="{73ECC6A0-732C-4243-9630-B7482B5FB5B1}" type="pres">
      <dgm:prSet presAssocID="{0A606D99-F681-417E-A7BB-D525A46B4314}" presName="compositeB" presStyleCnt="0"/>
      <dgm:spPr/>
    </dgm:pt>
    <dgm:pt modelId="{CE01DAAD-EDB6-45BB-AB6B-4681B13F4F25}" type="pres">
      <dgm:prSet presAssocID="{0A606D99-F681-417E-A7BB-D525A46B4314}" presName="textB" presStyleLbl="revTx" presStyleIdx="1" presStyleCnt="4">
        <dgm:presLayoutVars>
          <dgm:bulletEnabled val="1"/>
        </dgm:presLayoutVars>
      </dgm:prSet>
      <dgm:spPr/>
    </dgm:pt>
    <dgm:pt modelId="{75C2423A-BB84-429D-9581-FE1BC37E4C13}" type="pres">
      <dgm:prSet presAssocID="{0A606D99-F681-417E-A7BB-D525A46B4314}" presName="circleB" presStyleLbl="node1" presStyleIdx="1" presStyleCnt="4"/>
      <dgm:spPr/>
    </dgm:pt>
    <dgm:pt modelId="{D7E6E409-7F71-4FDA-A83F-BA8DFBAE4C01}" type="pres">
      <dgm:prSet presAssocID="{0A606D99-F681-417E-A7BB-D525A46B4314}" presName="spaceB" presStyleCnt="0"/>
      <dgm:spPr/>
    </dgm:pt>
    <dgm:pt modelId="{4E933C5F-CD3D-4982-9D1C-276ACC417E1F}" type="pres">
      <dgm:prSet presAssocID="{46BFD34B-64DA-49E3-941D-42D32D79AB94}" presName="space" presStyleCnt="0"/>
      <dgm:spPr/>
    </dgm:pt>
    <dgm:pt modelId="{808FB941-5C40-455A-ACC8-CDD38B68B1F5}" type="pres">
      <dgm:prSet presAssocID="{BEBAD4E4-A2F3-4BE9-9699-44CC10E5B7D7}" presName="compositeA" presStyleCnt="0"/>
      <dgm:spPr/>
    </dgm:pt>
    <dgm:pt modelId="{F423F7AA-D8E9-4F28-B069-CA3EBB379FD0}" type="pres">
      <dgm:prSet presAssocID="{BEBAD4E4-A2F3-4BE9-9699-44CC10E5B7D7}" presName="textA" presStyleLbl="revTx" presStyleIdx="2" presStyleCnt="4">
        <dgm:presLayoutVars>
          <dgm:bulletEnabled val="1"/>
        </dgm:presLayoutVars>
      </dgm:prSet>
      <dgm:spPr/>
    </dgm:pt>
    <dgm:pt modelId="{810C05E9-030A-4EFC-B9EC-C2886D25ACF5}" type="pres">
      <dgm:prSet presAssocID="{BEBAD4E4-A2F3-4BE9-9699-44CC10E5B7D7}" presName="circleA" presStyleLbl="node1" presStyleIdx="2" presStyleCnt="4"/>
      <dgm:spPr/>
    </dgm:pt>
    <dgm:pt modelId="{A1C5062B-8065-4E3B-8751-A89E28AA5E56}" type="pres">
      <dgm:prSet presAssocID="{BEBAD4E4-A2F3-4BE9-9699-44CC10E5B7D7}" presName="spaceA" presStyleCnt="0"/>
      <dgm:spPr/>
    </dgm:pt>
    <dgm:pt modelId="{8E883005-D3BD-4791-AD07-6A60648D0784}" type="pres">
      <dgm:prSet presAssocID="{F0E48B9E-1BD4-49F3-891B-0C1E3D421EFA}" presName="space" presStyleCnt="0"/>
      <dgm:spPr/>
    </dgm:pt>
    <dgm:pt modelId="{C886A02B-905E-4AE0-8A9C-D4BDEE7C585A}" type="pres">
      <dgm:prSet presAssocID="{6F415341-EEBB-4C08-A9F3-80B19374EC34}" presName="compositeB" presStyleCnt="0"/>
      <dgm:spPr/>
    </dgm:pt>
    <dgm:pt modelId="{98D28FAF-46B9-4EE1-9A24-1D09C568A84A}" type="pres">
      <dgm:prSet presAssocID="{6F415341-EEBB-4C08-A9F3-80B19374EC34}" presName="textB" presStyleLbl="revTx" presStyleIdx="3" presStyleCnt="4">
        <dgm:presLayoutVars>
          <dgm:bulletEnabled val="1"/>
        </dgm:presLayoutVars>
      </dgm:prSet>
      <dgm:spPr/>
    </dgm:pt>
    <dgm:pt modelId="{225DC3A0-42CF-480A-A679-DCFB0F373D77}" type="pres">
      <dgm:prSet presAssocID="{6F415341-EEBB-4C08-A9F3-80B19374EC34}" presName="circleB" presStyleLbl="node1" presStyleIdx="3" presStyleCnt="4"/>
      <dgm:spPr/>
    </dgm:pt>
    <dgm:pt modelId="{BB0D50DE-7B52-4D29-854E-72D916987218}" type="pres">
      <dgm:prSet presAssocID="{6F415341-EEBB-4C08-A9F3-80B19374EC34}" presName="spaceB" presStyleCnt="0"/>
      <dgm:spPr/>
    </dgm:pt>
  </dgm:ptLst>
  <dgm:cxnLst>
    <dgm:cxn modelId="{66920328-4076-4C85-A04D-9D8FCB0099AD}" type="presOf" srcId="{AFB3D101-5F96-42D1-8349-346AD715223D}" destId="{7CBC3D12-95D3-412B-9C6D-841B2D83618A}" srcOrd="0" destOrd="0" presId="urn:microsoft.com/office/officeart/2005/8/layout/hProcess11"/>
    <dgm:cxn modelId="{165F8440-4226-4933-9CD9-A10E0AE22703}" srcId="{9817E2E5-D897-4DF9-A301-E1323E26ACFA}" destId="{6F415341-EEBB-4C08-A9F3-80B19374EC34}" srcOrd="3" destOrd="0" parTransId="{CEB17E31-9404-41DD-8CB7-C8F3FA6CC791}" sibTransId="{7F41B879-9782-4598-8C38-2ACE51F04E4F}"/>
    <dgm:cxn modelId="{2D35F968-DAD4-4A31-8E4B-C0B4D1EABB3C}" srcId="{9817E2E5-D897-4DF9-A301-E1323E26ACFA}" destId="{BEBAD4E4-A2F3-4BE9-9699-44CC10E5B7D7}" srcOrd="2" destOrd="0" parTransId="{E6F0A8E1-4A2C-489B-8C16-14B4CAC3DD5C}" sibTransId="{F0E48B9E-1BD4-49F3-891B-0C1E3D421EFA}"/>
    <dgm:cxn modelId="{575E924C-025C-4220-BC0A-61C1B515D769}" type="presOf" srcId="{BEBAD4E4-A2F3-4BE9-9699-44CC10E5B7D7}" destId="{F423F7AA-D8E9-4F28-B069-CA3EBB379FD0}" srcOrd="0" destOrd="0" presId="urn:microsoft.com/office/officeart/2005/8/layout/hProcess11"/>
    <dgm:cxn modelId="{ADF2A584-53DE-4E7C-8C88-44A1089F1745}" type="presOf" srcId="{6F415341-EEBB-4C08-A9F3-80B19374EC34}" destId="{98D28FAF-46B9-4EE1-9A24-1D09C568A84A}" srcOrd="0" destOrd="0" presId="urn:microsoft.com/office/officeart/2005/8/layout/hProcess11"/>
    <dgm:cxn modelId="{D0133489-EBF8-4F34-8576-88D42FA3A8E2}" type="presOf" srcId="{0A606D99-F681-417E-A7BB-D525A46B4314}" destId="{CE01DAAD-EDB6-45BB-AB6B-4681B13F4F25}" srcOrd="0" destOrd="0" presId="urn:microsoft.com/office/officeart/2005/8/layout/hProcess11"/>
    <dgm:cxn modelId="{19615E9E-2EF7-4A6B-8D45-30A1F5D930EE}" srcId="{9817E2E5-D897-4DF9-A301-E1323E26ACFA}" destId="{AFB3D101-5F96-42D1-8349-346AD715223D}" srcOrd="0" destOrd="0" parTransId="{4224371B-7895-4C6F-BE19-C9DB4E1F14C6}" sibTransId="{E7D7A145-73B0-4ABD-A2EA-35D98081B096}"/>
    <dgm:cxn modelId="{F013B3A9-BBE4-4F52-B25C-41A2272B670B}" type="presOf" srcId="{9817E2E5-D897-4DF9-A301-E1323E26ACFA}" destId="{9CF5E641-6012-44EC-899A-CD3D31BBBC73}" srcOrd="0" destOrd="0" presId="urn:microsoft.com/office/officeart/2005/8/layout/hProcess11"/>
    <dgm:cxn modelId="{C95721DF-40D1-46BC-80E4-7543C25927BC}" srcId="{9817E2E5-D897-4DF9-A301-E1323E26ACFA}" destId="{0A606D99-F681-417E-A7BB-D525A46B4314}" srcOrd="1" destOrd="0" parTransId="{4AB65EA2-0531-439F-9528-D53FA5DE8C85}" sibTransId="{46BFD34B-64DA-49E3-941D-42D32D79AB94}"/>
    <dgm:cxn modelId="{B4B7E94E-BAFD-441C-8825-1BC8CF150FC5}" type="presParOf" srcId="{9CF5E641-6012-44EC-899A-CD3D31BBBC73}" destId="{C2E60872-0A60-4DE1-94E2-6A5416985F9D}" srcOrd="0" destOrd="0" presId="urn:microsoft.com/office/officeart/2005/8/layout/hProcess11"/>
    <dgm:cxn modelId="{96387D3D-62B0-40CF-80E0-D177590DE061}" type="presParOf" srcId="{9CF5E641-6012-44EC-899A-CD3D31BBBC73}" destId="{A0F36636-EF73-4E1F-AF91-5D2355FBB61F}" srcOrd="1" destOrd="0" presId="urn:microsoft.com/office/officeart/2005/8/layout/hProcess11"/>
    <dgm:cxn modelId="{2FC9125F-AD31-4287-BC09-C7831D386557}" type="presParOf" srcId="{A0F36636-EF73-4E1F-AF91-5D2355FBB61F}" destId="{2179EB8A-A9D7-4126-B208-777B7F4F9629}" srcOrd="0" destOrd="0" presId="urn:microsoft.com/office/officeart/2005/8/layout/hProcess11"/>
    <dgm:cxn modelId="{98FF4586-0AE6-4004-AEE2-0CFE1EA7174E}" type="presParOf" srcId="{2179EB8A-A9D7-4126-B208-777B7F4F9629}" destId="{7CBC3D12-95D3-412B-9C6D-841B2D83618A}" srcOrd="0" destOrd="0" presId="urn:microsoft.com/office/officeart/2005/8/layout/hProcess11"/>
    <dgm:cxn modelId="{CF6FA2CF-EB3C-478E-B415-5BC178E9DB36}" type="presParOf" srcId="{2179EB8A-A9D7-4126-B208-777B7F4F9629}" destId="{66208B8D-472D-46E7-8205-1DCD7CA7B784}" srcOrd="1" destOrd="0" presId="urn:microsoft.com/office/officeart/2005/8/layout/hProcess11"/>
    <dgm:cxn modelId="{9C82B8C3-C6AB-462A-A574-7FDED878FD04}" type="presParOf" srcId="{2179EB8A-A9D7-4126-B208-777B7F4F9629}" destId="{359567B8-9A28-4B58-8C15-048727BE0737}" srcOrd="2" destOrd="0" presId="urn:microsoft.com/office/officeart/2005/8/layout/hProcess11"/>
    <dgm:cxn modelId="{091E709A-2BC2-41A7-81F3-3CE74C2709F5}" type="presParOf" srcId="{A0F36636-EF73-4E1F-AF91-5D2355FBB61F}" destId="{AD64E4CB-45FD-47D7-80B5-AB111703A003}" srcOrd="1" destOrd="0" presId="urn:microsoft.com/office/officeart/2005/8/layout/hProcess11"/>
    <dgm:cxn modelId="{EB3B68FB-9492-48AD-A364-BDD2E4198CA6}" type="presParOf" srcId="{A0F36636-EF73-4E1F-AF91-5D2355FBB61F}" destId="{73ECC6A0-732C-4243-9630-B7482B5FB5B1}" srcOrd="2" destOrd="0" presId="urn:microsoft.com/office/officeart/2005/8/layout/hProcess11"/>
    <dgm:cxn modelId="{1D49BF69-F7A2-4415-965A-2CB39C4B66E3}" type="presParOf" srcId="{73ECC6A0-732C-4243-9630-B7482B5FB5B1}" destId="{CE01DAAD-EDB6-45BB-AB6B-4681B13F4F25}" srcOrd="0" destOrd="0" presId="urn:microsoft.com/office/officeart/2005/8/layout/hProcess11"/>
    <dgm:cxn modelId="{99590921-5BD3-4160-9F4D-5639EE85D14B}" type="presParOf" srcId="{73ECC6A0-732C-4243-9630-B7482B5FB5B1}" destId="{75C2423A-BB84-429D-9581-FE1BC37E4C13}" srcOrd="1" destOrd="0" presId="urn:microsoft.com/office/officeart/2005/8/layout/hProcess11"/>
    <dgm:cxn modelId="{F3708537-3DFD-47AE-8030-71B3E8FCEC00}" type="presParOf" srcId="{73ECC6A0-732C-4243-9630-B7482B5FB5B1}" destId="{D7E6E409-7F71-4FDA-A83F-BA8DFBAE4C01}" srcOrd="2" destOrd="0" presId="urn:microsoft.com/office/officeart/2005/8/layout/hProcess11"/>
    <dgm:cxn modelId="{ECBC45F1-A9A6-4EE8-ACE9-4576FC1C0051}" type="presParOf" srcId="{A0F36636-EF73-4E1F-AF91-5D2355FBB61F}" destId="{4E933C5F-CD3D-4982-9D1C-276ACC417E1F}" srcOrd="3" destOrd="0" presId="urn:microsoft.com/office/officeart/2005/8/layout/hProcess11"/>
    <dgm:cxn modelId="{F2FF51B1-694F-4EA0-ADA7-1B73B2CEBE32}" type="presParOf" srcId="{A0F36636-EF73-4E1F-AF91-5D2355FBB61F}" destId="{808FB941-5C40-455A-ACC8-CDD38B68B1F5}" srcOrd="4" destOrd="0" presId="urn:microsoft.com/office/officeart/2005/8/layout/hProcess11"/>
    <dgm:cxn modelId="{37C24424-50BA-4B06-A862-64CBB7586373}" type="presParOf" srcId="{808FB941-5C40-455A-ACC8-CDD38B68B1F5}" destId="{F423F7AA-D8E9-4F28-B069-CA3EBB379FD0}" srcOrd="0" destOrd="0" presId="urn:microsoft.com/office/officeart/2005/8/layout/hProcess11"/>
    <dgm:cxn modelId="{DD9577DB-4723-4596-98FA-949CA14F88B7}" type="presParOf" srcId="{808FB941-5C40-455A-ACC8-CDD38B68B1F5}" destId="{810C05E9-030A-4EFC-B9EC-C2886D25ACF5}" srcOrd="1" destOrd="0" presId="urn:microsoft.com/office/officeart/2005/8/layout/hProcess11"/>
    <dgm:cxn modelId="{01516199-AAC7-4196-B069-C62E614C744F}" type="presParOf" srcId="{808FB941-5C40-455A-ACC8-CDD38B68B1F5}" destId="{A1C5062B-8065-4E3B-8751-A89E28AA5E56}" srcOrd="2" destOrd="0" presId="urn:microsoft.com/office/officeart/2005/8/layout/hProcess11"/>
    <dgm:cxn modelId="{6B5382DA-0994-48E3-9D05-B6DA086B31AC}" type="presParOf" srcId="{A0F36636-EF73-4E1F-AF91-5D2355FBB61F}" destId="{8E883005-D3BD-4791-AD07-6A60648D0784}" srcOrd="5" destOrd="0" presId="urn:microsoft.com/office/officeart/2005/8/layout/hProcess11"/>
    <dgm:cxn modelId="{A3B27D9D-BA27-4BDA-A229-F78A6EDE60F2}" type="presParOf" srcId="{A0F36636-EF73-4E1F-AF91-5D2355FBB61F}" destId="{C886A02B-905E-4AE0-8A9C-D4BDEE7C585A}" srcOrd="6" destOrd="0" presId="urn:microsoft.com/office/officeart/2005/8/layout/hProcess11"/>
    <dgm:cxn modelId="{982DDB1D-53BC-4D39-A551-8E03880422ED}" type="presParOf" srcId="{C886A02B-905E-4AE0-8A9C-D4BDEE7C585A}" destId="{98D28FAF-46B9-4EE1-9A24-1D09C568A84A}" srcOrd="0" destOrd="0" presId="urn:microsoft.com/office/officeart/2005/8/layout/hProcess11"/>
    <dgm:cxn modelId="{24344CC1-15D2-48B5-BB44-C9ACDE8DA1CE}" type="presParOf" srcId="{C886A02B-905E-4AE0-8A9C-D4BDEE7C585A}" destId="{225DC3A0-42CF-480A-A679-DCFB0F373D77}" srcOrd="1" destOrd="0" presId="urn:microsoft.com/office/officeart/2005/8/layout/hProcess11"/>
    <dgm:cxn modelId="{DD5F314F-312B-4C80-941E-41B5150D5AC9}" type="presParOf" srcId="{C886A02B-905E-4AE0-8A9C-D4BDEE7C585A}" destId="{BB0D50DE-7B52-4D29-854E-72D9169872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80C73E-5646-4AAC-931B-820DE80A07B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D3CC5C-AFA8-428E-8A64-F35A7163B2E9}">
      <dgm:prSet/>
      <dgm:spPr/>
      <dgm:t>
        <a:bodyPr/>
        <a:lstStyle/>
        <a:p>
          <a:r>
            <a:rPr lang="en-US" dirty="0"/>
            <a:t>Diversity</a:t>
          </a:r>
        </a:p>
      </dgm:t>
    </dgm:pt>
    <dgm:pt modelId="{50E29DFA-60F1-458E-BD5C-5361DF65F2C6}" type="parTrans" cxnId="{5BD06399-70EE-40F8-B004-82602C8944F3}">
      <dgm:prSet/>
      <dgm:spPr/>
      <dgm:t>
        <a:bodyPr/>
        <a:lstStyle/>
        <a:p>
          <a:endParaRPr lang="en-US"/>
        </a:p>
      </dgm:t>
    </dgm:pt>
    <dgm:pt modelId="{885162C7-B852-40F3-B012-1C758460F25B}" type="sibTrans" cxnId="{5BD06399-70EE-40F8-B004-82602C8944F3}">
      <dgm:prSet/>
      <dgm:spPr/>
      <dgm:t>
        <a:bodyPr/>
        <a:lstStyle/>
        <a:p>
          <a:endParaRPr lang="en-US"/>
        </a:p>
      </dgm:t>
    </dgm:pt>
    <dgm:pt modelId="{654430A1-3DF8-49D5-9003-8BC7244B4FB4}">
      <dgm:prSet/>
      <dgm:spPr/>
      <dgm:t>
        <a:bodyPr/>
        <a:lstStyle/>
        <a:p>
          <a:r>
            <a:rPr lang="en-US"/>
            <a:t>Phase changes</a:t>
          </a:r>
        </a:p>
      </dgm:t>
    </dgm:pt>
    <dgm:pt modelId="{B259C180-5796-40CC-B8A9-81E64AAD40E4}" type="parTrans" cxnId="{7D723C3F-44F8-427A-B920-F0B6C1453278}">
      <dgm:prSet/>
      <dgm:spPr/>
      <dgm:t>
        <a:bodyPr/>
        <a:lstStyle/>
        <a:p>
          <a:endParaRPr lang="en-US"/>
        </a:p>
      </dgm:t>
    </dgm:pt>
    <dgm:pt modelId="{2FE55171-D3F3-48B7-83F2-1137FBAC866E}" type="sibTrans" cxnId="{7D723C3F-44F8-427A-B920-F0B6C1453278}">
      <dgm:prSet/>
      <dgm:spPr/>
      <dgm:t>
        <a:bodyPr/>
        <a:lstStyle/>
        <a:p>
          <a:endParaRPr lang="en-US"/>
        </a:p>
      </dgm:t>
    </dgm:pt>
    <dgm:pt modelId="{D4CED59A-BDE5-4632-81BD-C839EB663727}">
      <dgm:prSet/>
      <dgm:spPr/>
      <dgm:t>
        <a:bodyPr/>
        <a:lstStyle/>
        <a:p>
          <a:r>
            <a:rPr lang="en-US"/>
            <a:t>Coverage</a:t>
          </a:r>
        </a:p>
      </dgm:t>
    </dgm:pt>
    <dgm:pt modelId="{20A07662-6CC0-44ED-A5D9-046894BA8FEC}" type="parTrans" cxnId="{FB14BB41-DAC4-4DC1-8621-7439B0572A9D}">
      <dgm:prSet/>
      <dgm:spPr/>
      <dgm:t>
        <a:bodyPr/>
        <a:lstStyle/>
        <a:p>
          <a:endParaRPr lang="en-US"/>
        </a:p>
      </dgm:t>
    </dgm:pt>
    <dgm:pt modelId="{1D11AFD9-F14C-4F6E-980A-CDD43E7303A1}" type="sibTrans" cxnId="{FB14BB41-DAC4-4DC1-8621-7439B0572A9D}">
      <dgm:prSet/>
      <dgm:spPr/>
      <dgm:t>
        <a:bodyPr/>
        <a:lstStyle/>
        <a:p>
          <a:endParaRPr lang="en-US"/>
        </a:p>
      </dgm:t>
    </dgm:pt>
    <dgm:pt modelId="{81CDFA4C-5714-49AE-8513-271E36E98C5D}">
      <dgm:prSet/>
      <dgm:spPr/>
      <dgm:t>
        <a:bodyPr/>
        <a:lstStyle/>
        <a:p>
          <a:r>
            <a:rPr lang="en-US" dirty="0"/>
            <a:t>Spread</a:t>
          </a:r>
        </a:p>
      </dgm:t>
    </dgm:pt>
    <dgm:pt modelId="{0B865DA1-F454-4FC2-8673-B75DB8CC1E94}" type="parTrans" cxnId="{60116F2E-4254-4198-A137-2DBD20450C42}">
      <dgm:prSet/>
      <dgm:spPr/>
      <dgm:t>
        <a:bodyPr/>
        <a:lstStyle/>
        <a:p>
          <a:endParaRPr lang="en-US"/>
        </a:p>
      </dgm:t>
    </dgm:pt>
    <dgm:pt modelId="{0263B767-A8FA-47B8-99F4-AE8F60060734}" type="sibTrans" cxnId="{60116F2E-4254-4198-A137-2DBD20450C42}">
      <dgm:prSet/>
      <dgm:spPr/>
      <dgm:t>
        <a:bodyPr/>
        <a:lstStyle/>
        <a:p>
          <a:endParaRPr lang="en-US"/>
        </a:p>
      </dgm:t>
    </dgm:pt>
    <dgm:pt modelId="{02D839B4-FCB6-496F-96E7-EFD956BD96CE}" type="pres">
      <dgm:prSet presAssocID="{4B80C73E-5646-4AAC-931B-820DE80A07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00A9A1-D9BA-424A-B394-B64036A4EDB6}" type="pres">
      <dgm:prSet presAssocID="{75D3CC5C-AFA8-428E-8A64-F35A7163B2E9}" presName="hierRoot1" presStyleCnt="0"/>
      <dgm:spPr/>
    </dgm:pt>
    <dgm:pt modelId="{31A28457-CDA7-49B4-A9AA-0D0E2C4BA0D2}" type="pres">
      <dgm:prSet presAssocID="{75D3CC5C-AFA8-428E-8A64-F35A7163B2E9}" presName="composite" presStyleCnt="0"/>
      <dgm:spPr/>
    </dgm:pt>
    <dgm:pt modelId="{4441F1E8-DA8B-4255-8D34-09DBD018FF3A}" type="pres">
      <dgm:prSet presAssocID="{75D3CC5C-AFA8-428E-8A64-F35A7163B2E9}" presName="background" presStyleLbl="node0" presStyleIdx="0" presStyleCnt="4"/>
      <dgm:spPr/>
    </dgm:pt>
    <dgm:pt modelId="{1429592D-B6E8-430B-A545-0E8D62EF12E6}" type="pres">
      <dgm:prSet presAssocID="{75D3CC5C-AFA8-428E-8A64-F35A7163B2E9}" presName="text" presStyleLbl="fgAcc0" presStyleIdx="0" presStyleCnt="4">
        <dgm:presLayoutVars>
          <dgm:chPref val="3"/>
        </dgm:presLayoutVars>
      </dgm:prSet>
      <dgm:spPr/>
    </dgm:pt>
    <dgm:pt modelId="{4BFE8DB4-8CAC-445B-B003-9F3EB3F773F2}" type="pres">
      <dgm:prSet presAssocID="{75D3CC5C-AFA8-428E-8A64-F35A7163B2E9}" presName="hierChild2" presStyleCnt="0"/>
      <dgm:spPr/>
    </dgm:pt>
    <dgm:pt modelId="{7A931435-B13E-49B5-98E4-A95E90035A27}" type="pres">
      <dgm:prSet presAssocID="{654430A1-3DF8-49D5-9003-8BC7244B4FB4}" presName="hierRoot1" presStyleCnt="0"/>
      <dgm:spPr/>
    </dgm:pt>
    <dgm:pt modelId="{170BD082-1DD3-4690-867C-84783B131662}" type="pres">
      <dgm:prSet presAssocID="{654430A1-3DF8-49D5-9003-8BC7244B4FB4}" presName="composite" presStyleCnt="0"/>
      <dgm:spPr/>
    </dgm:pt>
    <dgm:pt modelId="{1A5251C3-3FBF-41A9-A3B1-3D94424F5AE5}" type="pres">
      <dgm:prSet presAssocID="{654430A1-3DF8-49D5-9003-8BC7244B4FB4}" presName="background" presStyleLbl="node0" presStyleIdx="1" presStyleCnt="4"/>
      <dgm:spPr/>
    </dgm:pt>
    <dgm:pt modelId="{9B412A8A-F7EB-4615-A219-4A4938553098}" type="pres">
      <dgm:prSet presAssocID="{654430A1-3DF8-49D5-9003-8BC7244B4FB4}" presName="text" presStyleLbl="fgAcc0" presStyleIdx="1" presStyleCnt="4">
        <dgm:presLayoutVars>
          <dgm:chPref val="3"/>
        </dgm:presLayoutVars>
      </dgm:prSet>
      <dgm:spPr/>
    </dgm:pt>
    <dgm:pt modelId="{D5FF562B-1CB0-4B51-B0B2-9CB0E3D29B56}" type="pres">
      <dgm:prSet presAssocID="{654430A1-3DF8-49D5-9003-8BC7244B4FB4}" presName="hierChild2" presStyleCnt="0"/>
      <dgm:spPr/>
    </dgm:pt>
    <dgm:pt modelId="{65915BC9-9647-4A58-916A-88F5C8044507}" type="pres">
      <dgm:prSet presAssocID="{D4CED59A-BDE5-4632-81BD-C839EB663727}" presName="hierRoot1" presStyleCnt="0"/>
      <dgm:spPr/>
    </dgm:pt>
    <dgm:pt modelId="{471F2049-BA1A-4F02-B68E-70D0ADE6C72B}" type="pres">
      <dgm:prSet presAssocID="{D4CED59A-BDE5-4632-81BD-C839EB663727}" presName="composite" presStyleCnt="0"/>
      <dgm:spPr/>
    </dgm:pt>
    <dgm:pt modelId="{D0FD1E60-9BED-4486-A521-5A375955DB08}" type="pres">
      <dgm:prSet presAssocID="{D4CED59A-BDE5-4632-81BD-C839EB663727}" presName="background" presStyleLbl="node0" presStyleIdx="2" presStyleCnt="4"/>
      <dgm:spPr/>
    </dgm:pt>
    <dgm:pt modelId="{C94CF484-AFFD-4446-97D6-1B01DC99C2B9}" type="pres">
      <dgm:prSet presAssocID="{D4CED59A-BDE5-4632-81BD-C839EB663727}" presName="text" presStyleLbl="fgAcc0" presStyleIdx="2" presStyleCnt="4">
        <dgm:presLayoutVars>
          <dgm:chPref val="3"/>
        </dgm:presLayoutVars>
      </dgm:prSet>
      <dgm:spPr/>
    </dgm:pt>
    <dgm:pt modelId="{550DA7AF-F7B4-4DFF-8D21-61148A878AA7}" type="pres">
      <dgm:prSet presAssocID="{D4CED59A-BDE5-4632-81BD-C839EB663727}" presName="hierChild2" presStyleCnt="0"/>
      <dgm:spPr/>
    </dgm:pt>
    <dgm:pt modelId="{306446CF-76B3-435D-962F-7132FA834EC0}" type="pres">
      <dgm:prSet presAssocID="{81CDFA4C-5714-49AE-8513-271E36E98C5D}" presName="hierRoot1" presStyleCnt="0"/>
      <dgm:spPr/>
    </dgm:pt>
    <dgm:pt modelId="{3B59E589-53E7-4D59-B13F-E20DDEE54943}" type="pres">
      <dgm:prSet presAssocID="{81CDFA4C-5714-49AE-8513-271E36E98C5D}" presName="composite" presStyleCnt="0"/>
      <dgm:spPr/>
    </dgm:pt>
    <dgm:pt modelId="{E6AFD983-B3CB-4028-9DB8-124D929019E2}" type="pres">
      <dgm:prSet presAssocID="{81CDFA4C-5714-49AE-8513-271E36E98C5D}" presName="background" presStyleLbl="node0" presStyleIdx="3" presStyleCnt="4"/>
      <dgm:spPr/>
    </dgm:pt>
    <dgm:pt modelId="{4E2A8083-1A97-4266-992E-17F779A53D97}" type="pres">
      <dgm:prSet presAssocID="{81CDFA4C-5714-49AE-8513-271E36E98C5D}" presName="text" presStyleLbl="fgAcc0" presStyleIdx="3" presStyleCnt="4">
        <dgm:presLayoutVars>
          <dgm:chPref val="3"/>
        </dgm:presLayoutVars>
      </dgm:prSet>
      <dgm:spPr/>
    </dgm:pt>
    <dgm:pt modelId="{CAB7A552-00D3-4C0F-9C5B-7752F683F50E}" type="pres">
      <dgm:prSet presAssocID="{81CDFA4C-5714-49AE-8513-271E36E98C5D}" presName="hierChild2" presStyleCnt="0"/>
      <dgm:spPr/>
    </dgm:pt>
  </dgm:ptLst>
  <dgm:cxnLst>
    <dgm:cxn modelId="{EAEB2B02-2E38-438A-B548-6D4231E4053F}" type="presOf" srcId="{81CDFA4C-5714-49AE-8513-271E36E98C5D}" destId="{4E2A8083-1A97-4266-992E-17F779A53D97}" srcOrd="0" destOrd="0" presId="urn:microsoft.com/office/officeart/2005/8/layout/hierarchy1"/>
    <dgm:cxn modelId="{60116F2E-4254-4198-A137-2DBD20450C42}" srcId="{4B80C73E-5646-4AAC-931B-820DE80A07B2}" destId="{81CDFA4C-5714-49AE-8513-271E36E98C5D}" srcOrd="3" destOrd="0" parTransId="{0B865DA1-F454-4FC2-8673-B75DB8CC1E94}" sibTransId="{0263B767-A8FA-47B8-99F4-AE8F60060734}"/>
    <dgm:cxn modelId="{7D723C3F-44F8-427A-B920-F0B6C1453278}" srcId="{4B80C73E-5646-4AAC-931B-820DE80A07B2}" destId="{654430A1-3DF8-49D5-9003-8BC7244B4FB4}" srcOrd="1" destOrd="0" parTransId="{B259C180-5796-40CC-B8A9-81E64AAD40E4}" sibTransId="{2FE55171-D3F3-48B7-83F2-1137FBAC866E}"/>
    <dgm:cxn modelId="{16B7A640-70A0-4199-9F2C-869AE14112F8}" type="presOf" srcId="{75D3CC5C-AFA8-428E-8A64-F35A7163B2E9}" destId="{1429592D-B6E8-430B-A545-0E8D62EF12E6}" srcOrd="0" destOrd="0" presId="urn:microsoft.com/office/officeart/2005/8/layout/hierarchy1"/>
    <dgm:cxn modelId="{FB14BB41-DAC4-4DC1-8621-7439B0572A9D}" srcId="{4B80C73E-5646-4AAC-931B-820DE80A07B2}" destId="{D4CED59A-BDE5-4632-81BD-C839EB663727}" srcOrd="2" destOrd="0" parTransId="{20A07662-6CC0-44ED-A5D9-046894BA8FEC}" sibTransId="{1D11AFD9-F14C-4F6E-980A-CDD43E7303A1}"/>
    <dgm:cxn modelId="{D133B742-92DE-415D-9663-DD1B716306A4}" type="presOf" srcId="{654430A1-3DF8-49D5-9003-8BC7244B4FB4}" destId="{9B412A8A-F7EB-4615-A219-4A4938553098}" srcOrd="0" destOrd="0" presId="urn:microsoft.com/office/officeart/2005/8/layout/hierarchy1"/>
    <dgm:cxn modelId="{5BD06399-70EE-40F8-B004-82602C8944F3}" srcId="{4B80C73E-5646-4AAC-931B-820DE80A07B2}" destId="{75D3CC5C-AFA8-428E-8A64-F35A7163B2E9}" srcOrd="0" destOrd="0" parTransId="{50E29DFA-60F1-458E-BD5C-5361DF65F2C6}" sibTransId="{885162C7-B852-40F3-B012-1C758460F25B}"/>
    <dgm:cxn modelId="{284CEEB4-B084-43C2-9B7E-6BFFC293A73E}" type="presOf" srcId="{4B80C73E-5646-4AAC-931B-820DE80A07B2}" destId="{02D839B4-FCB6-496F-96E7-EFD956BD96CE}" srcOrd="0" destOrd="0" presId="urn:microsoft.com/office/officeart/2005/8/layout/hierarchy1"/>
    <dgm:cxn modelId="{5CF243F9-E50C-4DC9-AC78-ED3419F18C4F}" type="presOf" srcId="{D4CED59A-BDE5-4632-81BD-C839EB663727}" destId="{C94CF484-AFFD-4446-97D6-1B01DC99C2B9}" srcOrd="0" destOrd="0" presId="urn:microsoft.com/office/officeart/2005/8/layout/hierarchy1"/>
    <dgm:cxn modelId="{FC4A8093-3F12-464C-8B42-6A701C1F62A4}" type="presParOf" srcId="{02D839B4-FCB6-496F-96E7-EFD956BD96CE}" destId="{3800A9A1-D9BA-424A-B394-B64036A4EDB6}" srcOrd="0" destOrd="0" presId="urn:microsoft.com/office/officeart/2005/8/layout/hierarchy1"/>
    <dgm:cxn modelId="{74A16E3A-4517-44FF-8C4E-123B4141741A}" type="presParOf" srcId="{3800A9A1-D9BA-424A-B394-B64036A4EDB6}" destId="{31A28457-CDA7-49B4-A9AA-0D0E2C4BA0D2}" srcOrd="0" destOrd="0" presId="urn:microsoft.com/office/officeart/2005/8/layout/hierarchy1"/>
    <dgm:cxn modelId="{088EDCBA-7C5F-4F39-934A-FEA80B901E82}" type="presParOf" srcId="{31A28457-CDA7-49B4-A9AA-0D0E2C4BA0D2}" destId="{4441F1E8-DA8B-4255-8D34-09DBD018FF3A}" srcOrd="0" destOrd="0" presId="urn:microsoft.com/office/officeart/2005/8/layout/hierarchy1"/>
    <dgm:cxn modelId="{1C8FCD63-CAB5-4CB1-991E-0AD3F3E6AEB4}" type="presParOf" srcId="{31A28457-CDA7-49B4-A9AA-0D0E2C4BA0D2}" destId="{1429592D-B6E8-430B-A545-0E8D62EF12E6}" srcOrd="1" destOrd="0" presId="urn:microsoft.com/office/officeart/2005/8/layout/hierarchy1"/>
    <dgm:cxn modelId="{6FBEFEBC-133D-44DE-B7FC-7FAE519230A8}" type="presParOf" srcId="{3800A9A1-D9BA-424A-B394-B64036A4EDB6}" destId="{4BFE8DB4-8CAC-445B-B003-9F3EB3F773F2}" srcOrd="1" destOrd="0" presId="urn:microsoft.com/office/officeart/2005/8/layout/hierarchy1"/>
    <dgm:cxn modelId="{EE31A169-7CB8-45FB-8245-5C1F27D4EE4F}" type="presParOf" srcId="{02D839B4-FCB6-496F-96E7-EFD956BD96CE}" destId="{7A931435-B13E-49B5-98E4-A95E90035A27}" srcOrd="1" destOrd="0" presId="urn:microsoft.com/office/officeart/2005/8/layout/hierarchy1"/>
    <dgm:cxn modelId="{C517BAFA-6730-4ED8-80C0-F6D1E47D52E3}" type="presParOf" srcId="{7A931435-B13E-49B5-98E4-A95E90035A27}" destId="{170BD082-1DD3-4690-867C-84783B131662}" srcOrd="0" destOrd="0" presId="urn:microsoft.com/office/officeart/2005/8/layout/hierarchy1"/>
    <dgm:cxn modelId="{6AEC2ABB-2560-403E-809A-4AA0A96FE012}" type="presParOf" srcId="{170BD082-1DD3-4690-867C-84783B131662}" destId="{1A5251C3-3FBF-41A9-A3B1-3D94424F5AE5}" srcOrd="0" destOrd="0" presId="urn:microsoft.com/office/officeart/2005/8/layout/hierarchy1"/>
    <dgm:cxn modelId="{5BDE71D2-4AB8-434F-A01D-1185844A0563}" type="presParOf" srcId="{170BD082-1DD3-4690-867C-84783B131662}" destId="{9B412A8A-F7EB-4615-A219-4A4938553098}" srcOrd="1" destOrd="0" presId="urn:microsoft.com/office/officeart/2005/8/layout/hierarchy1"/>
    <dgm:cxn modelId="{81BBFB36-B2E2-4F3B-A0A7-EBB319EB7BDF}" type="presParOf" srcId="{7A931435-B13E-49B5-98E4-A95E90035A27}" destId="{D5FF562B-1CB0-4B51-B0B2-9CB0E3D29B56}" srcOrd="1" destOrd="0" presId="urn:microsoft.com/office/officeart/2005/8/layout/hierarchy1"/>
    <dgm:cxn modelId="{9E426E1C-72D3-4A96-BA64-84D13F37CC98}" type="presParOf" srcId="{02D839B4-FCB6-496F-96E7-EFD956BD96CE}" destId="{65915BC9-9647-4A58-916A-88F5C8044507}" srcOrd="2" destOrd="0" presId="urn:microsoft.com/office/officeart/2005/8/layout/hierarchy1"/>
    <dgm:cxn modelId="{9E1F47D7-C73C-4974-8BE8-10A4C848521C}" type="presParOf" srcId="{65915BC9-9647-4A58-916A-88F5C8044507}" destId="{471F2049-BA1A-4F02-B68E-70D0ADE6C72B}" srcOrd="0" destOrd="0" presId="urn:microsoft.com/office/officeart/2005/8/layout/hierarchy1"/>
    <dgm:cxn modelId="{C2193C6B-0463-47B1-AEB6-0FD3BB0ECF56}" type="presParOf" srcId="{471F2049-BA1A-4F02-B68E-70D0ADE6C72B}" destId="{D0FD1E60-9BED-4486-A521-5A375955DB08}" srcOrd="0" destOrd="0" presId="urn:microsoft.com/office/officeart/2005/8/layout/hierarchy1"/>
    <dgm:cxn modelId="{C828330D-537D-416D-B953-519525344365}" type="presParOf" srcId="{471F2049-BA1A-4F02-B68E-70D0ADE6C72B}" destId="{C94CF484-AFFD-4446-97D6-1B01DC99C2B9}" srcOrd="1" destOrd="0" presId="urn:microsoft.com/office/officeart/2005/8/layout/hierarchy1"/>
    <dgm:cxn modelId="{A0206475-CF2C-47EA-9284-AA33C55EF92E}" type="presParOf" srcId="{65915BC9-9647-4A58-916A-88F5C8044507}" destId="{550DA7AF-F7B4-4DFF-8D21-61148A878AA7}" srcOrd="1" destOrd="0" presId="urn:microsoft.com/office/officeart/2005/8/layout/hierarchy1"/>
    <dgm:cxn modelId="{38224B36-0488-4B60-8C0C-5A8447898EFE}" type="presParOf" srcId="{02D839B4-FCB6-496F-96E7-EFD956BD96CE}" destId="{306446CF-76B3-435D-962F-7132FA834EC0}" srcOrd="3" destOrd="0" presId="urn:microsoft.com/office/officeart/2005/8/layout/hierarchy1"/>
    <dgm:cxn modelId="{2D45611F-6AB9-4A9B-B14C-236809E5F372}" type="presParOf" srcId="{306446CF-76B3-435D-962F-7132FA834EC0}" destId="{3B59E589-53E7-4D59-B13F-E20DDEE54943}" srcOrd="0" destOrd="0" presId="urn:microsoft.com/office/officeart/2005/8/layout/hierarchy1"/>
    <dgm:cxn modelId="{56199B2B-412D-4A2C-A8B4-8E536107CF31}" type="presParOf" srcId="{3B59E589-53E7-4D59-B13F-E20DDEE54943}" destId="{E6AFD983-B3CB-4028-9DB8-124D929019E2}" srcOrd="0" destOrd="0" presId="urn:microsoft.com/office/officeart/2005/8/layout/hierarchy1"/>
    <dgm:cxn modelId="{6AD0DB21-46D1-4025-B3F6-E2B56B7F16F1}" type="presParOf" srcId="{3B59E589-53E7-4D59-B13F-E20DDEE54943}" destId="{4E2A8083-1A97-4266-992E-17F779A53D97}" srcOrd="1" destOrd="0" presId="urn:microsoft.com/office/officeart/2005/8/layout/hierarchy1"/>
    <dgm:cxn modelId="{F43DC7B2-ADDD-498B-A9DF-D7967A238740}" type="presParOf" srcId="{306446CF-76B3-435D-962F-7132FA834EC0}" destId="{CAB7A552-00D3-4C0F-9C5B-7752F683F5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0872-0A60-4DE1-94E2-6A5416985F9D}">
      <dsp:nvSpPr>
        <dsp:cNvPr id="0" name=""/>
        <dsp:cNvSpPr/>
      </dsp:nvSpPr>
      <dsp:spPr>
        <a:xfrm>
          <a:off x="0" y="1227201"/>
          <a:ext cx="10711767" cy="16362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C3D12-95D3-412B-9C6D-841B2D83618A}">
      <dsp:nvSpPr>
        <dsp:cNvPr id="0" name=""/>
        <dsp:cNvSpPr/>
      </dsp:nvSpPr>
      <dsp:spPr>
        <a:xfrm>
          <a:off x="4825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Problem Statement</a:t>
          </a:r>
        </a:p>
      </dsp:txBody>
      <dsp:txXfrm>
        <a:off x="4825" y="0"/>
        <a:ext cx="2320708" cy="1636268"/>
      </dsp:txXfrm>
    </dsp:sp>
    <dsp:sp modelId="{66208B8D-472D-46E7-8205-1DCD7CA7B784}">
      <dsp:nvSpPr>
        <dsp:cNvPr id="0" name=""/>
        <dsp:cNvSpPr/>
      </dsp:nvSpPr>
      <dsp:spPr>
        <a:xfrm>
          <a:off x="960645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DAAD-EDB6-45BB-AB6B-4681B13F4F25}">
      <dsp:nvSpPr>
        <dsp:cNvPr id="0" name=""/>
        <dsp:cNvSpPr/>
      </dsp:nvSpPr>
      <dsp:spPr>
        <a:xfrm>
          <a:off x="2441568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Notations and Experimental Setup</a:t>
          </a:r>
        </a:p>
      </dsp:txBody>
      <dsp:txXfrm>
        <a:off x="2441568" y="2454402"/>
        <a:ext cx="2320708" cy="1636268"/>
      </dsp:txXfrm>
    </dsp:sp>
    <dsp:sp modelId="{75C2423A-BB84-429D-9581-FE1BC37E4C13}">
      <dsp:nvSpPr>
        <dsp:cNvPr id="0" name=""/>
        <dsp:cNvSpPr/>
      </dsp:nvSpPr>
      <dsp:spPr>
        <a:xfrm>
          <a:off x="3397389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F7AA-D8E9-4F28-B069-CA3EBB379FD0}">
      <dsp:nvSpPr>
        <dsp:cNvPr id="0" name=""/>
        <dsp:cNvSpPr/>
      </dsp:nvSpPr>
      <dsp:spPr>
        <a:xfrm>
          <a:off x="4878312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Desired Characteristics of Benchmark Suites</a:t>
          </a:r>
        </a:p>
      </dsp:txBody>
      <dsp:txXfrm>
        <a:off x="4878312" y="0"/>
        <a:ext cx="2320708" cy="1636268"/>
      </dsp:txXfrm>
    </dsp:sp>
    <dsp:sp modelId="{810C05E9-030A-4EFC-B9EC-C2886D25ACF5}">
      <dsp:nvSpPr>
        <dsp:cNvPr id="0" name=""/>
        <dsp:cNvSpPr/>
      </dsp:nvSpPr>
      <dsp:spPr>
        <a:xfrm>
          <a:off x="5834133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8FAF-46B9-4EE1-9A24-1D09C568A84A}">
      <dsp:nvSpPr>
        <dsp:cNvPr id="0" name=""/>
        <dsp:cNvSpPr/>
      </dsp:nvSpPr>
      <dsp:spPr>
        <a:xfrm>
          <a:off x="7315056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</a:t>
          </a:r>
        </a:p>
      </dsp:txBody>
      <dsp:txXfrm>
        <a:off x="7315056" y="2454402"/>
        <a:ext cx="2320708" cy="1636268"/>
      </dsp:txXfrm>
    </dsp:sp>
    <dsp:sp modelId="{225DC3A0-42CF-480A-A679-DCFB0F373D77}">
      <dsp:nvSpPr>
        <dsp:cNvPr id="0" name=""/>
        <dsp:cNvSpPr/>
      </dsp:nvSpPr>
      <dsp:spPr>
        <a:xfrm>
          <a:off x="8270877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F1E8-DA8B-4255-8D34-09DBD018FF3A}">
      <dsp:nvSpPr>
        <dsp:cNvPr id="0" name=""/>
        <dsp:cNvSpPr/>
      </dsp:nvSpPr>
      <dsp:spPr>
        <a:xfrm>
          <a:off x="3170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592D-B6E8-430B-A545-0E8D62EF12E6}">
      <dsp:nvSpPr>
        <dsp:cNvPr id="0" name=""/>
        <dsp:cNvSpPr/>
      </dsp:nvSpPr>
      <dsp:spPr>
        <a:xfrm>
          <a:off x="254659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Diversity</a:t>
          </a:r>
        </a:p>
      </dsp:txBody>
      <dsp:txXfrm>
        <a:off x="296755" y="704871"/>
        <a:ext cx="2179215" cy="1353072"/>
      </dsp:txXfrm>
    </dsp:sp>
    <dsp:sp modelId="{1A5251C3-3FBF-41A9-A3B1-3D94424F5AE5}">
      <dsp:nvSpPr>
        <dsp:cNvPr id="0" name=""/>
        <dsp:cNvSpPr/>
      </dsp:nvSpPr>
      <dsp:spPr>
        <a:xfrm>
          <a:off x="2769557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2A8A-F7EB-4615-A219-4A4938553098}">
      <dsp:nvSpPr>
        <dsp:cNvPr id="0" name=""/>
        <dsp:cNvSpPr/>
      </dsp:nvSpPr>
      <dsp:spPr>
        <a:xfrm>
          <a:off x="3021047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Phase changes</a:t>
          </a:r>
        </a:p>
      </dsp:txBody>
      <dsp:txXfrm>
        <a:off x="3063143" y="704871"/>
        <a:ext cx="2179215" cy="1353072"/>
      </dsp:txXfrm>
    </dsp:sp>
    <dsp:sp modelId="{D0FD1E60-9BED-4486-A521-5A375955DB08}">
      <dsp:nvSpPr>
        <dsp:cNvPr id="0" name=""/>
        <dsp:cNvSpPr/>
      </dsp:nvSpPr>
      <dsp:spPr>
        <a:xfrm>
          <a:off x="5535944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F484-AFFD-4446-97D6-1B01DC99C2B9}">
      <dsp:nvSpPr>
        <dsp:cNvPr id="0" name=""/>
        <dsp:cNvSpPr/>
      </dsp:nvSpPr>
      <dsp:spPr>
        <a:xfrm>
          <a:off x="5787434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Coverage</a:t>
          </a:r>
        </a:p>
      </dsp:txBody>
      <dsp:txXfrm>
        <a:off x="5829530" y="704871"/>
        <a:ext cx="2179215" cy="1353072"/>
      </dsp:txXfrm>
    </dsp:sp>
    <dsp:sp modelId="{E6AFD983-B3CB-4028-9DB8-124D929019E2}">
      <dsp:nvSpPr>
        <dsp:cNvPr id="0" name=""/>
        <dsp:cNvSpPr/>
      </dsp:nvSpPr>
      <dsp:spPr>
        <a:xfrm>
          <a:off x="8302332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A8083-1A97-4266-992E-17F779A53D97}">
      <dsp:nvSpPr>
        <dsp:cNvPr id="0" name=""/>
        <dsp:cNvSpPr/>
      </dsp:nvSpPr>
      <dsp:spPr>
        <a:xfrm>
          <a:off x="8553822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Spread</a:t>
          </a:r>
        </a:p>
      </dsp:txBody>
      <dsp:txXfrm>
        <a:off x="8595918" y="704871"/>
        <a:ext cx="2179215" cy="13530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F1E8-DA8B-4255-8D34-09DBD018FF3A}">
      <dsp:nvSpPr>
        <dsp:cNvPr id="0" name=""/>
        <dsp:cNvSpPr/>
      </dsp:nvSpPr>
      <dsp:spPr>
        <a:xfrm>
          <a:off x="3170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592D-B6E8-430B-A545-0E8D62EF12E6}">
      <dsp:nvSpPr>
        <dsp:cNvPr id="0" name=""/>
        <dsp:cNvSpPr/>
      </dsp:nvSpPr>
      <dsp:spPr>
        <a:xfrm>
          <a:off x="254659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Diversity</a:t>
          </a:r>
        </a:p>
      </dsp:txBody>
      <dsp:txXfrm>
        <a:off x="296755" y="704871"/>
        <a:ext cx="2179215" cy="1353072"/>
      </dsp:txXfrm>
    </dsp:sp>
    <dsp:sp modelId="{1A5251C3-3FBF-41A9-A3B1-3D94424F5AE5}">
      <dsp:nvSpPr>
        <dsp:cNvPr id="0" name=""/>
        <dsp:cNvSpPr/>
      </dsp:nvSpPr>
      <dsp:spPr>
        <a:xfrm>
          <a:off x="2769557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2A8A-F7EB-4615-A219-4A4938553098}">
      <dsp:nvSpPr>
        <dsp:cNvPr id="0" name=""/>
        <dsp:cNvSpPr/>
      </dsp:nvSpPr>
      <dsp:spPr>
        <a:xfrm>
          <a:off x="3021047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Phase changes</a:t>
          </a:r>
        </a:p>
      </dsp:txBody>
      <dsp:txXfrm>
        <a:off x="3063143" y="704871"/>
        <a:ext cx="2179215" cy="1353072"/>
      </dsp:txXfrm>
    </dsp:sp>
    <dsp:sp modelId="{D0FD1E60-9BED-4486-A521-5A375955DB08}">
      <dsp:nvSpPr>
        <dsp:cNvPr id="0" name=""/>
        <dsp:cNvSpPr/>
      </dsp:nvSpPr>
      <dsp:spPr>
        <a:xfrm>
          <a:off x="5535944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F484-AFFD-4446-97D6-1B01DC99C2B9}">
      <dsp:nvSpPr>
        <dsp:cNvPr id="0" name=""/>
        <dsp:cNvSpPr/>
      </dsp:nvSpPr>
      <dsp:spPr>
        <a:xfrm>
          <a:off x="5787434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Coverage</a:t>
          </a:r>
        </a:p>
      </dsp:txBody>
      <dsp:txXfrm>
        <a:off x="5829530" y="704871"/>
        <a:ext cx="2179215" cy="1353072"/>
      </dsp:txXfrm>
    </dsp:sp>
    <dsp:sp modelId="{E6AFD983-B3CB-4028-9DB8-124D929019E2}">
      <dsp:nvSpPr>
        <dsp:cNvPr id="0" name=""/>
        <dsp:cNvSpPr/>
      </dsp:nvSpPr>
      <dsp:spPr>
        <a:xfrm>
          <a:off x="8302332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A8083-1A97-4266-992E-17F779A53D97}">
      <dsp:nvSpPr>
        <dsp:cNvPr id="0" name=""/>
        <dsp:cNvSpPr/>
      </dsp:nvSpPr>
      <dsp:spPr>
        <a:xfrm>
          <a:off x="8553822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Spread</a:t>
          </a:r>
        </a:p>
      </dsp:txBody>
      <dsp:txXfrm>
        <a:off x="8595918" y="704871"/>
        <a:ext cx="2179215" cy="13530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0872-0A60-4DE1-94E2-6A5416985F9D}">
      <dsp:nvSpPr>
        <dsp:cNvPr id="0" name=""/>
        <dsp:cNvSpPr/>
      </dsp:nvSpPr>
      <dsp:spPr>
        <a:xfrm>
          <a:off x="0" y="1227201"/>
          <a:ext cx="10711767" cy="16362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C3D12-95D3-412B-9C6D-841B2D83618A}">
      <dsp:nvSpPr>
        <dsp:cNvPr id="0" name=""/>
        <dsp:cNvSpPr/>
      </dsp:nvSpPr>
      <dsp:spPr>
        <a:xfrm>
          <a:off x="4825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Problem Statement</a:t>
          </a:r>
        </a:p>
      </dsp:txBody>
      <dsp:txXfrm>
        <a:off x="4825" y="0"/>
        <a:ext cx="2320708" cy="1636268"/>
      </dsp:txXfrm>
    </dsp:sp>
    <dsp:sp modelId="{66208B8D-472D-46E7-8205-1DCD7CA7B784}">
      <dsp:nvSpPr>
        <dsp:cNvPr id="0" name=""/>
        <dsp:cNvSpPr/>
      </dsp:nvSpPr>
      <dsp:spPr>
        <a:xfrm>
          <a:off x="960645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DAAD-EDB6-45BB-AB6B-4681B13F4F25}">
      <dsp:nvSpPr>
        <dsp:cNvPr id="0" name=""/>
        <dsp:cNvSpPr/>
      </dsp:nvSpPr>
      <dsp:spPr>
        <a:xfrm>
          <a:off x="2441568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Notations and Experimental Setup</a:t>
          </a:r>
        </a:p>
      </dsp:txBody>
      <dsp:txXfrm>
        <a:off x="2441568" y="2454402"/>
        <a:ext cx="2320708" cy="1636268"/>
      </dsp:txXfrm>
    </dsp:sp>
    <dsp:sp modelId="{75C2423A-BB84-429D-9581-FE1BC37E4C13}">
      <dsp:nvSpPr>
        <dsp:cNvPr id="0" name=""/>
        <dsp:cNvSpPr/>
      </dsp:nvSpPr>
      <dsp:spPr>
        <a:xfrm>
          <a:off x="3397389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F7AA-D8E9-4F28-B069-CA3EBB379FD0}">
      <dsp:nvSpPr>
        <dsp:cNvPr id="0" name=""/>
        <dsp:cNvSpPr/>
      </dsp:nvSpPr>
      <dsp:spPr>
        <a:xfrm>
          <a:off x="4878312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Desired Characteristics of Benchmark Suites</a:t>
          </a:r>
        </a:p>
      </dsp:txBody>
      <dsp:txXfrm>
        <a:off x="4878312" y="0"/>
        <a:ext cx="2320708" cy="1636268"/>
      </dsp:txXfrm>
    </dsp:sp>
    <dsp:sp modelId="{810C05E9-030A-4EFC-B9EC-C2886D25ACF5}">
      <dsp:nvSpPr>
        <dsp:cNvPr id="0" name=""/>
        <dsp:cNvSpPr/>
      </dsp:nvSpPr>
      <dsp:spPr>
        <a:xfrm>
          <a:off x="5834133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8FAF-46B9-4EE1-9A24-1D09C568A84A}">
      <dsp:nvSpPr>
        <dsp:cNvPr id="0" name=""/>
        <dsp:cNvSpPr/>
      </dsp:nvSpPr>
      <dsp:spPr>
        <a:xfrm>
          <a:off x="7315056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</a:t>
          </a:r>
        </a:p>
      </dsp:txBody>
      <dsp:txXfrm>
        <a:off x="7315056" y="2454402"/>
        <a:ext cx="2320708" cy="1636268"/>
      </dsp:txXfrm>
    </dsp:sp>
    <dsp:sp modelId="{225DC3A0-42CF-480A-A679-DCFB0F373D77}">
      <dsp:nvSpPr>
        <dsp:cNvPr id="0" name=""/>
        <dsp:cNvSpPr/>
      </dsp:nvSpPr>
      <dsp:spPr>
        <a:xfrm>
          <a:off x="8270877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989EC-26B5-4E39-948E-8C5D18999FB8}">
      <dsp:nvSpPr>
        <dsp:cNvPr id="0" name=""/>
        <dsp:cNvSpPr/>
      </dsp:nvSpPr>
      <dsp:spPr>
        <a:xfrm>
          <a:off x="0" y="0"/>
          <a:ext cx="95693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D7BD8-5238-4280-8734-39A462AF738D}">
      <dsp:nvSpPr>
        <dsp:cNvPr id="0" name=""/>
        <dsp:cNvSpPr/>
      </dsp:nvSpPr>
      <dsp:spPr>
        <a:xfrm>
          <a:off x="0" y="0"/>
          <a:ext cx="9569335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Introduced four rigorously defined metrics to measure the efficiency of a benchmark suite.</a:t>
          </a:r>
          <a:r>
            <a:rPr lang="en-US" sz="2700" kern="1200" dirty="0"/>
            <a:t> </a:t>
          </a:r>
        </a:p>
      </dsp:txBody>
      <dsp:txXfrm>
        <a:off x="0" y="0"/>
        <a:ext cx="9569335" cy="1384035"/>
      </dsp:txXfrm>
    </dsp:sp>
    <dsp:sp modelId="{7CC313B9-20CA-48A6-A46E-F9AF98E109EA}">
      <dsp:nvSpPr>
        <dsp:cNvPr id="0" name=""/>
        <dsp:cNvSpPr/>
      </dsp:nvSpPr>
      <dsp:spPr>
        <a:xfrm>
          <a:off x="0" y="1384035"/>
          <a:ext cx="956933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0B6E7-7792-45F8-A302-716519B3D2B6}">
      <dsp:nvSpPr>
        <dsp:cNvPr id="0" name=""/>
        <dsp:cNvSpPr/>
      </dsp:nvSpPr>
      <dsp:spPr>
        <a:xfrm>
          <a:off x="0" y="1384035"/>
          <a:ext cx="9569335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Using the metrics, we evaluated the performance of some of the most widely used benchmark suites.</a:t>
          </a:r>
          <a:endParaRPr lang="en-US" sz="2700" kern="1200"/>
        </a:p>
      </dsp:txBody>
      <dsp:txXfrm>
        <a:off x="0" y="1384035"/>
        <a:ext cx="9569335" cy="1384035"/>
      </dsp:txXfrm>
    </dsp:sp>
    <dsp:sp modelId="{DB7BBBCC-E255-4CF7-A195-7BED4EF32567}">
      <dsp:nvSpPr>
        <dsp:cNvPr id="0" name=""/>
        <dsp:cNvSpPr/>
      </dsp:nvSpPr>
      <dsp:spPr>
        <a:xfrm>
          <a:off x="0" y="2768070"/>
          <a:ext cx="956933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5B7BF-B5FB-4E78-9B8F-74521795CBE6}">
      <dsp:nvSpPr>
        <dsp:cNvPr id="0" name=""/>
        <dsp:cNvSpPr/>
      </dsp:nvSpPr>
      <dsp:spPr>
        <a:xfrm>
          <a:off x="0" y="2768070"/>
          <a:ext cx="9569335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dirty="0"/>
            <a:t>We also showed how the benchmark suites fare when we focus on only a particular set of microarchitectural events.</a:t>
          </a:r>
          <a:endParaRPr lang="en-US" sz="2700" kern="1200" dirty="0"/>
        </a:p>
      </dsp:txBody>
      <dsp:txXfrm>
        <a:off x="0" y="2768070"/>
        <a:ext cx="9569335" cy="1384035"/>
      </dsp:txXfrm>
    </dsp:sp>
    <dsp:sp modelId="{AE8D5AA1-961C-437D-9D44-46F4285F3AAB}">
      <dsp:nvSpPr>
        <dsp:cNvPr id="0" name=""/>
        <dsp:cNvSpPr/>
      </dsp:nvSpPr>
      <dsp:spPr>
        <a:xfrm>
          <a:off x="0" y="4152105"/>
          <a:ext cx="956933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8FB3A-4941-49E1-9C2A-050E8D728DC3}">
      <dsp:nvSpPr>
        <dsp:cNvPr id="0" name=""/>
        <dsp:cNvSpPr/>
      </dsp:nvSpPr>
      <dsp:spPr>
        <a:xfrm>
          <a:off x="0" y="4152105"/>
          <a:ext cx="9569335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We also showed</a:t>
          </a:r>
          <a:r>
            <a:rPr lang="en-US" sz="2700" b="0" i="0" kern="1200" dirty="0"/>
            <a:t> where they stand with respect to each other, and how to effectively choose a representative subset of a benchmark suite.</a:t>
          </a:r>
          <a:endParaRPr lang="en-US" sz="2700" kern="1200" dirty="0"/>
        </a:p>
      </dsp:txBody>
      <dsp:txXfrm>
        <a:off x="0" y="4152105"/>
        <a:ext cx="9569335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24FD8-971A-48D2-BE9B-44AE8288CD31}">
      <dsp:nvSpPr>
        <dsp:cNvPr id="0" name=""/>
        <dsp:cNvSpPr/>
      </dsp:nvSpPr>
      <dsp:spPr>
        <a:xfrm>
          <a:off x="475989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BA596-4F5A-472E-AC79-6F0AC4283D34}">
      <dsp:nvSpPr>
        <dsp:cNvPr id="0" name=""/>
        <dsp:cNvSpPr/>
      </dsp:nvSpPr>
      <dsp:spPr>
        <a:xfrm>
          <a:off x="2259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Edge computing</a:t>
          </a:r>
          <a:endParaRPr lang="en-US" sz="2200" kern="1200" dirty="0"/>
        </a:p>
      </dsp:txBody>
      <dsp:txXfrm>
        <a:off x="2259" y="1965636"/>
        <a:ext cx="1722656" cy="689062"/>
      </dsp:txXfrm>
    </dsp:sp>
    <dsp:sp modelId="{BB736B3A-4073-44B3-B7B1-AD11620E42E8}">
      <dsp:nvSpPr>
        <dsp:cNvPr id="0" name=""/>
        <dsp:cNvSpPr/>
      </dsp:nvSpPr>
      <dsp:spPr>
        <a:xfrm>
          <a:off x="2500110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A7954-3DFB-425D-8DE5-9F0DA6DF6FDA}">
      <dsp:nvSpPr>
        <dsp:cNvPr id="0" name=""/>
        <dsp:cNvSpPr/>
      </dsp:nvSpPr>
      <dsp:spPr>
        <a:xfrm>
          <a:off x="2026380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IoT Devices</a:t>
          </a:r>
        </a:p>
      </dsp:txBody>
      <dsp:txXfrm>
        <a:off x="2026380" y="1965636"/>
        <a:ext cx="1722656" cy="689062"/>
      </dsp:txXfrm>
    </dsp:sp>
    <dsp:sp modelId="{3F8EBB81-B107-4E96-B2AE-177083C2FCCA}">
      <dsp:nvSpPr>
        <dsp:cNvPr id="0" name=""/>
        <dsp:cNvSpPr/>
      </dsp:nvSpPr>
      <dsp:spPr>
        <a:xfrm>
          <a:off x="4524231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F4838-E2C4-4E22-B370-CC99225150B1}">
      <dsp:nvSpPr>
        <dsp:cNvPr id="0" name=""/>
        <dsp:cNvSpPr/>
      </dsp:nvSpPr>
      <dsp:spPr>
        <a:xfrm>
          <a:off x="4050501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FaaS</a:t>
          </a:r>
          <a:r>
            <a:rPr lang="en-US" sz="2200" kern="1200" dirty="0"/>
            <a:t> computing</a:t>
          </a:r>
        </a:p>
      </dsp:txBody>
      <dsp:txXfrm>
        <a:off x="4050501" y="1965636"/>
        <a:ext cx="1722656" cy="689062"/>
      </dsp:txXfrm>
    </dsp:sp>
    <dsp:sp modelId="{15804A43-C8D2-4110-AD4D-6E2FA9A2065F}">
      <dsp:nvSpPr>
        <dsp:cNvPr id="0" name=""/>
        <dsp:cNvSpPr/>
      </dsp:nvSpPr>
      <dsp:spPr>
        <a:xfrm>
          <a:off x="6548352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4AFC8-D0A9-4F8A-87B2-1A3DD98EBE1A}">
      <dsp:nvSpPr>
        <dsp:cNvPr id="0" name=""/>
        <dsp:cNvSpPr/>
      </dsp:nvSpPr>
      <dsp:spPr>
        <a:xfrm>
          <a:off x="6074622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Memory advances</a:t>
          </a:r>
          <a:endParaRPr lang="en-US" sz="2200" kern="1200" dirty="0"/>
        </a:p>
      </dsp:txBody>
      <dsp:txXfrm>
        <a:off x="6074622" y="1965636"/>
        <a:ext cx="1722656" cy="689062"/>
      </dsp:txXfrm>
    </dsp:sp>
    <dsp:sp modelId="{6A114D6B-9C42-42CF-A746-C05F24848317}">
      <dsp:nvSpPr>
        <dsp:cNvPr id="0" name=""/>
        <dsp:cNvSpPr/>
      </dsp:nvSpPr>
      <dsp:spPr>
        <a:xfrm>
          <a:off x="8572473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D204F-B927-4F0E-BEC0-CABD02D08188}">
      <dsp:nvSpPr>
        <dsp:cNvPr id="0" name=""/>
        <dsp:cNvSpPr/>
      </dsp:nvSpPr>
      <dsp:spPr>
        <a:xfrm>
          <a:off x="8098743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Blockchains</a:t>
          </a:r>
        </a:p>
      </dsp:txBody>
      <dsp:txXfrm>
        <a:off x="8098743" y="1965636"/>
        <a:ext cx="1722656" cy="689062"/>
      </dsp:txXfrm>
    </dsp:sp>
    <dsp:sp modelId="{BBAE1B83-DBF2-4835-89F5-D14987C8F457}">
      <dsp:nvSpPr>
        <dsp:cNvPr id="0" name=""/>
        <dsp:cNvSpPr/>
      </dsp:nvSpPr>
      <dsp:spPr>
        <a:xfrm>
          <a:off x="10596595" y="931950"/>
          <a:ext cx="775195" cy="7751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8D095-4536-49AE-9BF0-B8719A132780}">
      <dsp:nvSpPr>
        <dsp:cNvPr id="0" name=""/>
        <dsp:cNvSpPr/>
      </dsp:nvSpPr>
      <dsp:spPr>
        <a:xfrm>
          <a:off x="10122864" y="1965636"/>
          <a:ext cx="1722656" cy="68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Machine Learning</a:t>
          </a:r>
        </a:p>
      </dsp:txBody>
      <dsp:txXfrm>
        <a:off x="10122864" y="1965636"/>
        <a:ext cx="1722656" cy="689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D1DE3-91B8-4FF7-B693-80A0D0800DDC}">
      <dsp:nvSpPr>
        <dsp:cNvPr id="0" name=""/>
        <dsp:cNvSpPr/>
      </dsp:nvSpPr>
      <dsp:spPr>
        <a:xfrm>
          <a:off x="528" y="1317809"/>
          <a:ext cx="2080187" cy="17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CPU and Memory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1989</a:t>
          </a:r>
        </a:p>
      </dsp:txBody>
      <dsp:txXfrm>
        <a:off x="40011" y="1357292"/>
        <a:ext cx="2001221" cy="1269099"/>
      </dsp:txXfrm>
    </dsp:sp>
    <dsp:sp modelId="{0C9D83EB-94AD-496F-8EF9-1F11445B4D50}">
      <dsp:nvSpPr>
        <dsp:cNvPr id="0" name=""/>
        <dsp:cNvSpPr/>
      </dsp:nvSpPr>
      <dsp:spPr>
        <a:xfrm>
          <a:off x="1145792" y="1641151"/>
          <a:ext cx="2420058" cy="2420058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9C9EBE-EEE2-4EDE-996E-F75B86AB4498}">
      <dsp:nvSpPr>
        <dsp:cNvPr id="0" name=""/>
        <dsp:cNvSpPr/>
      </dsp:nvSpPr>
      <dsp:spPr>
        <a:xfrm>
          <a:off x="462792" y="2665875"/>
          <a:ext cx="1849055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SPEC</a:t>
          </a:r>
        </a:p>
      </dsp:txBody>
      <dsp:txXfrm>
        <a:off x="484328" y="2687411"/>
        <a:ext cx="1805983" cy="692236"/>
      </dsp:txXfrm>
    </dsp:sp>
    <dsp:sp modelId="{243DC52D-3E86-4339-868A-B7FD380FDFE9}">
      <dsp:nvSpPr>
        <dsp:cNvPr id="0" name=""/>
        <dsp:cNvSpPr/>
      </dsp:nvSpPr>
      <dsp:spPr>
        <a:xfrm>
          <a:off x="2734936" y="1317809"/>
          <a:ext cx="2080187" cy="17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Integer and Floating-point operations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1995</a:t>
          </a:r>
        </a:p>
      </dsp:txBody>
      <dsp:txXfrm>
        <a:off x="2774419" y="1724946"/>
        <a:ext cx="2001221" cy="1269099"/>
      </dsp:txXfrm>
    </dsp:sp>
    <dsp:sp modelId="{3FE16F7E-590C-491D-8146-3FFDD33A65F5}">
      <dsp:nvSpPr>
        <dsp:cNvPr id="0" name=""/>
        <dsp:cNvSpPr/>
      </dsp:nvSpPr>
      <dsp:spPr>
        <a:xfrm>
          <a:off x="3862865" y="222857"/>
          <a:ext cx="2685859" cy="2685859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93A8E4-3E0B-4029-A6F5-9EC8647700D5}">
      <dsp:nvSpPr>
        <dsp:cNvPr id="0" name=""/>
        <dsp:cNvSpPr/>
      </dsp:nvSpPr>
      <dsp:spPr>
        <a:xfrm>
          <a:off x="3197200" y="950155"/>
          <a:ext cx="1849055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NBench</a:t>
          </a:r>
          <a:endParaRPr lang="en-US" sz="3400" kern="1200" dirty="0"/>
        </a:p>
      </dsp:txBody>
      <dsp:txXfrm>
        <a:off x="3218736" y="971691"/>
        <a:ext cx="1805983" cy="692236"/>
      </dsp:txXfrm>
    </dsp:sp>
    <dsp:sp modelId="{181B22EE-E966-4A0C-BFBC-D1A0C9B0FC96}">
      <dsp:nvSpPr>
        <dsp:cNvPr id="0" name=""/>
        <dsp:cNvSpPr/>
      </dsp:nvSpPr>
      <dsp:spPr>
        <a:xfrm>
          <a:off x="5469344" y="1317809"/>
          <a:ext cx="2080187" cy="17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System Calls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1996</a:t>
          </a:r>
        </a:p>
      </dsp:txBody>
      <dsp:txXfrm>
        <a:off x="5508827" y="1357292"/>
        <a:ext cx="2001221" cy="1269099"/>
      </dsp:txXfrm>
    </dsp:sp>
    <dsp:sp modelId="{91EAF14F-B5CF-45BA-9C8D-363FDCD31AB4}">
      <dsp:nvSpPr>
        <dsp:cNvPr id="0" name=""/>
        <dsp:cNvSpPr/>
      </dsp:nvSpPr>
      <dsp:spPr>
        <a:xfrm>
          <a:off x="6614607" y="1641151"/>
          <a:ext cx="2420058" cy="2420058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7A5E4E-202A-473D-8562-1CD72D3FCA8E}">
      <dsp:nvSpPr>
        <dsp:cNvPr id="0" name=""/>
        <dsp:cNvSpPr/>
      </dsp:nvSpPr>
      <dsp:spPr>
        <a:xfrm>
          <a:off x="5931608" y="2665875"/>
          <a:ext cx="1849055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LMBench</a:t>
          </a:r>
          <a:endParaRPr lang="en-US" sz="3400" kern="1200" dirty="0"/>
        </a:p>
      </dsp:txBody>
      <dsp:txXfrm>
        <a:off x="5953144" y="2687411"/>
        <a:ext cx="1805983" cy="692236"/>
      </dsp:txXfrm>
    </dsp:sp>
    <dsp:sp modelId="{3B578364-FDEE-4298-BEA9-AD981F99E7D8}">
      <dsp:nvSpPr>
        <dsp:cNvPr id="0" name=""/>
        <dsp:cNvSpPr/>
      </dsp:nvSpPr>
      <dsp:spPr>
        <a:xfrm>
          <a:off x="8203751" y="1317809"/>
          <a:ext cx="2080187" cy="1715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Multithreaded workloads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2008</a:t>
          </a:r>
        </a:p>
      </dsp:txBody>
      <dsp:txXfrm>
        <a:off x="8243234" y="1724946"/>
        <a:ext cx="2001221" cy="1269099"/>
      </dsp:txXfrm>
    </dsp:sp>
    <dsp:sp modelId="{3FA57C5A-7E8E-48E6-8C1B-2180602E1841}">
      <dsp:nvSpPr>
        <dsp:cNvPr id="0" name=""/>
        <dsp:cNvSpPr/>
      </dsp:nvSpPr>
      <dsp:spPr>
        <a:xfrm>
          <a:off x="8666015" y="950155"/>
          <a:ext cx="1849055" cy="735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PARSEC</a:t>
          </a:r>
        </a:p>
      </dsp:txBody>
      <dsp:txXfrm>
        <a:off x="8687551" y="971691"/>
        <a:ext cx="1805983" cy="692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6CCE-850A-4DC1-BDC0-0A10F3030FC1}">
      <dsp:nvSpPr>
        <dsp:cNvPr id="0" name=""/>
        <dsp:cNvSpPr/>
      </dsp:nvSpPr>
      <dsp:spPr>
        <a:xfrm>
          <a:off x="435619" y="1005832"/>
          <a:ext cx="1582056" cy="118337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2F61F-944F-4E8B-A635-E1A82EEFE48D}">
      <dsp:nvSpPr>
        <dsp:cNvPr id="0" name=""/>
        <dsp:cNvSpPr/>
      </dsp:nvSpPr>
      <dsp:spPr>
        <a:xfrm>
          <a:off x="5133" y="2439142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Ligra</a:t>
          </a:r>
          <a:endParaRPr lang="en-US" sz="3100" kern="1200" dirty="0"/>
        </a:p>
      </dsp:txBody>
      <dsp:txXfrm>
        <a:off x="5133" y="2439142"/>
        <a:ext cx="2443028" cy="906363"/>
      </dsp:txXfrm>
    </dsp:sp>
    <dsp:sp modelId="{B84B0BE0-44C8-4377-BCD1-568611A31B5A}">
      <dsp:nvSpPr>
        <dsp:cNvPr id="0" name=""/>
        <dsp:cNvSpPr/>
      </dsp:nvSpPr>
      <dsp:spPr>
        <a:xfrm>
          <a:off x="3123054" y="1005832"/>
          <a:ext cx="1582056" cy="118337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FAAE0-6776-4469-9FF5-5A7CA7C8849D}">
      <dsp:nvSpPr>
        <dsp:cNvPr id="0" name=""/>
        <dsp:cNvSpPr/>
      </dsp:nvSpPr>
      <dsp:spPr>
        <a:xfrm>
          <a:off x="2692568" y="2439142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Memcached</a:t>
          </a:r>
        </a:p>
      </dsp:txBody>
      <dsp:txXfrm>
        <a:off x="2692568" y="2439142"/>
        <a:ext cx="2443028" cy="906363"/>
      </dsp:txXfrm>
    </dsp:sp>
    <dsp:sp modelId="{12B79CC8-C6FC-4D4D-B63E-52110D641B9C}">
      <dsp:nvSpPr>
        <dsp:cNvPr id="0" name=""/>
        <dsp:cNvSpPr/>
      </dsp:nvSpPr>
      <dsp:spPr>
        <a:xfrm>
          <a:off x="5810488" y="1005832"/>
          <a:ext cx="1582056" cy="118337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FCD5-CCB7-4102-8885-AB3989BC9B58}">
      <dsp:nvSpPr>
        <dsp:cNvPr id="0" name=""/>
        <dsp:cNvSpPr/>
      </dsp:nvSpPr>
      <dsp:spPr>
        <a:xfrm>
          <a:off x="5380002" y="2439142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Redis</a:t>
          </a:r>
        </a:p>
      </dsp:txBody>
      <dsp:txXfrm>
        <a:off x="5380002" y="2439142"/>
        <a:ext cx="2443028" cy="906363"/>
      </dsp:txXfrm>
    </dsp:sp>
    <dsp:sp modelId="{B43CC39E-9627-40FF-B5D9-B03457091DB8}">
      <dsp:nvSpPr>
        <dsp:cNvPr id="0" name=""/>
        <dsp:cNvSpPr/>
      </dsp:nvSpPr>
      <dsp:spPr>
        <a:xfrm>
          <a:off x="8497923" y="1005832"/>
          <a:ext cx="1582056" cy="118337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82958-BF4C-4655-AFDA-0CE837EEEF99}">
      <dsp:nvSpPr>
        <dsp:cNvPr id="0" name=""/>
        <dsp:cNvSpPr/>
      </dsp:nvSpPr>
      <dsp:spPr>
        <a:xfrm>
          <a:off x="8067437" y="2439142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SVM</a:t>
          </a:r>
        </a:p>
      </dsp:txBody>
      <dsp:txXfrm>
        <a:off x="8067437" y="2439142"/>
        <a:ext cx="2443028" cy="906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F1E8-DA8B-4255-8D34-09DBD018FF3A}">
      <dsp:nvSpPr>
        <dsp:cNvPr id="0" name=""/>
        <dsp:cNvSpPr/>
      </dsp:nvSpPr>
      <dsp:spPr>
        <a:xfrm>
          <a:off x="3170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592D-B6E8-430B-A545-0E8D62EF12E6}">
      <dsp:nvSpPr>
        <dsp:cNvPr id="0" name=""/>
        <dsp:cNvSpPr/>
      </dsp:nvSpPr>
      <dsp:spPr>
        <a:xfrm>
          <a:off x="254659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Diversity</a:t>
          </a:r>
        </a:p>
      </dsp:txBody>
      <dsp:txXfrm>
        <a:off x="296755" y="704871"/>
        <a:ext cx="2179215" cy="1353072"/>
      </dsp:txXfrm>
    </dsp:sp>
    <dsp:sp modelId="{1A5251C3-3FBF-41A9-A3B1-3D94424F5AE5}">
      <dsp:nvSpPr>
        <dsp:cNvPr id="0" name=""/>
        <dsp:cNvSpPr/>
      </dsp:nvSpPr>
      <dsp:spPr>
        <a:xfrm>
          <a:off x="2769557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2A8A-F7EB-4615-A219-4A4938553098}">
      <dsp:nvSpPr>
        <dsp:cNvPr id="0" name=""/>
        <dsp:cNvSpPr/>
      </dsp:nvSpPr>
      <dsp:spPr>
        <a:xfrm>
          <a:off x="3021047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Phase changes</a:t>
          </a:r>
        </a:p>
      </dsp:txBody>
      <dsp:txXfrm>
        <a:off x="3063143" y="704871"/>
        <a:ext cx="2179215" cy="1353072"/>
      </dsp:txXfrm>
    </dsp:sp>
    <dsp:sp modelId="{D0FD1E60-9BED-4486-A521-5A375955DB08}">
      <dsp:nvSpPr>
        <dsp:cNvPr id="0" name=""/>
        <dsp:cNvSpPr/>
      </dsp:nvSpPr>
      <dsp:spPr>
        <a:xfrm>
          <a:off x="5535944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F484-AFFD-4446-97D6-1B01DC99C2B9}">
      <dsp:nvSpPr>
        <dsp:cNvPr id="0" name=""/>
        <dsp:cNvSpPr/>
      </dsp:nvSpPr>
      <dsp:spPr>
        <a:xfrm>
          <a:off x="5787434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Coverage</a:t>
          </a:r>
        </a:p>
      </dsp:txBody>
      <dsp:txXfrm>
        <a:off x="5829530" y="704871"/>
        <a:ext cx="2179215" cy="1353072"/>
      </dsp:txXfrm>
    </dsp:sp>
    <dsp:sp modelId="{E6AFD983-B3CB-4028-9DB8-124D929019E2}">
      <dsp:nvSpPr>
        <dsp:cNvPr id="0" name=""/>
        <dsp:cNvSpPr/>
      </dsp:nvSpPr>
      <dsp:spPr>
        <a:xfrm>
          <a:off x="8302332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A8083-1A97-4266-992E-17F779A53D97}">
      <dsp:nvSpPr>
        <dsp:cNvPr id="0" name=""/>
        <dsp:cNvSpPr/>
      </dsp:nvSpPr>
      <dsp:spPr>
        <a:xfrm>
          <a:off x="8553822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Spread</a:t>
          </a:r>
        </a:p>
      </dsp:txBody>
      <dsp:txXfrm>
        <a:off x="8595918" y="704871"/>
        <a:ext cx="2179215" cy="1353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0872-0A60-4DE1-94E2-6A5416985F9D}">
      <dsp:nvSpPr>
        <dsp:cNvPr id="0" name=""/>
        <dsp:cNvSpPr/>
      </dsp:nvSpPr>
      <dsp:spPr>
        <a:xfrm>
          <a:off x="0" y="1227201"/>
          <a:ext cx="10711767" cy="16362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C3D12-95D3-412B-9C6D-841B2D83618A}">
      <dsp:nvSpPr>
        <dsp:cNvPr id="0" name=""/>
        <dsp:cNvSpPr/>
      </dsp:nvSpPr>
      <dsp:spPr>
        <a:xfrm>
          <a:off x="4825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Problem Statement</a:t>
          </a:r>
        </a:p>
      </dsp:txBody>
      <dsp:txXfrm>
        <a:off x="4825" y="0"/>
        <a:ext cx="2320708" cy="1636268"/>
      </dsp:txXfrm>
    </dsp:sp>
    <dsp:sp modelId="{66208B8D-472D-46E7-8205-1DCD7CA7B784}">
      <dsp:nvSpPr>
        <dsp:cNvPr id="0" name=""/>
        <dsp:cNvSpPr/>
      </dsp:nvSpPr>
      <dsp:spPr>
        <a:xfrm>
          <a:off x="960645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DAAD-EDB6-45BB-AB6B-4681B13F4F25}">
      <dsp:nvSpPr>
        <dsp:cNvPr id="0" name=""/>
        <dsp:cNvSpPr/>
      </dsp:nvSpPr>
      <dsp:spPr>
        <a:xfrm>
          <a:off x="2441568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Notations and Experimental Setup</a:t>
          </a:r>
        </a:p>
      </dsp:txBody>
      <dsp:txXfrm>
        <a:off x="2441568" y="2454402"/>
        <a:ext cx="2320708" cy="1636268"/>
      </dsp:txXfrm>
    </dsp:sp>
    <dsp:sp modelId="{75C2423A-BB84-429D-9581-FE1BC37E4C13}">
      <dsp:nvSpPr>
        <dsp:cNvPr id="0" name=""/>
        <dsp:cNvSpPr/>
      </dsp:nvSpPr>
      <dsp:spPr>
        <a:xfrm>
          <a:off x="3397389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F7AA-D8E9-4F28-B069-CA3EBB379FD0}">
      <dsp:nvSpPr>
        <dsp:cNvPr id="0" name=""/>
        <dsp:cNvSpPr/>
      </dsp:nvSpPr>
      <dsp:spPr>
        <a:xfrm>
          <a:off x="4878312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Desired Characteristics of Benchmark Suites</a:t>
          </a:r>
        </a:p>
      </dsp:txBody>
      <dsp:txXfrm>
        <a:off x="4878312" y="0"/>
        <a:ext cx="2320708" cy="1636268"/>
      </dsp:txXfrm>
    </dsp:sp>
    <dsp:sp modelId="{810C05E9-030A-4EFC-B9EC-C2886D25ACF5}">
      <dsp:nvSpPr>
        <dsp:cNvPr id="0" name=""/>
        <dsp:cNvSpPr/>
      </dsp:nvSpPr>
      <dsp:spPr>
        <a:xfrm>
          <a:off x="5834133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8FAF-46B9-4EE1-9A24-1D09C568A84A}">
      <dsp:nvSpPr>
        <dsp:cNvPr id="0" name=""/>
        <dsp:cNvSpPr/>
      </dsp:nvSpPr>
      <dsp:spPr>
        <a:xfrm>
          <a:off x="7315056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</a:t>
          </a:r>
        </a:p>
      </dsp:txBody>
      <dsp:txXfrm>
        <a:off x="7315056" y="2454402"/>
        <a:ext cx="2320708" cy="1636268"/>
      </dsp:txXfrm>
    </dsp:sp>
    <dsp:sp modelId="{225DC3A0-42CF-480A-A679-DCFB0F373D77}">
      <dsp:nvSpPr>
        <dsp:cNvPr id="0" name=""/>
        <dsp:cNvSpPr/>
      </dsp:nvSpPr>
      <dsp:spPr>
        <a:xfrm>
          <a:off x="8270877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AFED2-FAA3-4E12-BDE8-73C08B22D7A0}">
      <dsp:nvSpPr>
        <dsp:cNvPr id="0" name=""/>
        <dsp:cNvSpPr/>
      </dsp:nvSpPr>
      <dsp:spPr>
        <a:xfrm>
          <a:off x="0" y="4351032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C5049-20CF-4495-BCF6-97535E63B30D}">
      <dsp:nvSpPr>
        <dsp:cNvPr id="0" name=""/>
        <dsp:cNvSpPr/>
      </dsp:nvSpPr>
      <dsp:spPr>
        <a:xfrm>
          <a:off x="0" y="3620110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C3B87-14DC-4E3B-A6EB-E91ACB3B2D5A}">
      <dsp:nvSpPr>
        <dsp:cNvPr id="0" name=""/>
        <dsp:cNvSpPr/>
      </dsp:nvSpPr>
      <dsp:spPr>
        <a:xfrm>
          <a:off x="0" y="2889188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5C8F6-14A9-4D45-B601-2F6AA45A1004}">
      <dsp:nvSpPr>
        <dsp:cNvPr id="0" name=""/>
        <dsp:cNvSpPr/>
      </dsp:nvSpPr>
      <dsp:spPr>
        <a:xfrm>
          <a:off x="0" y="2158266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529FF-4014-483C-B5CB-347A0E56F095}">
      <dsp:nvSpPr>
        <dsp:cNvPr id="0" name=""/>
        <dsp:cNvSpPr/>
      </dsp:nvSpPr>
      <dsp:spPr>
        <a:xfrm>
          <a:off x="0" y="1427344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0CDB4-2654-4218-9773-E482005B4ECF}">
      <dsp:nvSpPr>
        <dsp:cNvPr id="0" name=""/>
        <dsp:cNvSpPr/>
      </dsp:nvSpPr>
      <dsp:spPr>
        <a:xfrm>
          <a:off x="0" y="696422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6B4E1-0810-4BC8-BFE8-A6E907880EF8}">
      <dsp:nvSpPr>
        <dsp:cNvPr id="0" name=""/>
        <dsp:cNvSpPr/>
      </dsp:nvSpPr>
      <dsp:spPr>
        <a:xfrm>
          <a:off x="2734055" y="306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Suite of parallel workloads to evaluate multi-threading capabilities of a multiprocessor system.</a:t>
          </a:r>
          <a:endParaRPr lang="en-US" sz="2100" kern="1200" dirty="0"/>
        </a:p>
      </dsp:txBody>
      <dsp:txXfrm>
        <a:off x="2734055" y="306"/>
        <a:ext cx="7781544" cy="696116"/>
      </dsp:txXfrm>
    </dsp:sp>
    <dsp:sp modelId="{9DE73238-297D-43EC-8A5E-F4F96C18DE8B}">
      <dsp:nvSpPr>
        <dsp:cNvPr id="0" name=""/>
        <dsp:cNvSpPr/>
      </dsp:nvSpPr>
      <dsp:spPr>
        <a:xfrm>
          <a:off x="0" y="306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PARSEC</a:t>
          </a:r>
        </a:p>
      </dsp:txBody>
      <dsp:txXfrm>
        <a:off x="33988" y="34294"/>
        <a:ext cx="2666080" cy="662128"/>
      </dsp:txXfrm>
    </dsp:sp>
    <dsp:sp modelId="{28100512-1348-4B7C-86C1-0259DA273972}">
      <dsp:nvSpPr>
        <dsp:cNvPr id="0" name=""/>
        <dsp:cNvSpPr/>
      </dsp:nvSpPr>
      <dsp:spPr>
        <a:xfrm>
          <a:off x="2734055" y="731228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Suite </a:t>
          </a:r>
          <a:r>
            <a:rPr lang="en-US" sz="2100" b="0" i="0" kern="1200" dirty="0"/>
            <a:t>to stress the CPU and the memory subsystem.</a:t>
          </a:r>
          <a:endParaRPr lang="en-US" sz="2100" kern="1200" dirty="0"/>
        </a:p>
      </dsp:txBody>
      <dsp:txXfrm>
        <a:off x="2734055" y="731228"/>
        <a:ext cx="7781544" cy="696116"/>
      </dsp:txXfrm>
    </dsp:sp>
    <dsp:sp modelId="{9582D11E-AAA8-48DE-B41C-E57DB9F17C05}">
      <dsp:nvSpPr>
        <dsp:cNvPr id="0" name=""/>
        <dsp:cNvSpPr/>
      </dsp:nvSpPr>
      <dsp:spPr>
        <a:xfrm>
          <a:off x="0" y="731228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SPEC</a:t>
          </a:r>
        </a:p>
      </dsp:txBody>
      <dsp:txXfrm>
        <a:off x="33988" y="765216"/>
        <a:ext cx="2666080" cy="662128"/>
      </dsp:txXfrm>
    </dsp:sp>
    <dsp:sp modelId="{B655DA43-2A87-4A08-A15C-E2A70BAE97B8}">
      <dsp:nvSpPr>
        <dsp:cNvPr id="0" name=""/>
        <dsp:cNvSpPr/>
      </dsp:nvSpPr>
      <dsp:spPr>
        <a:xfrm>
          <a:off x="2734055" y="1462150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 lightweight graph processing framework</a:t>
          </a:r>
          <a:endParaRPr lang="en-US" sz="2100" kern="1200" dirty="0"/>
        </a:p>
      </dsp:txBody>
      <dsp:txXfrm>
        <a:off x="2734055" y="1462150"/>
        <a:ext cx="7781544" cy="696116"/>
      </dsp:txXfrm>
    </dsp:sp>
    <dsp:sp modelId="{BC5A7FE3-EC7D-4033-8C00-7EA4F1E1F0E4}">
      <dsp:nvSpPr>
        <dsp:cNvPr id="0" name=""/>
        <dsp:cNvSpPr/>
      </dsp:nvSpPr>
      <dsp:spPr>
        <a:xfrm>
          <a:off x="0" y="1462150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Ligra</a:t>
          </a:r>
          <a:endParaRPr lang="en-US" sz="3700" kern="1200" dirty="0"/>
        </a:p>
      </dsp:txBody>
      <dsp:txXfrm>
        <a:off x="33988" y="1496138"/>
        <a:ext cx="2666080" cy="662128"/>
      </dsp:txXfrm>
    </dsp:sp>
    <dsp:sp modelId="{91A9351A-F5EC-4E17-88CB-58C319B525A7}">
      <dsp:nvSpPr>
        <dsp:cNvPr id="0" name=""/>
        <dsp:cNvSpPr/>
      </dsp:nvSpPr>
      <dsp:spPr>
        <a:xfrm>
          <a:off x="2734055" y="2193072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 set of micro-benchmarks to measure the latency of different system calls.</a:t>
          </a:r>
          <a:endParaRPr lang="en-US" sz="2100" kern="1200" dirty="0"/>
        </a:p>
      </dsp:txBody>
      <dsp:txXfrm>
        <a:off x="2734055" y="2193072"/>
        <a:ext cx="7781544" cy="696116"/>
      </dsp:txXfrm>
    </dsp:sp>
    <dsp:sp modelId="{936C4A26-DC4A-4861-B25F-43B789846924}">
      <dsp:nvSpPr>
        <dsp:cNvPr id="0" name=""/>
        <dsp:cNvSpPr/>
      </dsp:nvSpPr>
      <dsp:spPr>
        <a:xfrm>
          <a:off x="0" y="2193072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LMBench</a:t>
          </a:r>
          <a:endParaRPr lang="en-US" sz="3700" kern="1200" dirty="0"/>
        </a:p>
      </dsp:txBody>
      <dsp:txXfrm>
        <a:off x="33988" y="2227060"/>
        <a:ext cx="2666080" cy="662128"/>
      </dsp:txXfrm>
    </dsp:sp>
    <dsp:sp modelId="{1FEB3A7D-A4E8-4844-A959-AD0B9F2CDBE6}">
      <dsp:nvSpPr>
        <dsp:cNvPr id="0" name=""/>
        <dsp:cNvSpPr/>
      </dsp:nvSpPr>
      <dsp:spPr>
        <a:xfrm>
          <a:off x="2734055" y="2923994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 set of mico-benchmarks to test the speed of integer, floating-point, and memory operations.</a:t>
          </a:r>
          <a:endParaRPr lang="en-US" sz="2100" kern="1200" dirty="0"/>
        </a:p>
      </dsp:txBody>
      <dsp:txXfrm>
        <a:off x="2734055" y="2923994"/>
        <a:ext cx="7781544" cy="696116"/>
      </dsp:txXfrm>
    </dsp:sp>
    <dsp:sp modelId="{121B84E2-778F-4F26-8608-D92256EB6D63}">
      <dsp:nvSpPr>
        <dsp:cNvPr id="0" name=""/>
        <dsp:cNvSpPr/>
      </dsp:nvSpPr>
      <dsp:spPr>
        <a:xfrm>
          <a:off x="0" y="2923994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NBench</a:t>
          </a:r>
          <a:endParaRPr lang="en-US" sz="3700" kern="1200" dirty="0"/>
        </a:p>
      </dsp:txBody>
      <dsp:txXfrm>
        <a:off x="33988" y="2957982"/>
        <a:ext cx="2666080" cy="662128"/>
      </dsp:txXfrm>
    </dsp:sp>
    <dsp:sp modelId="{8F63E637-0A82-4CC7-BCF9-578CDEAAC932}">
      <dsp:nvSpPr>
        <dsp:cNvPr id="0" name=""/>
        <dsp:cNvSpPr/>
      </dsp:nvSpPr>
      <dsp:spPr>
        <a:xfrm>
          <a:off x="2734055" y="3654916"/>
          <a:ext cx="7781544" cy="69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 suite of real-world benchmarks from different domains.</a:t>
          </a:r>
          <a:endParaRPr lang="en-US" sz="2100" kern="1200" dirty="0"/>
        </a:p>
      </dsp:txBody>
      <dsp:txXfrm>
        <a:off x="2734055" y="3654916"/>
        <a:ext cx="7781544" cy="696116"/>
      </dsp:txXfrm>
    </dsp:sp>
    <dsp:sp modelId="{F37B0F76-266F-4EF1-B372-A29EE3BFFFF2}">
      <dsp:nvSpPr>
        <dsp:cNvPr id="0" name=""/>
        <dsp:cNvSpPr/>
      </dsp:nvSpPr>
      <dsp:spPr>
        <a:xfrm>
          <a:off x="0" y="3654916"/>
          <a:ext cx="2734056" cy="69611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SGXGauge</a:t>
          </a:r>
          <a:endParaRPr lang="en-US" sz="3700" kern="1200" dirty="0"/>
        </a:p>
      </dsp:txBody>
      <dsp:txXfrm>
        <a:off x="33988" y="3688904"/>
        <a:ext cx="2666080" cy="662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60872-0A60-4DE1-94E2-6A5416985F9D}">
      <dsp:nvSpPr>
        <dsp:cNvPr id="0" name=""/>
        <dsp:cNvSpPr/>
      </dsp:nvSpPr>
      <dsp:spPr>
        <a:xfrm>
          <a:off x="0" y="1227201"/>
          <a:ext cx="10711767" cy="163626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C3D12-95D3-412B-9C6D-841B2D83618A}">
      <dsp:nvSpPr>
        <dsp:cNvPr id="0" name=""/>
        <dsp:cNvSpPr/>
      </dsp:nvSpPr>
      <dsp:spPr>
        <a:xfrm>
          <a:off x="4825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Problem Statement</a:t>
          </a:r>
        </a:p>
      </dsp:txBody>
      <dsp:txXfrm>
        <a:off x="4825" y="0"/>
        <a:ext cx="2320708" cy="1636268"/>
      </dsp:txXfrm>
    </dsp:sp>
    <dsp:sp modelId="{66208B8D-472D-46E7-8205-1DCD7CA7B784}">
      <dsp:nvSpPr>
        <dsp:cNvPr id="0" name=""/>
        <dsp:cNvSpPr/>
      </dsp:nvSpPr>
      <dsp:spPr>
        <a:xfrm>
          <a:off x="960645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DAAD-EDB6-45BB-AB6B-4681B13F4F25}">
      <dsp:nvSpPr>
        <dsp:cNvPr id="0" name=""/>
        <dsp:cNvSpPr/>
      </dsp:nvSpPr>
      <dsp:spPr>
        <a:xfrm>
          <a:off x="2441568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Notations and Experimental Setup</a:t>
          </a:r>
        </a:p>
      </dsp:txBody>
      <dsp:txXfrm>
        <a:off x="2441568" y="2454402"/>
        <a:ext cx="2320708" cy="1636268"/>
      </dsp:txXfrm>
    </dsp:sp>
    <dsp:sp modelId="{75C2423A-BB84-429D-9581-FE1BC37E4C13}">
      <dsp:nvSpPr>
        <dsp:cNvPr id="0" name=""/>
        <dsp:cNvSpPr/>
      </dsp:nvSpPr>
      <dsp:spPr>
        <a:xfrm>
          <a:off x="3397389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F7AA-D8E9-4F28-B069-CA3EBB379FD0}">
      <dsp:nvSpPr>
        <dsp:cNvPr id="0" name=""/>
        <dsp:cNvSpPr/>
      </dsp:nvSpPr>
      <dsp:spPr>
        <a:xfrm>
          <a:off x="4878312" y="0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Desired Characteristics of Benchmark Suites</a:t>
          </a:r>
        </a:p>
      </dsp:txBody>
      <dsp:txXfrm>
        <a:off x="4878312" y="0"/>
        <a:ext cx="2320708" cy="1636268"/>
      </dsp:txXfrm>
    </dsp:sp>
    <dsp:sp modelId="{810C05E9-030A-4EFC-B9EC-C2886D25ACF5}">
      <dsp:nvSpPr>
        <dsp:cNvPr id="0" name=""/>
        <dsp:cNvSpPr/>
      </dsp:nvSpPr>
      <dsp:spPr>
        <a:xfrm>
          <a:off x="5834133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28FAF-46B9-4EE1-9A24-1D09C568A84A}">
      <dsp:nvSpPr>
        <dsp:cNvPr id="0" name=""/>
        <dsp:cNvSpPr/>
      </dsp:nvSpPr>
      <dsp:spPr>
        <a:xfrm>
          <a:off x="7315056" y="2454402"/>
          <a:ext cx="2320708" cy="1636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Conclusion</a:t>
          </a:r>
        </a:p>
      </dsp:txBody>
      <dsp:txXfrm>
        <a:off x="7315056" y="2454402"/>
        <a:ext cx="2320708" cy="1636268"/>
      </dsp:txXfrm>
    </dsp:sp>
    <dsp:sp modelId="{225DC3A0-42CF-480A-A679-DCFB0F373D77}">
      <dsp:nvSpPr>
        <dsp:cNvPr id="0" name=""/>
        <dsp:cNvSpPr/>
      </dsp:nvSpPr>
      <dsp:spPr>
        <a:xfrm>
          <a:off x="8270877" y="1840801"/>
          <a:ext cx="409067" cy="409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F1E8-DA8B-4255-8D34-09DBD018FF3A}">
      <dsp:nvSpPr>
        <dsp:cNvPr id="0" name=""/>
        <dsp:cNvSpPr/>
      </dsp:nvSpPr>
      <dsp:spPr>
        <a:xfrm>
          <a:off x="3170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9592D-B6E8-430B-A545-0E8D62EF12E6}">
      <dsp:nvSpPr>
        <dsp:cNvPr id="0" name=""/>
        <dsp:cNvSpPr/>
      </dsp:nvSpPr>
      <dsp:spPr>
        <a:xfrm>
          <a:off x="254659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Diversity</a:t>
          </a:r>
        </a:p>
      </dsp:txBody>
      <dsp:txXfrm>
        <a:off x="296755" y="704871"/>
        <a:ext cx="2179215" cy="1353072"/>
      </dsp:txXfrm>
    </dsp:sp>
    <dsp:sp modelId="{1A5251C3-3FBF-41A9-A3B1-3D94424F5AE5}">
      <dsp:nvSpPr>
        <dsp:cNvPr id="0" name=""/>
        <dsp:cNvSpPr/>
      </dsp:nvSpPr>
      <dsp:spPr>
        <a:xfrm>
          <a:off x="2769557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2A8A-F7EB-4615-A219-4A4938553098}">
      <dsp:nvSpPr>
        <dsp:cNvPr id="0" name=""/>
        <dsp:cNvSpPr/>
      </dsp:nvSpPr>
      <dsp:spPr>
        <a:xfrm>
          <a:off x="3021047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Phase changes</a:t>
          </a:r>
        </a:p>
      </dsp:txBody>
      <dsp:txXfrm>
        <a:off x="3063143" y="704871"/>
        <a:ext cx="2179215" cy="1353072"/>
      </dsp:txXfrm>
    </dsp:sp>
    <dsp:sp modelId="{D0FD1E60-9BED-4486-A521-5A375955DB08}">
      <dsp:nvSpPr>
        <dsp:cNvPr id="0" name=""/>
        <dsp:cNvSpPr/>
      </dsp:nvSpPr>
      <dsp:spPr>
        <a:xfrm>
          <a:off x="5535944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F484-AFFD-4446-97D6-1B01DC99C2B9}">
      <dsp:nvSpPr>
        <dsp:cNvPr id="0" name=""/>
        <dsp:cNvSpPr/>
      </dsp:nvSpPr>
      <dsp:spPr>
        <a:xfrm>
          <a:off x="5787434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Coverage</a:t>
          </a:r>
        </a:p>
      </dsp:txBody>
      <dsp:txXfrm>
        <a:off x="5829530" y="704871"/>
        <a:ext cx="2179215" cy="1353072"/>
      </dsp:txXfrm>
    </dsp:sp>
    <dsp:sp modelId="{E6AFD983-B3CB-4028-9DB8-124D929019E2}">
      <dsp:nvSpPr>
        <dsp:cNvPr id="0" name=""/>
        <dsp:cNvSpPr/>
      </dsp:nvSpPr>
      <dsp:spPr>
        <a:xfrm>
          <a:off x="8302332" y="423859"/>
          <a:ext cx="2263407" cy="1437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A8083-1A97-4266-992E-17F779A53D97}">
      <dsp:nvSpPr>
        <dsp:cNvPr id="0" name=""/>
        <dsp:cNvSpPr/>
      </dsp:nvSpPr>
      <dsp:spPr>
        <a:xfrm>
          <a:off x="8553822" y="662775"/>
          <a:ext cx="2263407" cy="1437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Spread</a:t>
          </a:r>
        </a:p>
      </dsp:txBody>
      <dsp:txXfrm>
        <a:off x="8595918" y="704871"/>
        <a:ext cx="2179215" cy="1353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CD1E-9300-41DC-A37A-4937316C0E1B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37E8-37B0-431A-9258-A33D6755D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12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08C0-1787-46AE-829B-5F4B6EB439E8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D932-4BD1-4C53-820D-24D3283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SPEC: 92 – 95 2000  2017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LMBench</a:t>
            </a:r>
            <a:r>
              <a:rPr lang="en-US" dirty="0"/>
              <a:t>: 2008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PARSEC: 2011,13,14,16,18,21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BD932-4BD1-4C53-820D-24D32831AB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3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48667" y="6356352"/>
            <a:ext cx="3132735" cy="365125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D6A146A-BE68-1B44-A107-173E093DA4BE}" type="datetime1">
              <a:rPr lang="en-IN" noProof="1" smtClean="0"/>
              <a:t>21-03-2023</a:t>
            </a:fld>
            <a:endParaRPr lang="en-US" noProof="1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IIT Delhi | DATE 23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3132735" cy="365125"/>
          </a:xfrm>
          <a:prstGeom prst="rect">
            <a:avLst/>
          </a:prstGeom>
        </p:spPr>
        <p:txBody>
          <a:bodyPr anchor="b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20992"/>
            <a:ext cx="12192000" cy="770536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19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87AD-DA87-4245-923C-2E025D4111B3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3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4963-D128-074D-BE72-823285E3A811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DE3F-C54D-8147-8C5B-42D1CA29D89E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1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4242125"/>
            <a:ext cx="12192000" cy="1590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67" b="1" baseline="0">
                <a:latin typeface="+mn-lt"/>
              </a:defRPr>
            </a:lvl1pPr>
          </a:lstStyle>
          <a:p>
            <a:pPr lvl="0"/>
            <a:r>
              <a:rPr lang="en-US" noProof="0" dirty="0"/>
              <a:t>Name(s) and Affiliation(s)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3" y="2379313"/>
            <a:ext cx="12191999" cy="17920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333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99F3A5B8-84AC-5E2D-4F66-BCB352BF7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118"/>
          <a:stretch/>
        </p:blipFill>
        <p:spPr>
          <a:xfrm>
            <a:off x="0" y="-6485"/>
            <a:ext cx="6169016" cy="123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8667" y="1355752"/>
            <a:ext cx="11294669" cy="4821213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3200" b="1"/>
            </a:lvl1pPr>
            <a:lvl2pPr>
              <a:defRPr sz="2667" b="1"/>
            </a:lvl2pPr>
            <a:lvl3pPr>
              <a:defRPr sz="2667" b="1"/>
            </a:lvl3pPr>
            <a:lvl4pPr>
              <a:defRPr sz="2667" b="1"/>
            </a:lvl4pPr>
            <a:lvl5pPr>
              <a:defRPr sz="2667" b="1"/>
            </a:lvl5pPr>
            <a:lvl6pPr marL="2514474" marR="0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67" b="1"/>
            </a:lvl6pPr>
            <a:lvl7pPr>
              <a:defRPr sz="2667" b="1"/>
            </a:lvl7pPr>
            <a:lvl8pPr>
              <a:defRPr sz="2667" b="1"/>
            </a:lvl8pPr>
            <a:lvl9pPr>
              <a:defRPr sz="2667" b="1"/>
            </a:lvl9pPr>
          </a:lstStyle>
          <a:p>
            <a:pPr lvl="0"/>
            <a:r>
              <a:rPr lang="en-US" noProof="0" dirty="0"/>
              <a:t>First Level Content</a:t>
            </a:r>
          </a:p>
          <a:p>
            <a:pPr lvl="1"/>
            <a:r>
              <a:rPr lang="en-US" noProof="0" dirty="0"/>
              <a:t>Second Level Content</a:t>
            </a:r>
          </a:p>
          <a:p>
            <a:pPr lvl="2"/>
            <a:r>
              <a:rPr lang="en-US" noProof="0" dirty="0"/>
              <a:t>Third Level Content</a:t>
            </a:r>
          </a:p>
          <a:p>
            <a:pPr lvl="3"/>
            <a:r>
              <a:rPr lang="en-US" noProof="0" dirty="0"/>
              <a:t>Fourth Level Content</a:t>
            </a:r>
          </a:p>
          <a:p>
            <a:pPr lvl="4"/>
            <a:r>
              <a:rPr lang="en-US" noProof="0" dirty="0"/>
              <a:t>Fifth Level Content</a:t>
            </a:r>
          </a:p>
          <a:p>
            <a:pPr marL="2514474" marR="0" lvl="5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/>
              <a:t>Sixth Level Content</a:t>
            </a:r>
          </a:p>
          <a:p>
            <a:pPr lvl="6"/>
            <a:r>
              <a:rPr lang="en-US" noProof="0" dirty="0"/>
              <a:t>Seventh Level Content</a:t>
            </a:r>
          </a:p>
          <a:p>
            <a:pPr lvl="7"/>
            <a:r>
              <a:rPr lang="en-US" noProof="0" dirty="0"/>
              <a:t>Eight Level Content</a:t>
            </a:r>
          </a:p>
          <a:p>
            <a:pPr lvl="8"/>
            <a:r>
              <a:rPr lang="en-US" noProof="0" dirty="0"/>
              <a:t>Ninth Level Content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wrap="none" anchor="ctr" anchorCtr="0">
            <a:noAutofit/>
          </a:bodyPr>
          <a:lstStyle>
            <a:lvl1pPr>
              <a:defRPr b="1"/>
            </a:lvl1pPr>
          </a:lstStyle>
          <a:p>
            <a:r>
              <a:rPr lang="en-US" noProof="0" dirty="0"/>
              <a:t>Slide Title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>
          <a:xfrm>
            <a:off x="448667" y="6356352"/>
            <a:ext cx="3132735" cy="365125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fld id="{7D82526E-C06A-C144-8125-5D336391EB37}" type="datetime1">
              <a:rPr lang="en-IN" noProof="1" smtClean="0"/>
              <a:t>21-03-2023</a:t>
            </a:fld>
            <a:endParaRPr lang="en-US" noProof="1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r>
              <a:rPr lang="en-US" noProof="1"/>
              <a:t>IIT Delhi | DATE 23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3132735" cy="365125"/>
          </a:xfrm>
          <a:prstGeom prst="rect">
            <a:avLst/>
          </a:prstGeom>
        </p:spPr>
        <p:txBody>
          <a:bodyPr anchor="b"/>
          <a:lstStyle>
            <a:lvl1pPr algn="r">
              <a:defRPr sz="16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18711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48667" y="6356352"/>
            <a:ext cx="3132735" cy="365125"/>
          </a:xfrm>
          <a:prstGeom prst="rect">
            <a:avLst/>
          </a:prstGeom>
        </p:spPr>
        <p:txBody>
          <a:bodyPr anchor="b"/>
          <a:lstStyle>
            <a:lvl1pPr>
              <a:defRPr sz="1600"/>
            </a:lvl1pPr>
          </a:lstStyle>
          <a:p>
            <a:fld id="{DDFA6535-4752-5644-8B72-C3DBD9BEAC0B}" type="datetime1">
              <a:rPr lang="en-IN" noProof="1" smtClean="0"/>
              <a:t>21-03-2023</a:t>
            </a:fld>
            <a:endParaRPr lang="en-US" noProof="1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anchor="b"/>
          <a:lstStyle>
            <a:lvl1pPr algn="ctr">
              <a:defRPr sz="1600"/>
            </a:lvl1pPr>
          </a:lstStyle>
          <a:p>
            <a:r>
              <a:rPr lang="en-US" noProof="1"/>
              <a:t>IIT Delhi | DATE 23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3132735" cy="365125"/>
          </a:xfrm>
          <a:prstGeom prst="rect">
            <a:avLst/>
          </a:prstGeom>
        </p:spPr>
        <p:txBody>
          <a:bodyPr anchor="b"/>
          <a:lstStyle>
            <a:lvl1pPr algn="r">
              <a:defRPr sz="1600"/>
            </a:lvl1pPr>
          </a:lstStyle>
          <a:p>
            <a:fld id="{22DECF6A-13F7-418C-BBFC-95033FFCD5F1}" type="slidenum">
              <a:rPr lang="en-US" noProof="1" smtClean="0"/>
              <a:pPr/>
              <a:t>‹#›</a:t>
            </a:fld>
            <a:endParaRPr lang="en-US" noProof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1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E87-28C3-704F-ADE5-14F859675A83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8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FC3D-E650-6741-84FE-55B083347484}" type="datetime1">
              <a:rPr lang="en-IN" smtClean="0"/>
              <a:t>21-03-2023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08178-903C-0543-8E25-4757029612AE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7CD0-6839-FB4C-9EB1-E4F303E1139E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9F4F-3C78-6046-B505-7022ED9BABFA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4792D-2EAA-314A-818E-A6E42711DAAB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4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2587-45EF-C347-BE7D-66DF9BB2433A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FBC5-70CF-3B4F-8B0F-B357A1EC23B5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4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882640"/>
            <a:ext cx="12192000" cy="97536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84320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64E28-03AD-CA4D-A54D-3B8184CF3568}" type="datetime1">
              <a:rPr lang="en-IN" smtClean="0"/>
              <a:t>21-03-2023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304108-9B46-04F6-0410-60FC81E51871}"/>
              </a:ext>
            </a:extLst>
          </p:cNvPr>
          <p:cNvSpPr/>
          <p:nvPr userDrawn="1"/>
        </p:nvSpPr>
        <p:spPr>
          <a:xfrm>
            <a:off x="0" y="0"/>
            <a:ext cx="12192000" cy="975360"/>
          </a:xfrm>
          <a:prstGeom prst="rect">
            <a:avLst/>
          </a:prstGeom>
          <a:solidFill>
            <a:srgbClr val="255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3200" noProof="0" dirty="0"/>
          </a:p>
        </p:txBody>
      </p:sp>
    </p:spTree>
    <p:extLst>
      <p:ext uri="{BB962C8B-B14F-4D97-AF65-F5344CB8AC3E}">
        <p14:creationId xmlns:p14="http://schemas.microsoft.com/office/powerpoint/2010/main" val="37826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33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rsarangi@cse.iitd.ac.in" TargetMode="External"/><Relationship Id="rId2" Type="http://schemas.openxmlformats.org/officeDocument/2006/relationships/hyperlink" Target="mailto:sandeep.kumar@cse.iitd.ac.i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0" dirty="0"/>
              <a:t>Sandeep Kumar, Abhisek Panda, Smruti R. Sarangi</a:t>
            </a:r>
          </a:p>
          <a:p>
            <a:r>
              <a:rPr lang="en-US" b="0" dirty="0"/>
              <a:t>Department of Computer Science and Engineering, IIT Delhi</a:t>
            </a:r>
          </a:p>
          <a:p>
            <a:r>
              <a:rPr lang="en-US" b="0" dirty="0"/>
              <a:t>New Delhi, India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err="1">
                <a:latin typeface="+mj-lt"/>
              </a:rPr>
              <a:t>Perspector</a:t>
            </a:r>
            <a:r>
              <a:rPr lang="en-US" sz="5400" dirty="0">
                <a:latin typeface="+mj-lt"/>
              </a:rPr>
              <a:t>: Benchmarking Benchmark Suites</a:t>
            </a:r>
          </a:p>
        </p:txBody>
      </p:sp>
      <p:pic>
        <p:nvPicPr>
          <p:cNvPr id="2" name="Picture 2" descr="IIT Delhi - Wikipedia">
            <a:extLst>
              <a:ext uri="{FF2B5EF4-FFF2-40B4-BE49-F238E27FC236}">
                <a16:creationId xmlns:a16="http://schemas.microsoft.com/office/drawing/2014/main" id="{77B12156-F669-2485-B616-EEEDE3C37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8195" y="174139"/>
            <a:ext cx="1418100" cy="14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5E3C179-A1E9-6C83-BFA1-F92F306121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491F1FA-8F9E-0BE5-E24A-6AC4C96F7050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Benchmark Suites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960979-770B-C97B-5964-0280E1E8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71AC7-F2F4-DEFA-6A02-B033AC77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9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FBC0947-2057-72EE-2E0A-92F63757C1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1575" y="1810043"/>
          <a:ext cx="10711767" cy="409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9ABE8-B69F-4350-A4CF-11D254C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B9C5D-3690-4080-ADC4-B4DBF08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0099BB-5804-31D4-12BA-17358E2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2" name="Picture 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8A9516A9-1255-0485-6EA1-9F56C9F99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916">
            <a:off x="5889495" y="3900487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C7E07AA-938C-2DDF-26A4-58D7D4A3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914839"/>
              </p:ext>
            </p:extLst>
          </p:nvPr>
        </p:nvGraphicFramePr>
        <p:xfrm>
          <a:off x="685800" y="3347129"/>
          <a:ext cx="10820400" cy="252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C26676-EF73-80C0-A662-3BDABF8712B1}"/>
              </a:ext>
            </a:extLst>
          </p:cNvPr>
          <p:cNvSpPr/>
          <p:nvPr/>
        </p:nvSpPr>
        <p:spPr>
          <a:xfrm>
            <a:off x="3421487" y="3271235"/>
            <a:ext cx="8371268" cy="26659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D355AB-B11A-D758-3BE6-E8C1EC59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BD1A1-2036-5377-83FE-EAD8468C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6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BC6942-F009-EEA4-DEEF-8EEAAF7175D9}"/>
              </a:ext>
            </a:extLst>
          </p:cNvPr>
          <p:cNvGrpSpPr/>
          <p:nvPr/>
        </p:nvGrpSpPr>
        <p:grpSpPr>
          <a:xfrm>
            <a:off x="1667437" y="2357717"/>
            <a:ext cx="3232225" cy="2519083"/>
            <a:chOff x="1667435" y="2357718"/>
            <a:chExt cx="3232225" cy="251908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824CFD-45CB-59E4-153E-248C0AE333E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4876800"/>
              <a:ext cx="32322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9507114-138F-1B87-3E44-DB14C6FBE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2519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55B10B-06BF-D9CF-BF7C-6634C73E2C92}"/>
              </a:ext>
            </a:extLst>
          </p:cNvPr>
          <p:cNvGrpSpPr/>
          <p:nvPr/>
        </p:nvGrpSpPr>
        <p:grpSpPr>
          <a:xfrm>
            <a:off x="2096922" y="3090367"/>
            <a:ext cx="497252" cy="409305"/>
            <a:chOff x="2096919" y="3090361"/>
            <a:chExt cx="497251" cy="409304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927E205-2683-66A4-F58E-0EB279534DAD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5D6B2-E3E5-4F6E-8386-6B407BD1E865}"/>
                </a:ext>
              </a:extLst>
            </p:cNvPr>
            <p:cNvSpPr txBox="1"/>
            <p:nvPr/>
          </p:nvSpPr>
          <p:spPr>
            <a:xfrm>
              <a:off x="2096919" y="3099556"/>
              <a:ext cx="497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CAF1E0-AA0A-9A68-C174-A84B33F25E0A}"/>
              </a:ext>
            </a:extLst>
          </p:cNvPr>
          <p:cNvGrpSpPr/>
          <p:nvPr/>
        </p:nvGrpSpPr>
        <p:grpSpPr>
          <a:xfrm>
            <a:off x="2581740" y="3042082"/>
            <a:ext cx="497252" cy="400110"/>
            <a:chOff x="2581737" y="3042075"/>
            <a:chExt cx="497251" cy="400109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5D9A0A5-EA4A-1354-A75E-01729DCB223D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645CAC-0213-3AA3-699F-F8E80AA51ABE}"/>
                </a:ext>
              </a:extLst>
            </p:cNvPr>
            <p:cNvSpPr txBox="1"/>
            <p:nvPr/>
          </p:nvSpPr>
          <p:spPr>
            <a:xfrm>
              <a:off x="2581737" y="3042075"/>
              <a:ext cx="497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EF93C-ED16-785D-AB28-D986F8D51426}"/>
              </a:ext>
            </a:extLst>
          </p:cNvPr>
          <p:cNvGrpSpPr/>
          <p:nvPr/>
        </p:nvGrpSpPr>
        <p:grpSpPr>
          <a:xfrm>
            <a:off x="2501385" y="3473518"/>
            <a:ext cx="497252" cy="400110"/>
            <a:chOff x="2501386" y="3473512"/>
            <a:chExt cx="497252" cy="400109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AEB6EA4-72B9-C050-C846-3E6ABC846E81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DC332E-A7BB-AA31-5FB3-BDF678AB81BD}"/>
                </a:ext>
              </a:extLst>
            </p:cNvPr>
            <p:cNvSpPr txBox="1"/>
            <p:nvPr/>
          </p:nvSpPr>
          <p:spPr>
            <a:xfrm>
              <a:off x="2501386" y="3473512"/>
              <a:ext cx="4972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6D6A35-DB26-1ABF-ABF8-9BF6AAB6700F}"/>
              </a:ext>
            </a:extLst>
          </p:cNvPr>
          <p:cNvGrpSpPr/>
          <p:nvPr/>
        </p:nvGrpSpPr>
        <p:grpSpPr>
          <a:xfrm>
            <a:off x="2526138" y="3921841"/>
            <a:ext cx="497252" cy="400110"/>
            <a:chOff x="2526135" y="3921838"/>
            <a:chExt cx="497251" cy="400109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EA82768-B084-F3E7-BD83-503C45817DAA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E9E3B-D956-FD10-1956-74CF2B6276FF}"/>
                </a:ext>
              </a:extLst>
            </p:cNvPr>
            <p:cNvSpPr txBox="1"/>
            <p:nvPr/>
          </p:nvSpPr>
          <p:spPr>
            <a:xfrm>
              <a:off x="2526135" y="3921838"/>
              <a:ext cx="497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593B29-54AC-A7D7-3961-8E2FAE1AB187}"/>
              </a:ext>
            </a:extLst>
          </p:cNvPr>
          <p:cNvGrpSpPr/>
          <p:nvPr/>
        </p:nvGrpSpPr>
        <p:grpSpPr>
          <a:xfrm>
            <a:off x="2042973" y="3662081"/>
            <a:ext cx="497252" cy="400110"/>
            <a:chOff x="2042974" y="3662081"/>
            <a:chExt cx="497252" cy="40011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205E56E-9FD2-2783-0EDF-C9E88B56A988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698674-E394-BC98-B578-7149516078F6}"/>
                </a:ext>
              </a:extLst>
            </p:cNvPr>
            <p:cNvSpPr txBox="1"/>
            <p:nvPr/>
          </p:nvSpPr>
          <p:spPr>
            <a:xfrm>
              <a:off x="2042974" y="3662081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w5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48D51B-898C-DF24-98DE-453E1BE87FD4}"/>
              </a:ext>
            </a:extLst>
          </p:cNvPr>
          <p:cNvGrpSpPr/>
          <p:nvPr/>
        </p:nvGrpSpPr>
        <p:grpSpPr>
          <a:xfrm>
            <a:off x="7292341" y="2357717"/>
            <a:ext cx="3232225" cy="2519083"/>
            <a:chOff x="1667435" y="2357718"/>
            <a:chExt cx="3232225" cy="251908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01697D2-C1BA-890F-43B4-18CD36814A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4876800"/>
              <a:ext cx="32322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26566AA-FEBB-6BA5-044D-E2B19349E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2519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CFB2F4-66CD-7BA7-D54B-52D04633B94D}"/>
              </a:ext>
            </a:extLst>
          </p:cNvPr>
          <p:cNvGrpSpPr/>
          <p:nvPr/>
        </p:nvGrpSpPr>
        <p:grpSpPr>
          <a:xfrm>
            <a:off x="7721826" y="3090367"/>
            <a:ext cx="451058" cy="409305"/>
            <a:chOff x="2096919" y="3090361"/>
            <a:chExt cx="451057" cy="409304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05E7271-FE06-5E86-2DE9-EBC3B5DB32F2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F7C797-CC8A-924F-7151-51D6F11E02FD}"/>
                </a:ext>
              </a:extLst>
            </p:cNvPr>
            <p:cNvSpPr txBox="1"/>
            <p:nvPr/>
          </p:nvSpPr>
          <p:spPr>
            <a:xfrm>
              <a:off x="2096919" y="3099556"/>
              <a:ext cx="4491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83494D-E016-1465-BED0-F9DEB4C05149}"/>
              </a:ext>
            </a:extLst>
          </p:cNvPr>
          <p:cNvGrpSpPr/>
          <p:nvPr/>
        </p:nvGrpSpPr>
        <p:grpSpPr>
          <a:xfrm>
            <a:off x="9129632" y="2707257"/>
            <a:ext cx="449162" cy="400110"/>
            <a:chOff x="2581737" y="3042075"/>
            <a:chExt cx="449161" cy="400109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43961FCA-C671-E9B8-0ABC-E115FFB6D07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8BCC4E-9D6A-7C42-36EA-3BD89CAC33E1}"/>
                </a:ext>
              </a:extLst>
            </p:cNvPr>
            <p:cNvSpPr txBox="1"/>
            <p:nvPr/>
          </p:nvSpPr>
          <p:spPr>
            <a:xfrm>
              <a:off x="2581737" y="3042075"/>
              <a:ext cx="4491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449958-2194-F00A-49D0-4F5FEE4ABA8C}"/>
              </a:ext>
            </a:extLst>
          </p:cNvPr>
          <p:cNvGrpSpPr/>
          <p:nvPr/>
        </p:nvGrpSpPr>
        <p:grpSpPr>
          <a:xfrm>
            <a:off x="9363025" y="3388263"/>
            <a:ext cx="449162" cy="400110"/>
            <a:chOff x="2501386" y="3473512"/>
            <a:chExt cx="449162" cy="400109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7D09552-04B9-712C-857B-5CBD7407E3BB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DFC19A-139C-E713-2D8C-1D31F7DFFAA1}"/>
                </a:ext>
              </a:extLst>
            </p:cNvPr>
            <p:cNvSpPr txBox="1"/>
            <p:nvPr/>
          </p:nvSpPr>
          <p:spPr>
            <a:xfrm>
              <a:off x="2501386" y="3473512"/>
              <a:ext cx="44916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48F8F3-0A8C-4CCB-9356-458EC77D527E}"/>
              </a:ext>
            </a:extLst>
          </p:cNvPr>
          <p:cNvGrpSpPr/>
          <p:nvPr/>
        </p:nvGrpSpPr>
        <p:grpSpPr>
          <a:xfrm>
            <a:off x="9835138" y="3985929"/>
            <a:ext cx="449162" cy="400110"/>
            <a:chOff x="2526135" y="3921838"/>
            <a:chExt cx="449161" cy="400109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C07948CB-F102-5547-57E2-F2ABD9CB3CB9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8F93C2-1ABC-0D50-2EBE-E97991CEAD17}"/>
                </a:ext>
              </a:extLst>
            </p:cNvPr>
            <p:cNvSpPr txBox="1"/>
            <p:nvPr/>
          </p:nvSpPr>
          <p:spPr>
            <a:xfrm>
              <a:off x="2526135" y="3921838"/>
              <a:ext cx="44916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197017-7FB0-2D91-F4DB-D1C2CB65AF59}"/>
              </a:ext>
            </a:extLst>
          </p:cNvPr>
          <p:cNvGrpSpPr/>
          <p:nvPr/>
        </p:nvGrpSpPr>
        <p:grpSpPr>
          <a:xfrm>
            <a:off x="8384435" y="3811119"/>
            <a:ext cx="449162" cy="400110"/>
            <a:chOff x="2042974" y="3662081"/>
            <a:chExt cx="449162" cy="40011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3A8EA5E-F9B3-EF62-0FD2-46C70D655770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D7916-CB7B-5E52-4742-31942FFE065A}"/>
                </a:ext>
              </a:extLst>
            </p:cNvPr>
            <p:cNvSpPr txBox="1"/>
            <p:nvPr/>
          </p:nvSpPr>
          <p:spPr>
            <a:xfrm>
              <a:off x="2042974" y="3662081"/>
              <a:ext cx="449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b5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F9EFE56-3281-5FF8-6D86-C9F0785D3FFE}"/>
              </a:ext>
            </a:extLst>
          </p:cNvPr>
          <p:cNvSpPr txBox="1"/>
          <p:nvPr/>
        </p:nvSpPr>
        <p:spPr>
          <a:xfrm>
            <a:off x="2042975" y="4951892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D2F45B-7FD3-4AC1-2DC9-BE0F1E6B941F}"/>
              </a:ext>
            </a:extLst>
          </p:cNvPr>
          <p:cNvSpPr txBox="1"/>
          <p:nvPr/>
        </p:nvSpPr>
        <p:spPr>
          <a:xfrm rot="16200000">
            <a:off x="249189" y="3388201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121BAED-2A45-53C8-9CC5-394D5EFE2C80}"/>
              </a:ext>
            </a:extLst>
          </p:cNvPr>
          <p:cNvGrpSpPr/>
          <p:nvPr/>
        </p:nvGrpSpPr>
        <p:grpSpPr>
          <a:xfrm>
            <a:off x="1284390" y="5618067"/>
            <a:ext cx="4987071" cy="707887"/>
            <a:chOff x="6389236" y="5285257"/>
            <a:chExt cx="4987069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6CDF1DD-2826-9542-F699-1005449A6466}"/>
                    </a:ext>
                  </a:extLst>
                </p:cNvPr>
                <p:cNvSpPr txBox="1"/>
                <p:nvPr/>
              </p:nvSpPr>
              <p:spPr>
                <a:xfrm>
                  <a:off x="7187847" y="5285257"/>
                  <a:ext cx="28867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5}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6CDF1DD-2826-9542-F699-1005449A6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7847" y="5285257"/>
                  <a:ext cx="288675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691" t="-4000" r="-2748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B871289-AF03-904C-F5A7-F653285E5F15}"/>
                    </a:ext>
                  </a:extLst>
                </p:cNvPr>
                <p:cNvSpPr txBox="1"/>
                <p:nvPr/>
              </p:nvSpPr>
              <p:spPr>
                <a:xfrm>
                  <a:off x="6389236" y="5593034"/>
                  <a:ext cx="4987069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Benchmark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en-US" sz="2000" dirty="0"/>
                    <a:t>suite with 5 different workloads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B871289-AF03-904C-F5A7-F653285E5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36" y="5593034"/>
                  <a:ext cx="4987069" cy="400109"/>
                </a:xfrm>
                <a:prstGeom prst="rect">
                  <a:avLst/>
                </a:prstGeom>
                <a:blipFill>
                  <a:blip r:embed="rId6"/>
                  <a:stretch>
                    <a:fillRect l="-1345" t="-7576" r="-367" b="-2575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5AF53E4-11D3-F8A0-908B-BDD6B9C23F63}"/>
              </a:ext>
            </a:extLst>
          </p:cNvPr>
          <p:cNvSpPr txBox="1"/>
          <p:nvPr/>
        </p:nvSpPr>
        <p:spPr>
          <a:xfrm>
            <a:off x="7656746" y="4906404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00A5A1-DD28-7C59-AC98-8FC0BA908F15}"/>
              </a:ext>
            </a:extLst>
          </p:cNvPr>
          <p:cNvSpPr txBox="1"/>
          <p:nvPr/>
        </p:nvSpPr>
        <p:spPr>
          <a:xfrm rot="16200000">
            <a:off x="5862959" y="3342713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780074-523A-6F16-0FE3-1E0B71F11F48}"/>
              </a:ext>
            </a:extLst>
          </p:cNvPr>
          <p:cNvGrpSpPr/>
          <p:nvPr/>
        </p:nvGrpSpPr>
        <p:grpSpPr>
          <a:xfrm>
            <a:off x="7004915" y="5585590"/>
            <a:ext cx="4966296" cy="712247"/>
            <a:chOff x="6389236" y="5280897"/>
            <a:chExt cx="4966294" cy="712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D32E792-0C16-F1B0-4164-C6D725378C32}"/>
                    </a:ext>
                  </a:extLst>
                </p:cNvPr>
                <p:cNvSpPr txBox="1"/>
                <p:nvPr/>
              </p:nvSpPr>
              <p:spPr>
                <a:xfrm>
                  <a:off x="7570153" y="5280897"/>
                  <a:ext cx="255178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5}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0D32E792-0C16-F1B0-4164-C6D72537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0153" y="5280897"/>
                  <a:ext cx="2551787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914" t="-1961" r="-334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5B52DEB-B44D-522F-8C0B-49E6732D2D12}"/>
                    </a:ext>
                  </a:extLst>
                </p:cNvPr>
                <p:cNvSpPr txBox="1"/>
                <p:nvPr/>
              </p:nvSpPr>
              <p:spPr>
                <a:xfrm>
                  <a:off x="6389236" y="5593034"/>
                  <a:ext cx="496629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/>
                    <a:t>Benchmark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000" dirty="0"/>
                    <a:t> suite with 5 different workloads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5B52DEB-B44D-522F-8C0B-49E6732D2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9236" y="5593034"/>
                  <a:ext cx="4966294" cy="400109"/>
                </a:xfrm>
                <a:prstGeom prst="rect">
                  <a:avLst/>
                </a:prstGeom>
                <a:blipFill>
                  <a:blip r:embed="rId8"/>
                  <a:stretch>
                    <a:fillRect l="-1227" t="-7576" r="-491" b="-2575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8A84FB-8BE3-6CBC-E86B-26580DA5FB0D}"/>
              </a:ext>
            </a:extLst>
          </p:cNvPr>
          <p:cNvGrpSpPr/>
          <p:nvPr/>
        </p:nvGrpSpPr>
        <p:grpSpPr>
          <a:xfrm>
            <a:off x="3283547" y="1223403"/>
            <a:ext cx="5389888" cy="2003339"/>
            <a:chOff x="3283547" y="1223402"/>
            <a:chExt cx="5389888" cy="200333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604776-7673-563F-A7EA-37EB9B7DF825}"/>
                </a:ext>
              </a:extLst>
            </p:cNvPr>
            <p:cNvSpPr/>
            <p:nvPr/>
          </p:nvSpPr>
          <p:spPr>
            <a:xfrm>
              <a:off x="4436549" y="1223402"/>
              <a:ext cx="2552455" cy="12376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Suite B is </a:t>
              </a:r>
              <a:r>
                <a:rPr lang="en-US" sz="2000" b="1" u="sng" dirty="0"/>
                <a:t>more</a:t>
              </a:r>
              <a:r>
                <a:rPr lang="en-US" sz="2000" dirty="0"/>
                <a:t> “diverse” than suite W.</a:t>
              </a:r>
              <a:endParaRPr lang="en-US" sz="2000" b="1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DAE9CAD-5CBB-4FC4-F37B-05741C306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3547" y="2058650"/>
              <a:ext cx="1365726" cy="1168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3F93C1B-563A-7F25-AD88-C0D304A2CABA}"/>
                </a:ext>
              </a:extLst>
            </p:cNvPr>
            <p:cNvCxnSpPr>
              <a:cxnSpLocks/>
            </p:cNvCxnSpPr>
            <p:nvPr/>
          </p:nvCxnSpPr>
          <p:spPr>
            <a:xfrm>
              <a:off x="7004093" y="2028560"/>
              <a:ext cx="1669342" cy="6786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hought Bubble: Cloud 65">
            <a:extLst>
              <a:ext uri="{FF2B5EF4-FFF2-40B4-BE49-F238E27FC236}">
                <a16:creationId xmlns:a16="http://schemas.microsoft.com/office/drawing/2014/main" id="{A021F5A5-D8C5-C534-D574-1E4E50CD5FC5}"/>
              </a:ext>
            </a:extLst>
          </p:cNvPr>
          <p:cNvSpPr/>
          <p:nvPr/>
        </p:nvSpPr>
        <p:spPr>
          <a:xfrm>
            <a:off x="8558208" y="602675"/>
            <a:ext cx="2053984" cy="910788"/>
          </a:xfrm>
          <a:prstGeom prst="cloudCallout">
            <a:avLst>
              <a:gd name="adj1" fmla="val -114485"/>
              <a:gd name="adj2" fmla="val 648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much more?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78C839E-8912-9646-D39A-85255F887705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Diversity Intuition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3C83E-3D21-229E-2C90-127B9D08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F4D347D-7681-5A32-60C5-E0023D5A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2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2C9FCC-B3D8-582C-9512-E43344846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026" y="1317044"/>
                <a:ext cx="4936614" cy="2919557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Silhouette Score: It measures how “clustered” workloads are.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u="sng" dirty="0"/>
                      <m:t>intra</m:t>
                    </m:r>
                    <m:r>
                      <m:rPr>
                        <m:nor/>
                      </m:rPr>
                      <a:rPr lang="en-US" sz="2400" u="sng" dirty="0"/>
                      <m:t>_</m:t>
                    </m:r>
                    <m:r>
                      <m:rPr>
                        <m:nor/>
                      </m:rPr>
                      <a:rPr lang="en-US" sz="2400" u="sng" dirty="0"/>
                      <m:t>cluster</m:t>
                    </m:r>
                    <m:r>
                      <m:rPr>
                        <m:nor/>
                      </m:rPr>
                      <a:rPr lang="en-US" sz="2400" u="sng" dirty="0"/>
                      <m:t>_</m:t>
                    </m:r>
                    <m:r>
                      <m:rPr>
                        <m:nor/>
                      </m:rPr>
                      <a:rPr lang="en-US" sz="2400" u="sng" dirty="0"/>
                      <m:t>dis</m:t>
                    </m:r>
                    <m:r>
                      <m:rPr>
                        <m:nor/>
                      </m:rPr>
                      <a:rPr lang="en-US" sz="2400" u="sng" dirty="0"/>
                      <m:t> (</m:t>
                    </m:r>
                    <m:r>
                      <m:rPr>
                        <m:nor/>
                      </m:rPr>
                      <a:rPr lang="en-US" sz="2400" u="sng" dirty="0"/>
                      <m:t>a</m:t>
                    </m:r>
                    <m:r>
                      <a:rPr lang="en-US" sz="2400" i="1" u="sng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: Average intra-cluster distance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u="sng" dirty="0"/>
                      <m:t>inter</m:t>
                    </m:r>
                    <m:r>
                      <m:rPr>
                        <m:nor/>
                      </m:rPr>
                      <a:rPr lang="en-US" sz="2400" u="sng" dirty="0"/>
                      <m:t>_</m:t>
                    </m:r>
                    <m:r>
                      <m:rPr>
                        <m:nor/>
                      </m:rPr>
                      <a:rPr lang="en-US" sz="2400" u="sng" dirty="0"/>
                      <m:t>cluster</m:t>
                    </m:r>
                    <m:r>
                      <m:rPr>
                        <m:nor/>
                      </m:rPr>
                      <a:rPr lang="en-US" sz="2400" u="sng" dirty="0"/>
                      <m:t>_</m:t>
                    </m:r>
                    <m:r>
                      <m:rPr>
                        <m:nor/>
                      </m:rPr>
                      <a:rPr lang="en-US" sz="2400" u="sng" dirty="0"/>
                      <m:t>dis</m:t>
                    </m:r>
                  </m:oMath>
                </a14:m>
                <a:r>
                  <a:rPr lang="en-US" sz="2400" dirty="0"/>
                  <a:t> (b): Average inter-cluster distance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2C9FCC-B3D8-582C-9512-E43344846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026" y="1317044"/>
                <a:ext cx="4936614" cy="2919557"/>
              </a:xfrm>
              <a:blipFill>
                <a:blip r:embed="rId5"/>
                <a:stretch>
                  <a:fillRect l="-1728" t="-2923" r="-4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8">
            <a:extLst>
              <a:ext uri="{FF2B5EF4-FFF2-40B4-BE49-F238E27FC236}">
                <a16:creationId xmlns:a16="http://schemas.microsoft.com/office/drawing/2014/main" id="{14241108-7BB8-07D6-736D-EC2CA5FC17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397CAB-B68E-CEF7-BBD9-401B8C27D58C}"/>
              </a:ext>
            </a:extLst>
          </p:cNvPr>
          <p:cNvGrpSpPr/>
          <p:nvPr/>
        </p:nvGrpSpPr>
        <p:grpSpPr>
          <a:xfrm>
            <a:off x="6243762" y="908295"/>
            <a:ext cx="5015911" cy="4596035"/>
            <a:chOff x="1667435" y="2357718"/>
            <a:chExt cx="5015910" cy="459603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7137F63-0334-91F6-392E-3F45B8DF215F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938682"/>
              <a:ext cx="5015910" cy="15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00BA94-28FB-674D-5A0C-A1BB9E9B2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459603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310025-9DB4-88BD-482C-58ED12FB6A8A}"/>
              </a:ext>
            </a:extLst>
          </p:cNvPr>
          <p:cNvGrpSpPr/>
          <p:nvPr/>
        </p:nvGrpSpPr>
        <p:grpSpPr>
          <a:xfrm>
            <a:off x="9556931" y="1458887"/>
            <a:ext cx="188631" cy="403955"/>
            <a:chOff x="2096919" y="3090361"/>
            <a:chExt cx="451057" cy="965946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0E3CF63-2296-CCC3-03E7-FA9FDC86F293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59E3D0-8AB3-97AF-ED06-FBB9C3A281CE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2955521-2BF9-DFF8-11D5-7478074EB64D}"/>
              </a:ext>
            </a:extLst>
          </p:cNvPr>
          <p:cNvSpPr txBox="1"/>
          <p:nvPr/>
        </p:nvSpPr>
        <p:spPr>
          <a:xfrm>
            <a:off x="7755586" y="5610104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6BAACD-5DC1-D4E9-F3FD-571C70160F01}"/>
              </a:ext>
            </a:extLst>
          </p:cNvPr>
          <p:cNvSpPr txBox="1"/>
          <p:nvPr/>
        </p:nvSpPr>
        <p:spPr>
          <a:xfrm rot="16200000">
            <a:off x="4896991" y="3168724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FFC094-C801-2A13-8CB6-4FAFC86FD526}"/>
              </a:ext>
            </a:extLst>
          </p:cNvPr>
          <p:cNvGrpSpPr/>
          <p:nvPr/>
        </p:nvGrpSpPr>
        <p:grpSpPr>
          <a:xfrm>
            <a:off x="9440767" y="1839167"/>
            <a:ext cx="188631" cy="403955"/>
            <a:chOff x="2096919" y="3090361"/>
            <a:chExt cx="451057" cy="965946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EDCAA1A-9852-E007-DA19-CDB7184D4904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7612AC-8FD1-8E55-5935-15A597924D0E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507F72-E8A3-A430-76A7-F9A1F529A42D}"/>
              </a:ext>
            </a:extLst>
          </p:cNvPr>
          <p:cNvGrpSpPr/>
          <p:nvPr/>
        </p:nvGrpSpPr>
        <p:grpSpPr>
          <a:xfrm>
            <a:off x="9913363" y="2488172"/>
            <a:ext cx="188631" cy="403955"/>
            <a:chOff x="2096919" y="3090361"/>
            <a:chExt cx="451057" cy="965946"/>
          </a:xfrm>
        </p:grpSpPr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4952C618-C549-B817-D536-F3C2D238D0AB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06DE66-0AEC-4DF2-09DC-45F455A57E2B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9BD91A3-B48B-87C3-DAFD-0BC1ECDFD650}"/>
              </a:ext>
            </a:extLst>
          </p:cNvPr>
          <p:cNvGrpSpPr/>
          <p:nvPr/>
        </p:nvGrpSpPr>
        <p:grpSpPr>
          <a:xfrm>
            <a:off x="10041223" y="1897863"/>
            <a:ext cx="188631" cy="403955"/>
            <a:chOff x="2096919" y="3090361"/>
            <a:chExt cx="451057" cy="965946"/>
          </a:xfrm>
        </p:grpSpPr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566B9FB9-8E0A-A93E-87BF-ECE91A73394E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716308B-CBF3-2D5A-D3DC-D88398DA65BD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0C5D8F-9F21-A41C-BB43-2E63D2A4085F}"/>
              </a:ext>
            </a:extLst>
          </p:cNvPr>
          <p:cNvGrpSpPr/>
          <p:nvPr/>
        </p:nvGrpSpPr>
        <p:grpSpPr>
          <a:xfrm>
            <a:off x="7102899" y="3841673"/>
            <a:ext cx="188631" cy="403955"/>
            <a:chOff x="2096919" y="3090361"/>
            <a:chExt cx="451057" cy="965946"/>
          </a:xfrm>
        </p:grpSpPr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AE7D04F3-4D5E-11DC-C596-0D531A9BB811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191EAF3-F754-F33C-ABA3-98AF77973356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6AFBA24-672C-077D-D1E0-20C3A0931746}"/>
              </a:ext>
            </a:extLst>
          </p:cNvPr>
          <p:cNvGrpSpPr/>
          <p:nvPr/>
        </p:nvGrpSpPr>
        <p:grpSpPr>
          <a:xfrm>
            <a:off x="7797671" y="3832647"/>
            <a:ext cx="188631" cy="403955"/>
            <a:chOff x="2096919" y="3090361"/>
            <a:chExt cx="451057" cy="965946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233BAF6D-4871-12B8-DB90-C1FEE1E48069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F7BD14-AFEC-E977-048F-4455B87D2D86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BA7AEE-5E16-B5AF-5BD3-D0F135C5DEE1}"/>
              </a:ext>
            </a:extLst>
          </p:cNvPr>
          <p:cNvGrpSpPr/>
          <p:nvPr/>
        </p:nvGrpSpPr>
        <p:grpSpPr>
          <a:xfrm>
            <a:off x="7472112" y="4508676"/>
            <a:ext cx="188631" cy="403955"/>
            <a:chOff x="2096919" y="3090361"/>
            <a:chExt cx="451057" cy="965946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5809C469-1140-CA00-F6E2-B0123AB693C7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EDFF896-F3C3-23F1-1235-0438CAF2BE51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7B24238-1658-985A-6F40-6280163899D0}"/>
              </a:ext>
            </a:extLst>
          </p:cNvPr>
          <p:cNvGrpSpPr/>
          <p:nvPr/>
        </p:nvGrpSpPr>
        <p:grpSpPr>
          <a:xfrm>
            <a:off x="8334015" y="4337507"/>
            <a:ext cx="188631" cy="403955"/>
            <a:chOff x="2096919" y="3090361"/>
            <a:chExt cx="451057" cy="965946"/>
          </a:xfrm>
        </p:grpSpPr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FD316B79-951D-CB5A-1C3F-E4F4F388AAF7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92909D-B971-E0F9-BBF3-F1BAA9B21278}"/>
                </a:ext>
              </a:extLst>
            </p:cNvPr>
            <p:cNvSpPr txBox="1"/>
            <p:nvPr/>
          </p:nvSpPr>
          <p:spPr>
            <a:xfrm>
              <a:off x="2096919" y="3099555"/>
              <a:ext cx="441732" cy="956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5B8A92F1-2AC4-783A-3960-CEC3A6CE200D}"/>
              </a:ext>
            </a:extLst>
          </p:cNvPr>
          <p:cNvGrpSpPr/>
          <p:nvPr/>
        </p:nvGrpSpPr>
        <p:grpSpPr>
          <a:xfrm>
            <a:off x="6823548" y="952551"/>
            <a:ext cx="4297109" cy="4514601"/>
            <a:chOff x="6823548" y="952551"/>
            <a:chExt cx="4297109" cy="451459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2EE5984-A119-27FC-9B22-1C0185466501}"/>
                </a:ext>
              </a:extLst>
            </p:cNvPr>
            <p:cNvSpPr/>
            <p:nvPr/>
          </p:nvSpPr>
          <p:spPr>
            <a:xfrm>
              <a:off x="6823548" y="3156113"/>
              <a:ext cx="1948242" cy="1948242"/>
            </a:xfrm>
            <a:prstGeom prst="ellips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1FD933A-6018-583A-159D-A3054FD98BD6}"/>
                </a:ext>
              </a:extLst>
            </p:cNvPr>
            <p:cNvSpPr/>
            <p:nvPr/>
          </p:nvSpPr>
          <p:spPr>
            <a:xfrm>
              <a:off x="9172415" y="952551"/>
              <a:ext cx="1948242" cy="1948242"/>
            </a:xfrm>
            <a:prstGeom prst="ellipse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C05420-D4B8-A37E-DE1C-907D1F4600A6}"/>
                </a:ext>
              </a:extLst>
            </p:cNvPr>
            <p:cNvSpPr txBox="1"/>
            <p:nvPr/>
          </p:nvSpPr>
          <p:spPr>
            <a:xfrm>
              <a:off x="7239483" y="5067040"/>
              <a:ext cx="1307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Cluster: C1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F6297B-0A43-FF58-8F08-E774C9103591}"/>
                </a:ext>
              </a:extLst>
            </p:cNvPr>
            <p:cNvSpPr txBox="1"/>
            <p:nvPr/>
          </p:nvSpPr>
          <p:spPr>
            <a:xfrm>
              <a:off x="9713741" y="2937376"/>
              <a:ext cx="1307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Cluster: C2</a:t>
              </a:r>
            </a:p>
          </p:txBody>
        </p:sp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8E6096DC-DB27-E9F9-3D16-EA5B00B2C6D1}"/>
              </a:ext>
            </a:extLst>
          </p:cNvPr>
          <p:cNvGrpSpPr/>
          <p:nvPr/>
        </p:nvGrpSpPr>
        <p:grpSpPr>
          <a:xfrm>
            <a:off x="7265973" y="3980071"/>
            <a:ext cx="1252773" cy="561336"/>
            <a:chOff x="7265969" y="3980070"/>
            <a:chExt cx="1252772" cy="561336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97D3C0C-7596-64F2-B7F0-6B1B6FD13FA8}"/>
                </a:ext>
              </a:extLst>
            </p:cNvPr>
            <p:cNvCxnSpPr>
              <a:cxnSpLocks/>
              <a:stCxn id="43" idx="5"/>
              <a:endCxn id="47" idx="1"/>
            </p:cNvCxnSpPr>
            <p:nvPr/>
          </p:nvCxnSpPr>
          <p:spPr>
            <a:xfrm>
              <a:off x="7265969" y="3980070"/>
              <a:ext cx="531698" cy="5647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A96BA87-3BD8-0AA1-0699-332732E28BFE}"/>
                </a:ext>
              </a:extLst>
            </p:cNvPr>
            <p:cNvCxnSpPr>
              <a:cxnSpLocks/>
              <a:stCxn id="43" idx="5"/>
              <a:endCxn id="49" idx="0"/>
            </p:cNvCxnSpPr>
            <p:nvPr/>
          </p:nvCxnSpPr>
          <p:spPr>
            <a:xfrm>
              <a:off x="7265971" y="3980070"/>
              <a:ext cx="307515" cy="528605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27ED275-EED8-3F25-DA17-F5F9142E2565}"/>
                </a:ext>
              </a:extLst>
            </p:cNvPr>
            <p:cNvCxnSpPr>
              <a:cxnSpLocks/>
              <a:stCxn id="43" idx="5"/>
              <a:endCxn id="53" idx="3"/>
            </p:cNvCxnSpPr>
            <p:nvPr/>
          </p:nvCxnSpPr>
          <p:spPr>
            <a:xfrm>
              <a:off x="7265969" y="3980070"/>
              <a:ext cx="1252772" cy="561336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66706DD0-6422-F987-B014-58A3650ABF40}"/>
              </a:ext>
            </a:extLst>
          </p:cNvPr>
          <p:cNvGrpSpPr/>
          <p:nvPr/>
        </p:nvGrpSpPr>
        <p:grpSpPr>
          <a:xfrm>
            <a:off x="7265972" y="1662787"/>
            <a:ext cx="2775251" cy="2202630"/>
            <a:chOff x="7265968" y="1662786"/>
            <a:chExt cx="2775250" cy="2202630"/>
          </a:xfrm>
        </p:grpSpPr>
        <p:cxnSp>
          <p:nvCxnSpPr>
            <p:cNvPr id="2049" name="Straight Arrow Connector 2048">
              <a:extLst>
                <a:ext uri="{FF2B5EF4-FFF2-40B4-BE49-F238E27FC236}">
                  <a16:creationId xmlns:a16="http://schemas.microsoft.com/office/drawing/2014/main" id="{535119F6-E19B-4B39-83F6-21145CEF2348}"/>
                </a:ext>
              </a:extLst>
            </p:cNvPr>
            <p:cNvCxnSpPr>
              <a:cxnSpLocks/>
              <a:stCxn id="43" idx="7"/>
              <a:endCxn id="32" idx="1"/>
            </p:cNvCxnSpPr>
            <p:nvPr/>
          </p:nvCxnSpPr>
          <p:spPr>
            <a:xfrm flipV="1">
              <a:off x="7265968" y="2043066"/>
              <a:ext cx="2174794" cy="182235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Arrow Connector 2053">
              <a:extLst>
                <a:ext uri="{FF2B5EF4-FFF2-40B4-BE49-F238E27FC236}">
                  <a16:creationId xmlns:a16="http://schemas.microsoft.com/office/drawing/2014/main" id="{0F6D8512-6DBE-F6D5-3999-0A509CE1CDB3}"/>
                </a:ext>
              </a:extLst>
            </p:cNvPr>
            <p:cNvCxnSpPr>
              <a:stCxn id="43" idx="7"/>
              <a:endCxn id="12" idx="1"/>
            </p:cNvCxnSpPr>
            <p:nvPr/>
          </p:nvCxnSpPr>
          <p:spPr>
            <a:xfrm flipV="1">
              <a:off x="7265968" y="1662786"/>
              <a:ext cx="2290958" cy="2202630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Arrow Connector 2055">
              <a:extLst>
                <a:ext uri="{FF2B5EF4-FFF2-40B4-BE49-F238E27FC236}">
                  <a16:creationId xmlns:a16="http://schemas.microsoft.com/office/drawing/2014/main" id="{F0887184-CF53-1BD2-214E-832CE93DC06A}"/>
                </a:ext>
              </a:extLst>
            </p:cNvPr>
            <p:cNvCxnSpPr>
              <a:cxnSpLocks/>
              <a:stCxn id="43" idx="7"/>
              <a:endCxn id="38" idx="1"/>
            </p:cNvCxnSpPr>
            <p:nvPr/>
          </p:nvCxnSpPr>
          <p:spPr>
            <a:xfrm flipV="1">
              <a:off x="7265968" y="2692071"/>
              <a:ext cx="2647390" cy="1173345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Straight Arrow Connector 2059">
              <a:extLst>
                <a:ext uri="{FF2B5EF4-FFF2-40B4-BE49-F238E27FC236}">
                  <a16:creationId xmlns:a16="http://schemas.microsoft.com/office/drawing/2014/main" id="{5E240D58-E5DB-EB5F-082B-9CE4E98D2770}"/>
                </a:ext>
              </a:extLst>
            </p:cNvPr>
            <p:cNvCxnSpPr>
              <a:cxnSpLocks/>
              <a:stCxn id="43" idx="7"/>
              <a:endCxn id="41" idx="1"/>
            </p:cNvCxnSpPr>
            <p:nvPr/>
          </p:nvCxnSpPr>
          <p:spPr>
            <a:xfrm flipV="1">
              <a:off x="7265968" y="2101762"/>
              <a:ext cx="2775250" cy="1763654"/>
            </a:xfrm>
            <a:prstGeom prst="straightConnector1">
              <a:avLst/>
            </a:prstGeom>
            <a:ln w="1905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0" name="TextBox 2069">
            <a:extLst>
              <a:ext uri="{FF2B5EF4-FFF2-40B4-BE49-F238E27FC236}">
                <a16:creationId xmlns:a16="http://schemas.microsoft.com/office/drawing/2014/main" id="{E6BFF677-8FDC-6E0A-0756-ADFCF85B6F1F}"/>
              </a:ext>
            </a:extLst>
          </p:cNvPr>
          <p:cNvSpPr txBox="1"/>
          <p:nvPr/>
        </p:nvSpPr>
        <p:spPr>
          <a:xfrm>
            <a:off x="8193098" y="39270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(a)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D4D9F675-2555-CF41-218C-D8A6605C63D8}"/>
              </a:ext>
            </a:extLst>
          </p:cNvPr>
          <p:cNvSpPr txBox="1"/>
          <p:nvPr/>
        </p:nvSpPr>
        <p:spPr>
          <a:xfrm>
            <a:off x="8435306" y="162585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(b)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E5EBC4-55D4-948B-EE3E-F12AE810F562}"/>
              </a:ext>
            </a:extLst>
          </p:cNvPr>
          <p:cNvGrpSpPr/>
          <p:nvPr/>
        </p:nvGrpSpPr>
        <p:grpSpPr>
          <a:xfrm>
            <a:off x="660907" y="4959902"/>
            <a:ext cx="4450075" cy="1587121"/>
            <a:chOff x="145498" y="5047434"/>
            <a:chExt cx="4450074" cy="15871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A2EFE1-E344-817A-5488-280A42FF5CEA}"/>
                </a:ext>
              </a:extLst>
            </p:cNvPr>
            <p:cNvSpPr txBox="1"/>
            <p:nvPr/>
          </p:nvSpPr>
          <p:spPr>
            <a:xfrm>
              <a:off x="1597266" y="5047434"/>
              <a:ext cx="144016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/>
                <a:t>[-1  to 1]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BD959D6-3668-06AC-3B8B-5645DB8A9815}"/>
                </a:ext>
              </a:extLst>
            </p:cNvPr>
            <p:cNvSpPr/>
            <p:nvPr/>
          </p:nvSpPr>
          <p:spPr>
            <a:xfrm>
              <a:off x="2567227" y="5973923"/>
              <a:ext cx="2028345" cy="6460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Good clustering (not desired)</a:t>
              </a:r>
              <a:endParaRPr lang="en-US" sz="2000" b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F392717-12C8-C21B-FB9D-F880841C13DC}"/>
                </a:ext>
              </a:extLst>
            </p:cNvPr>
            <p:cNvSpPr/>
            <p:nvPr/>
          </p:nvSpPr>
          <p:spPr>
            <a:xfrm>
              <a:off x="145498" y="5988459"/>
              <a:ext cx="2028345" cy="646096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Bad clustering (desired)</a:t>
              </a:r>
              <a:endParaRPr lang="en-US" sz="2000" b="1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E2A34A4-1E6C-D175-3BCC-2337AE5582E6}"/>
                </a:ext>
              </a:extLst>
            </p:cNvPr>
            <p:cNvCxnSpPr/>
            <p:nvPr/>
          </p:nvCxnSpPr>
          <p:spPr>
            <a:xfrm flipV="1">
              <a:off x="1159670" y="5467150"/>
              <a:ext cx="687858" cy="5067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6BD5325-65B4-32D5-C086-B4277487D0C3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2805883" y="5467150"/>
              <a:ext cx="775517" cy="5067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740985A3-941B-024A-A175-02E8CC5E9B38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Diversity Quantification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72FA3-540E-D6CA-2072-72357DFEDEF6}"/>
              </a:ext>
            </a:extLst>
          </p:cNvPr>
          <p:cNvSpPr txBox="1"/>
          <p:nvPr/>
        </p:nvSpPr>
        <p:spPr>
          <a:xfrm>
            <a:off x="6867205" y="369835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7E8C65-E99E-F20E-46F6-06E3D448D686}"/>
                  </a:ext>
                </a:extLst>
              </p:cNvPr>
              <p:cNvSpPr txBox="1"/>
              <p:nvPr/>
            </p:nvSpPr>
            <p:spPr>
              <a:xfrm>
                <a:off x="1072488" y="3887511"/>
                <a:ext cx="3194008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7E8C65-E99E-F20E-46F6-06E3D448D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488" y="3887511"/>
                <a:ext cx="3194008" cy="768993"/>
              </a:xfrm>
              <a:prstGeom prst="rect">
                <a:avLst/>
              </a:prstGeom>
              <a:blipFill>
                <a:blip r:embed="rId6"/>
                <a:stretch>
                  <a:fillRect t="-3279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C558D41-5441-2060-BC94-F87ED30D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2C03F39-5FEA-E8E2-41ED-D7C54643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3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70" grpId="0"/>
      <p:bldP spid="207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A87F942-8D34-3A17-7439-3F9F93E13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4179" y="2533417"/>
            <a:ext cx="4045032" cy="412295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BFAE64-AB01-7D7A-7F54-AB692413C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3339" y="2533417"/>
            <a:ext cx="4094276" cy="41229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C2D0C0-29DB-E045-A432-850F22392DB4}"/>
              </a:ext>
            </a:extLst>
          </p:cNvPr>
          <p:cNvSpPr/>
          <p:nvPr/>
        </p:nvSpPr>
        <p:spPr>
          <a:xfrm>
            <a:off x="6653463" y="1233202"/>
            <a:ext cx="5113421" cy="11249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SGXGauge</a:t>
            </a:r>
            <a:r>
              <a:rPr lang="en-US" sz="2000" dirty="0"/>
              <a:t> has a divergence score of .45, indicating relatively clustered workloads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00B709-89EE-C9DE-24DD-C216C7DC3663}"/>
              </a:ext>
            </a:extLst>
          </p:cNvPr>
          <p:cNvSpPr/>
          <p:nvPr/>
        </p:nvSpPr>
        <p:spPr>
          <a:xfrm>
            <a:off x="794084" y="1233202"/>
            <a:ext cx="5113421" cy="11249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NBench</a:t>
            </a:r>
            <a:r>
              <a:rPr lang="en-US" sz="2000" dirty="0"/>
              <a:t> has a divergence score of 0.27 indicating a relative well-spread of workloads.</a:t>
            </a:r>
            <a:endParaRPr lang="en-US" sz="2000" b="1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E363B8-314E-9AF5-5AF2-0CC20EDA9377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Diversity Results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D3DACF-F216-9935-7783-53CE67FA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F8C12-A545-0BDE-6595-AAEBC3FA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4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C7E07AA-938C-2DDF-26A4-58D7D4A3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53901"/>
              </p:ext>
            </p:extLst>
          </p:nvPr>
        </p:nvGraphicFramePr>
        <p:xfrm>
          <a:off x="685800" y="3347129"/>
          <a:ext cx="10820400" cy="252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C26676-EF73-80C0-A662-3BDABF8712B1}"/>
              </a:ext>
            </a:extLst>
          </p:cNvPr>
          <p:cNvSpPr/>
          <p:nvPr/>
        </p:nvSpPr>
        <p:spPr>
          <a:xfrm>
            <a:off x="6096000" y="3271235"/>
            <a:ext cx="5696755" cy="26659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751F4-FC24-EE94-D4D2-DF9D4EEEA9D9}"/>
              </a:ext>
            </a:extLst>
          </p:cNvPr>
          <p:cNvSpPr/>
          <p:nvPr/>
        </p:nvSpPr>
        <p:spPr>
          <a:xfrm>
            <a:off x="502813" y="3347130"/>
            <a:ext cx="2772715" cy="26659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C8234F-DCAC-8D2E-349B-573C84081790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Desired Characteristics Benchmark Suite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6CA60C-6053-B765-753D-AB05D7A1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5030-6A69-09E9-098D-F8DC583C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1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669AAFA-F929-1F38-54B5-7A80D48A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298" y="2081463"/>
            <a:ext cx="5348651" cy="38797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96822E3-6F3B-6CD1-A1B8-1252158B9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053" y="2141422"/>
            <a:ext cx="5102943" cy="37140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0A564-7636-7E63-6460-351C58F6AB3D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Phase Changes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437E86C-169F-ADE3-FA53-687EF0C54AAC}"/>
              </a:ext>
            </a:extLst>
          </p:cNvPr>
          <p:cNvSpPr/>
          <p:nvPr/>
        </p:nvSpPr>
        <p:spPr>
          <a:xfrm>
            <a:off x="4581221" y="6008586"/>
            <a:ext cx="2305455" cy="408229"/>
          </a:xfrm>
          <a:prstGeom prst="wedgeRoundRectCallout">
            <a:avLst>
              <a:gd name="adj1" fmla="val -36048"/>
              <a:gd name="adj2" fmla="val -1400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In terms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69880-3667-AB01-D860-E71C91AA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6984F-24E0-BD2F-D005-2DF3AAE6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3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8471EEF-576B-39AE-2C13-8215D5C58C2B}"/>
              </a:ext>
            </a:extLst>
          </p:cNvPr>
          <p:cNvGrpSpPr/>
          <p:nvPr/>
        </p:nvGrpSpPr>
        <p:grpSpPr>
          <a:xfrm>
            <a:off x="1091655" y="1990165"/>
            <a:ext cx="4179592" cy="3874000"/>
            <a:chOff x="1667435" y="2973379"/>
            <a:chExt cx="5015910" cy="398037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3DCE5CB-9840-0955-5A35-70F591E6FA39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938682"/>
              <a:ext cx="5015910" cy="15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818B616-CDB5-7B27-6CD4-DF886A7D7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973379"/>
              <a:ext cx="0" cy="39803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350D25-288C-1EA8-18C9-3DC990432E63}"/>
              </a:ext>
            </a:extLst>
          </p:cNvPr>
          <p:cNvSpPr txBox="1"/>
          <p:nvPr/>
        </p:nvSpPr>
        <p:spPr>
          <a:xfrm>
            <a:off x="2910442" y="5849499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7D408B-94F7-7DD3-87BA-CE8D2FEFC37F}"/>
              </a:ext>
            </a:extLst>
          </p:cNvPr>
          <p:cNvSpPr txBox="1"/>
          <p:nvPr/>
        </p:nvSpPr>
        <p:spPr>
          <a:xfrm rot="16200000">
            <a:off x="-287845" y="3687606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27B982F-3852-535F-6E5C-3AF82DD45D66}"/>
              </a:ext>
            </a:extLst>
          </p:cNvPr>
          <p:cNvGrpSpPr/>
          <p:nvPr/>
        </p:nvGrpSpPr>
        <p:grpSpPr>
          <a:xfrm>
            <a:off x="1452283" y="2145779"/>
            <a:ext cx="4406563" cy="2877040"/>
            <a:chOff x="1452282" y="2145778"/>
            <a:chExt cx="4406563" cy="287704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181F7B9-AAFB-9CA5-3E65-8B2F7DA13655}"/>
                </a:ext>
              </a:extLst>
            </p:cNvPr>
            <p:cNvSpPr/>
            <p:nvPr/>
          </p:nvSpPr>
          <p:spPr>
            <a:xfrm>
              <a:off x="1452282" y="2197325"/>
              <a:ext cx="4114801" cy="1128581"/>
            </a:xfrm>
            <a:custGeom>
              <a:avLst/>
              <a:gdLst>
                <a:gd name="connsiteX0" fmla="*/ 0 w 5082989"/>
                <a:gd name="connsiteY0" fmla="*/ 868604 h 1128581"/>
                <a:gd name="connsiteX1" fmla="*/ 394447 w 5082989"/>
                <a:gd name="connsiteY1" fmla="*/ 7993 h 1128581"/>
                <a:gd name="connsiteX2" fmla="*/ 986118 w 5082989"/>
                <a:gd name="connsiteY2" fmla="*/ 429334 h 1128581"/>
                <a:gd name="connsiteX3" fmla="*/ 2034989 w 5082989"/>
                <a:gd name="connsiteY3" fmla="*/ 259004 h 1128581"/>
                <a:gd name="connsiteX4" fmla="*/ 2680447 w 5082989"/>
                <a:gd name="connsiteY4" fmla="*/ 796887 h 1128581"/>
                <a:gd name="connsiteX5" fmla="*/ 4141694 w 5082989"/>
                <a:gd name="connsiteY5" fmla="*/ 106604 h 1128581"/>
                <a:gd name="connsiteX6" fmla="*/ 5082989 w 5082989"/>
                <a:gd name="connsiteY6" fmla="*/ 1128581 h 112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989" h="1128581">
                  <a:moveTo>
                    <a:pt x="0" y="868604"/>
                  </a:moveTo>
                  <a:cubicBezTo>
                    <a:pt x="115047" y="474904"/>
                    <a:pt x="230094" y="81205"/>
                    <a:pt x="394447" y="7993"/>
                  </a:cubicBezTo>
                  <a:cubicBezTo>
                    <a:pt x="558800" y="-65219"/>
                    <a:pt x="712694" y="387499"/>
                    <a:pt x="986118" y="429334"/>
                  </a:cubicBezTo>
                  <a:cubicBezTo>
                    <a:pt x="1259542" y="471169"/>
                    <a:pt x="1752601" y="197745"/>
                    <a:pt x="2034989" y="259004"/>
                  </a:cubicBezTo>
                  <a:cubicBezTo>
                    <a:pt x="2317377" y="320263"/>
                    <a:pt x="2329330" y="822287"/>
                    <a:pt x="2680447" y="796887"/>
                  </a:cubicBezTo>
                  <a:cubicBezTo>
                    <a:pt x="3031565" y="771487"/>
                    <a:pt x="3741270" y="51322"/>
                    <a:pt x="4141694" y="106604"/>
                  </a:cubicBezTo>
                  <a:cubicBezTo>
                    <a:pt x="4542118" y="161886"/>
                    <a:pt x="4812553" y="645233"/>
                    <a:pt x="5082989" y="112858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7" name="Flowchart: Connector 96">
              <a:extLst>
                <a:ext uri="{FF2B5EF4-FFF2-40B4-BE49-F238E27FC236}">
                  <a16:creationId xmlns:a16="http://schemas.microsoft.com/office/drawing/2014/main" id="{B9E57B3F-9227-F3F5-5C34-6024E92D40E9}"/>
                </a:ext>
              </a:extLst>
            </p:cNvPr>
            <p:cNvSpPr/>
            <p:nvPr/>
          </p:nvSpPr>
          <p:spPr>
            <a:xfrm>
              <a:off x="1775520" y="214577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7D68C357-6BEB-4FC3-9904-CC63202F9592}"/>
                </a:ext>
              </a:extLst>
            </p:cNvPr>
            <p:cNvSpPr/>
            <p:nvPr/>
          </p:nvSpPr>
          <p:spPr>
            <a:xfrm>
              <a:off x="2207568" y="2564904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004437E7-4523-C024-F27F-E865FC9FB0B5}"/>
                </a:ext>
              </a:extLst>
            </p:cNvPr>
            <p:cNvSpPr/>
            <p:nvPr/>
          </p:nvSpPr>
          <p:spPr>
            <a:xfrm>
              <a:off x="3005624" y="242088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BB72B99C-BEAF-F325-8EEC-A5BCFDD4BE26}"/>
                </a:ext>
              </a:extLst>
            </p:cNvPr>
            <p:cNvSpPr/>
            <p:nvPr/>
          </p:nvSpPr>
          <p:spPr>
            <a:xfrm>
              <a:off x="3509783" y="2924944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C22258C0-DC21-827A-CCBB-28C5D7FBE2A4}"/>
                </a:ext>
              </a:extLst>
            </p:cNvPr>
            <p:cNvSpPr/>
            <p:nvPr/>
          </p:nvSpPr>
          <p:spPr>
            <a:xfrm>
              <a:off x="4183217" y="2523982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8D067B74-A7EC-5C51-35B6-24CFF4169644}"/>
                </a:ext>
              </a:extLst>
            </p:cNvPr>
            <p:cNvSpPr/>
            <p:nvPr/>
          </p:nvSpPr>
          <p:spPr>
            <a:xfrm>
              <a:off x="4871864" y="2317794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3" name="Flowchart: Connector 102">
              <a:extLst>
                <a:ext uri="{FF2B5EF4-FFF2-40B4-BE49-F238E27FC236}">
                  <a16:creationId xmlns:a16="http://schemas.microsoft.com/office/drawing/2014/main" id="{E7F4E26D-ECBA-B2D0-490D-D9485D4C3EE2}"/>
                </a:ext>
              </a:extLst>
            </p:cNvPr>
            <p:cNvSpPr/>
            <p:nvPr/>
          </p:nvSpPr>
          <p:spPr>
            <a:xfrm>
              <a:off x="5271247" y="2761615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319B162-23D8-BACF-73D0-39C9AE1B5C96}"/>
                </a:ext>
              </a:extLst>
            </p:cNvPr>
            <p:cNvSpPr/>
            <p:nvPr/>
          </p:nvSpPr>
          <p:spPr>
            <a:xfrm>
              <a:off x="1744044" y="3894237"/>
              <a:ext cx="4114801" cy="1128581"/>
            </a:xfrm>
            <a:custGeom>
              <a:avLst/>
              <a:gdLst>
                <a:gd name="connsiteX0" fmla="*/ 0 w 5082989"/>
                <a:gd name="connsiteY0" fmla="*/ 868604 h 1128581"/>
                <a:gd name="connsiteX1" fmla="*/ 394447 w 5082989"/>
                <a:gd name="connsiteY1" fmla="*/ 7993 h 1128581"/>
                <a:gd name="connsiteX2" fmla="*/ 986118 w 5082989"/>
                <a:gd name="connsiteY2" fmla="*/ 429334 h 1128581"/>
                <a:gd name="connsiteX3" fmla="*/ 2034989 w 5082989"/>
                <a:gd name="connsiteY3" fmla="*/ 259004 h 1128581"/>
                <a:gd name="connsiteX4" fmla="*/ 2680447 w 5082989"/>
                <a:gd name="connsiteY4" fmla="*/ 796887 h 1128581"/>
                <a:gd name="connsiteX5" fmla="*/ 4141694 w 5082989"/>
                <a:gd name="connsiteY5" fmla="*/ 106604 h 1128581"/>
                <a:gd name="connsiteX6" fmla="*/ 5082989 w 5082989"/>
                <a:gd name="connsiteY6" fmla="*/ 1128581 h 112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989" h="1128581">
                  <a:moveTo>
                    <a:pt x="0" y="868604"/>
                  </a:moveTo>
                  <a:cubicBezTo>
                    <a:pt x="115047" y="474904"/>
                    <a:pt x="230094" y="81205"/>
                    <a:pt x="394447" y="7993"/>
                  </a:cubicBezTo>
                  <a:cubicBezTo>
                    <a:pt x="558800" y="-65219"/>
                    <a:pt x="712694" y="387499"/>
                    <a:pt x="986118" y="429334"/>
                  </a:cubicBezTo>
                  <a:cubicBezTo>
                    <a:pt x="1259542" y="471169"/>
                    <a:pt x="1752601" y="197745"/>
                    <a:pt x="2034989" y="259004"/>
                  </a:cubicBezTo>
                  <a:cubicBezTo>
                    <a:pt x="2317377" y="320263"/>
                    <a:pt x="2329330" y="822287"/>
                    <a:pt x="2680447" y="796887"/>
                  </a:cubicBezTo>
                  <a:cubicBezTo>
                    <a:pt x="3031565" y="771487"/>
                    <a:pt x="3741270" y="51322"/>
                    <a:pt x="4141694" y="106604"/>
                  </a:cubicBezTo>
                  <a:cubicBezTo>
                    <a:pt x="4542118" y="161886"/>
                    <a:pt x="4812553" y="645233"/>
                    <a:pt x="5082989" y="112858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BB575518-2912-02B9-31B4-26CDBF7FC257}"/>
                </a:ext>
              </a:extLst>
            </p:cNvPr>
            <p:cNvSpPr/>
            <p:nvPr/>
          </p:nvSpPr>
          <p:spPr>
            <a:xfrm>
              <a:off x="2067182" y="3833214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E3CD7637-5F1C-9B67-3C4A-2B0AF455C169}"/>
                </a:ext>
              </a:extLst>
            </p:cNvPr>
            <p:cNvSpPr/>
            <p:nvPr/>
          </p:nvSpPr>
          <p:spPr>
            <a:xfrm>
              <a:off x="2499230" y="4252340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A14F8777-C224-5280-D684-CCEFE2592EE1}"/>
                </a:ext>
              </a:extLst>
            </p:cNvPr>
            <p:cNvSpPr/>
            <p:nvPr/>
          </p:nvSpPr>
          <p:spPr>
            <a:xfrm>
              <a:off x="3297286" y="4108324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:a16="http://schemas.microsoft.com/office/drawing/2014/main" id="{A395EC1A-5655-F48B-BD10-A9F267F3F0FE}"/>
                </a:ext>
              </a:extLst>
            </p:cNvPr>
            <p:cNvSpPr/>
            <p:nvPr/>
          </p:nvSpPr>
          <p:spPr>
            <a:xfrm>
              <a:off x="3801445" y="4612380"/>
              <a:ext cx="103094" cy="103094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id="{759BBBF0-AC60-AA96-431A-EC7DBEF55E0F}"/>
                </a:ext>
              </a:extLst>
            </p:cNvPr>
            <p:cNvSpPr/>
            <p:nvPr/>
          </p:nvSpPr>
          <p:spPr>
            <a:xfrm>
              <a:off x="4474879" y="421141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0" name="Flowchart: Connector 109">
              <a:extLst>
                <a:ext uri="{FF2B5EF4-FFF2-40B4-BE49-F238E27FC236}">
                  <a16:creationId xmlns:a16="http://schemas.microsoft.com/office/drawing/2014/main" id="{0F34AF74-1211-C36E-2F41-AAE9E4BB2909}"/>
                </a:ext>
              </a:extLst>
            </p:cNvPr>
            <p:cNvSpPr/>
            <p:nvPr/>
          </p:nvSpPr>
          <p:spPr>
            <a:xfrm>
              <a:off x="5163526" y="4005230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1" name="Flowchart: Connector 110">
              <a:extLst>
                <a:ext uri="{FF2B5EF4-FFF2-40B4-BE49-F238E27FC236}">
                  <a16:creationId xmlns:a16="http://schemas.microsoft.com/office/drawing/2014/main" id="{D7D9C620-52A5-B6B7-273D-2BA70EA54C26}"/>
                </a:ext>
              </a:extLst>
            </p:cNvPr>
            <p:cNvSpPr/>
            <p:nvPr/>
          </p:nvSpPr>
          <p:spPr>
            <a:xfrm>
              <a:off x="5562909" y="4449051"/>
              <a:ext cx="103094" cy="103094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DF8F17F-7B57-FE26-BD53-9929F397E113}"/>
                </a:ext>
              </a:extLst>
            </p:cNvPr>
            <p:cNvCxnSpPr>
              <a:cxnSpLocks/>
              <a:stCxn id="97" idx="4"/>
            </p:cNvCxnSpPr>
            <p:nvPr/>
          </p:nvCxnSpPr>
          <p:spPr>
            <a:xfrm>
              <a:off x="1827067" y="2248872"/>
              <a:ext cx="0" cy="218824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9CDB894-4A94-4D90-0B63-8BD84B3D692F}"/>
                </a:ext>
              </a:extLst>
            </p:cNvPr>
            <p:cNvCxnSpPr>
              <a:stCxn id="98" idx="4"/>
            </p:cNvCxnSpPr>
            <p:nvPr/>
          </p:nvCxnSpPr>
          <p:spPr>
            <a:xfrm>
              <a:off x="2259115" y="2667998"/>
              <a:ext cx="20461" cy="144032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D84DBF3-5408-542F-B224-699E0299028C}"/>
                </a:ext>
              </a:extLst>
            </p:cNvPr>
            <p:cNvCxnSpPr>
              <a:stCxn id="99" idx="4"/>
            </p:cNvCxnSpPr>
            <p:nvPr/>
          </p:nvCxnSpPr>
          <p:spPr>
            <a:xfrm>
              <a:off x="3057171" y="2523982"/>
              <a:ext cx="14493" cy="168743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BDE0F2C-3BA9-25E7-4B4B-1504878B595F}"/>
                </a:ext>
              </a:extLst>
            </p:cNvPr>
            <p:cNvCxnSpPr>
              <a:stCxn id="100" idx="4"/>
            </p:cNvCxnSpPr>
            <p:nvPr/>
          </p:nvCxnSpPr>
          <p:spPr>
            <a:xfrm>
              <a:off x="3561330" y="3028038"/>
              <a:ext cx="14390" cy="132739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657DC1D-F247-9BE7-8C40-D90D273F7BE5}"/>
                </a:ext>
              </a:extLst>
            </p:cNvPr>
            <p:cNvCxnSpPr>
              <a:stCxn id="101" idx="4"/>
            </p:cNvCxnSpPr>
            <p:nvPr/>
          </p:nvCxnSpPr>
          <p:spPr>
            <a:xfrm flipH="1">
              <a:off x="4223792" y="2627076"/>
              <a:ext cx="10972" cy="188204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AAB7EDA-954C-9416-CEF7-0910F840F427}"/>
                </a:ext>
              </a:extLst>
            </p:cNvPr>
            <p:cNvCxnSpPr>
              <a:stCxn id="102" idx="4"/>
            </p:cNvCxnSpPr>
            <p:nvPr/>
          </p:nvCxnSpPr>
          <p:spPr>
            <a:xfrm>
              <a:off x="4923411" y="2420888"/>
              <a:ext cx="20461" cy="158434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C0079E6-5671-E590-738B-295C0DB0B6A0}"/>
                </a:ext>
              </a:extLst>
            </p:cNvPr>
            <p:cNvCxnSpPr>
              <a:stCxn id="103" idx="4"/>
            </p:cNvCxnSpPr>
            <p:nvPr/>
          </p:nvCxnSpPr>
          <p:spPr>
            <a:xfrm flipH="1">
              <a:off x="5303912" y="2864709"/>
              <a:ext cx="18882" cy="124361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E021478-4C61-8A58-C408-9A257F18AB8A}"/>
              </a:ext>
            </a:extLst>
          </p:cNvPr>
          <p:cNvGrpSpPr/>
          <p:nvPr/>
        </p:nvGrpSpPr>
        <p:grpSpPr>
          <a:xfrm>
            <a:off x="7018604" y="2150879"/>
            <a:ext cx="4179592" cy="3874000"/>
            <a:chOff x="1667435" y="2973379"/>
            <a:chExt cx="5015910" cy="3980373"/>
          </a:xfrm>
        </p:grpSpPr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15C7BE63-F3FE-7FE4-834F-44B8C8AB12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938682"/>
              <a:ext cx="5015910" cy="150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D94FC6A4-D15E-2BEF-C823-7DE76D9DB1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973379"/>
              <a:ext cx="0" cy="398037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1E6DC4D-EB57-5C90-BFB9-8AD831F90A0B}"/>
              </a:ext>
            </a:extLst>
          </p:cNvPr>
          <p:cNvSpPr txBox="1"/>
          <p:nvPr/>
        </p:nvSpPr>
        <p:spPr>
          <a:xfrm>
            <a:off x="8837391" y="6010212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D0B15A1-BAA7-F16D-5534-1E4E8BFA6F97}"/>
              </a:ext>
            </a:extLst>
          </p:cNvPr>
          <p:cNvSpPr txBox="1"/>
          <p:nvPr/>
        </p:nvSpPr>
        <p:spPr>
          <a:xfrm rot="16200000">
            <a:off x="5639105" y="3848321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D5EE26D-551A-90E3-5853-826FF62CB823}"/>
              </a:ext>
            </a:extLst>
          </p:cNvPr>
          <p:cNvGrpSpPr/>
          <p:nvPr/>
        </p:nvGrpSpPr>
        <p:grpSpPr>
          <a:xfrm>
            <a:off x="7379233" y="2306493"/>
            <a:ext cx="4478089" cy="2924559"/>
            <a:chOff x="7379231" y="2306491"/>
            <a:chExt cx="4478089" cy="2924559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EE1AE0B-1221-17E5-39F8-D044F3727AD2}"/>
                </a:ext>
              </a:extLst>
            </p:cNvPr>
            <p:cNvSpPr/>
            <p:nvPr/>
          </p:nvSpPr>
          <p:spPr>
            <a:xfrm>
              <a:off x="7379231" y="2358038"/>
              <a:ext cx="4114801" cy="1128581"/>
            </a:xfrm>
            <a:custGeom>
              <a:avLst/>
              <a:gdLst>
                <a:gd name="connsiteX0" fmla="*/ 0 w 5082989"/>
                <a:gd name="connsiteY0" fmla="*/ 868604 h 1128581"/>
                <a:gd name="connsiteX1" fmla="*/ 394447 w 5082989"/>
                <a:gd name="connsiteY1" fmla="*/ 7993 h 1128581"/>
                <a:gd name="connsiteX2" fmla="*/ 986118 w 5082989"/>
                <a:gd name="connsiteY2" fmla="*/ 429334 h 1128581"/>
                <a:gd name="connsiteX3" fmla="*/ 2034989 w 5082989"/>
                <a:gd name="connsiteY3" fmla="*/ 259004 h 1128581"/>
                <a:gd name="connsiteX4" fmla="*/ 2680447 w 5082989"/>
                <a:gd name="connsiteY4" fmla="*/ 796887 h 1128581"/>
                <a:gd name="connsiteX5" fmla="*/ 4141694 w 5082989"/>
                <a:gd name="connsiteY5" fmla="*/ 106604 h 1128581"/>
                <a:gd name="connsiteX6" fmla="*/ 5082989 w 5082989"/>
                <a:gd name="connsiteY6" fmla="*/ 1128581 h 112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989" h="1128581">
                  <a:moveTo>
                    <a:pt x="0" y="868604"/>
                  </a:moveTo>
                  <a:cubicBezTo>
                    <a:pt x="115047" y="474904"/>
                    <a:pt x="230094" y="81205"/>
                    <a:pt x="394447" y="7993"/>
                  </a:cubicBezTo>
                  <a:cubicBezTo>
                    <a:pt x="558800" y="-65219"/>
                    <a:pt x="712694" y="387499"/>
                    <a:pt x="986118" y="429334"/>
                  </a:cubicBezTo>
                  <a:cubicBezTo>
                    <a:pt x="1259542" y="471169"/>
                    <a:pt x="1752601" y="197745"/>
                    <a:pt x="2034989" y="259004"/>
                  </a:cubicBezTo>
                  <a:cubicBezTo>
                    <a:pt x="2317377" y="320263"/>
                    <a:pt x="2329330" y="822287"/>
                    <a:pt x="2680447" y="796887"/>
                  </a:cubicBezTo>
                  <a:cubicBezTo>
                    <a:pt x="3031565" y="771487"/>
                    <a:pt x="3741270" y="51322"/>
                    <a:pt x="4141694" y="106604"/>
                  </a:cubicBezTo>
                  <a:cubicBezTo>
                    <a:pt x="4542118" y="161886"/>
                    <a:pt x="4812553" y="645233"/>
                    <a:pt x="5082989" y="1128581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ABB765C3-24C8-A911-02EB-8E7E54785277}"/>
                </a:ext>
              </a:extLst>
            </p:cNvPr>
            <p:cNvSpPr/>
            <p:nvPr/>
          </p:nvSpPr>
          <p:spPr>
            <a:xfrm>
              <a:off x="7702469" y="2306491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:a16="http://schemas.microsoft.com/office/drawing/2014/main" id="{F0FBE04F-08EC-989A-E897-14034D5D109B}"/>
                </a:ext>
              </a:extLst>
            </p:cNvPr>
            <p:cNvSpPr/>
            <p:nvPr/>
          </p:nvSpPr>
          <p:spPr>
            <a:xfrm>
              <a:off x="8134517" y="2725617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id="{B7CE25C8-EA9A-1597-25A9-BBE0BBECA833}"/>
                </a:ext>
              </a:extLst>
            </p:cNvPr>
            <p:cNvSpPr/>
            <p:nvPr/>
          </p:nvSpPr>
          <p:spPr>
            <a:xfrm>
              <a:off x="8932573" y="2581601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B8A938D0-BB05-CE68-FFE6-E107ACEDA6CC}"/>
                </a:ext>
              </a:extLst>
            </p:cNvPr>
            <p:cNvSpPr/>
            <p:nvPr/>
          </p:nvSpPr>
          <p:spPr>
            <a:xfrm>
              <a:off x="9436732" y="3085657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386A0B86-2562-5EBC-8C21-7792E34A6F2C}"/>
                </a:ext>
              </a:extLst>
            </p:cNvPr>
            <p:cNvSpPr/>
            <p:nvPr/>
          </p:nvSpPr>
          <p:spPr>
            <a:xfrm>
              <a:off x="10110166" y="2684695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E774CB19-6C3A-3716-4490-4DC6FB96485C}"/>
                </a:ext>
              </a:extLst>
            </p:cNvPr>
            <p:cNvSpPr/>
            <p:nvPr/>
          </p:nvSpPr>
          <p:spPr>
            <a:xfrm>
              <a:off x="10798813" y="2478507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:a16="http://schemas.microsoft.com/office/drawing/2014/main" id="{570ECEEE-8D41-3035-CA4F-9AE1763289B8}"/>
                </a:ext>
              </a:extLst>
            </p:cNvPr>
            <p:cNvSpPr/>
            <p:nvPr/>
          </p:nvSpPr>
          <p:spPr>
            <a:xfrm>
              <a:off x="11198196" y="292232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A4EA3E0-887C-25E9-FA68-71B938422338}"/>
                </a:ext>
              </a:extLst>
            </p:cNvPr>
            <p:cNvSpPr/>
            <p:nvPr/>
          </p:nvSpPr>
          <p:spPr>
            <a:xfrm>
              <a:off x="7742519" y="4102469"/>
              <a:ext cx="4114801" cy="1128581"/>
            </a:xfrm>
            <a:custGeom>
              <a:avLst/>
              <a:gdLst>
                <a:gd name="connsiteX0" fmla="*/ 0 w 5082989"/>
                <a:gd name="connsiteY0" fmla="*/ 868604 h 1128581"/>
                <a:gd name="connsiteX1" fmla="*/ 394447 w 5082989"/>
                <a:gd name="connsiteY1" fmla="*/ 7993 h 1128581"/>
                <a:gd name="connsiteX2" fmla="*/ 986118 w 5082989"/>
                <a:gd name="connsiteY2" fmla="*/ 429334 h 1128581"/>
                <a:gd name="connsiteX3" fmla="*/ 2034989 w 5082989"/>
                <a:gd name="connsiteY3" fmla="*/ 259004 h 1128581"/>
                <a:gd name="connsiteX4" fmla="*/ 2680447 w 5082989"/>
                <a:gd name="connsiteY4" fmla="*/ 796887 h 1128581"/>
                <a:gd name="connsiteX5" fmla="*/ 4141694 w 5082989"/>
                <a:gd name="connsiteY5" fmla="*/ 106604 h 1128581"/>
                <a:gd name="connsiteX6" fmla="*/ 5082989 w 5082989"/>
                <a:gd name="connsiteY6" fmla="*/ 1128581 h 112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2989" h="1128581">
                  <a:moveTo>
                    <a:pt x="0" y="868604"/>
                  </a:moveTo>
                  <a:cubicBezTo>
                    <a:pt x="115047" y="474904"/>
                    <a:pt x="230094" y="81205"/>
                    <a:pt x="394447" y="7993"/>
                  </a:cubicBezTo>
                  <a:cubicBezTo>
                    <a:pt x="558800" y="-65219"/>
                    <a:pt x="712694" y="387499"/>
                    <a:pt x="986118" y="429334"/>
                  </a:cubicBezTo>
                  <a:cubicBezTo>
                    <a:pt x="1259542" y="471169"/>
                    <a:pt x="1752601" y="197745"/>
                    <a:pt x="2034989" y="259004"/>
                  </a:cubicBezTo>
                  <a:cubicBezTo>
                    <a:pt x="2317377" y="320263"/>
                    <a:pt x="2329330" y="822287"/>
                    <a:pt x="2680447" y="796887"/>
                  </a:cubicBezTo>
                  <a:cubicBezTo>
                    <a:pt x="3031565" y="771487"/>
                    <a:pt x="3741270" y="51322"/>
                    <a:pt x="4141694" y="106604"/>
                  </a:cubicBezTo>
                  <a:cubicBezTo>
                    <a:pt x="4542118" y="161886"/>
                    <a:pt x="4812553" y="645233"/>
                    <a:pt x="5082989" y="112858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5" name="Flowchart: Connector 154">
              <a:extLst>
                <a:ext uri="{FF2B5EF4-FFF2-40B4-BE49-F238E27FC236}">
                  <a16:creationId xmlns:a16="http://schemas.microsoft.com/office/drawing/2014/main" id="{ACBA12E2-9219-9C46-2059-D907CB8D575E}"/>
                </a:ext>
              </a:extLst>
            </p:cNvPr>
            <p:cNvSpPr/>
            <p:nvPr/>
          </p:nvSpPr>
          <p:spPr>
            <a:xfrm>
              <a:off x="8065757" y="4050922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id="{D880EB18-0280-AA21-94CE-74F4D8C9CF34}"/>
                </a:ext>
              </a:extLst>
            </p:cNvPr>
            <p:cNvSpPr/>
            <p:nvPr/>
          </p:nvSpPr>
          <p:spPr>
            <a:xfrm>
              <a:off x="8497805" y="447004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id="{B68CB776-E293-4EDB-AC03-F84385AE8A46}"/>
                </a:ext>
              </a:extLst>
            </p:cNvPr>
            <p:cNvSpPr/>
            <p:nvPr/>
          </p:nvSpPr>
          <p:spPr>
            <a:xfrm>
              <a:off x="9295861" y="4326032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id="{32F5E027-989C-CD6E-2F25-746F17633201}"/>
                </a:ext>
              </a:extLst>
            </p:cNvPr>
            <p:cNvSpPr/>
            <p:nvPr/>
          </p:nvSpPr>
          <p:spPr>
            <a:xfrm>
              <a:off x="9800020" y="4830088"/>
              <a:ext cx="103094" cy="103094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4E767878-6F3D-8E91-0758-CC21F85CD7C1}"/>
                </a:ext>
              </a:extLst>
            </p:cNvPr>
            <p:cNvSpPr/>
            <p:nvPr/>
          </p:nvSpPr>
          <p:spPr>
            <a:xfrm>
              <a:off x="10473454" y="4429126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C9B13787-42B9-14CF-9AAD-79B242EB0C0B}"/>
                </a:ext>
              </a:extLst>
            </p:cNvPr>
            <p:cNvSpPr/>
            <p:nvPr/>
          </p:nvSpPr>
          <p:spPr>
            <a:xfrm>
              <a:off x="11162101" y="4222938"/>
              <a:ext cx="103094" cy="103094"/>
            </a:xfrm>
            <a:prstGeom prst="flowChartConnector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3F93AB6F-451E-49DA-DCBB-DE2F1A9E739E}"/>
                </a:ext>
              </a:extLst>
            </p:cNvPr>
            <p:cNvSpPr/>
            <p:nvPr/>
          </p:nvSpPr>
          <p:spPr>
            <a:xfrm>
              <a:off x="11561484" y="4666759"/>
              <a:ext cx="103094" cy="103094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53620E7C-1D8A-FCB8-700F-897D2679EBC5}"/>
                </a:ext>
              </a:extLst>
            </p:cNvPr>
            <p:cNvCxnSpPr>
              <a:cxnSpLocks/>
              <a:stCxn id="147" idx="4"/>
              <a:endCxn id="155" idx="0"/>
            </p:cNvCxnSpPr>
            <p:nvPr/>
          </p:nvCxnSpPr>
          <p:spPr>
            <a:xfrm>
              <a:off x="7754016" y="2409585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51282AC-110D-F6BF-6000-0DD6750257C0}"/>
                </a:ext>
              </a:extLst>
            </p:cNvPr>
            <p:cNvCxnSpPr>
              <a:cxnSpLocks/>
              <a:stCxn id="148" idx="4"/>
              <a:endCxn id="156" idx="0"/>
            </p:cNvCxnSpPr>
            <p:nvPr/>
          </p:nvCxnSpPr>
          <p:spPr>
            <a:xfrm>
              <a:off x="8186064" y="2828711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331B704-B4D7-2AEE-D789-16FA8E8038C5}"/>
                </a:ext>
              </a:extLst>
            </p:cNvPr>
            <p:cNvCxnSpPr>
              <a:cxnSpLocks/>
              <a:stCxn id="149" idx="4"/>
              <a:endCxn id="157" idx="0"/>
            </p:cNvCxnSpPr>
            <p:nvPr/>
          </p:nvCxnSpPr>
          <p:spPr>
            <a:xfrm>
              <a:off x="8984120" y="2684695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FEDE28C-04BB-EA8F-7DA2-9651B6C1E5C2}"/>
                </a:ext>
              </a:extLst>
            </p:cNvPr>
            <p:cNvCxnSpPr>
              <a:cxnSpLocks/>
              <a:stCxn id="150" idx="4"/>
              <a:endCxn id="158" idx="0"/>
            </p:cNvCxnSpPr>
            <p:nvPr/>
          </p:nvCxnSpPr>
          <p:spPr>
            <a:xfrm>
              <a:off x="9488279" y="3188751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3C9A42E-9112-E115-BD7C-9C3A5DD5EC3F}"/>
                </a:ext>
              </a:extLst>
            </p:cNvPr>
            <p:cNvCxnSpPr>
              <a:cxnSpLocks/>
              <a:stCxn id="151" idx="4"/>
              <a:endCxn id="159" idx="0"/>
            </p:cNvCxnSpPr>
            <p:nvPr/>
          </p:nvCxnSpPr>
          <p:spPr>
            <a:xfrm>
              <a:off x="10161713" y="2787789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C761A26A-4E17-508E-A3FB-5D8D58A6CC7E}"/>
                </a:ext>
              </a:extLst>
            </p:cNvPr>
            <p:cNvCxnSpPr>
              <a:cxnSpLocks/>
              <a:stCxn id="152" idx="4"/>
              <a:endCxn id="160" idx="0"/>
            </p:cNvCxnSpPr>
            <p:nvPr/>
          </p:nvCxnSpPr>
          <p:spPr>
            <a:xfrm>
              <a:off x="10850360" y="2581601"/>
              <a:ext cx="363288" cy="164133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A05C330-093C-1CFB-076A-F8CCBC48B9C0}"/>
                </a:ext>
              </a:extLst>
            </p:cNvPr>
            <p:cNvCxnSpPr>
              <a:cxnSpLocks/>
              <a:stCxn id="153" idx="4"/>
              <a:endCxn id="161" idx="1"/>
            </p:cNvCxnSpPr>
            <p:nvPr/>
          </p:nvCxnSpPr>
          <p:spPr>
            <a:xfrm>
              <a:off x="11249743" y="3025422"/>
              <a:ext cx="326839" cy="1656435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32661439-649E-47BA-68F6-DAD53A054A1A}"/>
              </a:ext>
            </a:extLst>
          </p:cNvPr>
          <p:cNvSpPr txBox="1"/>
          <p:nvPr/>
        </p:nvSpPr>
        <p:spPr>
          <a:xfrm>
            <a:off x="2013985" y="5062088"/>
            <a:ext cx="330603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Point-wise Euclidean measure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C8D6BB3-072D-E7D3-EA03-D6A1D4CDAE6E}"/>
              </a:ext>
            </a:extLst>
          </p:cNvPr>
          <p:cNvSpPr txBox="1"/>
          <p:nvPr/>
        </p:nvSpPr>
        <p:spPr>
          <a:xfrm>
            <a:off x="8005136" y="5228491"/>
            <a:ext cx="3602396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Time-warped Euclidean measure</a:t>
            </a: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28E9407-25D8-D37E-789E-07481629B185}"/>
              </a:ext>
            </a:extLst>
          </p:cNvPr>
          <p:cNvGrpSpPr/>
          <p:nvPr/>
        </p:nvGrpSpPr>
        <p:grpSpPr>
          <a:xfrm>
            <a:off x="8454511" y="365126"/>
            <a:ext cx="3070229" cy="2210404"/>
            <a:chOff x="8454510" y="365125"/>
            <a:chExt cx="3070229" cy="2210404"/>
          </a:xfrm>
        </p:grpSpPr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2607C1B-49D2-C97D-F821-5E5340D6E775}"/>
                </a:ext>
              </a:extLst>
            </p:cNvPr>
            <p:cNvSpPr/>
            <p:nvPr/>
          </p:nvSpPr>
          <p:spPr>
            <a:xfrm>
              <a:off x="8454510" y="365125"/>
              <a:ext cx="3070229" cy="130021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Better similarity score. Dissimilar desired</a:t>
              </a:r>
              <a:endParaRPr lang="en-US" sz="2000" b="1" u="sng" dirty="0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1ECE4DD8-52CD-6AF7-FA77-8E2646A29A3D}"/>
                </a:ext>
              </a:extLst>
            </p:cNvPr>
            <p:cNvCxnSpPr>
              <a:stCxn id="197" idx="4"/>
            </p:cNvCxnSpPr>
            <p:nvPr/>
          </p:nvCxnSpPr>
          <p:spPr>
            <a:xfrm flipH="1">
              <a:off x="9669923" y="1665340"/>
              <a:ext cx="319702" cy="9101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618D007-D9DF-6F2B-C797-27A4DBEFBBAF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Dynamic Time Warping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0D5C5E-C63A-416F-2B9E-900F3A17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AE620-08D9-3674-F443-7FD8BC78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1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669AAFA-F929-1F38-54B5-7A80D48A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298" y="2081463"/>
            <a:ext cx="5348651" cy="38797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96822E3-6F3B-6CD1-A1B8-1252158B9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8053" y="2141422"/>
            <a:ext cx="5102943" cy="37140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0A564-7636-7E63-6460-351C58F6AB3D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Phase Changes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32166E-99C5-A455-C02D-C6A65763866B}"/>
              </a:ext>
            </a:extLst>
          </p:cNvPr>
          <p:cNvSpPr/>
          <p:nvPr/>
        </p:nvSpPr>
        <p:spPr>
          <a:xfrm>
            <a:off x="3539289" y="764946"/>
            <a:ext cx="5113421" cy="112498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001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NBench</a:t>
            </a:r>
            <a:r>
              <a:rPr lang="en-US" sz="2000" dirty="0"/>
              <a:t> has a phase score of 62.66 whereas SPEC’17 has a phase score of 71.93</a:t>
            </a:r>
            <a:endParaRPr lang="en-US" sz="2000" b="1" u="sng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437E86C-169F-ADE3-FA53-687EF0C54AAC}"/>
              </a:ext>
            </a:extLst>
          </p:cNvPr>
          <p:cNvSpPr/>
          <p:nvPr/>
        </p:nvSpPr>
        <p:spPr>
          <a:xfrm>
            <a:off x="4581221" y="6008586"/>
            <a:ext cx="2305455" cy="408229"/>
          </a:xfrm>
          <a:prstGeom prst="wedgeRoundRectCallout">
            <a:avLst>
              <a:gd name="adj1" fmla="val -36048"/>
              <a:gd name="adj2" fmla="val -1400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In terms of time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D989-979E-1879-9673-0D21D964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6B74-9CE3-C0CC-6CD1-113EE6D4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FBC0947-2057-72EE-2E0A-92F63757C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78402"/>
              </p:ext>
            </p:extLst>
          </p:nvPr>
        </p:nvGraphicFramePr>
        <p:xfrm>
          <a:off x="881575" y="1810043"/>
          <a:ext cx="10711767" cy="409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9ABE8-B69F-4350-A4CF-11D254C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B9C5D-3690-4080-ADC4-B4DBF08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0099BB-5804-31D4-12BA-17358E2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2" name="Picture 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76F1F2FC-D53B-AD88-316D-57D212EC69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017065" y="3817699"/>
            <a:ext cx="946308" cy="946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E60872-0A60-4DE1-94E2-6A5416985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208B8D-472D-46E7-8205-1DCD7CA7B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BC3D12-95D3-412B-9C6D-841B2D83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C2423A-BB84-429D-9581-FE1BC37E4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01DAAD-EDB6-45BB-AB6B-4681B13F4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0C05E9-030A-4EFC-B9EC-C2886D25A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23F7AA-D8E9-4F28-B069-CA3EBB37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5DC3A0-42CF-480A-A679-DCFB0F373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D28FAF-46B9-4EE1-9A24-1D09C568A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C7E07AA-938C-2DDF-26A4-58D7D4A31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55958"/>
              </p:ext>
            </p:extLst>
          </p:nvPr>
        </p:nvGraphicFramePr>
        <p:xfrm>
          <a:off x="685800" y="3347129"/>
          <a:ext cx="10820400" cy="252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7751F4-FC24-EE94-D4D2-DF9D4EEEA9D9}"/>
              </a:ext>
            </a:extLst>
          </p:cNvPr>
          <p:cNvSpPr/>
          <p:nvPr/>
        </p:nvSpPr>
        <p:spPr>
          <a:xfrm>
            <a:off x="502813" y="3347130"/>
            <a:ext cx="5593187" cy="266592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6350BD-FCCE-0AA1-7DA9-BEE3BCF7C528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Desired Characteristics Benchmark Suite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06906A-1881-5C15-206B-AA2C4DC1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A6C31-84D8-5EC6-910A-EC1E0EFD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5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BC6942-F009-EEA4-DEEF-8EEAAF7175D9}"/>
              </a:ext>
            </a:extLst>
          </p:cNvPr>
          <p:cNvGrpSpPr/>
          <p:nvPr/>
        </p:nvGrpSpPr>
        <p:grpSpPr>
          <a:xfrm>
            <a:off x="1667436" y="2357717"/>
            <a:ext cx="4212541" cy="3663571"/>
            <a:chOff x="1667435" y="2357718"/>
            <a:chExt cx="4212541" cy="251908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824CFD-45CB-59E4-153E-248C0AE333E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4876800"/>
              <a:ext cx="42125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9507114-138F-1B87-3E44-DB14C6FBE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2519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55B10B-06BF-D9CF-BF7C-6634C73E2C92}"/>
              </a:ext>
            </a:extLst>
          </p:cNvPr>
          <p:cNvGrpSpPr/>
          <p:nvPr/>
        </p:nvGrpSpPr>
        <p:grpSpPr>
          <a:xfrm>
            <a:off x="2192088" y="3387644"/>
            <a:ext cx="451057" cy="387720"/>
            <a:chOff x="2096919" y="3090361"/>
            <a:chExt cx="451057" cy="38772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927E205-2683-66A4-F58E-0EB279534DAD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5D6B2-E3E5-4F6E-8386-6B407BD1E865}"/>
                </a:ext>
              </a:extLst>
            </p:cNvPr>
            <p:cNvSpPr txBox="1"/>
            <p:nvPr/>
          </p:nvSpPr>
          <p:spPr>
            <a:xfrm>
              <a:off x="2096919" y="3099556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CAF1E0-AA0A-9A68-C174-A84B33F25E0A}"/>
              </a:ext>
            </a:extLst>
          </p:cNvPr>
          <p:cNvGrpSpPr/>
          <p:nvPr/>
        </p:nvGrpSpPr>
        <p:grpSpPr>
          <a:xfrm>
            <a:off x="2676906" y="3339357"/>
            <a:ext cx="432385" cy="392305"/>
            <a:chOff x="2581737" y="3042075"/>
            <a:chExt cx="432385" cy="392305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5D9A0A5-EA4A-1354-A75E-01729DCB223D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645CAC-0213-3AA3-699F-F8E80AA51ABE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EF93C-ED16-785D-AB28-D986F8D51426}"/>
              </a:ext>
            </a:extLst>
          </p:cNvPr>
          <p:cNvGrpSpPr/>
          <p:nvPr/>
        </p:nvGrpSpPr>
        <p:grpSpPr>
          <a:xfrm>
            <a:off x="2596551" y="3770795"/>
            <a:ext cx="448651" cy="392289"/>
            <a:chOff x="2501386" y="3473512"/>
            <a:chExt cx="448652" cy="392289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AEB6EA4-72B9-C050-C846-3E6ABC846E81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DC332E-A7BB-AA31-5FB3-BDF678AB81BD}"/>
                </a:ext>
              </a:extLst>
            </p:cNvPr>
            <p:cNvSpPr txBox="1"/>
            <p:nvPr/>
          </p:nvSpPr>
          <p:spPr>
            <a:xfrm>
              <a:off x="2501386" y="3473512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6D6A35-DB26-1ABF-ABF8-9BF6AAB6700F}"/>
              </a:ext>
            </a:extLst>
          </p:cNvPr>
          <p:cNvGrpSpPr/>
          <p:nvPr/>
        </p:nvGrpSpPr>
        <p:grpSpPr>
          <a:xfrm>
            <a:off x="2621303" y="4219125"/>
            <a:ext cx="442045" cy="391983"/>
            <a:chOff x="2526135" y="3921838"/>
            <a:chExt cx="442045" cy="391982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EA82768-B084-F3E7-BD83-503C45817DAA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E9E3B-D956-FD10-1956-74CF2B6276FF}"/>
                </a:ext>
              </a:extLst>
            </p:cNvPr>
            <p:cNvSpPr txBox="1"/>
            <p:nvPr/>
          </p:nvSpPr>
          <p:spPr>
            <a:xfrm>
              <a:off x="2526135" y="3921838"/>
              <a:ext cx="396262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593B29-54AC-A7D7-3961-8E2FAE1AB187}"/>
              </a:ext>
            </a:extLst>
          </p:cNvPr>
          <p:cNvGrpSpPr/>
          <p:nvPr/>
        </p:nvGrpSpPr>
        <p:grpSpPr>
          <a:xfrm>
            <a:off x="2138139" y="3959367"/>
            <a:ext cx="443819" cy="387720"/>
            <a:chOff x="2042974" y="3662081"/>
            <a:chExt cx="443820" cy="38772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205E56E-9FD2-2783-0EDF-C9E88B56A988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698674-E394-BC98-B578-7149516078F6}"/>
                </a:ext>
              </a:extLst>
            </p:cNvPr>
            <p:cNvSpPr txBox="1"/>
            <p:nvPr/>
          </p:nvSpPr>
          <p:spPr>
            <a:xfrm>
              <a:off x="2042974" y="3662081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48D51B-898C-DF24-98DE-453E1BE87FD4}"/>
              </a:ext>
            </a:extLst>
          </p:cNvPr>
          <p:cNvGrpSpPr/>
          <p:nvPr/>
        </p:nvGrpSpPr>
        <p:grpSpPr>
          <a:xfrm>
            <a:off x="7292341" y="2357717"/>
            <a:ext cx="3916228" cy="3663571"/>
            <a:chOff x="1667435" y="2357718"/>
            <a:chExt cx="3916228" cy="366357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01697D2-C1BA-890F-43B4-18CD36814A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021288"/>
              <a:ext cx="39162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26566AA-FEBB-6BA5-044D-E2B19349E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3663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CFB2F4-66CD-7BA7-D54B-52D04633B94D}"/>
              </a:ext>
            </a:extLst>
          </p:cNvPr>
          <p:cNvGrpSpPr/>
          <p:nvPr/>
        </p:nvGrpSpPr>
        <p:grpSpPr>
          <a:xfrm>
            <a:off x="7947797" y="3458272"/>
            <a:ext cx="451058" cy="387720"/>
            <a:chOff x="2096919" y="3090361"/>
            <a:chExt cx="451057" cy="38772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05E7271-FE06-5E86-2DE9-EBC3B5DB32F2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F7C797-CC8A-924F-7151-51D6F11E02FD}"/>
                </a:ext>
              </a:extLst>
            </p:cNvPr>
            <p:cNvSpPr txBox="1"/>
            <p:nvPr/>
          </p:nvSpPr>
          <p:spPr>
            <a:xfrm>
              <a:off x="2096919" y="3099556"/>
              <a:ext cx="364201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83494D-E016-1465-BED0-F9DEB4C05149}"/>
              </a:ext>
            </a:extLst>
          </p:cNvPr>
          <p:cNvGrpSpPr/>
          <p:nvPr/>
        </p:nvGrpSpPr>
        <p:grpSpPr>
          <a:xfrm>
            <a:off x="9355602" y="3075161"/>
            <a:ext cx="432386" cy="392305"/>
            <a:chOff x="2581737" y="3042075"/>
            <a:chExt cx="432385" cy="392305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43961FCA-C671-E9B8-0ABC-E115FFB6D07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8BCC4E-9D6A-7C42-36EA-3BD89CAC33E1}"/>
                </a:ext>
              </a:extLst>
            </p:cNvPr>
            <p:cNvSpPr txBox="1"/>
            <p:nvPr/>
          </p:nvSpPr>
          <p:spPr>
            <a:xfrm>
              <a:off x="2581737" y="3042075"/>
              <a:ext cx="364201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449958-2194-F00A-49D0-4F5FEE4ABA8C}"/>
              </a:ext>
            </a:extLst>
          </p:cNvPr>
          <p:cNvGrpSpPr/>
          <p:nvPr/>
        </p:nvGrpSpPr>
        <p:grpSpPr>
          <a:xfrm>
            <a:off x="9588996" y="3756168"/>
            <a:ext cx="448652" cy="392289"/>
            <a:chOff x="2501386" y="3473512"/>
            <a:chExt cx="448652" cy="392289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7D09552-04B9-712C-857B-5CBD7407E3BB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DFC19A-139C-E713-2D8C-1D31F7DFFAA1}"/>
                </a:ext>
              </a:extLst>
            </p:cNvPr>
            <p:cNvSpPr txBox="1"/>
            <p:nvPr/>
          </p:nvSpPr>
          <p:spPr>
            <a:xfrm>
              <a:off x="2501386" y="3473512"/>
              <a:ext cx="36420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48F8F3-0A8C-4CCB-9356-458EC77D527E}"/>
              </a:ext>
            </a:extLst>
          </p:cNvPr>
          <p:cNvGrpSpPr/>
          <p:nvPr/>
        </p:nvGrpSpPr>
        <p:grpSpPr>
          <a:xfrm>
            <a:off x="10061110" y="4353840"/>
            <a:ext cx="442046" cy="391983"/>
            <a:chOff x="2526135" y="3921838"/>
            <a:chExt cx="442045" cy="391982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C07948CB-F102-5547-57E2-F2ABD9CB3CB9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8F93C2-1ABC-0D50-2EBE-E97991CEAD17}"/>
                </a:ext>
              </a:extLst>
            </p:cNvPr>
            <p:cNvSpPr txBox="1"/>
            <p:nvPr/>
          </p:nvSpPr>
          <p:spPr>
            <a:xfrm>
              <a:off x="2526135" y="3921838"/>
              <a:ext cx="364201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197017-7FB0-2D91-F4DB-D1C2CB65AF59}"/>
              </a:ext>
            </a:extLst>
          </p:cNvPr>
          <p:cNvGrpSpPr/>
          <p:nvPr/>
        </p:nvGrpSpPr>
        <p:grpSpPr>
          <a:xfrm>
            <a:off x="8610405" y="4179032"/>
            <a:ext cx="443820" cy="387720"/>
            <a:chOff x="2042974" y="3662081"/>
            <a:chExt cx="443820" cy="38772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3A8EA5E-F9B3-EF62-0FD2-46C70D655770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D7916-CB7B-5E52-4742-31942FFE065A}"/>
                </a:ext>
              </a:extLst>
            </p:cNvPr>
            <p:cNvSpPr txBox="1"/>
            <p:nvPr/>
          </p:nvSpPr>
          <p:spPr>
            <a:xfrm>
              <a:off x="2042974" y="3662081"/>
              <a:ext cx="36420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b5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F9EFE56-3281-5FF8-6D86-C9F0785D3FFE}"/>
              </a:ext>
            </a:extLst>
          </p:cNvPr>
          <p:cNvSpPr txBox="1"/>
          <p:nvPr/>
        </p:nvSpPr>
        <p:spPr>
          <a:xfrm>
            <a:off x="2635994" y="6106248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D2F45B-7FD3-4AC1-2DC9-BE0F1E6B941F}"/>
              </a:ext>
            </a:extLst>
          </p:cNvPr>
          <p:cNvSpPr txBox="1"/>
          <p:nvPr/>
        </p:nvSpPr>
        <p:spPr>
          <a:xfrm rot="16200000">
            <a:off x="271187" y="3936273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AF53E4-11D3-F8A0-908B-BDD6B9C23F63}"/>
              </a:ext>
            </a:extLst>
          </p:cNvPr>
          <p:cNvSpPr txBox="1"/>
          <p:nvPr/>
        </p:nvSpPr>
        <p:spPr>
          <a:xfrm>
            <a:off x="8042371" y="6093207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00A5A1-DD28-7C59-AC98-8FC0BA908F15}"/>
              </a:ext>
            </a:extLst>
          </p:cNvPr>
          <p:cNvSpPr txBox="1"/>
          <p:nvPr/>
        </p:nvSpPr>
        <p:spPr>
          <a:xfrm rot="16200000">
            <a:off x="5842830" y="3862205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257A71-AFF1-C7BF-055F-ABDEB93F5BC9}"/>
              </a:ext>
            </a:extLst>
          </p:cNvPr>
          <p:cNvGrpSpPr/>
          <p:nvPr/>
        </p:nvGrpSpPr>
        <p:grpSpPr>
          <a:xfrm>
            <a:off x="3283547" y="1223403"/>
            <a:ext cx="5389888" cy="2003339"/>
            <a:chOff x="3283547" y="1223402"/>
            <a:chExt cx="5389888" cy="200333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604776-7673-563F-A7EA-37EB9B7DF825}"/>
                </a:ext>
              </a:extLst>
            </p:cNvPr>
            <p:cNvSpPr/>
            <p:nvPr/>
          </p:nvSpPr>
          <p:spPr>
            <a:xfrm>
              <a:off x="4606105" y="1223402"/>
              <a:ext cx="2686233" cy="12376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Suite B has more “coverage” than suite W.</a:t>
              </a:r>
              <a:endParaRPr lang="en-US" sz="2000" b="1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DAE9CAD-5CBB-4FC4-F37B-05741C306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3547" y="2058650"/>
              <a:ext cx="1365726" cy="1168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3F93C1B-563A-7F25-AD88-C0D304A2CABA}"/>
                </a:ext>
              </a:extLst>
            </p:cNvPr>
            <p:cNvCxnSpPr>
              <a:cxnSpLocks/>
            </p:cNvCxnSpPr>
            <p:nvPr/>
          </p:nvCxnSpPr>
          <p:spPr>
            <a:xfrm>
              <a:off x="7004093" y="2028560"/>
              <a:ext cx="1669342" cy="6786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DCE7B5-593D-BB1A-A80A-A2964A22812B}"/>
              </a:ext>
            </a:extLst>
          </p:cNvPr>
          <p:cNvGrpSpPr/>
          <p:nvPr/>
        </p:nvGrpSpPr>
        <p:grpSpPr>
          <a:xfrm>
            <a:off x="1959052" y="4869164"/>
            <a:ext cx="1159547" cy="1108211"/>
            <a:chOff x="1959051" y="4869160"/>
            <a:chExt cx="1159547" cy="110821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3CF1EAE-58A2-8823-FE94-C18E55969355}"/>
                </a:ext>
              </a:extLst>
            </p:cNvPr>
            <p:cNvGrpSpPr/>
            <p:nvPr/>
          </p:nvGrpSpPr>
          <p:grpSpPr>
            <a:xfrm>
              <a:off x="2164667" y="4869160"/>
              <a:ext cx="923431" cy="319144"/>
              <a:chOff x="2164667" y="4869160"/>
              <a:chExt cx="896411" cy="31914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147FA69-E805-6A9D-B2B0-996D7DB0E116}"/>
                  </a:ext>
                </a:extLst>
              </p:cNvPr>
              <p:cNvCxnSpPr/>
              <p:nvPr/>
            </p:nvCxnSpPr>
            <p:spPr>
              <a:xfrm>
                <a:off x="2164667" y="4869160"/>
                <a:ext cx="0" cy="319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D45FE99E-A9DA-D32E-7EDF-6D6BC5C4CF84}"/>
                  </a:ext>
                </a:extLst>
              </p:cNvPr>
              <p:cNvCxnSpPr/>
              <p:nvPr/>
            </p:nvCxnSpPr>
            <p:spPr>
              <a:xfrm>
                <a:off x="3061078" y="4869160"/>
                <a:ext cx="0" cy="319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BF8F5BE-4CC5-E3AE-D237-FCAB568451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667" y="5013176"/>
                <a:ext cx="896411" cy="72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9E15DB-CC5E-F43F-D39F-FC0B32686882}"/>
                </a:ext>
              </a:extLst>
            </p:cNvPr>
            <p:cNvSpPr txBox="1"/>
            <p:nvPr/>
          </p:nvSpPr>
          <p:spPr>
            <a:xfrm>
              <a:off x="1959051" y="5269484"/>
              <a:ext cx="1159547" cy="70788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Low</a:t>
              </a:r>
            </a:p>
            <a:p>
              <a:pPr algn="ctr"/>
              <a:r>
                <a:rPr lang="en-US" sz="2000" dirty="0"/>
                <a:t>variance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09238A-41F3-9B64-21F8-84564867C660}"/>
              </a:ext>
            </a:extLst>
          </p:cNvPr>
          <p:cNvGrpSpPr/>
          <p:nvPr/>
        </p:nvGrpSpPr>
        <p:grpSpPr>
          <a:xfrm>
            <a:off x="8021461" y="5101504"/>
            <a:ext cx="2484071" cy="808589"/>
            <a:chOff x="8021459" y="5101498"/>
            <a:chExt cx="2484071" cy="80858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05FB059-FC8F-6794-6478-566166D6F54C}"/>
                </a:ext>
              </a:extLst>
            </p:cNvPr>
            <p:cNvGrpSpPr/>
            <p:nvPr/>
          </p:nvGrpSpPr>
          <p:grpSpPr>
            <a:xfrm>
              <a:off x="8042370" y="5101498"/>
              <a:ext cx="2442251" cy="319144"/>
              <a:chOff x="2164667" y="4869160"/>
              <a:chExt cx="896411" cy="319144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2BBA74E-450F-A80F-BD68-6B599095D77A}"/>
                  </a:ext>
                </a:extLst>
              </p:cNvPr>
              <p:cNvCxnSpPr/>
              <p:nvPr/>
            </p:nvCxnSpPr>
            <p:spPr>
              <a:xfrm>
                <a:off x="2164667" y="4869160"/>
                <a:ext cx="0" cy="319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9A2924D8-6273-BE96-B565-0025DF9B90C1}"/>
                  </a:ext>
                </a:extLst>
              </p:cNvPr>
              <p:cNvCxnSpPr/>
              <p:nvPr/>
            </p:nvCxnSpPr>
            <p:spPr>
              <a:xfrm>
                <a:off x="3061078" y="4869160"/>
                <a:ext cx="0" cy="3191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5C78ABD-DF78-A34A-A077-4D6F14AF6E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4667" y="5013176"/>
                <a:ext cx="896411" cy="72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771D1D7-4F4F-CEB4-55E9-066AD1E171B9}"/>
                </a:ext>
              </a:extLst>
            </p:cNvPr>
            <p:cNvSpPr txBox="1"/>
            <p:nvPr/>
          </p:nvSpPr>
          <p:spPr>
            <a:xfrm>
              <a:off x="8021459" y="5509976"/>
              <a:ext cx="2484071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High variance</a:t>
              </a: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EA2C1215-5A8A-E291-3D0B-BC21750AAAC7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Coverage Intuition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A9CEB9-B19F-2683-E3C0-A530E947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3D6CA33-0324-3EB5-6184-8A450766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1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3BC6942-F009-EEA4-DEEF-8EEAAF7175D9}"/>
              </a:ext>
            </a:extLst>
          </p:cNvPr>
          <p:cNvGrpSpPr/>
          <p:nvPr/>
        </p:nvGrpSpPr>
        <p:grpSpPr>
          <a:xfrm>
            <a:off x="1667436" y="2357720"/>
            <a:ext cx="4284549" cy="3711241"/>
            <a:chOff x="1667435" y="2357718"/>
            <a:chExt cx="4284549" cy="371124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2824CFD-45CB-59E4-153E-248C0AE333E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021288"/>
              <a:ext cx="4284549" cy="476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9507114-138F-1B87-3E44-DB14C6FBE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3663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855B10B-06BF-D9CF-BF7C-6634C73E2C92}"/>
              </a:ext>
            </a:extLst>
          </p:cNvPr>
          <p:cNvGrpSpPr/>
          <p:nvPr/>
        </p:nvGrpSpPr>
        <p:grpSpPr>
          <a:xfrm>
            <a:off x="2096920" y="3090359"/>
            <a:ext cx="451057" cy="387720"/>
            <a:chOff x="2096919" y="3090361"/>
            <a:chExt cx="451057" cy="38772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927E205-2683-66A4-F58E-0EB279534DAD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35D6B2-E3E5-4F6E-8386-6B407BD1E865}"/>
                </a:ext>
              </a:extLst>
            </p:cNvPr>
            <p:cNvSpPr txBox="1"/>
            <p:nvPr/>
          </p:nvSpPr>
          <p:spPr>
            <a:xfrm>
              <a:off x="2096919" y="3099556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CAF1E0-AA0A-9A68-C174-A84B33F25E0A}"/>
              </a:ext>
            </a:extLst>
          </p:cNvPr>
          <p:cNvGrpSpPr/>
          <p:nvPr/>
        </p:nvGrpSpPr>
        <p:grpSpPr>
          <a:xfrm>
            <a:off x="4235503" y="2965023"/>
            <a:ext cx="432385" cy="392305"/>
            <a:chOff x="2581737" y="3042075"/>
            <a:chExt cx="432385" cy="392305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E5D9A0A5-EA4A-1354-A75E-01729DCB223D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645CAC-0213-3AA3-699F-F8E80AA51ABE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1EF93C-ED16-785D-AB28-D986F8D51426}"/>
              </a:ext>
            </a:extLst>
          </p:cNvPr>
          <p:cNvGrpSpPr/>
          <p:nvPr/>
        </p:nvGrpSpPr>
        <p:grpSpPr>
          <a:xfrm>
            <a:off x="4198035" y="3432359"/>
            <a:ext cx="448651" cy="392289"/>
            <a:chOff x="2501386" y="3473512"/>
            <a:chExt cx="448652" cy="392289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BAEB6EA4-72B9-C050-C846-3E6ABC846E81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DC332E-A7BB-AA31-5FB3-BDF678AB81BD}"/>
                </a:ext>
              </a:extLst>
            </p:cNvPr>
            <p:cNvSpPr txBox="1"/>
            <p:nvPr/>
          </p:nvSpPr>
          <p:spPr>
            <a:xfrm>
              <a:off x="2501386" y="3473512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6D6A35-DB26-1ABF-ABF8-9BF6AAB6700F}"/>
              </a:ext>
            </a:extLst>
          </p:cNvPr>
          <p:cNvGrpSpPr/>
          <p:nvPr/>
        </p:nvGrpSpPr>
        <p:grpSpPr>
          <a:xfrm>
            <a:off x="2099240" y="4154736"/>
            <a:ext cx="442045" cy="391983"/>
            <a:chOff x="2526135" y="3921838"/>
            <a:chExt cx="442045" cy="391982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4EA82768-B084-F3E7-BD83-503C45817DAA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E9E3B-D956-FD10-1956-74CF2B6276FF}"/>
                </a:ext>
              </a:extLst>
            </p:cNvPr>
            <p:cNvSpPr txBox="1"/>
            <p:nvPr/>
          </p:nvSpPr>
          <p:spPr>
            <a:xfrm>
              <a:off x="2526135" y="3921838"/>
              <a:ext cx="396262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593B29-54AC-A7D7-3961-8E2FAE1AB187}"/>
              </a:ext>
            </a:extLst>
          </p:cNvPr>
          <p:cNvGrpSpPr/>
          <p:nvPr/>
        </p:nvGrpSpPr>
        <p:grpSpPr>
          <a:xfrm>
            <a:off x="2042971" y="3662081"/>
            <a:ext cx="443819" cy="387720"/>
            <a:chOff x="2042974" y="3662081"/>
            <a:chExt cx="443820" cy="387720"/>
          </a:xfrm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F205E56E-9FD2-2783-0EDF-C9E88B56A988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698674-E394-BC98-B578-7149516078F6}"/>
                </a:ext>
              </a:extLst>
            </p:cNvPr>
            <p:cNvSpPr txBox="1"/>
            <p:nvPr/>
          </p:nvSpPr>
          <p:spPr>
            <a:xfrm>
              <a:off x="2042974" y="3662081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48D51B-898C-DF24-98DE-453E1BE87FD4}"/>
              </a:ext>
            </a:extLst>
          </p:cNvPr>
          <p:cNvGrpSpPr/>
          <p:nvPr/>
        </p:nvGrpSpPr>
        <p:grpSpPr>
          <a:xfrm>
            <a:off x="7292341" y="2357717"/>
            <a:ext cx="4204260" cy="3663571"/>
            <a:chOff x="1667435" y="2357718"/>
            <a:chExt cx="4204260" cy="366357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01697D2-C1BA-890F-43B4-18CD36814A0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021288"/>
              <a:ext cx="42042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26566AA-FEBB-6BA5-044D-E2B19349E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3663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CFB2F4-66CD-7BA7-D54B-52D04633B94D}"/>
              </a:ext>
            </a:extLst>
          </p:cNvPr>
          <p:cNvGrpSpPr/>
          <p:nvPr/>
        </p:nvGrpSpPr>
        <p:grpSpPr>
          <a:xfrm>
            <a:off x="7721825" y="3090359"/>
            <a:ext cx="451058" cy="387720"/>
            <a:chOff x="2096919" y="3090361"/>
            <a:chExt cx="451057" cy="38772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D05E7271-FE06-5E86-2DE9-EBC3B5DB32F2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0F7C797-CC8A-924F-7151-51D6F11E02FD}"/>
                </a:ext>
              </a:extLst>
            </p:cNvPr>
            <p:cNvSpPr txBox="1"/>
            <p:nvPr/>
          </p:nvSpPr>
          <p:spPr>
            <a:xfrm>
              <a:off x="2096919" y="3099556"/>
              <a:ext cx="364201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b1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83494D-E016-1465-BED0-F9DEB4C05149}"/>
              </a:ext>
            </a:extLst>
          </p:cNvPr>
          <p:cNvGrpSpPr/>
          <p:nvPr/>
        </p:nvGrpSpPr>
        <p:grpSpPr>
          <a:xfrm>
            <a:off x="9129632" y="2707248"/>
            <a:ext cx="432386" cy="392305"/>
            <a:chOff x="2581737" y="3042075"/>
            <a:chExt cx="432385" cy="392305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43961FCA-C671-E9B8-0ABC-E115FFB6D07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8BCC4E-9D6A-7C42-36EA-3BD89CAC33E1}"/>
                </a:ext>
              </a:extLst>
            </p:cNvPr>
            <p:cNvSpPr txBox="1"/>
            <p:nvPr/>
          </p:nvSpPr>
          <p:spPr>
            <a:xfrm>
              <a:off x="2581737" y="3042075"/>
              <a:ext cx="364201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6449958-2194-F00A-49D0-4F5FEE4ABA8C}"/>
              </a:ext>
            </a:extLst>
          </p:cNvPr>
          <p:cNvGrpSpPr/>
          <p:nvPr/>
        </p:nvGrpSpPr>
        <p:grpSpPr>
          <a:xfrm>
            <a:off x="9363025" y="3388255"/>
            <a:ext cx="448652" cy="392289"/>
            <a:chOff x="2501386" y="3473512"/>
            <a:chExt cx="448652" cy="392289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C7D09552-04B9-712C-857B-5CBD7407E3BB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2DFC19A-139C-E713-2D8C-1D31F7DFFAA1}"/>
                </a:ext>
              </a:extLst>
            </p:cNvPr>
            <p:cNvSpPr txBox="1"/>
            <p:nvPr/>
          </p:nvSpPr>
          <p:spPr>
            <a:xfrm>
              <a:off x="2501386" y="3473512"/>
              <a:ext cx="36420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48F8F3-0A8C-4CCB-9356-458EC77D527E}"/>
              </a:ext>
            </a:extLst>
          </p:cNvPr>
          <p:cNvGrpSpPr/>
          <p:nvPr/>
        </p:nvGrpSpPr>
        <p:grpSpPr>
          <a:xfrm>
            <a:off x="9835138" y="3985928"/>
            <a:ext cx="442046" cy="391983"/>
            <a:chOff x="2526135" y="3921838"/>
            <a:chExt cx="442045" cy="391982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C07948CB-F102-5547-57E2-F2ABD9CB3CB9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8F93C2-1ABC-0D50-2EBE-E97991CEAD17}"/>
                </a:ext>
              </a:extLst>
            </p:cNvPr>
            <p:cNvSpPr txBox="1"/>
            <p:nvPr/>
          </p:nvSpPr>
          <p:spPr>
            <a:xfrm>
              <a:off x="2526135" y="3921838"/>
              <a:ext cx="364201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b4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197017-7FB0-2D91-F4DB-D1C2CB65AF59}"/>
              </a:ext>
            </a:extLst>
          </p:cNvPr>
          <p:cNvGrpSpPr/>
          <p:nvPr/>
        </p:nvGrpSpPr>
        <p:grpSpPr>
          <a:xfrm>
            <a:off x="8384435" y="3811119"/>
            <a:ext cx="443820" cy="387720"/>
            <a:chOff x="2042974" y="3662081"/>
            <a:chExt cx="443820" cy="387720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03A8EA5E-F9B3-EF62-0FD2-46C70D655770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6D7916-CB7B-5E52-4742-31942FFE065A}"/>
                </a:ext>
              </a:extLst>
            </p:cNvPr>
            <p:cNvSpPr txBox="1"/>
            <p:nvPr/>
          </p:nvSpPr>
          <p:spPr>
            <a:xfrm>
              <a:off x="2042974" y="3662081"/>
              <a:ext cx="36420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b5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F9EFE56-3281-5FF8-6D86-C9F0785D3FFE}"/>
              </a:ext>
            </a:extLst>
          </p:cNvPr>
          <p:cNvSpPr txBox="1"/>
          <p:nvPr/>
        </p:nvSpPr>
        <p:spPr>
          <a:xfrm>
            <a:off x="2606325" y="6096320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D2F45B-7FD3-4AC1-2DC9-BE0F1E6B941F}"/>
              </a:ext>
            </a:extLst>
          </p:cNvPr>
          <p:cNvSpPr txBox="1"/>
          <p:nvPr/>
        </p:nvSpPr>
        <p:spPr>
          <a:xfrm rot="16200000">
            <a:off x="240127" y="3939562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AF53E4-11D3-F8A0-908B-BDD6B9C23F63}"/>
              </a:ext>
            </a:extLst>
          </p:cNvPr>
          <p:cNvSpPr txBox="1"/>
          <p:nvPr/>
        </p:nvSpPr>
        <p:spPr>
          <a:xfrm>
            <a:off x="8236815" y="6062616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00A5A1-DD28-7C59-AC98-8FC0BA908F15}"/>
              </a:ext>
            </a:extLst>
          </p:cNvPr>
          <p:cNvSpPr txBox="1"/>
          <p:nvPr/>
        </p:nvSpPr>
        <p:spPr>
          <a:xfrm rot="16200000">
            <a:off x="5913217" y="3950697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D43C29-705A-BB12-D395-2C196538B205}"/>
              </a:ext>
            </a:extLst>
          </p:cNvPr>
          <p:cNvGrpSpPr/>
          <p:nvPr/>
        </p:nvGrpSpPr>
        <p:grpSpPr>
          <a:xfrm>
            <a:off x="3283547" y="1223403"/>
            <a:ext cx="5389888" cy="2003339"/>
            <a:chOff x="3283547" y="1223402"/>
            <a:chExt cx="5389888" cy="200333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3604776-7673-563F-A7EA-37EB9B7DF825}"/>
                </a:ext>
              </a:extLst>
            </p:cNvPr>
            <p:cNvSpPr/>
            <p:nvPr/>
          </p:nvSpPr>
          <p:spPr>
            <a:xfrm>
              <a:off x="4606105" y="1223402"/>
              <a:ext cx="2570013" cy="12376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Suite B is </a:t>
              </a:r>
              <a:r>
                <a:rPr lang="en-US" sz="2000" b="1" u="sng" dirty="0"/>
                <a:t>more</a:t>
              </a:r>
              <a:r>
                <a:rPr lang="en-US" sz="2000" dirty="0"/>
                <a:t> “spread” out than suite W.</a:t>
              </a:r>
              <a:endParaRPr lang="en-US" sz="2000" b="1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DAE9CAD-5CBB-4FC4-F37B-05741C306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3547" y="2058650"/>
              <a:ext cx="1365726" cy="1168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3F93C1B-563A-7F25-AD88-C0D304A2CABA}"/>
                </a:ext>
              </a:extLst>
            </p:cNvPr>
            <p:cNvCxnSpPr>
              <a:cxnSpLocks/>
            </p:cNvCxnSpPr>
            <p:nvPr/>
          </p:nvCxnSpPr>
          <p:spPr>
            <a:xfrm>
              <a:off x="7004093" y="2028560"/>
              <a:ext cx="1669342" cy="6786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7E5F55A-EA2D-C3B4-9D37-F07BE07DE8DD}"/>
              </a:ext>
            </a:extLst>
          </p:cNvPr>
          <p:cNvGrpSpPr/>
          <p:nvPr/>
        </p:nvGrpSpPr>
        <p:grpSpPr>
          <a:xfrm>
            <a:off x="2213092" y="4973304"/>
            <a:ext cx="3072304" cy="1020116"/>
            <a:chOff x="2213092" y="4973305"/>
            <a:chExt cx="3072304" cy="1020117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9AA20F-8A3C-2A89-9D20-4ABC45C73DEB}"/>
                </a:ext>
              </a:extLst>
            </p:cNvPr>
            <p:cNvSpPr/>
            <p:nvPr/>
          </p:nvSpPr>
          <p:spPr>
            <a:xfrm>
              <a:off x="2213092" y="4973305"/>
              <a:ext cx="3072304" cy="572000"/>
            </a:xfrm>
            <a:custGeom>
              <a:avLst/>
              <a:gdLst>
                <a:gd name="connsiteX0" fmla="*/ 0 w 3714750"/>
                <a:gd name="connsiteY0" fmla="*/ 552671 h 571721"/>
                <a:gd name="connsiteX1" fmla="*/ 247650 w 3714750"/>
                <a:gd name="connsiteY1" fmla="*/ 221 h 571721"/>
                <a:gd name="connsiteX2" fmla="*/ 647700 w 3714750"/>
                <a:gd name="connsiteY2" fmla="*/ 485996 h 571721"/>
                <a:gd name="connsiteX3" fmla="*/ 2371725 w 3714750"/>
                <a:gd name="connsiteY3" fmla="*/ 524096 h 571721"/>
                <a:gd name="connsiteX4" fmla="*/ 3190875 w 3714750"/>
                <a:gd name="connsiteY4" fmla="*/ 152621 h 571721"/>
                <a:gd name="connsiteX5" fmla="*/ 3714750 w 3714750"/>
                <a:gd name="connsiteY5" fmla="*/ 571721 h 571721"/>
                <a:gd name="connsiteX6" fmla="*/ 3714750 w 3714750"/>
                <a:gd name="connsiteY6" fmla="*/ 571721 h 571721"/>
                <a:gd name="connsiteX0" fmla="*/ 0 w 3714750"/>
                <a:gd name="connsiteY0" fmla="*/ 552961 h 572011"/>
                <a:gd name="connsiteX1" fmla="*/ 247650 w 3714750"/>
                <a:gd name="connsiteY1" fmla="*/ 511 h 572011"/>
                <a:gd name="connsiteX2" fmla="*/ 655378 w 3714750"/>
                <a:gd name="connsiteY2" fmla="*/ 454536 h 572011"/>
                <a:gd name="connsiteX3" fmla="*/ 2371725 w 3714750"/>
                <a:gd name="connsiteY3" fmla="*/ 524386 h 572011"/>
                <a:gd name="connsiteX4" fmla="*/ 3190875 w 3714750"/>
                <a:gd name="connsiteY4" fmla="*/ 152911 h 572011"/>
                <a:gd name="connsiteX5" fmla="*/ 3714750 w 3714750"/>
                <a:gd name="connsiteY5" fmla="*/ 572011 h 572011"/>
                <a:gd name="connsiteX6" fmla="*/ 3714750 w 3714750"/>
                <a:gd name="connsiteY6" fmla="*/ 572011 h 572011"/>
                <a:gd name="connsiteX0" fmla="*/ 0 w 3714750"/>
                <a:gd name="connsiteY0" fmla="*/ 552950 h 572000"/>
                <a:gd name="connsiteX1" fmla="*/ 247650 w 3714750"/>
                <a:gd name="connsiteY1" fmla="*/ 500 h 572000"/>
                <a:gd name="connsiteX2" fmla="*/ 655378 w 3714750"/>
                <a:gd name="connsiteY2" fmla="*/ 454525 h 572000"/>
                <a:gd name="connsiteX3" fmla="*/ 2379403 w 3714750"/>
                <a:gd name="connsiteY3" fmla="*/ 467225 h 572000"/>
                <a:gd name="connsiteX4" fmla="*/ 3190875 w 3714750"/>
                <a:gd name="connsiteY4" fmla="*/ 152900 h 572000"/>
                <a:gd name="connsiteX5" fmla="*/ 3714750 w 3714750"/>
                <a:gd name="connsiteY5" fmla="*/ 572000 h 572000"/>
                <a:gd name="connsiteX6" fmla="*/ 3714750 w 3714750"/>
                <a:gd name="connsiteY6" fmla="*/ 572000 h 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4750" h="572000">
                  <a:moveTo>
                    <a:pt x="0" y="552950"/>
                  </a:moveTo>
                  <a:cubicBezTo>
                    <a:pt x="69850" y="282281"/>
                    <a:pt x="138420" y="16904"/>
                    <a:pt x="247650" y="500"/>
                  </a:cubicBezTo>
                  <a:cubicBezTo>
                    <a:pt x="356880" y="-15904"/>
                    <a:pt x="300086" y="376738"/>
                    <a:pt x="655378" y="454525"/>
                  </a:cubicBezTo>
                  <a:cubicBezTo>
                    <a:pt x="1010670" y="532312"/>
                    <a:pt x="1956820" y="517496"/>
                    <a:pt x="2379403" y="467225"/>
                  </a:cubicBezTo>
                  <a:cubicBezTo>
                    <a:pt x="2801986" y="416954"/>
                    <a:pt x="2968317" y="135437"/>
                    <a:pt x="3190875" y="152900"/>
                  </a:cubicBezTo>
                  <a:cubicBezTo>
                    <a:pt x="3413433" y="170363"/>
                    <a:pt x="3714750" y="572000"/>
                    <a:pt x="3714750" y="572000"/>
                  </a:cubicBezTo>
                  <a:lnTo>
                    <a:pt x="3714750" y="572000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7A7877D-0D58-BA77-09AF-05A919E6030E}"/>
                </a:ext>
              </a:extLst>
            </p:cNvPr>
            <p:cNvSpPr txBox="1"/>
            <p:nvPr/>
          </p:nvSpPr>
          <p:spPr>
            <a:xfrm>
              <a:off x="2494047" y="5593311"/>
              <a:ext cx="2484071" cy="40011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Skewed distribution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35E6B0-5F59-9DCC-52F5-91367F954701}"/>
              </a:ext>
            </a:extLst>
          </p:cNvPr>
          <p:cNvGrpSpPr/>
          <p:nvPr/>
        </p:nvGrpSpPr>
        <p:grpSpPr>
          <a:xfrm>
            <a:off x="8172881" y="5080357"/>
            <a:ext cx="2630771" cy="870847"/>
            <a:chOff x="8172881" y="5080353"/>
            <a:chExt cx="2630770" cy="870846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201F48B-CC6B-966C-34F0-B9510C54FEF6}"/>
                </a:ext>
              </a:extLst>
            </p:cNvPr>
            <p:cNvSpPr/>
            <p:nvPr/>
          </p:nvSpPr>
          <p:spPr>
            <a:xfrm rot="186228">
              <a:off x="8184276" y="5080353"/>
              <a:ext cx="2619375" cy="491856"/>
            </a:xfrm>
            <a:custGeom>
              <a:avLst/>
              <a:gdLst>
                <a:gd name="connsiteX0" fmla="*/ 0 w 2619375"/>
                <a:gd name="connsiteY0" fmla="*/ 475883 h 475883"/>
                <a:gd name="connsiteX1" fmla="*/ 428625 w 2619375"/>
                <a:gd name="connsiteY1" fmla="*/ 56783 h 475883"/>
                <a:gd name="connsiteX2" fmla="*/ 1924050 w 2619375"/>
                <a:gd name="connsiteY2" fmla="*/ 37733 h 475883"/>
                <a:gd name="connsiteX3" fmla="*/ 2619375 w 2619375"/>
                <a:gd name="connsiteY3" fmla="*/ 371108 h 475883"/>
                <a:gd name="connsiteX4" fmla="*/ 2619375 w 2619375"/>
                <a:gd name="connsiteY4" fmla="*/ 371108 h 475883"/>
                <a:gd name="connsiteX0" fmla="*/ 0 w 2619375"/>
                <a:gd name="connsiteY0" fmla="*/ 527973 h 527973"/>
                <a:gd name="connsiteX1" fmla="*/ 428625 w 2619375"/>
                <a:gd name="connsiteY1" fmla="*/ 108873 h 527973"/>
                <a:gd name="connsiteX2" fmla="*/ 2034744 w 2619375"/>
                <a:gd name="connsiteY2" fmla="*/ 20227 h 527973"/>
                <a:gd name="connsiteX3" fmla="*/ 2619375 w 2619375"/>
                <a:gd name="connsiteY3" fmla="*/ 423198 h 527973"/>
                <a:gd name="connsiteX4" fmla="*/ 2619375 w 2619375"/>
                <a:gd name="connsiteY4" fmla="*/ 423198 h 527973"/>
                <a:gd name="connsiteX0" fmla="*/ 0 w 2619375"/>
                <a:gd name="connsiteY0" fmla="*/ 519081 h 519081"/>
                <a:gd name="connsiteX1" fmla="*/ 501123 w 2619375"/>
                <a:gd name="connsiteY1" fmla="*/ 146925 h 519081"/>
                <a:gd name="connsiteX2" fmla="*/ 2034744 w 2619375"/>
                <a:gd name="connsiteY2" fmla="*/ 11335 h 519081"/>
                <a:gd name="connsiteX3" fmla="*/ 2619375 w 2619375"/>
                <a:gd name="connsiteY3" fmla="*/ 414306 h 519081"/>
                <a:gd name="connsiteX4" fmla="*/ 2619375 w 2619375"/>
                <a:gd name="connsiteY4" fmla="*/ 414306 h 519081"/>
                <a:gd name="connsiteX0" fmla="*/ 0 w 2619375"/>
                <a:gd name="connsiteY0" fmla="*/ 529436 h 529436"/>
                <a:gd name="connsiteX1" fmla="*/ 501123 w 2619375"/>
                <a:gd name="connsiteY1" fmla="*/ 157280 h 529436"/>
                <a:gd name="connsiteX2" fmla="*/ 1652583 w 2619375"/>
                <a:gd name="connsiteY2" fmla="*/ 10616 h 529436"/>
                <a:gd name="connsiteX3" fmla="*/ 2619375 w 2619375"/>
                <a:gd name="connsiteY3" fmla="*/ 424661 h 529436"/>
                <a:gd name="connsiteX4" fmla="*/ 2619375 w 2619375"/>
                <a:gd name="connsiteY4" fmla="*/ 424661 h 529436"/>
                <a:gd name="connsiteX0" fmla="*/ 0 w 2619375"/>
                <a:gd name="connsiteY0" fmla="*/ 524850 h 524850"/>
                <a:gd name="connsiteX1" fmla="*/ 501123 w 2619375"/>
                <a:gd name="connsiteY1" fmla="*/ 152694 h 524850"/>
                <a:gd name="connsiteX2" fmla="*/ 1652583 w 2619375"/>
                <a:gd name="connsiteY2" fmla="*/ 6030 h 524850"/>
                <a:gd name="connsiteX3" fmla="*/ 2619375 w 2619375"/>
                <a:gd name="connsiteY3" fmla="*/ 420075 h 524850"/>
                <a:gd name="connsiteX4" fmla="*/ 2619375 w 2619375"/>
                <a:gd name="connsiteY4" fmla="*/ 420075 h 524850"/>
                <a:gd name="connsiteX0" fmla="*/ 0 w 2619375"/>
                <a:gd name="connsiteY0" fmla="*/ 518935 h 518935"/>
                <a:gd name="connsiteX1" fmla="*/ 501123 w 2619375"/>
                <a:gd name="connsiteY1" fmla="*/ 146779 h 518935"/>
                <a:gd name="connsiteX2" fmla="*/ 1652583 w 2619375"/>
                <a:gd name="connsiteY2" fmla="*/ 115 h 518935"/>
                <a:gd name="connsiteX3" fmla="*/ 2619375 w 2619375"/>
                <a:gd name="connsiteY3" fmla="*/ 414160 h 518935"/>
                <a:gd name="connsiteX4" fmla="*/ 2619375 w 2619375"/>
                <a:gd name="connsiteY4" fmla="*/ 414160 h 518935"/>
                <a:gd name="connsiteX0" fmla="*/ 0 w 2619375"/>
                <a:gd name="connsiteY0" fmla="*/ 531150 h 531150"/>
                <a:gd name="connsiteX1" fmla="*/ 415664 w 2619375"/>
                <a:gd name="connsiteY1" fmla="*/ 146670 h 531150"/>
                <a:gd name="connsiteX2" fmla="*/ 1652583 w 2619375"/>
                <a:gd name="connsiteY2" fmla="*/ 12330 h 531150"/>
                <a:gd name="connsiteX3" fmla="*/ 2619375 w 2619375"/>
                <a:gd name="connsiteY3" fmla="*/ 426375 h 531150"/>
                <a:gd name="connsiteX4" fmla="*/ 2619375 w 2619375"/>
                <a:gd name="connsiteY4" fmla="*/ 426375 h 531150"/>
                <a:gd name="connsiteX0" fmla="*/ 0 w 2619375"/>
                <a:gd name="connsiteY0" fmla="*/ 491856 h 491856"/>
                <a:gd name="connsiteX1" fmla="*/ 415664 w 2619375"/>
                <a:gd name="connsiteY1" fmla="*/ 107376 h 491856"/>
                <a:gd name="connsiteX2" fmla="*/ 1943236 w 2619375"/>
                <a:gd name="connsiteY2" fmla="*/ 16629 h 491856"/>
                <a:gd name="connsiteX3" fmla="*/ 2619375 w 2619375"/>
                <a:gd name="connsiteY3" fmla="*/ 387081 h 491856"/>
                <a:gd name="connsiteX4" fmla="*/ 2619375 w 2619375"/>
                <a:gd name="connsiteY4" fmla="*/ 387081 h 49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375" h="491856">
                  <a:moveTo>
                    <a:pt x="0" y="491856"/>
                  </a:moveTo>
                  <a:cubicBezTo>
                    <a:pt x="53975" y="318818"/>
                    <a:pt x="91791" y="186581"/>
                    <a:pt x="415664" y="107376"/>
                  </a:cubicBezTo>
                  <a:cubicBezTo>
                    <a:pt x="739537" y="28172"/>
                    <a:pt x="1575951" y="-29989"/>
                    <a:pt x="1943236" y="16629"/>
                  </a:cubicBezTo>
                  <a:cubicBezTo>
                    <a:pt x="2310521" y="63247"/>
                    <a:pt x="2619375" y="387081"/>
                    <a:pt x="2619375" y="387081"/>
                  </a:cubicBezTo>
                  <a:lnTo>
                    <a:pt x="2619375" y="387081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AFEC30-E025-12C1-A52E-A32393EDF640}"/>
                </a:ext>
              </a:extLst>
            </p:cNvPr>
            <p:cNvSpPr txBox="1"/>
            <p:nvPr/>
          </p:nvSpPr>
          <p:spPr>
            <a:xfrm>
              <a:off x="8172881" y="5551089"/>
              <a:ext cx="2484071" cy="4001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Uniform distribution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A4A61F-782D-616B-221D-E30C72039D78}"/>
              </a:ext>
            </a:extLst>
          </p:cNvPr>
          <p:cNvGrpSpPr/>
          <p:nvPr/>
        </p:nvGrpSpPr>
        <p:grpSpPr>
          <a:xfrm>
            <a:off x="2707125" y="4726452"/>
            <a:ext cx="7730758" cy="563031"/>
            <a:chOff x="2707125" y="4726447"/>
            <a:chExt cx="7730758" cy="5630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C3229AB-C1D4-2CFF-0D6E-6EDD7243CF98}"/>
                </a:ext>
              </a:extLst>
            </p:cNvPr>
            <p:cNvSpPr txBox="1"/>
            <p:nvPr/>
          </p:nvSpPr>
          <p:spPr>
            <a:xfrm>
              <a:off x="8747740" y="4726447"/>
              <a:ext cx="16901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KS-Score [0,.5]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D7A75EB-6D90-6E72-940A-BBBD5B031857}"/>
                </a:ext>
              </a:extLst>
            </p:cNvPr>
            <p:cNvSpPr txBox="1"/>
            <p:nvPr/>
          </p:nvSpPr>
          <p:spPr>
            <a:xfrm>
              <a:off x="2707125" y="4889368"/>
              <a:ext cx="146732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KS-Score &gt;.5</a:t>
              </a: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5F0E4529-9EFA-E77C-2A18-AE8184682911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Spread: Intuition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C01217-9E9E-3008-A655-2947FE5AA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60591A5-F232-D007-DF63-05C2034B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4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EA2C1215-5A8A-E291-3D0B-BC21750AAAC7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BF76ACD-0FEF-3FD2-F90D-8081C91ED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3090" y="1329077"/>
            <a:ext cx="4222583" cy="5402131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F2691DF-68E5-58A4-3F30-3A486E8577CD}"/>
              </a:ext>
            </a:extLst>
          </p:cNvPr>
          <p:cNvSpPr/>
          <p:nvPr/>
        </p:nvSpPr>
        <p:spPr>
          <a:xfrm>
            <a:off x="181584" y="1744579"/>
            <a:ext cx="2284890" cy="1143515"/>
          </a:xfrm>
          <a:prstGeom prst="wedgeRoundRectCallout">
            <a:avLst>
              <a:gd name="adj1" fmla="val 139307"/>
              <a:gd name="adj2" fmla="val 617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diversity in </a:t>
            </a:r>
            <a:r>
              <a:rPr lang="en-US" dirty="0" err="1"/>
              <a:t>Ligra</a:t>
            </a:r>
            <a:endParaRPr lang="en-US" dirty="0"/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2F793FBA-4C02-7D7D-A201-7BDEC66D4C45}"/>
              </a:ext>
            </a:extLst>
          </p:cNvPr>
          <p:cNvSpPr/>
          <p:nvPr/>
        </p:nvSpPr>
        <p:spPr>
          <a:xfrm>
            <a:off x="8527489" y="1172821"/>
            <a:ext cx="2878447" cy="1143515"/>
          </a:xfrm>
          <a:prstGeom prst="wedgeRoundRectCallout">
            <a:avLst>
              <a:gd name="adj1" fmla="val -140233"/>
              <a:gd name="adj2" fmla="val -19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Lot of phase changes in PARSEC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BCC84502-DB10-CBE1-335B-FF81FA38B5F9}"/>
              </a:ext>
            </a:extLst>
          </p:cNvPr>
          <p:cNvSpPr/>
          <p:nvPr/>
        </p:nvSpPr>
        <p:spPr>
          <a:xfrm>
            <a:off x="9033370" y="4862505"/>
            <a:ext cx="2878447" cy="1143515"/>
          </a:xfrm>
          <a:prstGeom prst="wedgeRoundRectCallout">
            <a:avLst>
              <a:gd name="adj1" fmla="val -136053"/>
              <a:gd name="adj2" fmla="val -43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coverage in </a:t>
            </a:r>
            <a:r>
              <a:rPr lang="en-US" dirty="0" err="1"/>
              <a:t>LMBench</a:t>
            </a:r>
            <a:endParaRPr lang="en-US" dirty="0"/>
          </a:p>
        </p:txBody>
      </p:sp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F1010D22-6BE5-0817-CD94-EC518FBE1BCF}"/>
              </a:ext>
            </a:extLst>
          </p:cNvPr>
          <p:cNvSpPr/>
          <p:nvPr/>
        </p:nvSpPr>
        <p:spPr>
          <a:xfrm>
            <a:off x="9033370" y="2500305"/>
            <a:ext cx="2878447" cy="1143515"/>
          </a:xfrm>
          <a:prstGeom prst="wedgeRoundRectCallout">
            <a:avLst>
              <a:gd name="adj1" fmla="val -109302"/>
              <a:gd name="adj2" fmla="val -32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Uniform distribution in SPEC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85909B-68D6-6563-2576-E17F2330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C789A-8E36-F7F7-3EB9-D1FFAA4C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5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D7A5D-6A75-CBFA-B516-ADD99CCE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C0E80-C50C-42D6-6310-76209C66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CE7EB1E-C9F5-E830-3803-94E3EE569610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Use-Case: Subset Generation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0FFA96-BAD0-6062-ABC3-2211C5B45149}"/>
              </a:ext>
            </a:extLst>
          </p:cNvPr>
          <p:cNvGrpSpPr/>
          <p:nvPr/>
        </p:nvGrpSpPr>
        <p:grpSpPr>
          <a:xfrm>
            <a:off x="882245" y="1771310"/>
            <a:ext cx="4284549" cy="3711241"/>
            <a:chOff x="1667435" y="2357718"/>
            <a:chExt cx="4284549" cy="371124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5F4D53-F73E-14AD-995D-EE1D9731CB1B}"/>
                </a:ext>
              </a:extLst>
            </p:cNvPr>
            <p:cNvCxnSpPr>
              <a:cxnSpLocks/>
            </p:cNvCxnSpPr>
            <p:nvPr/>
          </p:nvCxnSpPr>
          <p:spPr>
            <a:xfrm>
              <a:off x="1667435" y="6021288"/>
              <a:ext cx="4284549" cy="476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62C941D-D98C-73B1-048E-4432CB6B1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7435" y="2357718"/>
              <a:ext cx="0" cy="36635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038C8A-5F60-E8B0-2659-E59A4C92CDDB}"/>
              </a:ext>
            </a:extLst>
          </p:cNvPr>
          <p:cNvGrpSpPr/>
          <p:nvPr/>
        </p:nvGrpSpPr>
        <p:grpSpPr>
          <a:xfrm>
            <a:off x="1321250" y="2703345"/>
            <a:ext cx="451057" cy="387720"/>
            <a:chOff x="2096919" y="3090361"/>
            <a:chExt cx="451057" cy="387720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C2775AD0-02B3-E3D6-6C46-B1B24CCDDF60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86FA79-D06C-23B0-1D9A-92F6CF828A0E}"/>
                </a:ext>
              </a:extLst>
            </p:cNvPr>
            <p:cNvSpPr txBox="1"/>
            <p:nvPr/>
          </p:nvSpPr>
          <p:spPr>
            <a:xfrm>
              <a:off x="2096919" y="3099556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2BE193-F064-9233-B538-D63E5494F64A}"/>
              </a:ext>
            </a:extLst>
          </p:cNvPr>
          <p:cNvGrpSpPr/>
          <p:nvPr/>
        </p:nvGrpSpPr>
        <p:grpSpPr>
          <a:xfrm>
            <a:off x="2248612" y="2625566"/>
            <a:ext cx="432385" cy="392305"/>
            <a:chOff x="2581737" y="3042075"/>
            <a:chExt cx="432385" cy="392305"/>
          </a:xfrm>
        </p:grpSpPr>
        <p:sp>
          <p:nvSpPr>
            <p:cNvPr id="13" name="Flowchart: Connector 11">
              <a:extLst>
                <a:ext uri="{FF2B5EF4-FFF2-40B4-BE49-F238E27FC236}">
                  <a16:creationId xmlns:a16="http://schemas.microsoft.com/office/drawing/2014/main" id="{A5EE53EB-CC81-E647-80F4-0215252A22E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2FB87C-BE99-1211-C3A0-D4F17E252474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3BF7A0-7EDD-83FE-C657-89ACEC98E148}"/>
              </a:ext>
            </a:extLst>
          </p:cNvPr>
          <p:cNvGrpSpPr/>
          <p:nvPr/>
        </p:nvGrpSpPr>
        <p:grpSpPr>
          <a:xfrm>
            <a:off x="2952291" y="3665057"/>
            <a:ext cx="448651" cy="392289"/>
            <a:chOff x="2501386" y="3473512"/>
            <a:chExt cx="448652" cy="392289"/>
          </a:xfrm>
        </p:grpSpPr>
        <p:sp>
          <p:nvSpPr>
            <p:cNvPr id="16" name="Flowchart: Connector 10">
              <a:extLst>
                <a:ext uri="{FF2B5EF4-FFF2-40B4-BE49-F238E27FC236}">
                  <a16:creationId xmlns:a16="http://schemas.microsoft.com/office/drawing/2014/main" id="{C66B36CB-5AEF-FB95-8692-88163BA0E13D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F63531-DC36-AAF5-E46B-5DFF4C15FC6B}"/>
                </a:ext>
              </a:extLst>
            </p:cNvPr>
            <p:cNvSpPr txBox="1"/>
            <p:nvPr/>
          </p:nvSpPr>
          <p:spPr>
            <a:xfrm>
              <a:off x="2501386" y="3473512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094CA6-F236-BCF9-A633-2C0236B5F113}"/>
              </a:ext>
            </a:extLst>
          </p:cNvPr>
          <p:cNvGrpSpPr/>
          <p:nvPr/>
        </p:nvGrpSpPr>
        <p:grpSpPr>
          <a:xfrm>
            <a:off x="1945256" y="4305455"/>
            <a:ext cx="442045" cy="391983"/>
            <a:chOff x="2526135" y="3921838"/>
            <a:chExt cx="442045" cy="391982"/>
          </a:xfrm>
        </p:grpSpPr>
        <p:sp>
          <p:nvSpPr>
            <p:cNvPr id="19" name="Flowchart: Connector 13">
              <a:extLst>
                <a:ext uri="{FF2B5EF4-FFF2-40B4-BE49-F238E27FC236}">
                  <a16:creationId xmlns:a16="http://schemas.microsoft.com/office/drawing/2014/main" id="{07C29349-24ED-DCF7-5A21-E62236D8CB5C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80B0C7-9961-7EEB-6214-2BF0DC6AFA05}"/>
                </a:ext>
              </a:extLst>
            </p:cNvPr>
            <p:cNvSpPr txBox="1"/>
            <p:nvPr/>
          </p:nvSpPr>
          <p:spPr>
            <a:xfrm>
              <a:off x="2526135" y="3921838"/>
              <a:ext cx="396262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84B9B4-B320-C63A-9FB1-2DA086C9F7EB}"/>
              </a:ext>
            </a:extLst>
          </p:cNvPr>
          <p:cNvGrpSpPr/>
          <p:nvPr/>
        </p:nvGrpSpPr>
        <p:grpSpPr>
          <a:xfrm>
            <a:off x="1369514" y="3505672"/>
            <a:ext cx="443819" cy="387720"/>
            <a:chOff x="2042974" y="3662081"/>
            <a:chExt cx="443820" cy="387720"/>
          </a:xfrm>
        </p:grpSpPr>
        <p:sp>
          <p:nvSpPr>
            <p:cNvPr id="22" name="Flowchart: Connector 12">
              <a:extLst>
                <a:ext uri="{FF2B5EF4-FFF2-40B4-BE49-F238E27FC236}">
                  <a16:creationId xmlns:a16="http://schemas.microsoft.com/office/drawing/2014/main" id="{1001B491-4DD9-29CF-C0A9-AE7E643796A0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A229F5-C081-3DDA-6946-ED1E6D89D046}"/>
                </a:ext>
              </a:extLst>
            </p:cNvPr>
            <p:cNvSpPr txBox="1"/>
            <p:nvPr/>
          </p:nvSpPr>
          <p:spPr>
            <a:xfrm>
              <a:off x="2042974" y="3662081"/>
              <a:ext cx="396263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907C9CC-0E06-B1F9-826A-D5707FE1F129}"/>
              </a:ext>
            </a:extLst>
          </p:cNvPr>
          <p:cNvSpPr txBox="1"/>
          <p:nvPr/>
        </p:nvSpPr>
        <p:spPr>
          <a:xfrm>
            <a:off x="1821134" y="5509910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C95842-D170-BB3E-B193-61EC9435750A}"/>
              </a:ext>
            </a:extLst>
          </p:cNvPr>
          <p:cNvSpPr txBox="1"/>
          <p:nvPr/>
        </p:nvSpPr>
        <p:spPr>
          <a:xfrm rot="16200000">
            <a:off x="-545064" y="3353152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C388F5-756C-9E4F-A925-D1FF8B89DE7F}"/>
              </a:ext>
            </a:extLst>
          </p:cNvPr>
          <p:cNvGrpSpPr/>
          <p:nvPr/>
        </p:nvGrpSpPr>
        <p:grpSpPr>
          <a:xfrm>
            <a:off x="2302537" y="3391866"/>
            <a:ext cx="432385" cy="392305"/>
            <a:chOff x="2581737" y="3042075"/>
            <a:chExt cx="432385" cy="392305"/>
          </a:xfrm>
        </p:grpSpPr>
        <p:sp>
          <p:nvSpPr>
            <p:cNvPr id="30" name="Flowchart: Connector 11">
              <a:extLst>
                <a:ext uri="{FF2B5EF4-FFF2-40B4-BE49-F238E27FC236}">
                  <a16:creationId xmlns:a16="http://schemas.microsoft.com/office/drawing/2014/main" id="{253E2521-779B-134E-FD7F-97E568BF6C2C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BC4DB3-EB98-1B8E-B671-2312B61EA137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w6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32FF4F-3980-E4CA-45A1-EF5449B69A88}"/>
              </a:ext>
            </a:extLst>
          </p:cNvPr>
          <p:cNvGrpSpPr/>
          <p:nvPr/>
        </p:nvGrpSpPr>
        <p:grpSpPr>
          <a:xfrm>
            <a:off x="3324537" y="2496329"/>
            <a:ext cx="432385" cy="392305"/>
            <a:chOff x="2581737" y="3042075"/>
            <a:chExt cx="432385" cy="392305"/>
          </a:xfrm>
        </p:grpSpPr>
        <p:sp>
          <p:nvSpPr>
            <p:cNvPr id="33" name="Flowchart: Connector 11">
              <a:extLst>
                <a:ext uri="{FF2B5EF4-FFF2-40B4-BE49-F238E27FC236}">
                  <a16:creationId xmlns:a16="http://schemas.microsoft.com/office/drawing/2014/main" id="{A8FF453A-3DCD-D200-CB0C-B64FF0CC348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5FAF0A-E2F6-8949-62A4-5F8396B9CA4E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6F493A-5D3C-8214-1018-D4D5E9E19E6B}"/>
              </a:ext>
            </a:extLst>
          </p:cNvPr>
          <p:cNvGrpSpPr/>
          <p:nvPr/>
        </p:nvGrpSpPr>
        <p:grpSpPr>
          <a:xfrm>
            <a:off x="3638048" y="3018307"/>
            <a:ext cx="432385" cy="392305"/>
            <a:chOff x="2581737" y="3042075"/>
            <a:chExt cx="432385" cy="392305"/>
          </a:xfrm>
        </p:grpSpPr>
        <p:sp>
          <p:nvSpPr>
            <p:cNvPr id="36" name="Flowchart: Connector 11">
              <a:extLst>
                <a:ext uri="{FF2B5EF4-FFF2-40B4-BE49-F238E27FC236}">
                  <a16:creationId xmlns:a16="http://schemas.microsoft.com/office/drawing/2014/main" id="{3809FCA7-21DA-BAE6-2658-328D256C7C81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D7B1A-51CC-6482-2EA5-D42E6A28200D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CD1CF93-2844-27E0-C04C-A3E22D15AC17}"/>
              </a:ext>
            </a:extLst>
          </p:cNvPr>
          <p:cNvGrpSpPr/>
          <p:nvPr/>
        </p:nvGrpSpPr>
        <p:grpSpPr>
          <a:xfrm>
            <a:off x="3915255" y="3731812"/>
            <a:ext cx="432385" cy="392305"/>
            <a:chOff x="2581737" y="3042075"/>
            <a:chExt cx="432385" cy="392305"/>
          </a:xfrm>
        </p:grpSpPr>
        <p:sp>
          <p:nvSpPr>
            <p:cNvPr id="39" name="Flowchart: Connector 11">
              <a:extLst>
                <a:ext uri="{FF2B5EF4-FFF2-40B4-BE49-F238E27FC236}">
                  <a16:creationId xmlns:a16="http://schemas.microsoft.com/office/drawing/2014/main" id="{2B3AA5F6-5853-FC5C-C180-E56D77445377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AC0154-33C0-C717-759F-9510A38DACEB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w9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EE1FB6-7AD6-00A3-D235-391AFE912315}"/>
              </a:ext>
            </a:extLst>
          </p:cNvPr>
          <p:cNvGrpSpPr/>
          <p:nvPr/>
        </p:nvGrpSpPr>
        <p:grpSpPr>
          <a:xfrm>
            <a:off x="3298516" y="4483100"/>
            <a:ext cx="484428" cy="392305"/>
            <a:chOff x="2581737" y="3042075"/>
            <a:chExt cx="484428" cy="392305"/>
          </a:xfrm>
        </p:grpSpPr>
        <p:sp>
          <p:nvSpPr>
            <p:cNvPr id="42" name="Flowchart: Connector 11">
              <a:extLst>
                <a:ext uri="{FF2B5EF4-FFF2-40B4-BE49-F238E27FC236}">
                  <a16:creationId xmlns:a16="http://schemas.microsoft.com/office/drawing/2014/main" id="{DB17276F-4400-AD04-6641-E8C7093DDD67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0E6D5B-CF3E-38F4-AC48-255D8A8A4A7D}"/>
                </a:ext>
              </a:extLst>
            </p:cNvPr>
            <p:cNvSpPr txBox="1"/>
            <p:nvPr/>
          </p:nvSpPr>
          <p:spPr>
            <a:xfrm>
              <a:off x="2581737" y="3042075"/>
              <a:ext cx="484428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w10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1069AA6-DAAC-3138-7E4A-1CDB78510264}"/>
              </a:ext>
            </a:extLst>
          </p:cNvPr>
          <p:cNvGrpSpPr/>
          <p:nvPr/>
        </p:nvGrpSpPr>
        <p:grpSpPr>
          <a:xfrm>
            <a:off x="4721087" y="1058294"/>
            <a:ext cx="5085593" cy="2558568"/>
            <a:chOff x="4721087" y="1058294"/>
            <a:chExt cx="5085593" cy="25585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52EC66-B2A6-3FE0-EB7E-9B43AC11D1D1}"/>
                </a:ext>
              </a:extLst>
            </p:cNvPr>
            <p:cNvGrpSpPr/>
            <p:nvPr/>
          </p:nvGrpSpPr>
          <p:grpSpPr>
            <a:xfrm>
              <a:off x="7063480" y="1058294"/>
              <a:ext cx="2743200" cy="2161831"/>
              <a:chOff x="1667435" y="2357718"/>
              <a:chExt cx="4284549" cy="3711241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C90D12A-558C-7E17-A8CF-C2B3B38176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435" y="6021288"/>
                <a:ext cx="4284549" cy="476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A39ACA20-EF81-65CC-63EF-577C424696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7435" y="2357718"/>
                <a:ext cx="0" cy="36635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F4D778E-E4AD-4DA3-4417-619252F6C7DF}"/>
                </a:ext>
              </a:extLst>
            </p:cNvPr>
            <p:cNvGrpSpPr/>
            <p:nvPr/>
          </p:nvGrpSpPr>
          <p:grpSpPr>
            <a:xfrm>
              <a:off x="8025650" y="1397965"/>
              <a:ext cx="190538" cy="172876"/>
              <a:chOff x="2581737" y="3042075"/>
              <a:chExt cx="432385" cy="392305"/>
            </a:xfrm>
          </p:grpSpPr>
          <p:sp>
            <p:nvSpPr>
              <p:cNvPr id="83" name="Flowchart: Connector 11">
                <a:extLst>
                  <a:ext uri="{FF2B5EF4-FFF2-40B4-BE49-F238E27FC236}">
                    <a16:creationId xmlns:a16="http://schemas.microsoft.com/office/drawing/2014/main" id="{66CEEC5B-84E6-1B20-A38A-C33B29472EBD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90E8B70-D13D-07D3-BD1F-21E105A259DC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w2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BA88BFB-4BAE-2784-2225-6B668BF13188}"/>
                </a:ext>
              </a:extLst>
            </p:cNvPr>
            <p:cNvGrpSpPr/>
            <p:nvPr/>
          </p:nvGrpSpPr>
          <p:grpSpPr>
            <a:xfrm>
              <a:off x="8029352" y="2599137"/>
              <a:ext cx="194795" cy="172734"/>
              <a:chOff x="2526135" y="3921838"/>
              <a:chExt cx="442045" cy="391982"/>
            </a:xfrm>
          </p:grpSpPr>
          <p:sp>
            <p:nvSpPr>
              <p:cNvPr id="89" name="Flowchart: Connector 13">
                <a:extLst>
                  <a:ext uri="{FF2B5EF4-FFF2-40B4-BE49-F238E27FC236}">
                    <a16:creationId xmlns:a16="http://schemas.microsoft.com/office/drawing/2014/main" id="{9118122F-46AB-29AD-BA3A-9A86F7E82DE5}"/>
                  </a:ext>
                </a:extLst>
              </p:cNvPr>
              <p:cNvSpPr/>
              <p:nvPr/>
            </p:nvSpPr>
            <p:spPr>
              <a:xfrm>
                <a:off x="2550884" y="392610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78DCFAB-F9A8-38CD-8016-E855987D977C}"/>
                  </a:ext>
                </a:extLst>
              </p:cNvPr>
              <p:cNvSpPr txBox="1"/>
              <p:nvPr/>
            </p:nvSpPr>
            <p:spPr>
              <a:xfrm>
                <a:off x="2526135" y="3921838"/>
                <a:ext cx="396262" cy="30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w4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1DB0AC-ACB1-ECB2-1590-FFB75296CF97}"/>
                </a:ext>
              </a:extLst>
            </p:cNvPr>
            <p:cNvGrpSpPr/>
            <p:nvPr/>
          </p:nvGrpSpPr>
          <p:grpSpPr>
            <a:xfrm>
              <a:off x="9104866" y="1777693"/>
              <a:ext cx="190538" cy="172876"/>
              <a:chOff x="2581737" y="3042075"/>
              <a:chExt cx="432385" cy="392305"/>
            </a:xfrm>
          </p:grpSpPr>
          <p:sp>
            <p:nvSpPr>
              <p:cNvPr id="101" name="Flowchart: Connector 11">
                <a:extLst>
                  <a:ext uri="{FF2B5EF4-FFF2-40B4-BE49-F238E27FC236}">
                    <a16:creationId xmlns:a16="http://schemas.microsoft.com/office/drawing/2014/main" id="{13D2237C-AA3A-132D-9B90-65D6CEAC420D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0EDECD6-0096-65FD-90D9-BF2C2E711784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w8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3F1498B-016A-66D2-85FD-BA31C5925E18}"/>
                </a:ext>
              </a:extLst>
            </p:cNvPr>
            <p:cNvGrpSpPr/>
            <p:nvPr/>
          </p:nvGrpSpPr>
          <p:grpSpPr>
            <a:xfrm>
              <a:off x="9035414" y="2818634"/>
              <a:ext cx="213472" cy="172876"/>
              <a:chOff x="2581737" y="3042075"/>
              <a:chExt cx="484428" cy="392305"/>
            </a:xfrm>
          </p:grpSpPr>
          <p:sp>
            <p:nvSpPr>
              <p:cNvPr id="107" name="Flowchart: Connector 11">
                <a:extLst>
                  <a:ext uri="{FF2B5EF4-FFF2-40B4-BE49-F238E27FC236}">
                    <a16:creationId xmlns:a16="http://schemas.microsoft.com/office/drawing/2014/main" id="{41036240-7CFD-2D9A-0B8D-B94BC641213B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1DB17084-3A77-28B2-54E2-2D49FDE9A818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484428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w10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5447EE1-A959-987F-510D-4592E009A61B}"/>
                </a:ext>
              </a:extLst>
            </p:cNvPr>
            <p:cNvGrpSpPr/>
            <p:nvPr/>
          </p:nvGrpSpPr>
          <p:grpSpPr>
            <a:xfrm>
              <a:off x="8592274" y="2250863"/>
              <a:ext cx="197706" cy="172869"/>
              <a:chOff x="2501386" y="3473512"/>
              <a:chExt cx="448652" cy="392289"/>
            </a:xfrm>
          </p:grpSpPr>
          <p:sp>
            <p:nvSpPr>
              <p:cNvPr id="119" name="Flowchart: Connector 10">
                <a:extLst>
                  <a:ext uri="{FF2B5EF4-FFF2-40B4-BE49-F238E27FC236}">
                    <a16:creationId xmlns:a16="http://schemas.microsoft.com/office/drawing/2014/main" id="{C1F29AE5-E0ED-9643-545E-38E2D5B6AF63}"/>
                  </a:ext>
                </a:extLst>
              </p:cNvPr>
              <p:cNvSpPr/>
              <p:nvPr/>
            </p:nvSpPr>
            <p:spPr>
              <a:xfrm>
                <a:off x="2532742" y="3478081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5249F71-9904-D352-1D08-CD7747E5D36F}"/>
                  </a:ext>
                </a:extLst>
              </p:cNvPr>
              <p:cNvSpPr txBox="1"/>
              <p:nvPr/>
            </p:nvSpPr>
            <p:spPr>
              <a:xfrm>
                <a:off x="2501386" y="3473512"/>
                <a:ext cx="396263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w3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9E2D033-1821-03E1-9B66-EE289E70DD0E}"/>
                </a:ext>
              </a:extLst>
            </p:cNvPr>
            <p:cNvSpPr txBox="1"/>
            <p:nvPr/>
          </p:nvSpPr>
          <p:spPr>
            <a:xfrm>
              <a:off x="7990000" y="3216752"/>
              <a:ext cx="1073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Subset 1</a:t>
              </a: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1BEBCA4B-A9A3-5C11-2D07-9C41949E17A1}"/>
                </a:ext>
              </a:extLst>
            </p:cNvPr>
            <p:cNvCxnSpPr/>
            <p:nvPr/>
          </p:nvCxnSpPr>
          <p:spPr>
            <a:xfrm flipV="1">
              <a:off x="4721087" y="2250863"/>
              <a:ext cx="2027583" cy="1159749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26A06F5-DFDF-478B-56AE-DC9542E94D67}"/>
              </a:ext>
            </a:extLst>
          </p:cNvPr>
          <p:cNvGrpSpPr/>
          <p:nvPr/>
        </p:nvGrpSpPr>
        <p:grpSpPr>
          <a:xfrm>
            <a:off x="4659579" y="3856942"/>
            <a:ext cx="5320460" cy="2621946"/>
            <a:chOff x="4659579" y="3856942"/>
            <a:chExt cx="5320460" cy="262194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BE4E250-3CEA-9BE4-17B5-775D2B4E4076}"/>
                </a:ext>
              </a:extLst>
            </p:cNvPr>
            <p:cNvGrpSpPr/>
            <p:nvPr/>
          </p:nvGrpSpPr>
          <p:grpSpPr>
            <a:xfrm>
              <a:off x="7236839" y="3945542"/>
              <a:ext cx="2743200" cy="2161831"/>
              <a:chOff x="1667435" y="2357718"/>
              <a:chExt cx="4284549" cy="3711241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BBA38932-FCAF-855B-2814-122F3B9D48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435" y="6021288"/>
                <a:ext cx="4284549" cy="4767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C815B2E1-C1BF-263E-79F0-23C6304A7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7435" y="2357718"/>
                <a:ext cx="0" cy="36635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55CFD50-E432-8ACA-8DEF-A89C6FF8733B}"/>
                </a:ext>
              </a:extLst>
            </p:cNvPr>
            <p:cNvGrpSpPr/>
            <p:nvPr/>
          </p:nvGrpSpPr>
          <p:grpSpPr>
            <a:xfrm>
              <a:off x="7570771" y="4364145"/>
              <a:ext cx="198767" cy="170856"/>
              <a:chOff x="2096919" y="3090361"/>
              <a:chExt cx="451057" cy="387720"/>
            </a:xfrm>
          </p:grpSpPr>
          <p:sp>
            <p:nvSpPr>
              <p:cNvPr id="113" name="Flowchart: Connector 9">
                <a:extLst>
                  <a:ext uri="{FF2B5EF4-FFF2-40B4-BE49-F238E27FC236}">
                    <a16:creationId xmlns:a16="http://schemas.microsoft.com/office/drawing/2014/main" id="{08C530EE-5E09-41DB-4121-B270A6B70E24}"/>
                  </a:ext>
                </a:extLst>
              </p:cNvPr>
              <p:cNvSpPr/>
              <p:nvPr/>
            </p:nvSpPr>
            <p:spPr>
              <a:xfrm>
                <a:off x="2130680" y="3090361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AA4E86B-0C51-95CD-9551-05552E3587C3}"/>
                  </a:ext>
                </a:extLst>
              </p:cNvPr>
              <p:cNvSpPr txBox="1"/>
              <p:nvPr/>
            </p:nvSpPr>
            <p:spPr>
              <a:xfrm>
                <a:off x="2096919" y="3099556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w1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57AB1AC-4D7A-9849-5F51-28CB9126B034}"/>
                </a:ext>
              </a:extLst>
            </p:cNvPr>
            <p:cNvGrpSpPr/>
            <p:nvPr/>
          </p:nvGrpSpPr>
          <p:grpSpPr>
            <a:xfrm>
              <a:off x="7632342" y="4952850"/>
              <a:ext cx="195577" cy="170856"/>
              <a:chOff x="2042974" y="3662081"/>
              <a:chExt cx="443820" cy="387720"/>
            </a:xfrm>
          </p:grpSpPr>
          <p:sp>
            <p:nvSpPr>
              <p:cNvPr id="125" name="Flowchart: Connector 12">
                <a:extLst>
                  <a:ext uri="{FF2B5EF4-FFF2-40B4-BE49-F238E27FC236}">
                    <a16:creationId xmlns:a16="http://schemas.microsoft.com/office/drawing/2014/main" id="{877B71CD-BD7C-1A35-53DA-B7C459BF9605}"/>
                  </a:ext>
                </a:extLst>
              </p:cNvPr>
              <p:cNvSpPr/>
              <p:nvPr/>
            </p:nvSpPr>
            <p:spPr>
              <a:xfrm>
                <a:off x="2069498" y="3662081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E3EA182D-DAE2-8784-7354-F7458C922221}"/>
                  </a:ext>
                </a:extLst>
              </p:cNvPr>
              <p:cNvSpPr txBox="1"/>
              <p:nvPr/>
            </p:nvSpPr>
            <p:spPr>
              <a:xfrm>
                <a:off x="2042974" y="3662081"/>
                <a:ext cx="396263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w5</a:t>
                </a: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4472AFE8-877B-B562-6620-F5DDF5D44B9A}"/>
                </a:ext>
              </a:extLst>
            </p:cNvPr>
            <p:cNvGrpSpPr/>
            <p:nvPr/>
          </p:nvGrpSpPr>
          <p:grpSpPr>
            <a:xfrm>
              <a:off x="8302237" y="4900174"/>
              <a:ext cx="190538" cy="172876"/>
              <a:chOff x="2581737" y="3042075"/>
              <a:chExt cx="432385" cy="392305"/>
            </a:xfrm>
          </p:grpSpPr>
          <p:sp>
            <p:nvSpPr>
              <p:cNvPr id="128" name="Flowchart: Connector 11">
                <a:extLst>
                  <a:ext uri="{FF2B5EF4-FFF2-40B4-BE49-F238E27FC236}">
                    <a16:creationId xmlns:a16="http://schemas.microsoft.com/office/drawing/2014/main" id="{73BB8165-B486-9B4A-F4D1-3FCE8F6E7A02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F36D1AA-5C48-FD52-762D-3E89FC80CB14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w6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5538DEA-817B-214F-7B56-F93F82DEDF9B}"/>
                </a:ext>
              </a:extLst>
            </p:cNvPr>
            <p:cNvGrpSpPr/>
            <p:nvPr/>
          </p:nvGrpSpPr>
          <p:grpSpPr>
            <a:xfrm>
              <a:off x="8964714" y="4142963"/>
              <a:ext cx="190538" cy="172876"/>
              <a:chOff x="2581737" y="3042075"/>
              <a:chExt cx="432385" cy="392305"/>
            </a:xfrm>
          </p:grpSpPr>
          <p:sp>
            <p:nvSpPr>
              <p:cNvPr id="131" name="Flowchart: Connector 11">
                <a:extLst>
                  <a:ext uri="{FF2B5EF4-FFF2-40B4-BE49-F238E27FC236}">
                    <a16:creationId xmlns:a16="http://schemas.microsoft.com/office/drawing/2014/main" id="{A6801058-4D79-1CFA-4C7B-EF1EF5974285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C82D8EF-973C-45AB-4701-20E03B32D9F7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w7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ACCEEC6-6185-32B8-A6B3-FFCEB2BCCFE0}"/>
                </a:ext>
              </a:extLst>
            </p:cNvPr>
            <p:cNvGrpSpPr/>
            <p:nvPr/>
          </p:nvGrpSpPr>
          <p:grpSpPr>
            <a:xfrm>
              <a:off x="9555432" y="5378446"/>
              <a:ext cx="190538" cy="172876"/>
              <a:chOff x="2581737" y="3042075"/>
              <a:chExt cx="432385" cy="392305"/>
            </a:xfrm>
          </p:grpSpPr>
          <p:sp>
            <p:nvSpPr>
              <p:cNvPr id="137" name="Flowchart: Connector 11">
                <a:extLst>
                  <a:ext uri="{FF2B5EF4-FFF2-40B4-BE49-F238E27FC236}">
                    <a16:creationId xmlns:a16="http://schemas.microsoft.com/office/drawing/2014/main" id="{A131EA94-4050-789C-D7C9-254540EFC313}"/>
                  </a:ext>
                </a:extLst>
              </p:cNvPr>
              <p:cNvSpPr/>
              <p:nvPr/>
            </p:nvSpPr>
            <p:spPr>
              <a:xfrm>
                <a:off x="2596826" y="3046660"/>
                <a:ext cx="417296" cy="387720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noFill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11660B3E-8CA9-6D4A-3629-6C20468524F2}"/>
                  </a:ext>
                </a:extLst>
              </p:cNvPr>
              <p:cNvSpPr txBox="1"/>
              <p:nvPr/>
            </p:nvSpPr>
            <p:spPr>
              <a:xfrm>
                <a:off x="2581737" y="3042075"/>
                <a:ext cx="396262" cy="300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1" dirty="0">
                    <a:noFill/>
                  </a:rPr>
                  <a:t>w9</a:t>
                </a:r>
              </a:p>
            </p:txBody>
          </p: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336A9511-3F54-C23E-B503-664C43883CD1}"/>
                </a:ext>
              </a:extLst>
            </p:cNvPr>
            <p:cNvSpPr txBox="1"/>
            <p:nvPr/>
          </p:nvSpPr>
          <p:spPr>
            <a:xfrm>
              <a:off x="8041844" y="6078778"/>
              <a:ext cx="1073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Subset 2</a:t>
              </a: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9976DB8-C348-9DA1-F0EF-CD1C7ED53506}"/>
                </a:ext>
              </a:extLst>
            </p:cNvPr>
            <p:cNvCxnSpPr>
              <a:cxnSpLocks/>
            </p:cNvCxnSpPr>
            <p:nvPr/>
          </p:nvCxnSpPr>
          <p:spPr>
            <a:xfrm>
              <a:off x="4659579" y="3856942"/>
              <a:ext cx="2181745" cy="1018463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Oval 148">
            <a:extLst>
              <a:ext uri="{FF2B5EF4-FFF2-40B4-BE49-F238E27FC236}">
                <a16:creationId xmlns:a16="http://schemas.microsoft.com/office/drawing/2014/main" id="{C27683FA-C858-487B-61EA-2D41AA63049E}"/>
              </a:ext>
            </a:extLst>
          </p:cNvPr>
          <p:cNvSpPr/>
          <p:nvPr/>
        </p:nvSpPr>
        <p:spPr>
          <a:xfrm>
            <a:off x="9977118" y="3237516"/>
            <a:ext cx="2181745" cy="12376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Which one is better?</a:t>
            </a: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2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FBC0947-2057-72EE-2E0A-92F63757C1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1575" y="1810043"/>
          <a:ext cx="10711767" cy="409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9ABE8-B69F-4350-A4CF-11D254C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B9C5D-3690-4080-ADC4-B4DBF08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25</a:t>
            </a:fld>
            <a:endParaRPr lang="en-US" noProof="1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0099BB-5804-31D4-12BA-17358E2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2" name="Picture 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8A9516A9-1255-0485-6EA1-9F56C9F99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1253">
            <a:off x="8430403" y="2872494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758EF60-9068-7071-6279-797A89C97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59621"/>
              </p:ext>
            </p:extLst>
          </p:nvPr>
        </p:nvGraphicFramePr>
        <p:xfrm>
          <a:off x="1114706" y="1321859"/>
          <a:ext cx="9569335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29B88E25-58C2-9C1D-8745-096E4E1A1FE6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FE1197-29A5-8B3C-541C-5E5B706F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9BD15-8301-2052-A8FE-EDED465A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7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6989EC-26B5-4E39-948E-8C5D18999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FD7BD8-5238-4280-8734-39A462AF7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C313B9-20CA-48A6-A46E-F9AF98E1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F0B6E7-7792-45F8-A302-716519B3D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BBBCC-E255-4CF7-A195-7BED4EF32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5B7BF-B5FB-4E78-9B8F-74521795C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8D5AA1-961C-437D-9D44-46F4285F3A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88FB3A-4941-49E1-9C2A-050E8D728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33F6-E632-46CE-841C-FB45DAAD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42" y="2513356"/>
            <a:ext cx="10515600" cy="91564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B72A8-12C4-4E56-9BC1-FBAB0A034E95}"/>
              </a:ext>
            </a:extLst>
          </p:cNvPr>
          <p:cNvSpPr txBox="1"/>
          <p:nvPr/>
        </p:nvSpPr>
        <p:spPr>
          <a:xfrm>
            <a:off x="581191" y="5120861"/>
            <a:ext cx="506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Contact:</a:t>
            </a:r>
          </a:p>
          <a:p>
            <a:pPr algn="l"/>
            <a:r>
              <a:rPr lang="en-US" sz="1800" dirty="0"/>
              <a:t>Sandeep Kumar: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sandeep.kumar@sit.iitd.ac.in</a:t>
            </a:r>
            <a:endParaRPr lang="en-US" sz="1800" dirty="0"/>
          </a:p>
          <a:p>
            <a:pPr algn="l"/>
            <a:r>
              <a:rPr lang="en-US" sz="1800" dirty="0" err="1"/>
              <a:t>Smruti</a:t>
            </a:r>
            <a:r>
              <a:rPr lang="en-US" sz="1800" dirty="0"/>
              <a:t> R. Sarangi: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srsarangi@cse.iitd.ac.in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E4C8E-2049-4662-7D64-2A9A8C17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3AA49-040E-590E-FF96-3CCCD53E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424E1-3A4A-F395-2E70-E45158F3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33E70-72BD-1AA5-3BE8-02B987C7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3</a:t>
            </a:fld>
            <a:endParaRPr lang="en-US" noProof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80945A-88AF-8E22-4609-62E6BA69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Modern Applications</a:t>
            </a:r>
            <a:endParaRPr lang="en-US" b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FA1BBEB-FED0-81BA-A5FF-ABB6E4105F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959673"/>
              </p:ext>
            </p:extLst>
          </p:nvPr>
        </p:nvGraphicFramePr>
        <p:xfrm>
          <a:off x="162639" y="1635677"/>
          <a:ext cx="11847780" cy="358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E7AAF6-9B79-5DCA-63FA-14255D228381}"/>
              </a:ext>
            </a:extLst>
          </p:cNvPr>
          <p:cNvSpPr txBox="1"/>
          <p:nvPr/>
        </p:nvSpPr>
        <p:spPr>
          <a:xfrm>
            <a:off x="-192095" y="5588817"/>
            <a:ext cx="1257618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Need benchmarks to test any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0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D24FD8-971A-48D2-BE9B-44AE8288C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BA596-4F5A-472E-AC79-6F0AC4283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736B3A-4073-44B3-B7B1-AD11620E4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A7954-3DFB-425D-8DE5-9F0DA6DF6F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8EBB81-B107-4E96-B2AE-177083C2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EF4838-E2C4-4E22-B370-CC9922515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04A43-C8D2-4110-AD4D-6E2FA9A20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14AFC8-D0A9-4F8A-87B2-1A3DD98EB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114D6B-9C42-42CF-A746-C05F24848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9D204F-B927-4F0E-BEC0-CABD02D0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AE1B83-DBF2-4835-89F5-D14987C8F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C8D095-4536-49AE-9BF0-B8719A132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7CD6B1-6BC8-FF87-47A1-2B6F378BF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060782"/>
              </p:ext>
            </p:extLst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4">
            <a:extLst>
              <a:ext uri="{FF2B5EF4-FFF2-40B4-BE49-F238E27FC236}">
                <a16:creationId xmlns:a16="http://schemas.microsoft.com/office/drawing/2014/main" id="{4D5D435E-7BC7-43E9-4009-8D7922B9BF61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We are still using old benchmark suites	</a:t>
            </a:r>
            <a:endParaRPr lang="en-US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E49EB-5939-92DD-FCB6-2F889528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8C34F-2189-1CC4-E56C-8D0B71BC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85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C9EBE-EEE2-4EDE-996E-F75B86AB4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2D1DE3-91B8-4FF7-B693-80A0D0800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9D83EB-94AD-496F-8EF9-1F11445B4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3A8E4-3E0B-4029-A6F5-9EC864770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3DC52D-3E86-4339-868A-B7FD380FD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E16F7E-590C-491D-8146-3FFDD33A6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7A5E4E-202A-473D-8562-1CD72D3F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1B22EE-E966-4A0C-BFBC-D1A0C9B0F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EAF14F-B5CF-45BA-9C8D-363FDCD31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A57C5A-7E8E-48E6-8C1B-2180602E1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578364-FDEE-4298-BEA9-AD981F99E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577F57F-BA96-1928-6A5E-C1F1D8492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E517-768B-C9BE-5E77-5458C44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F7F53-123D-65A6-4EDC-988470D6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5</a:t>
            </a:fld>
            <a:endParaRPr lang="en-U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50A86-EE12-164A-4809-389630092088}"/>
              </a:ext>
            </a:extLst>
          </p:cNvPr>
          <p:cNvSpPr txBox="1"/>
          <p:nvPr/>
        </p:nvSpPr>
        <p:spPr>
          <a:xfrm>
            <a:off x="1897732" y="5519841"/>
            <a:ext cx="8589333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Used in different combinations of custom benchmark suites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562036-40B1-7E73-2AD0-50855D33FA4A}"/>
              </a:ext>
            </a:extLst>
          </p:cNvPr>
          <p:cNvSpPr txBox="1">
            <a:spLocks/>
          </p:cNvSpPr>
          <p:nvPr/>
        </p:nvSpPr>
        <p:spPr>
          <a:xfrm>
            <a:off x="-238880" y="1436805"/>
            <a:ext cx="12862559" cy="8665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How to gauge the efficacy of these new benchmark suites or any custom benchmark suite ?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00D56E6-F11A-754D-ACD8-C9668CDD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Modern Benchmarks	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24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316CCE-850A-4DC1-BDC0-0A10F3030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72F61F-944F-4E8B-A635-E1A82EEFE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4B0BE0-44C8-4377-BCD1-568611A31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FAAE0-6776-4469-9FF5-5A7CA7C88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B79CC8-C6FC-4D4D-B63E-52110D641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F0FCD5-CCB7-4102-8885-AB3989BC9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3CC39E-9627-40FF-B5D9-B0345709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482958-BF4C-4655-AFDA-0CE837EEE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D55354-2F93-57B4-02F0-F0A76538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Desired Characteristics of a Benchmark Suite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BD1D-1956-8F5C-7724-C24BF529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C351C-37EF-FC14-E191-538F2485C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6</a:t>
            </a:fld>
            <a:endParaRPr lang="en-US" noProof="1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58FF1F9-AA41-0574-05BD-33F39B9AF6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894580"/>
              </p:ext>
            </p:extLst>
          </p:nvPr>
        </p:nvGraphicFramePr>
        <p:xfrm>
          <a:off x="685800" y="2167050"/>
          <a:ext cx="10820400" cy="252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11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441F1E8-DA8B-4255-8D34-09DBD018F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429592D-B6E8-430B-A545-0E8D62EF1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A5251C3-3FBF-41A9-A3B1-3D94424F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412A8A-F7EB-4615-A219-4A493855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0FD1E60-9BED-4486-A521-5A375955D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4CF484-AFFD-4446-97D6-1B01DC99C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6AFD983-B3CB-4028-9DB8-124D929019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E2A8083-1A97-4266-992E-17F779A53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FFBC0947-2057-72EE-2E0A-92F63757C1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1575" y="1810043"/>
          <a:ext cx="10711767" cy="409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C9ABE8-B69F-4350-A4CF-11D254CE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6B9C5D-3690-4080-ADC4-B4DBF08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0099BB-5804-31D4-12BA-17358E20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pic>
        <p:nvPicPr>
          <p:cNvPr id="2" name="Picture 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8A9516A9-1255-0485-6EA1-9F56C9F99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1253">
            <a:off x="3410931" y="2882221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85D1A485-8756-8E2A-6F95-5F14A3FBC064}"/>
              </a:ext>
            </a:extLst>
          </p:cNvPr>
          <p:cNvSpPr txBox="1"/>
          <p:nvPr/>
        </p:nvSpPr>
        <p:spPr>
          <a:xfrm>
            <a:off x="648931" y="1155033"/>
            <a:ext cx="4663469" cy="5416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882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/>
              <a:t>Measure the execution characteristics of workloads:</a:t>
            </a:r>
          </a:p>
          <a:p>
            <a:pPr marL="800060" lvl="1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latin typeface="Abadi Extra Light" panose="020B0204020104020204" pitchFamily="34" charset="0"/>
              </a:rPr>
              <a:t>TLB hits, TLB misses</a:t>
            </a:r>
          </a:p>
          <a:p>
            <a:pPr marL="800060" lvl="1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>
                <a:latin typeface="Abadi Extra Light" panose="020B0204020104020204" pitchFamily="34" charset="0"/>
              </a:rPr>
              <a:t>LLC hits, LLC misses</a:t>
            </a:r>
          </a:p>
          <a:p>
            <a:pPr marL="800060" lvl="1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/>
              <a:t>…</a:t>
            </a:r>
          </a:p>
          <a:p>
            <a:pPr marL="342882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/>
              <a:t>Can be </a:t>
            </a:r>
            <a:r>
              <a:rPr lang="en-US" sz="2667" u="sng" dirty="0"/>
              <a:t>any number</a:t>
            </a:r>
            <a:r>
              <a:rPr lang="en-US" sz="2667" dirty="0"/>
              <a:t> of parameters.</a:t>
            </a:r>
          </a:p>
          <a:p>
            <a:pPr marL="342882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/>
              <a:t>Workloads vary from each other in terms of these parameters.</a:t>
            </a:r>
          </a:p>
          <a:p>
            <a:pPr marL="800060" lvl="1" indent="-34288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67" dirty="0"/>
              <a:t>Figure using 2 parameters (P1 and P2).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C82446D-7DBA-037F-A79C-3EDB3E808BEE}"/>
              </a:ext>
            </a:extLst>
          </p:cNvPr>
          <p:cNvGrpSpPr/>
          <p:nvPr/>
        </p:nvGrpSpPr>
        <p:grpSpPr>
          <a:xfrm>
            <a:off x="6879602" y="1935201"/>
            <a:ext cx="3232225" cy="2519083"/>
            <a:chOff x="3804663" y="2020261"/>
            <a:chExt cx="3232225" cy="2519082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19A457-9051-869D-D81C-8D39F919F354}"/>
                </a:ext>
              </a:extLst>
            </p:cNvPr>
            <p:cNvCxnSpPr>
              <a:cxnSpLocks/>
            </p:cNvCxnSpPr>
            <p:nvPr/>
          </p:nvCxnSpPr>
          <p:spPr>
            <a:xfrm>
              <a:off x="3804663" y="4539343"/>
              <a:ext cx="32322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2DB382B-589B-F75D-F209-1A740BAF31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4663" y="2020261"/>
              <a:ext cx="0" cy="25190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77CFED-FB36-61E7-9DDD-B85318287ABD}"/>
              </a:ext>
            </a:extLst>
          </p:cNvPr>
          <p:cNvGrpSpPr/>
          <p:nvPr/>
        </p:nvGrpSpPr>
        <p:grpSpPr>
          <a:xfrm>
            <a:off x="7309084" y="2667839"/>
            <a:ext cx="451057" cy="387720"/>
            <a:chOff x="2096919" y="3090361"/>
            <a:chExt cx="451057" cy="387720"/>
          </a:xfrm>
        </p:grpSpPr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32E83B83-5433-2AD5-0159-E3D4BED5E1DE}"/>
                </a:ext>
              </a:extLst>
            </p:cNvPr>
            <p:cNvSpPr/>
            <p:nvPr/>
          </p:nvSpPr>
          <p:spPr>
            <a:xfrm>
              <a:off x="2130680" y="309036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410269-49D1-17BE-B5FF-2D83E7F07BC3}"/>
                </a:ext>
              </a:extLst>
            </p:cNvPr>
            <p:cNvSpPr txBox="1"/>
            <p:nvPr/>
          </p:nvSpPr>
          <p:spPr>
            <a:xfrm>
              <a:off x="2096919" y="3099556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1F62B29-9B7A-EA45-1892-996F899643B3}"/>
              </a:ext>
            </a:extLst>
          </p:cNvPr>
          <p:cNvGrpSpPr/>
          <p:nvPr/>
        </p:nvGrpSpPr>
        <p:grpSpPr>
          <a:xfrm>
            <a:off x="7793899" y="2619553"/>
            <a:ext cx="432385" cy="392305"/>
            <a:chOff x="2581737" y="3042075"/>
            <a:chExt cx="432385" cy="392305"/>
          </a:xfrm>
        </p:grpSpPr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E55CCAC0-5587-42DE-457F-8FD39530D92E}"/>
                </a:ext>
              </a:extLst>
            </p:cNvPr>
            <p:cNvSpPr/>
            <p:nvPr/>
          </p:nvSpPr>
          <p:spPr>
            <a:xfrm>
              <a:off x="2596826" y="304666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6A32CA-6AD2-882F-9DA5-5D602F49C3CC}"/>
                </a:ext>
              </a:extLst>
            </p:cNvPr>
            <p:cNvSpPr txBox="1"/>
            <p:nvPr/>
          </p:nvSpPr>
          <p:spPr>
            <a:xfrm>
              <a:off x="2581737" y="3042075"/>
              <a:ext cx="396262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EE6780-D426-DB86-B2ED-1CC5251AA0D6}"/>
              </a:ext>
            </a:extLst>
          </p:cNvPr>
          <p:cNvGrpSpPr/>
          <p:nvPr/>
        </p:nvGrpSpPr>
        <p:grpSpPr>
          <a:xfrm>
            <a:off x="7713546" y="3050991"/>
            <a:ext cx="448650" cy="392289"/>
            <a:chOff x="2501386" y="3473512"/>
            <a:chExt cx="448652" cy="392289"/>
          </a:xfrm>
        </p:grpSpPr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id="{B68A400F-399D-A0F6-0F59-BFAE55131556}"/>
                </a:ext>
              </a:extLst>
            </p:cNvPr>
            <p:cNvSpPr/>
            <p:nvPr/>
          </p:nvSpPr>
          <p:spPr>
            <a:xfrm>
              <a:off x="2532742" y="3478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4CABD64-45AB-1989-EEC9-D64C91259765}"/>
                </a:ext>
              </a:extLst>
            </p:cNvPr>
            <p:cNvSpPr txBox="1"/>
            <p:nvPr/>
          </p:nvSpPr>
          <p:spPr>
            <a:xfrm>
              <a:off x="2501386" y="3473512"/>
              <a:ext cx="396264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A750F23-EEF6-9410-3A54-2DAC366AE8C2}"/>
              </a:ext>
            </a:extLst>
          </p:cNvPr>
          <p:cNvGrpSpPr/>
          <p:nvPr/>
        </p:nvGrpSpPr>
        <p:grpSpPr>
          <a:xfrm>
            <a:off x="7738299" y="3499328"/>
            <a:ext cx="442045" cy="391983"/>
            <a:chOff x="2526135" y="3921838"/>
            <a:chExt cx="442045" cy="391982"/>
          </a:xfrm>
        </p:grpSpPr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E9122FC5-16BE-EE9A-859B-72242E7A7BA9}"/>
                </a:ext>
              </a:extLst>
            </p:cNvPr>
            <p:cNvSpPr/>
            <p:nvPr/>
          </p:nvSpPr>
          <p:spPr>
            <a:xfrm>
              <a:off x="2550884" y="3926100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36B1C27-D3F4-9E6B-889F-D64FC7867F01}"/>
                </a:ext>
              </a:extLst>
            </p:cNvPr>
            <p:cNvSpPr txBox="1"/>
            <p:nvPr/>
          </p:nvSpPr>
          <p:spPr>
            <a:xfrm>
              <a:off x="2526135" y="3921838"/>
              <a:ext cx="396262" cy="300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w4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1B1331A-7139-A34E-80FA-FEBA6B800FA7}"/>
              </a:ext>
            </a:extLst>
          </p:cNvPr>
          <p:cNvGrpSpPr/>
          <p:nvPr/>
        </p:nvGrpSpPr>
        <p:grpSpPr>
          <a:xfrm>
            <a:off x="7255135" y="3239564"/>
            <a:ext cx="443818" cy="387720"/>
            <a:chOff x="2042974" y="3662081"/>
            <a:chExt cx="443820" cy="387720"/>
          </a:xfrm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0B32A196-C1CB-DC01-8319-DDA3F027A640}"/>
                </a:ext>
              </a:extLst>
            </p:cNvPr>
            <p:cNvSpPr/>
            <p:nvPr/>
          </p:nvSpPr>
          <p:spPr>
            <a:xfrm>
              <a:off x="2069498" y="3662081"/>
              <a:ext cx="417296" cy="38772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D2A735-0B5F-3622-590B-525EAF9632B3}"/>
                </a:ext>
              </a:extLst>
            </p:cNvPr>
            <p:cNvSpPr txBox="1"/>
            <p:nvPr/>
          </p:nvSpPr>
          <p:spPr>
            <a:xfrm>
              <a:off x="2042974" y="3662081"/>
              <a:ext cx="396264" cy="300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1" dirty="0">
                  <a:solidFill>
                    <a:schemeClr val="bg1"/>
                  </a:solidFill>
                </a:rPr>
                <a:t>w5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40E7FABC-61DB-742D-5093-0E0D602BBB00}"/>
              </a:ext>
            </a:extLst>
          </p:cNvPr>
          <p:cNvSpPr txBox="1"/>
          <p:nvPr/>
        </p:nvSpPr>
        <p:spPr>
          <a:xfrm>
            <a:off x="7342846" y="4605332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3885C71-31EE-FB36-66E9-E98346658022}"/>
              </a:ext>
            </a:extLst>
          </p:cNvPr>
          <p:cNvSpPr txBox="1"/>
          <p:nvPr/>
        </p:nvSpPr>
        <p:spPr>
          <a:xfrm rot="16200000">
            <a:off x="5418119" y="3110873"/>
            <a:ext cx="225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 space P2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87FF98A-77C6-E177-EBE4-79B577B29406}"/>
              </a:ext>
            </a:extLst>
          </p:cNvPr>
          <p:cNvGrpSpPr/>
          <p:nvPr/>
        </p:nvGrpSpPr>
        <p:grpSpPr>
          <a:xfrm>
            <a:off x="5564653" y="5400031"/>
            <a:ext cx="6237156" cy="702866"/>
            <a:chOff x="5564652" y="5400021"/>
            <a:chExt cx="6237155" cy="702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BAB4AF5-F824-A23F-49F8-8386C7B9F23B}"/>
                    </a:ext>
                  </a:extLst>
                </p:cNvPr>
                <p:cNvSpPr txBox="1"/>
                <p:nvPr/>
              </p:nvSpPr>
              <p:spPr>
                <a:xfrm>
                  <a:off x="6972152" y="5400021"/>
                  <a:ext cx="3070519" cy="3282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133" i="1">
                            <a:latin typeface="Cambria Math" panose="02040503050406030204" pitchFamily="18" charset="0"/>
                          </a:rPr>
                          <m:t>5}</m:t>
                        </m:r>
                      </m:oMath>
                    </m:oMathPara>
                  </a14:m>
                  <a:endParaRPr lang="en-US" sz="2133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BAB4AF5-F824-A23F-49F8-8386C7B9F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152" y="5400021"/>
                  <a:ext cx="3070519" cy="328231"/>
                </a:xfrm>
                <a:prstGeom prst="rect">
                  <a:avLst/>
                </a:prstGeom>
                <a:blipFill>
                  <a:blip r:embed="rId5"/>
                  <a:stretch>
                    <a:fillRect l="-1789" r="-2783" b="-35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CE4DDF5-C51D-C1BA-8B48-37D8EC6E6935}"/>
                </a:ext>
              </a:extLst>
            </p:cNvPr>
            <p:cNvSpPr txBox="1"/>
            <p:nvPr/>
          </p:nvSpPr>
          <p:spPr>
            <a:xfrm>
              <a:off x="5564652" y="5682322"/>
              <a:ext cx="6237155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Benchmark suite “W” containing 5 different workloads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C9370974-06F6-EDF4-0626-B88486C34A3A}"/>
              </a:ext>
            </a:extLst>
          </p:cNvPr>
          <p:cNvSpPr txBox="1">
            <a:spLocks/>
          </p:cNvSpPr>
          <p:nvPr/>
        </p:nvSpPr>
        <p:spPr>
          <a:xfrm>
            <a:off x="181584" y="126792"/>
            <a:ext cx="11828835" cy="770536"/>
          </a:xfr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+mj-lt"/>
              </a:rPr>
              <a:t>Characterization of Workloads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7C540-469F-D72C-491F-27F1262F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IIT Delhi | DATE 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80F76-A744-8212-3563-CBBCE4AE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66DA-3888-8346-9B25-C16A6F348061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3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C5D21-9253-50C9-E10E-4DB31C44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PMUs or Hardware Counters (Intel)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97B0-25DE-10F1-3D33-5D8715C5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1"/>
              <a:t>IIT Delhi | DATE 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618C-1DD6-18E6-5D4B-739BD526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CF6A-13F7-418C-BBFC-95033FFCD5F1}" type="slidenum">
              <a:rPr lang="en-US" noProof="1" smtClean="0"/>
              <a:pPr/>
              <a:t>9</a:t>
            </a:fld>
            <a:endParaRPr lang="en-US" noProof="1"/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826B2144-C8D2-4C16-194E-7F836A68D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800826"/>
              </p:ext>
            </p:extLst>
          </p:nvPr>
        </p:nvGraphicFramePr>
        <p:xfrm>
          <a:off x="1891554" y="1565648"/>
          <a:ext cx="946224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955">
                  <a:extLst>
                    <a:ext uri="{9D8B030D-6E8A-4147-A177-3AD203B41FA5}">
                      <a16:colId xmlns:a16="http://schemas.microsoft.com/office/drawing/2014/main" val="760882575"/>
                    </a:ext>
                  </a:extLst>
                </a:gridCol>
                <a:gridCol w="5132293">
                  <a:extLst>
                    <a:ext uri="{9D8B030D-6E8A-4147-A177-3AD203B41FA5}">
                      <a16:colId xmlns:a16="http://schemas.microsoft.com/office/drawing/2014/main" val="140103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PMU Counter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0632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cpu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-cycles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CPU cycles</a:t>
                      </a:r>
                      <a:endParaRPr lang="en-US" sz="5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17448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branch-instructions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Dynamic branch instructions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1547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branch-misses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Branch mispredictions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939954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dtlb_load_misses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.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dtlb_store_misses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.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walk_pending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#CPU cycles spent in walking the page table for the dTLB load and store misses.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66131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cycle_activity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.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stalls_mem_any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stall cycles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9928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page-faults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page faults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664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-loads &amp;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-stores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dTLB loads and stores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14554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-load-misses &amp;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dTLB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-store-misses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dTLB load and sore misses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004739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LLC-loads &amp; LLC-stores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LLC loads and stores</a:t>
                      </a:r>
                      <a:endParaRPr lang="en-US" sz="55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21592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Abadi Extra Light" panose="020B0204020104020204" pitchFamily="34" charset="0"/>
                        </a:rPr>
                        <a:t>LLC-load-misses &amp;LLC-store-misses</a:t>
                      </a:r>
                      <a:endParaRPr lang="en-US" sz="6000" dirty="0">
                        <a:effectLst/>
                        <a:latin typeface="Abadi Extra Light" panose="020B02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number of LLC load and store misses</a:t>
                      </a:r>
                      <a:endParaRPr lang="en-US" sz="55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750501"/>
                  </a:ext>
                </a:extLst>
              </a:tr>
            </a:tbl>
          </a:graphicData>
        </a:graphic>
      </p:graphicFrame>
      <p:graphicFrame>
        <p:nvGraphicFramePr>
          <p:cNvPr id="8" name="Table 13">
            <a:extLst>
              <a:ext uri="{FF2B5EF4-FFF2-40B4-BE49-F238E27FC236}">
                <a16:creationId xmlns:a16="http://schemas.microsoft.com/office/drawing/2014/main" id="{81BD530C-A2FA-2DD2-8D87-89DE4BC1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53393"/>
              </p:ext>
            </p:extLst>
          </p:nvPr>
        </p:nvGraphicFramePr>
        <p:xfrm>
          <a:off x="1138520" y="1565648"/>
          <a:ext cx="753033" cy="46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033">
                  <a:extLst>
                    <a:ext uri="{9D8B030D-6E8A-4147-A177-3AD203B41FA5}">
                      <a16:colId xmlns:a16="http://schemas.microsoft.com/office/drawing/2014/main" val="357840504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9928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73888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096386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8892723"/>
                  </a:ext>
                </a:extLst>
              </a:tr>
              <a:tr h="702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750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90208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1962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7-8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4437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9-10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64668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11-12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0877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13-14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99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0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6.1|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31.4|1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1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|5.2|7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7.6|13.7|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2.7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7.9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1.9|1.8|1|0.6|0.8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7|4.1|1.7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0.3|11.5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4|9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0.9|27.7|16.1|5.2|41.7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1569</TotalTime>
  <Words>1146</Words>
  <Application>Microsoft Office PowerPoint</Application>
  <PresentationFormat>Widescreen</PresentationFormat>
  <Paragraphs>326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Abadi Extra Light</vt:lpstr>
      <vt:lpstr>Cambria Math</vt:lpstr>
      <vt:lpstr>1_Office Theme</vt:lpstr>
      <vt:lpstr>Office Theme</vt:lpstr>
      <vt:lpstr>Perspector: Benchmarking Benchmark Suites</vt:lpstr>
      <vt:lpstr>Outline</vt:lpstr>
      <vt:lpstr>Modern Applications</vt:lpstr>
      <vt:lpstr>PowerPoint Presentation</vt:lpstr>
      <vt:lpstr>Modern Benchmarks </vt:lpstr>
      <vt:lpstr>Desired Characteristics of a Benchmark Suite</vt:lpstr>
      <vt:lpstr>Outline</vt:lpstr>
      <vt:lpstr>PowerPoint Presentation</vt:lpstr>
      <vt:lpstr>PMUs or Hardware Counters (Intel)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 Conference Template</dc:title>
  <dc:creator>Anja Zeun</dc:creator>
  <cp:lastModifiedBy>Kumar, Sandeep4</cp:lastModifiedBy>
  <cp:revision>192</cp:revision>
  <dcterms:created xsi:type="dcterms:W3CDTF">2016-09-12T10:42:56Z</dcterms:created>
  <dcterms:modified xsi:type="dcterms:W3CDTF">2023-03-21T04:49:49Z</dcterms:modified>
</cp:coreProperties>
</file>