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8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70" r:id="rId1"/>
  </p:sldMasterIdLst>
  <p:notesMasterIdLst>
    <p:notesMasterId r:id="rId49"/>
  </p:notesMasterIdLst>
  <p:sldIdLst>
    <p:sldId id="512" r:id="rId2"/>
    <p:sldId id="263" r:id="rId3"/>
    <p:sldId id="514" r:id="rId4"/>
    <p:sldId id="513" r:id="rId5"/>
    <p:sldId id="436" r:id="rId6"/>
    <p:sldId id="341" r:id="rId7"/>
    <p:sldId id="346" r:id="rId8"/>
    <p:sldId id="497" r:id="rId9"/>
    <p:sldId id="347" r:id="rId10"/>
    <p:sldId id="411" r:id="rId11"/>
    <p:sldId id="446" r:id="rId12"/>
    <p:sldId id="418" r:id="rId13"/>
    <p:sldId id="422" r:id="rId14"/>
    <p:sldId id="470" r:id="rId15"/>
    <p:sldId id="515" r:id="rId16"/>
    <p:sldId id="423" r:id="rId17"/>
    <p:sldId id="471" r:id="rId18"/>
    <p:sldId id="370" r:id="rId19"/>
    <p:sldId id="476" r:id="rId20"/>
    <p:sldId id="477" r:id="rId21"/>
    <p:sldId id="472" r:id="rId22"/>
    <p:sldId id="453" r:id="rId23"/>
    <p:sldId id="493" r:id="rId24"/>
    <p:sldId id="486" r:id="rId25"/>
    <p:sldId id="473" r:id="rId26"/>
    <p:sldId id="516" r:id="rId27"/>
    <p:sldId id="484" r:id="rId28"/>
    <p:sldId id="487" r:id="rId29"/>
    <p:sldId id="488" r:id="rId30"/>
    <p:sldId id="498" r:id="rId31"/>
    <p:sldId id="504" r:id="rId32"/>
    <p:sldId id="506" r:id="rId33"/>
    <p:sldId id="445" r:id="rId34"/>
    <p:sldId id="507" r:id="rId35"/>
    <p:sldId id="508" r:id="rId36"/>
    <p:sldId id="425" r:id="rId37"/>
    <p:sldId id="352" r:id="rId38"/>
    <p:sldId id="489" r:id="rId39"/>
    <p:sldId id="398" r:id="rId40"/>
    <p:sldId id="367" r:id="rId41"/>
    <p:sldId id="400" r:id="rId42"/>
    <p:sldId id="401" r:id="rId43"/>
    <p:sldId id="402" r:id="rId44"/>
    <p:sldId id="426" r:id="rId45"/>
    <p:sldId id="421" r:id="rId46"/>
    <p:sldId id="336" r:id="rId47"/>
    <p:sldId id="356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  <p:embeddedFont>
      <p:font typeface="Century Gothic" panose="020B0502020202020204" pitchFamily="34" charset="0"/>
      <p:regular r:id="rId55"/>
      <p:bold r:id="rId56"/>
      <p:italic r:id="rId57"/>
      <p:boldItalic r:id="rId58"/>
    </p:embeddedFont>
    <p:embeddedFont>
      <p:font typeface="Comic Sans MS" panose="030F0702030302020204" pitchFamily="66" charset="0"/>
      <p:regular r:id="rId59"/>
      <p:bold r:id="rId60"/>
      <p:italic r:id="rId61"/>
      <p:boldItalic r:id="rId62"/>
    </p:embeddedFont>
    <p:embeddedFont>
      <p:font typeface="Wingdings 3" panose="05040102010807070707" pitchFamily="18" charset="2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8C96CC-ABF0-44AB-AC06-E0243CEEAD48}">
          <p14:sldIdLst>
            <p14:sldId id="512"/>
            <p14:sldId id="263"/>
            <p14:sldId id="514"/>
            <p14:sldId id="513"/>
            <p14:sldId id="436"/>
            <p14:sldId id="341"/>
            <p14:sldId id="346"/>
            <p14:sldId id="497"/>
            <p14:sldId id="347"/>
            <p14:sldId id="411"/>
            <p14:sldId id="446"/>
            <p14:sldId id="418"/>
            <p14:sldId id="422"/>
            <p14:sldId id="470"/>
            <p14:sldId id="515"/>
            <p14:sldId id="423"/>
            <p14:sldId id="471"/>
            <p14:sldId id="370"/>
            <p14:sldId id="476"/>
            <p14:sldId id="477"/>
            <p14:sldId id="472"/>
            <p14:sldId id="453"/>
            <p14:sldId id="493"/>
            <p14:sldId id="486"/>
            <p14:sldId id="473"/>
            <p14:sldId id="516"/>
            <p14:sldId id="484"/>
            <p14:sldId id="487"/>
            <p14:sldId id="488"/>
            <p14:sldId id="498"/>
            <p14:sldId id="504"/>
            <p14:sldId id="506"/>
            <p14:sldId id="445"/>
            <p14:sldId id="507"/>
            <p14:sldId id="508"/>
            <p14:sldId id="425"/>
            <p14:sldId id="352"/>
            <p14:sldId id="489"/>
            <p14:sldId id="398"/>
            <p14:sldId id="367"/>
            <p14:sldId id="400"/>
            <p14:sldId id="401"/>
            <p14:sldId id="402"/>
            <p14:sldId id="426"/>
            <p14:sldId id="421"/>
            <p14:sldId id="336"/>
            <p14:sldId id="356"/>
          </p14:sldIdLst>
        </p14:section>
        <p14:section name="Untitled Section" id="{8749314C-1AE1-4D35-9937-FE18C05DFFD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yanka" initials="p" lastIdx="1" clrIdx="0">
    <p:extLst>
      <p:ext uri="{19B8F6BF-5375-455C-9EA6-DF929625EA0E}">
        <p15:presenceInfo xmlns:p15="http://schemas.microsoft.com/office/powerpoint/2012/main" userId="priyan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F7"/>
    <a:srgbClr val="D5DF4D"/>
    <a:srgbClr val="C6D326"/>
    <a:srgbClr val="A7158B"/>
    <a:srgbClr val="CBCBFD"/>
    <a:srgbClr val="EB63D1"/>
    <a:srgbClr val="FFB3B8"/>
    <a:srgbClr val="60AD8E"/>
    <a:srgbClr val="FF3B3B"/>
    <a:srgbClr val="646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6441" autoAdjust="0"/>
  </p:normalViewPr>
  <p:slideViewPr>
    <p:cSldViewPr snapToGrid="0">
      <p:cViewPr varScale="1">
        <p:scale>
          <a:sx n="58" d="100"/>
          <a:sy n="58" d="100"/>
        </p:scale>
        <p:origin x="976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diagrams/_rels/data8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1F205-AC56-944A-8BBA-C149FAAD5BB2}" type="doc">
      <dgm:prSet loTypeId="urn:microsoft.com/office/officeart/2005/8/layout/cycle5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B5C6D9-83B3-2A4C-B964-A33F34B4305C}">
      <dgm:prSet phldrT="[Text]" custT="1"/>
      <dgm:spPr>
        <a:solidFill>
          <a:schemeClr val="accent2">
            <a:lumMod val="50000"/>
          </a:schemeClr>
        </a:solidFill>
        <a:effectLst>
          <a:glow rad="228600">
            <a:schemeClr val="accent2">
              <a:lumMod val="50000"/>
              <a:alpha val="40000"/>
            </a:schemeClr>
          </a:glow>
        </a:effectLst>
        <a:sp3d extrusionH="381000" contourW="38100" prstMaterial="matte">
          <a:bevelT prst="angle"/>
          <a:contourClr>
            <a:schemeClr val="lt1"/>
          </a:contourClr>
        </a:sp3d>
      </dgm:spPr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Compute</a:t>
          </a:r>
        </a:p>
      </dgm:t>
    </dgm:pt>
    <dgm:pt modelId="{BFED5A01-E017-A443-AA8F-618F58AA6CC6}" type="parTrans" cxnId="{9FBDA1DB-5988-4342-A895-7AD6189AB1D7}">
      <dgm:prSet/>
      <dgm:spPr/>
      <dgm:t>
        <a:bodyPr/>
        <a:lstStyle/>
        <a:p>
          <a:endParaRPr lang="en-US"/>
        </a:p>
      </dgm:t>
    </dgm:pt>
    <dgm:pt modelId="{FDBFF9FB-22D2-F24B-8717-FFDE3AA49C83}" type="sibTrans" cxnId="{9FBDA1DB-5988-4342-A895-7AD6189AB1D7}">
      <dgm:prSet/>
      <dgm:spPr>
        <a:ln w="1333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C3B9276-26F3-AD43-A8A9-A2E344074EEE}">
      <dgm:prSet phldrT="[Text]" custT="1"/>
      <dgm:spPr>
        <a:solidFill>
          <a:schemeClr val="accent2">
            <a:lumMod val="75000"/>
          </a:schemeClr>
        </a:solidFill>
        <a:effectLst>
          <a:glow rad="228600">
            <a:schemeClr val="accent2">
              <a:lumMod val="75000"/>
              <a:alpha val="40000"/>
            </a:schemeClr>
          </a:glow>
        </a:effectLst>
        <a:sp3d extrusionH="381000" contourW="38100" prstMaterial="matte">
          <a:bevelT prst="angle"/>
          <a:contourClr>
            <a:schemeClr val="lt1"/>
          </a:contourClr>
        </a:sp3d>
      </dgm:spPr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Checkpoint</a:t>
          </a:r>
        </a:p>
      </dgm:t>
    </dgm:pt>
    <dgm:pt modelId="{281B1CB0-2DAC-7B47-AAF8-5FA086D1DC92}" type="parTrans" cxnId="{5DB2029A-A405-674D-8E5E-82F345A9C5F5}">
      <dgm:prSet/>
      <dgm:spPr/>
      <dgm:t>
        <a:bodyPr/>
        <a:lstStyle/>
        <a:p>
          <a:endParaRPr lang="en-US"/>
        </a:p>
      </dgm:t>
    </dgm:pt>
    <dgm:pt modelId="{0D8515E2-52AD-BD40-96D3-016430013CAF}" type="sibTrans" cxnId="{5DB2029A-A405-674D-8E5E-82F345A9C5F5}">
      <dgm:prSet/>
      <dgm:spPr>
        <a:ln w="1333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7067C89-B01A-4344-B386-8FA38CA5D3DA}">
      <dgm:prSet phldrT="[Text]" custT="1"/>
      <dgm:spPr>
        <a:solidFill>
          <a:schemeClr val="accent2">
            <a:lumMod val="60000"/>
            <a:lumOff val="40000"/>
          </a:schemeClr>
        </a:solidFill>
        <a:effectLst>
          <a:glow rad="127000">
            <a:schemeClr val="accent2">
              <a:lumMod val="60000"/>
              <a:lumOff val="40000"/>
            </a:schemeClr>
          </a:glow>
        </a:effectLst>
        <a:sp3d extrusionH="381000" contourW="38100" prstMaterial="matte">
          <a:bevelT prst="angle"/>
          <a:contourClr>
            <a:schemeClr val="lt1"/>
          </a:contourClr>
        </a:sp3d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Wait/</a:t>
          </a:r>
        </a:p>
        <a:p>
          <a:r>
            <a: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Recharge</a:t>
          </a:r>
        </a:p>
      </dgm:t>
    </dgm:pt>
    <dgm:pt modelId="{9CAD3264-E6A9-BE4B-8C40-84A1DE8F570F}" type="parTrans" cxnId="{1D8079D8-2418-BE4E-970C-3843362C5A68}">
      <dgm:prSet/>
      <dgm:spPr/>
      <dgm:t>
        <a:bodyPr/>
        <a:lstStyle/>
        <a:p>
          <a:endParaRPr lang="en-US"/>
        </a:p>
      </dgm:t>
    </dgm:pt>
    <dgm:pt modelId="{9389B3BA-E93F-B14C-84A7-D3C5D0458C6B}" type="sibTrans" cxnId="{1D8079D8-2418-BE4E-970C-3843362C5A68}">
      <dgm:prSet/>
      <dgm:spPr>
        <a:ln w="1333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AB8953B-0C81-BF45-9139-0EE4C83C8EAE}">
      <dgm:prSet custT="1"/>
      <dgm:spPr>
        <a:solidFill>
          <a:schemeClr val="accent2">
            <a:lumMod val="40000"/>
            <a:lumOff val="60000"/>
          </a:schemeClr>
        </a:solidFill>
        <a:effectLst>
          <a:glow rad="127000">
            <a:schemeClr val="accent2">
              <a:lumMod val="20000"/>
              <a:lumOff val="80000"/>
            </a:schemeClr>
          </a:glow>
        </a:effectLst>
        <a:sp3d extrusionH="381000" contourW="38100" prstMaterial="matte">
          <a:bevelT prst="angle"/>
          <a:contourClr>
            <a:schemeClr val="lt1"/>
          </a:contourClr>
        </a:sp3d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Restore</a:t>
          </a:r>
        </a:p>
      </dgm:t>
    </dgm:pt>
    <dgm:pt modelId="{66422AAF-5202-7140-BC96-B83401D604A7}" type="parTrans" cxnId="{D543BA17-FC7F-0642-AB6D-4ED82C9F1361}">
      <dgm:prSet/>
      <dgm:spPr/>
      <dgm:t>
        <a:bodyPr/>
        <a:lstStyle/>
        <a:p>
          <a:endParaRPr lang="en-US"/>
        </a:p>
      </dgm:t>
    </dgm:pt>
    <dgm:pt modelId="{96B93843-2D05-5744-9B7F-CA9BE9AE8814}" type="sibTrans" cxnId="{D543BA17-FC7F-0642-AB6D-4ED82C9F1361}">
      <dgm:prSet/>
      <dgm:spPr>
        <a:ln w="1333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420809A-7A3B-CA41-A58D-3C88C48A6818}" type="pres">
      <dgm:prSet presAssocID="{1A31F205-AC56-944A-8BBA-C149FAAD5BB2}" presName="cycle" presStyleCnt="0">
        <dgm:presLayoutVars>
          <dgm:dir/>
          <dgm:resizeHandles val="exact"/>
        </dgm:presLayoutVars>
      </dgm:prSet>
      <dgm:spPr/>
    </dgm:pt>
    <dgm:pt modelId="{79A6EE91-5826-6F46-8D11-156030E789DE}" type="pres">
      <dgm:prSet presAssocID="{E8B5C6D9-83B3-2A4C-B964-A33F34B4305C}" presName="node" presStyleLbl="node1" presStyleIdx="0" presStyleCnt="4">
        <dgm:presLayoutVars>
          <dgm:bulletEnabled val="1"/>
        </dgm:presLayoutVars>
      </dgm:prSet>
      <dgm:spPr/>
    </dgm:pt>
    <dgm:pt modelId="{A37972B1-168F-7840-915D-8DB949EDE1E0}" type="pres">
      <dgm:prSet presAssocID="{E8B5C6D9-83B3-2A4C-B964-A33F34B4305C}" presName="spNode" presStyleCnt="0"/>
      <dgm:spPr/>
    </dgm:pt>
    <dgm:pt modelId="{8FC1952A-170B-FE4A-8235-629DBFF67445}" type="pres">
      <dgm:prSet presAssocID="{FDBFF9FB-22D2-F24B-8717-FFDE3AA49C83}" presName="sibTrans" presStyleLbl="sibTrans1D1" presStyleIdx="0" presStyleCnt="4"/>
      <dgm:spPr/>
    </dgm:pt>
    <dgm:pt modelId="{C0E6582C-7B9F-864D-BD4D-68D983B50828}" type="pres">
      <dgm:prSet presAssocID="{FC3B9276-26F3-AD43-A8A9-A2E344074EEE}" presName="node" presStyleLbl="node1" presStyleIdx="1" presStyleCnt="4">
        <dgm:presLayoutVars>
          <dgm:bulletEnabled val="1"/>
        </dgm:presLayoutVars>
      </dgm:prSet>
      <dgm:spPr/>
    </dgm:pt>
    <dgm:pt modelId="{B90761B6-A0C7-AC49-88C5-F79F128D9839}" type="pres">
      <dgm:prSet presAssocID="{FC3B9276-26F3-AD43-A8A9-A2E344074EEE}" presName="spNode" presStyleCnt="0"/>
      <dgm:spPr/>
    </dgm:pt>
    <dgm:pt modelId="{16F91A70-9AFD-8041-9848-489D02DF30F0}" type="pres">
      <dgm:prSet presAssocID="{0D8515E2-52AD-BD40-96D3-016430013CAF}" presName="sibTrans" presStyleLbl="sibTrans1D1" presStyleIdx="1" presStyleCnt="4"/>
      <dgm:spPr/>
    </dgm:pt>
    <dgm:pt modelId="{74FFCD60-C948-C440-A3DB-31D7FEB22788}" type="pres">
      <dgm:prSet presAssocID="{C7067C89-B01A-4344-B386-8FA38CA5D3DA}" presName="node" presStyleLbl="node1" presStyleIdx="2" presStyleCnt="4">
        <dgm:presLayoutVars>
          <dgm:bulletEnabled val="1"/>
        </dgm:presLayoutVars>
      </dgm:prSet>
      <dgm:spPr/>
    </dgm:pt>
    <dgm:pt modelId="{52C15AD4-E625-F542-95E8-AFA65A6A40CD}" type="pres">
      <dgm:prSet presAssocID="{C7067C89-B01A-4344-B386-8FA38CA5D3DA}" presName="spNode" presStyleCnt="0"/>
      <dgm:spPr/>
    </dgm:pt>
    <dgm:pt modelId="{BA90A745-D458-BD44-9F89-B155B7F2A740}" type="pres">
      <dgm:prSet presAssocID="{9389B3BA-E93F-B14C-84A7-D3C5D0458C6B}" presName="sibTrans" presStyleLbl="sibTrans1D1" presStyleIdx="2" presStyleCnt="4"/>
      <dgm:spPr/>
    </dgm:pt>
    <dgm:pt modelId="{DEBABF7C-2507-4842-84FE-7102427AFC60}" type="pres">
      <dgm:prSet presAssocID="{6AB8953B-0C81-BF45-9139-0EE4C83C8EAE}" presName="node" presStyleLbl="node1" presStyleIdx="3" presStyleCnt="4">
        <dgm:presLayoutVars>
          <dgm:bulletEnabled val="1"/>
        </dgm:presLayoutVars>
      </dgm:prSet>
      <dgm:spPr/>
    </dgm:pt>
    <dgm:pt modelId="{8DBF3F1E-0A70-7442-A544-D727EBB1A633}" type="pres">
      <dgm:prSet presAssocID="{6AB8953B-0C81-BF45-9139-0EE4C83C8EAE}" presName="spNode" presStyleCnt="0"/>
      <dgm:spPr/>
    </dgm:pt>
    <dgm:pt modelId="{49331249-E6F8-1841-8C5E-4C4D1D57CD00}" type="pres">
      <dgm:prSet presAssocID="{96B93843-2D05-5744-9B7F-CA9BE9AE8814}" presName="sibTrans" presStyleLbl="sibTrans1D1" presStyleIdx="3" presStyleCnt="4"/>
      <dgm:spPr/>
    </dgm:pt>
  </dgm:ptLst>
  <dgm:cxnLst>
    <dgm:cxn modelId="{3978DE00-2D45-5144-8D79-D67CA533D88F}" type="presOf" srcId="{96B93843-2D05-5744-9B7F-CA9BE9AE8814}" destId="{49331249-E6F8-1841-8C5E-4C4D1D57CD00}" srcOrd="0" destOrd="0" presId="urn:microsoft.com/office/officeart/2005/8/layout/cycle5"/>
    <dgm:cxn modelId="{D543BA17-FC7F-0642-AB6D-4ED82C9F1361}" srcId="{1A31F205-AC56-944A-8BBA-C149FAAD5BB2}" destId="{6AB8953B-0C81-BF45-9139-0EE4C83C8EAE}" srcOrd="3" destOrd="0" parTransId="{66422AAF-5202-7140-BC96-B83401D604A7}" sibTransId="{96B93843-2D05-5744-9B7F-CA9BE9AE8814}"/>
    <dgm:cxn modelId="{3E118A1A-3B1A-5742-84B6-96BC17646536}" type="presOf" srcId="{C7067C89-B01A-4344-B386-8FA38CA5D3DA}" destId="{74FFCD60-C948-C440-A3DB-31D7FEB22788}" srcOrd="0" destOrd="0" presId="urn:microsoft.com/office/officeart/2005/8/layout/cycle5"/>
    <dgm:cxn modelId="{D2D9E51C-2461-2649-8A6B-96ABA446E921}" type="presOf" srcId="{1A31F205-AC56-944A-8BBA-C149FAAD5BB2}" destId="{A420809A-7A3B-CA41-A58D-3C88C48A6818}" srcOrd="0" destOrd="0" presId="urn:microsoft.com/office/officeart/2005/8/layout/cycle5"/>
    <dgm:cxn modelId="{0B007E44-67F4-BC43-92EC-37013436F5E9}" type="presOf" srcId="{6AB8953B-0C81-BF45-9139-0EE4C83C8EAE}" destId="{DEBABF7C-2507-4842-84FE-7102427AFC60}" srcOrd="0" destOrd="0" presId="urn:microsoft.com/office/officeart/2005/8/layout/cycle5"/>
    <dgm:cxn modelId="{79309252-331A-FB43-A632-920033560324}" type="presOf" srcId="{0D8515E2-52AD-BD40-96D3-016430013CAF}" destId="{16F91A70-9AFD-8041-9848-489D02DF30F0}" srcOrd="0" destOrd="0" presId="urn:microsoft.com/office/officeart/2005/8/layout/cycle5"/>
    <dgm:cxn modelId="{D0813055-6311-9841-8CBC-328EF2E04477}" type="presOf" srcId="{9389B3BA-E93F-B14C-84A7-D3C5D0458C6B}" destId="{BA90A745-D458-BD44-9F89-B155B7F2A740}" srcOrd="0" destOrd="0" presId="urn:microsoft.com/office/officeart/2005/8/layout/cycle5"/>
    <dgm:cxn modelId="{5DB2029A-A405-674D-8E5E-82F345A9C5F5}" srcId="{1A31F205-AC56-944A-8BBA-C149FAAD5BB2}" destId="{FC3B9276-26F3-AD43-A8A9-A2E344074EEE}" srcOrd="1" destOrd="0" parTransId="{281B1CB0-2DAC-7B47-AAF8-5FA086D1DC92}" sibTransId="{0D8515E2-52AD-BD40-96D3-016430013CAF}"/>
    <dgm:cxn modelId="{4EC88CB9-05C6-ED44-83A1-986537B8FC30}" type="presOf" srcId="{FDBFF9FB-22D2-F24B-8717-FFDE3AA49C83}" destId="{8FC1952A-170B-FE4A-8235-629DBFF67445}" srcOrd="0" destOrd="0" presId="urn:microsoft.com/office/officeart/2005/8/layout/cycle5"/>
    <dgm:cxn modelId="{87728DD4-FD88-4E45-9F86-339BDE101829}" type="presOf" srcId="{E8B5C6D9-83B3-2A4C-B964-A33F34B4305C}" destId="{79A6EE91-5826-6F46-8D11-156030E789DE}" srcOrd="0" destOrd="0" presId="urn:microsoft.com/office/officeart/2005/8/layout/cycle5"/>
    <dgm:cxn modelId="{1D8079D8-2418-BE4E-970C-3843362C5A68}" srcId="{1A31F205-AC56-944A-8BBA-C149FAAD5BB2}" destId="{C7067C89-B01A-4344-B386-8FA38CA5D3DA}" srcOrd="2" destOrd="0" parTransId="{9CAD3264-E6A9-BE4B-8C40-84A1DE8F570F}" sibTransId="{9389B3BA-E93F-B14C-84A7-D3C5D0458C6B}"/>
    <dgm:cxn modelId="{9FBDA1DB-5988-4342-A895-7AD6189AB1D7}" srcId="{1A31F205-AC56-944A-8BBA-C149FAAD5BB2}" destId="{E8B5C6D9-83B3-2A4C-B964-A33F34B4305C}" srcOrd="0" destOrd="0" parTransId="{BFED5A01-E017-A443-AA8F-618F58AA6CC6}" sibTransId="{FDBFF9FB-22D2-F24B-8717-FFDE3AA49C83}"/>
    <dgm:cxn modelId="{BF28E6E2-AA01-DA4C-BF61-8C817C22809E}" type="presOf" srcId="{FC3B9276-26F3-AD43-A8A9-A2E344074EEE}" destId="{C0E6582C-7B9F-864D-BD4D-68D983B50828}" srcOrd="0" destOrd="0" presId="urn:microsoft.com/office/officeart/2005/8/layout/cycle5"/>
    <dgm:cxn modelId="{F4B94924-EA59-FD49-909F-4DFA8C11EF2F}" type="presParOf" srcId="{A420809A-7A3B-CA41-A58D-3C88C48A6818}" destId="{79A6EE91-5826-6F46-8D11-156030E789DE}" srcOrd="0" destOrd="0" presId="urn:microsoft.com/office/officeart/2005/8/layout/cycle5"/>
    <dgm:cxn modelId="{954302F6-D91F-CB48-B4F2-34B603D16894}" type="presParOf" srcId="{A420809A-7A3B-CA41-A58D-3C88C48A6818}" destId="{A37972B1-168F-7840-915D-8DB949EDE1E0}" srcOrd="1" destOrd="0" presId="urn:microsoft.com/office/officeart/2005/8/layout/cycle5"/>
    <dgm:cxn modelId="{F553F71A-6F03-C040-9F70-3F5A2AC39C4F}" type="presParOf" srcId="{A420809A-7A3B-CA41-A58D-3C88C48A6818}" destId="{8FC1952A-170B-FE4A-8235-629DBFF67445}" srcOrd="2" destOrd="0" presId="urn:microsoft.com/office/officeart/2005/8/layout/cycle5"/>
    <dgm:cxn modelId="{998B5E7F-6457-B04B-9792-4856B4470DE8}" type="presParOf" srcId="{A420809A-7A3B-CA41-A58D-3C88C48A6818}" destId="{C0E6582C-7B9F-864D-BD4D-68D983B50828}" srcOrd="3" destOrd="0" presId="urn:microsoft.com/office/officeart/2005/8/layout/cycle5"/>
    <dgm:cxn modelId="{7C05BFB0-9134-1A49-AC27-AB4941BB5FDC}" type="presParOf" srcId="{A420809A-7A3B-CA41-A58D-3C88C48A6818}" destId="{B90761B6-A0C7-AC49-88C5-F79F128D9839}" srcOrd="4" destOrd="0" presId="urn:microsoft.com/office/officeart/2005/8/layout/cycle5"/>
    <dgm:cxn modelId="{5798F288-F73E-884B-9D3F-D0280C23BFF9}" type="presParOf" srcId="{A420809A-7A3B-CA41-A58D-3C88C48A6818}" destId="{16F91A70-9AFD-8041-9848-489D02DF30F0}" srcOrd="5" destOrd="0" presId="urn:microsoft.com/office/officeart/2005/8/layout/cycle5"/>
    <dgm:cxn modelId="{247732CA-443D-9B41-8620-04D10B872FBB}" type="presParOf" srcId="{A420809A-7A3B-CA41-A58D-3C88C48A6818}" destId="{74FFCD60-C948-C440-A3DB-31D7FEB22788}" srcOrd="6" destOrd="0" presId="urn:microsoft.com/office/officeart/2005/8/layout/cycle5"/>
    <dgm:cxn modelId="{1F5EF1B2-236C-A24A-82B4-3F0D6D9FCA75}" type="presParOf" srcId="{A420809A-7A3B-CA41-A58D-3C88C48A6818}" destId="{52C15AD4-E625-F542-95E8-AFA65A6A40CD}" srcOrd="7" destOrd="0" presId="urn:microsoft.com/office/officeart/2005/8/layout/cycle5"/>
    <dgm:cxn modelId="{5A2F737E-BFA2-3644-800E-BC7EDEB55211}" type="presParOf" srcId="{A420809A-7A3B-CA41-A58D-3C88C48A6818}" destId="{BA90A745-D458-BD44-9F89-B155B7F2A740}" srcOrd="8" destOrd="0" presId="urn:microsoft.com/office/officeart/2005/8/layout/cycle5"/>
    <dgm:cxn modelId="{FA128DE7-55C7-EF45-8FD0-C4A2EFBE6F2C}" type="presParOf" srcId="{A420809A-7A3B-CA41-A58D-3C88C48A6818}" destId="{DEBABF7C-2507-4842-84FE-7102427AFC60}" srcOrd="9" destOrd="0" presId="urn:microsoft.com/office/officeart/2005/8/layout/cycle5"/>
    <dgm:cxn modelId="{8FC1309F-F2B5-7A43-8C00-F36939BFA3E2}" type="presParOf" srcId="{A420809A-7A3B-CA41-A58D-3C88C48A6818}" destId="{8DBF3F1E-0A70-7442-A544-D727EBB1A633}" srcOrd="10" destOrd="0" presId="urn:microsoft.com/office/officeart/2005/8/layout/cycle5"/>
    <dgm:cxn modelId="{47211B18-395E-9B4A-BDA0-F63842D02261}" type="presParOf" srcId="{A420809A-7A3B-CA41-A58D-3C88C48A6818}" destId="{49331249-E6F8-1841-8C5E-4C4D1D57CD00}" srcOrd="11" destOrd="0" presId="urn:microsoft.com/office/officeart/2005/8/layout/cycle5"/>
  </dgm:cxnLst>
  <dgm:bg/>
  <dgm:whole>
    <a:ln w="635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A7EB65-7358-4FB2-9E9C-C462A218006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ABB5614-CD86-4CE1-8A8B-BDFCD2A28D0D}">
      <dgm:prSet phldrT="[Text]"/>
      <dgm:spPr>
        <a:solidFill>
          <a:srgbClr val="FFB3B8"/>
        </a:solidFill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IN" dirty="0"/>
            <a:t> </a:t>
          </a:r>
        </a:p>
      </dgm:t>
    </dgm:pt>
    <dgm:pt modelId="{08D64156-A7C2-4D8B-AA4B-55B7ADB0AEA1}" type="parTrans" cxnId="{98A0AD21-7B79-459F-AD45-C3CC16C3FE74}">
      <dgm:prSet/>
      <dgm:spPr/>
      <dgm:t>
        <a:bodyPr/>
        <a:lstStyle/>
        <a:p>
          <a:endParaRPr lang="en-IN"/>
        </a:p>
      </dgm:t>
    </dgm:pt>
    <dgm:pt modelId="{B166A0B8-2CF0-48EC-9A36-53A20EFA9A10}" type="sibTrans" cxnId="{98A0AD21-7B79-459F-AD45-C3CC16C3FE74}">
      <dgm:prSet/>
      <dgm:spPr/>
      <dgm:t>
        <a:bodyPr/>
        <a:lstStyle/>
        <a:p>
          <a:endParaRPr lang="en-IN" dirty="0"/>
        </a:p>
      </dgm:t>
    </dgm:pt>
    <dgm:pt modelId="{D859C5B7-1621-48F4-ADF4-13827C49244E}">
      <dgm:prSet phldrT="[Text]"/>
      <dgm:spPr>
        <a:solidFill>
          <a:srgbClr val="FFB3B8"/>
        </a:solidFill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IN" dirty="0"/>
            <a:t> </a:t>
          </a:r>
        </a:p>
      </dgm:t>
    </dgm:pt>
    <dgm:pt modelId="{5A9AE2C9-0064-4E1C-9A5B-6B16B3EBC8F4}" type="parTrans" cxnId="{83FAC259-E950-445C-91CE-69589E18B3B1}">
      <dgm:prSet/>
      <dgm:spPr/>
      <dgm:t>
        <a:bodyPr/>
        <a:lstStyle/>
        <a:p>
          <a:endParaRPr lang="en-IN"/>
        </a:p>
      </dgm:t>
    </dgm:pt>
    <dgm:pt modelId="{DB4B7C0B-41AE-4504-9C2C-89301FBA40F4}" type="sibTrans" cxnId="{83FAC259-E950-445C-91CE-69589E18B3B1}">
      <dgm:prSet/>
      <dgm:spPr/>
      <dgm:t>
        <a:bodyPr/>
        <a:lstStyle/>
        <a:p>
          <a:endParaRPr lang="en-IN" dirty="0"/>
        </a:p>
      </dgm:t>
    </dgm:pt>
    <dgm:pt modelId="{9813AB21-B1F4-454B-8D2A-F8B8307DC23E}">
      <dgm:prSet phldrT="[Text]"/>
      <dgm:spPr>
        <a:solidFill>
          <a:srgbClr val="FFB3B8"/>
        </a:solidFill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IN" dirty="0"/>
            <a:t> </a:t>
          </a:r>
        </a:p>
      </dgm:t>
    </dgm:pt>
    <dgm:pt modelId="{3EB202BB-5C9C-4902-9CD2-735FAC0FC8E9}" type="parTrans" cxnId="{BE81053F-213F-40A9-A765-46820333FA8C}">
      <dgm:prSet/>
      <dgm:spPr/>
      <dgm:t>
        <a:bodyPr/>
        <a:lstStyle/>
        <a:p>
          <a:endParaRPr lang="en-IN"/>
        </a:p>
      </dgm:t>
    </dgm:pt>
    <dgm:pt modelId="{1CA49F5F-CD1D-48F4-9CDD-FB2B6699D4C2}" type="sibTrans" cxnId="{BE81053F-213F-40A9-A765-46820333FA8C}">
      <dgm:prSet/>
      <dgm:spPr>
        <a:noFill/>
        <a:ln>
          <a:noFill/>
        </a:ln>
      </dgm:spPr>
      <dgm:t>
        <a:bodyPr/>
        <a:lstStyle/>
        <a:p>
          <a:endParaRPr lang="en-IN" dirty="0"/>
        </a:p>
      </dgm:t>
    </dgm:pt>
    <dgm:pt modelId="{8B769D6E-79DC-47E8-B3D2-B5D6EDE58F45}">
      <dgm:prSet phldrT="[Text]"/>
      <dgm:spPr>
        <a:noFill/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IN" dirty="0"/>
        </a:p>
      </dgm:t>
    </dgm:pt>
    <dgm:pt modelId="{B3EF1D86-9A29-4D45-982C-08BFFDC3291E}" type="sibTrans" cxnId="{2B9D5B40-6F5D-4E13-B707-013F55E51682}">
      <dgm:prSet/>
      <dgm:spPr/>
      <dgm:t>
        <a:bodyPr/>
        <a:lstStyle/>
        <a:p>
          <a:endParaRPr lang="en-IN"/>
        </a:p>
      </dgm:t>
    </dgm:pt>
    <dgm:pt modelId="{7607BAD8-48C2-41C8-AB26-83AA678B8DD2}" type="parTrans" cxnId="{2B9D5B40-6F5D-4E13-B707-013F55E51682}">
      <dgm:prSet/>
      <dgm:spPr/>
      <dgm:t>
        <a:bodyPr/>
        <a:lstStyle/>
        <a:p>
          <a:endParaRPr lang="en-IN"/>
        </a:p>
      </dgm:t>
    </dgm:pt>
    <dgm:pt modelId="{81BE187E-B038-4C2A-8516-B674DF92F198}" type="pres">
      <dgm:prSet presAssocID="{82A7EB65-7358-4FB2-9E9C-C462A218006C}" presName="outerComposite" presStyleCnt="0">
        <dgm:presLayoutVars>
          <dgm:chMax val="5"/>
          <dgm:dir/>
          <dgm:resizeHandles val="exact"/>
        </dgm:presLayoutVars>
      </dgm:prSet>
      <dgm:spPr/>
    </dgm:pt>
    <dgm:pt modelId="{59D2DD87-38AA-4D44-9FCC-062F9CA203C0}" type="pres">
      <dgm:prSet presAssocID="{82A7EB65-7358-4FB2-9E9C-C462A218006C}" presName="dummyMaxCanvas" presStyleCnt="0">
        <dgm:presLayoutVars/>
      </dgm:prSet>
      <dgm:spPr/>
    </dgm:pt>
    <dgm:pt modelId="{1072B404-242C-4B49-8EB3-21D867B77B7C}" type="pres">
      <dgm:prSet presAssocID="{82A7EB65-7358-4FB2-9E9C-C462A218006C}" presName="FourNodes_1" presStyleLbl="node1" presStyleIdx="0" presStyleCnt="4" custScaleX="115601" custLinFactNeighborX="5552" custLinFactNeighborY="14753">
        <dgm:presLayoutVars>
          <dgm:bulletEnabled val="1"/>
        </dgm:presLayoutVars>
      </dgm:prSet>
      <dgm:spPr/>
    </dgm:pt>
    <dgm:pt modelId="{91052888-3635-433E-A3C5-D2AA61CF99C9}" type="pres">
      <dgm:prSet presAssocID="{82A7EB65-7358-4FB2-9E9C-C462A218006C}" presName="FourNodes_2" presStyleLbl="node1" presStyleIdx="1" presStyleCnt="4" custScaleX="116105" custLinFactNeighborY="3348">
        <dgm:presLayoutVars>
          <dgm:bulletEnabled val="1"/>
        </dgm:presLayoutVars>
      </dgm:prSet>
      <dgm:spPr/>
    </dgm:pt>
    <dgm:pt modelId="{2BDDD043-3AE1-4C98-9F61-C210208F5AA5}" type="pres">
      <dgm:prSet presAssocID="{82A7EB65-7358-4FB2-9E9C-C462A218006C}" presName="FourNodes_3" presStyleLbl="node1" presStyleIdx="2" presStyleCnt="4" custScaleX="119177" custScaleY="98964" custLinFactNeighborX="-5061" custLinFactNeighborY="-8360">
        <dgm:presLayoutVars>
          <dgm:bulletEnabled val="1"/>
        </dgm:presLayoutVars>
      </dgm:prSet>
      <dgm:spPr/>
    </dgm:pt>
    <dgm:pt modelId="{D5617F5D-CC3E-428A-958E-81E40C29DD21}" type="pres">
      <dgm:prSet presAssocID="{82A7EB65-7358-4FB2-9E9C-C462A218006C}" presName="FourNodes_4" presStyleLbl="node1" presStyleIdx="3" presStyleCnt="4" custScaleX="123505" custScaleY="118648" custLinFactNeighborX="-9363" custLinFactNeighborY="-8439">
        <dgm:presLayoutVars>
          <dgm:bulletEnabled val="1"/>
        </dgm:presLayoutVars>
      </dgm:prSet>
      <dgm:spPr/>
    </dgm:pt>
    <dgm:pt modelId="{FD0E9519-5094-4E0A-A485-61E6A241671B}" type="pres">
      <dgm:prSet presAssocID="{82A7EB65-7358-4FB2-9E9C-C462A218006C}" presName="FourConn_1-2" presStyleLbl="fgAccFollowNode1" presStyleIdx="0" presStyleCnt="3">
        <dgm:presLayoutVars>
          <dgm:bulletEnabled val="1"/>
        </dgm:presLayoutVars>
      </dgm:prSet>
      <dgm:spPr/>
    </dgm:pt>
    <dgm:pt modelId="{307A93CD-1D4C-41BD-BC0B-E147CBC6D859}" type="pres">
      <dgm:prSet presAssocID="{82A7EB65-7358-4FB2-9E9C-C462A218006C}" presName="FourConn_2-3" presStyleLbl="fgAccFollowNode1" presStyleIdx="1" presStyleCnt="3" custLinFactX="5492" custLinFactNeighborX="100000">
        <dgm:presLayoutVars>
          <dgm:bulletEnabled val="1"/>
        </dgm:presLayoutVars>
      </dgm:prSet>
      <dgm:spPr/>
    </dgm:pt>
    <dgm:pt modelId="{25512FDB-7305-4303-8B68-0389D78CF06E}" type="pres">
      <dgm:prSet presAssocID="{82A7EB65-7358-4FB2-9E9C-C462A218006C}" presName="FourConn_3-4" presStyleLbl="fgAccFollowNode1" presStyleIdx="2" presStyleCnt="3" custLinFactX="5922" custLinFactNeighborX="100000" custLinFactNeighborY="-30083">
        <dgm:presLayoutVars>
          <dgm:bulletEnabled val="1"/>
        </dgm:presLayoutVars>
      </dgm:prSet>
      <dgm:spPr/>
    </dgm:pt>
    <dgm:pt modelId="{54945772-0477-46BB-9B08-7F0855C7FB3B}" type="pres">
      <dgm:prSet presAssocID="{82A7EB65-7358-4FB2-9E9C-C462A218006C}" presName="FourNodes_1_text" presStyleLbl="node1" presStyleIdx="3" presStyleCnt="4">
        <dgm:presLayoutVars>
          <dgm:bulletEnabled val="1"/>
        </dgm:presLayoutVars>
      </dgm:prSet>
      <dgm:spPr/>
    </dgm:pt>
    <dgm:pt modelId="{ED779871-DDB9-4F41-93C9-7D5735E0FDED}" type="pres">
      <dgm:prSet presAssocID="{82A7EB65-7358-4FB2-9E9C-C462A218006C}" presName="FourNodes_2_text" presStyleLbl="node1" presStyleIdx="3" presStyleCnt="4">
        <dgm:presLayoutVars>
          <dgm:bulletEnabled val="1"/>
        </dgm:presLayoutVars>
      </dgm:prSet>
      <dgm:spPr/>
    </dgm:pt>
    <dgm:pt modelId="{9C8A3C2C-A3D0-421A-9B67-20C7190C18F0}" type="pres">
      <dgm:prSet presAssocID="{82A7EB65-7358-4FB2-9E9C-C462A218006C}" presName="FourNodes_3_text" presStyleLbl="node1" presStyleIdx="3" presStyleCnt="4">
        <dgm:presLayoutVars>
          <dgm:bulletEnabled val="1"/>
        </dgm:presLayoutVars>
      </dgm:prSet>
      <dgm:spPr/>
    </dgm:pt>
    <dgm:pt modelId="{A6D5B7D7-816B-4FBE-A01E-26FFD729541A}" type="pres">
      <dgm:prSet presAssocID="{82A7EB65-7358-4FB2-9E9C-C462A218006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E7BAC03-D231-40F8-9385-44369BB93595}" type="presOf" srcId="{8B769D6E-79DC-47E8-B3D2-B5D6EDE58F45}" destId="{D5617F5D-CC3E-428A-958E-81E40C29DD21}" srcOrd="0" destOrd="0" presId="urn:microsoft.com/office/officeart/2005/8/layout/vProcess5"/>
    <dgm:cxn modelId="{2EDE1814-7361-4447-BFCB-75D3A60F8659}" type="presOf" srcId="{82A7EB65-7358-4FB2-9E9C-C462A218006C}" destId="{81BE187E-B038-4C2A-8516-B674DF92F198}" srcOrd="0" destOrd="0" presId="urn:microsoft.com/office/officeart/2005/8/layout/vProcess5"/>
    <dgm:cxn modelId="{34C01316-EC58-4BD5-8782-F391AA83E40C}" type="presOf" srcId="{D859C5B7-1621-48F4-ADF4-13827C49244E}" destId="{91052888-3635-433E-A3C5-D2AA61CF99C9}" srcOrd="0" destOrd="0" presId="urn:microsoft.com/office/officeart/2005/8/layout/vProcess5"/>
    <dgm:cxn modelId="{98A0AD21-7B79-459F-AD45-C3CC16C3FE74}" srcId="{82A7EB65-7358-4FB2-9E9C-C462A218006C}" destId="{AABB5614-CD86-4CE1-8A8B-BDFCD2A28D0D}" srcOrd="0" destOrd="0" parTransId="{08D64156-A7C2-4D8B-AA4B-55B7ADB0AEA1}" sibTransId="{B166A0B8-2CF0-48EC-9A36-53A20EFA9A10}"/>
    <dgm:cxn modelId="{3D78DE2D-6B5A-4034-A5D7-A275F4327DEE}" type="presOf" srcId="{1CA49F5F-CD1D-48F4-9CDD-FB2B6699D4C2}" destId="{25512FDB-7305-4303-8B68-0389D78CF06E}" srcOrd="0" destOrd="0" presId="urn:microsoft.com/office/officeart/2005/8/layout/vProcess5"/>
    <dgm:cxn modelId="{90A6CE38-0E2B-4E7B-9C54-83BF01C2D675}" type="presOf" srcId="{DB4B7C0B-41AE-4504-9C2C-89301FBA40F4}" destId="{307A93CD-1D4C-41BD-BC0B-E147CBC6D859}" srcOrd="0" destOrd="0" presId="urn:microsoft.com/office/officeart/2005/8/layout/vProcess5"/>
    <dgm:cxn modelId="{6DFD1A39-F687-4E7D-BE47-90C088699AC7}" type="presOf" srcId="{8B769D6E-79DC-47E8-B3D2-B5D6EDE58F45}" destId="{A6D5B7D7-816B-4FBE-A01E-26FFD729541A}" srcOrd="1" destOrd="0" presId="urn:microsoft.com/office/officeart/2005/8/layout/vProcess5"/>
    <dgm:cxn modelId="{BE81053F-213F-40A9-A765-46820333FA8C}" srcId="{82A7EB65-7358-4FB2-9E9C-C462A218006C}" destId="{9813AB21-B1F4-454B-8D2A-F8B8307DC23E}" srcOrd="2" destOrd="0" parTransId="{3EB202BB-5C9C-4902-9CD2-735FAC0FC8E9}" sibTransId="{1CA49F5F-CD1D-48F4-9CDD-FB2B6699D4C2}"/>
    <dgm:cxn modelId="{2B9D5B40-6F5D-4E13-B707-013F55E51682}" srcId="{82A7EB65-7358-4FB2-9E9C-C462A218006C}" destId="{8B769D6E-79DC-47E8-B3D2-B5D6EDE58F45}" srcOrd="3" destOrd="0" parTransId="{7607BAD8-48C2-41C8-AB26-83AA678B8DD2}" sibTransId="{B3EF1D86-9A29-4D45-982C-08BFFDC3291E}"/>
    <dgm:cxn modelId="{83FAC259-E950-445C-91CE-69589E18B3B1}" srcId="{82A7EB65-7358-4FB2-9E9C-C462A218006C}" destId="{D859C5B7-1621-48F4-ADF4-13827C49244E}" srcOrd="1" destOrd="0" parTransId="{5A9AE2C9-0064-4E1C-9A5B-6B16B3EBC8F4}" sibTransId="{DB4B7C0B-41AE-4504-9C2C-89301FBA40F4}"/>
    <dgm:cxn modelId="{EF0D7C7B-824D-4E7F-8398-B8F263DE24E6}" type="presOf" srcId="{9813AB21-B1F4-454B-8D2A-F8B8307DC23E}" destId="{9C8A3C2C-A3D0-421A-9B67-20C7190C18F0}" srcOrd="1" destOrd="0" presId="urn:microsoft.com/office/officeart/2005/8/layout/vProcess5"/>
    <dgm:cxn modelId="{6CCDE28E-FE52-4B88-B47E-47D005404EC4}" type="presOf" srcId="{AABB5614-CD86-4CE1-8A8B-BDFCD2A28D0D}" destId="{1072B404-242C-4B49-8EB3-21D867B77B7C}" srcOrd="0" destOrd="0" presId="urn:microsoft.com/office/officeart/2005/8/layout/vProcess5"/>
    <dgm:cxn modelId="{D02758A9-2015-4D82-9284-3119D6B95772}" type="presOf" srcId="{B166A0B8-2CF0-48EC-9A36-53A20EFA9A10}" destId="{FD0E9519-5094-4E0A-A485-61E6A241671B}" srcOrd="0" destOrd="0" presId="urn:microsoft.com/office/officeart/2005/8/layout/vProcess5"/>
    <dgm:cxn modelId="{40F773CB-415E-4FEF-9671-EEA3EE7517C4}" type="presOf" srcId="{AABB5614-CD86-4CE1-8A8B-BDFCD2A28D0D}" destId="{54945772-0477-46BB-9B08-7F0855C7FB3B}" srcOrd="1" destOrd="0" presId="urn:microsoft.com/office/officeart/2005/8/layout/vProcess5"/>
    <dgm:cxn modelId="{7056B4DE-994E-47EC-A6E9-5E886CEF43C2}" type="presOf" srcId="{9813AB21-B1F4-454B-8D2A-F8B8307DC23E}" destId="{2BDDD043-3AE1-4C98-9F61-C210208F5AA5}" srcOrd="0" destOrd="0" presId="urn:microsoft.com/office/officeart/2005/8/layout/vProcess5"/>
    <dgm:cxn modelId="{CC7AA0FA-4B6B-4256-9A40-F7B4CA89AD3F}" type="presOf" srcId="{D859C5B7-1621-48F4-ADF4-13827C49244E}" destId="{ED779871-DDB9-4F41-93C9-7D5735E0FDED}" srcOrd="1" destOrd="0" presId="urn:microsoft.com/office/officeart/2005/8/layout/vProcess5"/>
    <dgm:cxn modelId="{6D5E58BC-09D3-4456-84B9-0C27B492FFF5}" type="presParOf" srcId="{81BE187E-B038-4C2A-8516-B674DF92F198}" destId="{59D2DD87-38AA-4D44-9FCC-062F9CA203C0}" srcOrd="0" destOrd="0" presId="urn:microsoft.com/office/officeart/2005/8/layout/vProcess5"/>
    <dgm:cxn modelId="{058FD42F-E9D4-444A-899B-E6CC65C938D7}" type="presParOf" srcId="{81BE187E-B038-4C2A-8516-B674DF92F198}" destId="{1072B404-242C-4B49-8EB3-21D867B77B7C}" srcOrd="1" destOrd="0" presId="urn:microsoft.com/office/officeart/2005/8/layout/vProcess5"/>
    <dgm:cxn modelId="{8673FEF7-4F64-4BA0-9AB1-C7F9A481C84A}" type="presParOf" srcId="{81BE187E-B038-4C2A-8516-B674DF92F198}" destId="{91052888-3635-433E-A3C5-D2AA61CF99C9}" srcOrd="2" destOrd="0" presId="urn:microsoft.com/office/officeart/2005/8/layout/vProcess5"/>
    <dgm:cxn modelId="{6D1D1A21-B5BD-402A-897C-ACB5C7D3C289}" type="presParOf" srcId="{81BE187E-B038-4C2A-8516-B674DF92F198}" destId="{2BDDD043-3AE1-4C98-9F61-C210208F5AA5}" srcOrd="3" destOrd="0" presId="urn:microsoft.com/office/officeart/2005/8/layout/vProcess5"/>
    <dgm:cxn modelId="{C68000C0-8F54-4E44-98A5-377294030DF3}" type="presParOf" srcId="{81BE187E-B038-4C2A-8516-B674DF92F198}" destId="{D5617F5D-CC3E-428A-958E-81E40C29DD21}" srcOrd="4" destOrd="0" presId="urn:microsoft.com/office/officeart/2005/8/layout/vProcess5"/>
    <dgm:cxn modelId="{1F87FC7E-52D1-4E5D-8F9E-EB38B56ABDCA}" type="presParOf" srcId="{81BE187E-B038-4C2A-8516-B674DF92F198}" destId="{FD0E9519-5094-4E0A-A485-61E6A241671B}" srcOrd="5" destOrd="0" presId="urn:microsoft.com/office/officeart/2005/8/layout/vProcess5"/>
    <dgm:cxn modelId="{090992FA-9D69-4726-8602-B990D23161CB}" type="presParOf" srcId="{81BE187E-B038-4C2A-8516-B674DF92F198}" destId="{307A93CD-1D4C-41BD-BC0B-E147CBC6D859}" srcOrd="6" destOrd="0" presId="urn:microsoft.com/office/officeart/2005/8/layout/vProcess5"/>
    <dgm:cxn modelId="{8E5A9754-8072-4ABE-97A0-0FEB204DBDF4}" type="presParOf" srcId="{81BE187E-B038-4C2A-8516-B674DF92F198}" destId="{25512FDB-7305-4303-8B68-0389D78CF06E}" srcOrd="7" destOrd="0" presId="urn:microsoft.com/office/officeart/2005/8/layout/vProcess5"/>
    <dgm:cxn modelId="{C1D5B402-1C9C-490C-AD01-D2A2795B9ECD}" type="presParOf" srcId="{81BE187E-B038-4C2A-8516-B674DF92F198}" destId="{54945772-0477-46BB-9B08-7F0855C7FB3B}" srcOrd="8" destOrd="0" presId="urn:microsoft.com/office/officeart/2005/8/layout/vProcess5"/>
    <dgm:cxn modelId="{C0931E18-71B3-44D3-AAB6-892ED23E579C}" type="presParOf" srcId="{81BE187E-B038-4C2A-8516-B674DF92F198}" destId="{ED779871-DDB9-4F41-93C9-7D5735E0FDED}" srcOrd="9" destOrd="0" presId="urn:microsoft.com/office/officeart/2005/8/layout/vProcess5"/>
    <dgm:cxn modelId="{A1C58056-D63A-407E-B583-A55FD851743B}" type="presParOf" srcId="{81BE187E-B038-4C2A-8516-B674DF92F198}" destId="{9C8A3C2C-A3D0-421A-9B67-20C7190C18F0}" srcOrd="10" destOrd="0" presId="urn:microsoft.com/office/officeart/2005/8/layout/vProcess5"/>
    <dgm:cxn modelId="{D66B7E73-F4A6-4CCF-B070-9BF535740416}" type="presParOf" srcId="{81BE187E-B038-4C2A-8516-B674DF92F198}" destId="{A6D5B7D7-816B-4FBE-A01E-26FFD729541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A7EB65-7358-4FB2-9E9C-C462A218006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ABB5614-CD86-4CE1-8A8B-BDFCD2A28D0D}">
      <dgm:prSet phldrT="[Text]"/>
      <dgm:spPr>
        <a:solidFill>
          <a:srgbClr val="FFB3B8"/>
        </a:solidFill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IN" dirty="0"/>
            <a:t> </a:t>
          </a:r>
        </a:p>
      </dgm:t>
    </dgm:pt>
    <dgm:pt modelId="{08D64156-A7C2-4D8B-AA4B-55B7ADB0AEA1}" type="parTrans" cxnId="{98A0AD21-7B79-459F-AD45-C3CC16C3FE74}">
      <dgm:prSet/>
      <dgm:spPr/>
      <dgm:t>
        <a:bodyPr/>
        <a:lstStyle/>
        <a:p>
          <a:endParaRPr lang="en-IN"/>
        </a:p>
      </dgm:t>
    </dgm:pt>
    <dgm:pt modelId="{B166A0B8-2CF0-48EC-9A36-53A20EFA9A10}" type="sibTrans" cxnId="{98A0AD21-7B79-459F-AD45-C3CC16C3FE74}">
      <dgm:prSet/>
      <dgm:spPr/>
      <dgm:t>
        <a:bodyPr/>
        <a:lstStyle/>
        <a:p>
          <a:endParaRPr lang="en-IN" dirty="0"/>
        </a:p>
      </dgm:t>
    </dgm:pt>
    <dgm:pt modelId="{D859C5B7-1621-48F4-ADF4-13827C49244E}">
      <dgm:prSet phldrT="[Text]"/>
      <dgm:spPr>
        <a:solidFill>
          <a:srgbClr val="FFB3B8"/>
        </a:solidFill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IN" dirty="0"/>
            <a:t> </a:t>
          </a:r>
        </a:p>
      </dgm:t>
    </dgm:pt>
    <dgm:pt modelId="{5A9AE2C9-0064-4E1C-9A5B-6B16B3EBC8F4}" type="parTrans" cxnId="{83FAC259-E950-445C-91CE-69589E18B3B1}">
      <dgm:prSet/>
      <dgm:spPr/>
      <dgm:t>
        <a:bodyPr/>
        <a:lstStyle/>
        <a:p>
          <a:endParaRPr lang="en-IN"/>
        </a:p>
      </dgm:t>
    </dgm:pt>
    <dgm:pt modelId="{DB4B7C0B-41AE-4504-9C2C-89301FBA40F4}" type="sibTrans" cxnId="{83FAC259-E950-445C-91CE-69589E18B3B1}">
      <dgm:prSet/>
      <dgm:spPr/>
      <dgm:t>
        <a:bodyPr/>
        <a:lstStyle/>
        <a:p>
          <a:endParaRPr lang="en-IN" dirty="0"/>
        </a:p>
      </dgm:t>
    </dgm:pt>
    <dgm:pt modelId="{9813AB21-B1F4-454B-8D2A-F8B8307DC23E}">
      <dgm:prSet phldrT="[Text]"/>
      <dgm:spPr>
        <a:solidFill>
          <a:srgbClr val="FFB3B8"/>
        </a:solidFill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IN" dirty="0"/>
            <a:t> </a:t>
          </a:r>
        </a:p>
      </dgm:t>
    </dgm:pt>
    <dgm:pt modelId="{3EB202BB-5C9C-4902-9CD2-735FAC0FC8E9}" type="parTrans" cxnId="{BE81053F-213F-40A9-A765-46820333FA8C}">
      <dgm:prSet/>
      <dgm:spPr/>
      <dgm:t>
        <a:bodyPr/>
        <a:lstStyle/>
        <a:p>
          <a:endParaRPr lang="en-IN"/>
        </a:p>
      </dgm:t>
    </dgm:pt>
    <dgm:pt modelId="{1CA49F5F-CD1D-48F4-9CDD-FB2B6699D4C2}" type="sibTrans" cxnId="{BE81053F-213F-40A9-A765-46820333FA8C}">
      <dgm:prSet/>
      <dgm:spPr/>
      <dgm:t>
        <a:bodyPr/>
        <a:lstStyle/>
        <a:p>
          <a:endParaRPr lang="en-IN" dirty="0"/>
        </a:p>
      </dgm:t>
    </dgm:pt>
    <dgm:pt modelId="{8B769D6E-79DC-47E8-B3D2-B5D6EDE58F45}">
      <dgm:prSet phldrT="[Text]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IN" dirty="0"/>
        </a:p>
      </dgm:t>
    </dgm:pt>
    <dgm:pt modelId="{7607BAD8-48C2-41C8-AB26-83AA678B8DD2}" type="parTrans" cxnId="{2B9D5B40-6F5D-4E13-B707-013F55E51682}">
      <dgm:prSet/>
      <dgm:spPr/>
      <dgm:t>
        <a:bodyPr/>
        <a:lstStyle/>
        <a:p>
          <a:endParaRPr lang="en-IN"/>
        </a:p>
      </dgm:t>
    </dgm:pt>
    <dgm:pt modelId="{B3EF1D86-9A29-4D45-982C-08BFFDC3291E}" type="sibTrans" cxnId="{2B9D5B40-6F5D-4E13-B707-013F55E51682}">
      <dgm:prSet/>
      <dgm:spPr/>
      <dgm:t>
        <a:bodyPr/>
        <a:lstStyle/>
        <a:p>
          <a:endParaRPr lang="en-IN"/>
        </a:p>
      </dgm:t>
    </dgm:pt>
    <dgm:pt modelId="{81BE187E-B038-4C2A-8516-B674DF92F198}" type="pres">
      <dgm:prSet presAssocID="{82A7EB65-7358-4FB2-9E9C-C462A218006C}" presName="outerComposite" presStyleCnt="0">
        <dgm:presLayoutVars>
          <dgm:chMax val="5"/>
          <dgm:dir/>
          <dgm:resizeHandles val="exact"/>
        </dgm:presLayoutVars>
      </dgm:prSet>
      <dgm:spPr/>
    </dgm:pt>
    <dgm:pt modelId="{59D2DD87-38AA-4D44-9FCC-062F9CA203C0}" type="pres">
      <dgm:prSet presAssocID="{82A7EB65-7358-4FB2-9E9C-C462A218006C}" presName="dummyMaxCanvas" presStyleCnt="0">
        <dgm:presLayoutVars/>
      </dgm:prSet>
      <dgm:spPr/>
    </dgm:pt>
    <dgm:pt modelId="{1072B404-242C-4B49-8EB3-21D867B77B7C}" type="pres">
      <dgm:prSet presAssocID="{82A7EB65-7358-4FB2-9E9C-C462A218006C}" presName="FourNodes_1" presStyleLbl="node1" presStyleIdx="0" presStyleCnt="4" custScaleX="115601" custLinFactNeighborX="5552" custLinFactNeighborY="5852">
        <dgm:presLayoutVars>
          <dgm:bulletEnabled val="1"/>
        </dgm:presLayoutVars>
      </dgm:prSet>
      <dgm:spPr/>
    </dgm:pt>
    <dgm:pt modelId="{91052888-3635-433E-A3C5-D2AA61CF99C9}" type="pres">
      <dgm:prSet presAssocID="{82A7EB65-7358-4FB2-9E9C-C462A218006C}" presName="FourNodes_2" presStyleLbl="node1" presStyleIdx="1" presStyleCnt="4" custScaleX="116105" custLinFactNeighborY="3345">
        <dgm:presLayoutVars>
          <dgm:bulletEnabled val="1"/>
        </dgm:presLayoutVars>
      </dgm:prSet>
      <dgm:spPr/>
    </dgm:pt>
    <dgm:pt modelId="{2BDDD043-3AE1-4C98-9F61-C210208F5AA5}" type="pres">
      <dgm:prSet presAssocID="{82A7EB65-7358-4FB2-9E9C-C462A218006C}" presName="FourNodes_3" presStyleLbl="node1" presStyleIdx="2" presStyleCnt="4" custScaleX="119177" custScaleY="98964" custLinFactNeighborX="-5817" custLinFactNeighborY="-8360">
        <dgm:presLayoutVars>
          <dgm:bulletEnabled val="1"/>
        </dgm:presLayoutVars>
      </dgm:prSet>
      <dgm:spPr/>
    </dgm:pt>
    <dgm:pt modelId="{D5617F5D-CC3E-428A-958E-81E40C29DD21}" type="pres">
      <dgm:prSet presAssocID="{82A7EB65-7358-4FB2-9E9C-C462A218006C}" presName="FourNodes_4" presStyleLbl="node1" presStyleIdx="3" presStyleCnt="4" custScaleX="123505" custScaleY="118648" custLinFactNeighborX="-9363" custLinFactNeighborY="-8439">
        <dgm:presLayoutVars>
          <dgm:bulletEnabled val="1"/>
        </dgm:presLayoutVars>
      </dgm:prSet>
      <dgm:spPr/>
    </dgm:pt>
    <dgm:pt modelId="{FD0E9519-5094-4E0A-A485-61E6A241671B}" type="pres">
      <dgm:prSet presAssocID="{82A7EB65-7358-4FB2-9E9C-C462A218006C}" presName="FourConn_1-2" presStyleLbl="fgAccFollowNode1" presStyleIdx="0" presStyleCnt="3">
        <dgm:presLayoutVars>
          <dgm:bulletEnabled val="1"/>
        </dgm:presLayoutVars>
      </dgm:prSet>
      <dgm:spPr/>
    </dgm:pt>
    <dgm:pt modelId="{307A93CD-1D4C-41BD-BC0B-E147CBC6D859}" type="pres">
      <dgm:prSet presAssocID="{82A7EB65-7358-4FB2-9E9C-C462A218006C}" presName="FourConn_2-3" presStyleLbl="fgAccFollowNode1" presStyleIdx="1" presStyleCnt="3" custLinFactX="5492" custLinFactNeighborX="100000">
        <dgm:presLayoutVars>
          <dgm:bulletEnabled val="1"/>
        </dgm:presLayoutVars>
      </dgm:prSet>
      <dgm:spPr/>
    </dgm:pt>
    <dgm:pt modelId="{25512FDB-7305-4303-8B68-0389D78CF06E}" type="pres">
      <dgm:prSet presAssocID="{82A7EB65-7358-4FB2-9E9C-C462A218006C}" presName="FourConn_3-4" presStyleLbl="fgAccFollowNode1" presStyleIdx="2" presStyleCnt="3" custLinFactX="5922" custLinFactNeighborX="100000" custLinFactNeighborY="-30083">
        <dgm:presLayoutVars>
          <dgm:bulletEnabled val="1"/>
        </dgm:presLayoutVars>
      </dgm:prSet>
      <dgm:spPr/>
    </dgm:pt>
    <dgm:pt modelId="{54945772-0477-46BB-9B08-7F0855C7FB3B}" type="pres">
      <dgm:prSet presAssocID="{82A7EB65-7358-4FB2-9E9C-C462A218006C}" presName="FourNodes_1_text" presStyleLbl="node1" presStyleIdx="3" presStyleCnt="4">
        <dgm:presLayoutVars>
          <dgm:bulletEnabled val="1"/>
        </dgm:presLayoutVars>
      </dgm:prSet>
      <dgm:spPr/>
    </dgm:pt>
    <dgm:pt modelId="{ED779871-DDB9-4F41-93C9-7D5735E0FDED}" type="pres">
      <dgm:prSet presAssocID="{82A7EB65-7358-4FB2-9E9C-C462A218006C}" presName="FourNodes_2_text" presStyleLbl="node1" presStyleIdx="3" presStyleCnt="4">
        <dgm:presLayoutVars>
          <dgm:bulletEnabled val="1"/>
        </dgm:presLayoutVars>
      </dgm:prSet>
      <dgm:spPr/>
    </dgm:pt>
    <dgm:pt modelId="{9C8A3C2C-A3D0-421A-9B67-20C7190C18F0}" type="pres">
      <dgm:prSet presAssocID="{82A7EB65-7358-4FB2-9E9C-C462A218006C}" presName="FourNodes_3_text" presStyleLbl="node1" presStyleIdx="3" presStyleCnt="4">
        <dgm:presLayoutVars>
          <dgm:bulletEnabled val="1"/>
        </dgm:presLayoutVars>
      </dgm:prSet>
      <dgm:spPr/>
    </dgm:pt>
    <dgm:pt modelId="{A6D5B7D7-816B-4FBE-A01E-26FFD729541A}" type="pres">
      <dgm:prSet presAssocID="{82A7EB65-7358-4FB2-9E9C-C462A218006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E7BAC03-D231-40F8-9385-44369BB93595}" type="presOf" srcId="{8B769D6E-79DC-47E8-B3D2-B5D6EDE58F45}" destId="{D5617F5D-CC3E-428A-958E-81E40C29DD21}" srcOrd="0" destOrd="0" presId="urn:microsoft.com/office/officeart/2005/8/layout/vProcess5"/>
    <dgm:cxn modelId="{2EDE1814-7361-4447-BFCB-75D3A60F8659}" type="presOf" srcId="{82A7EB65-7358-4FB2-9E9C-C462A218006C}" destId="{81BE187E-B038-4C2A-8516-B674DF92F198}" srcOrd="0" destOrd="0" presId="urn:microsoft.com/office/officeart/2005/8/layout/vProcess5"/>
    <dgm:cxn modelId="{34C01316-EC58-4BD5-8782-F391AA83E40C}" type="presOf" srcId="{D859C5B7-1621-48F4-ADF4-13827C49244E}" destId="{91052888-3635-433E-A3C5-D2AA61CF99C9}" srcOrd="0" destOrd="0" presId="urn:microsoft.com/office/officeart/2005/8/layout/vProcess5"/>
    <dgm:cxn modelId="{98A0AD21-7B79-459F-AD45-C3CC16C3FE74}" srcId="{82A7EB65-7358-4FB2-9E9C-C462A218006C}" destId="{AABB5614-CD86-4CE1-8A8B-BDFCD2A28D0D}" srcOrd="0" destOrd="0" parTransId="{08D64156-A7C2-4D8B-AA4B-55B7ADB0AEA1}" sibTransId="{B166A0B8-2CF0-48EC-9A36-53A20EFA9A10}"/>
    <dgm:cxn modelId="{3D78DE2D-6B5A-4034-A5D7-A275F4327DEE}" type="presOf" srcId="{1CA49F5F-CD1D-48F4-9CDD-FB2B6699D4C2}" destId="{25512FDB-7305-4303-8B68-0389D78CF06E}" srcOrd="0" destOrd="0" presId="urn:microsoft.com/office/officeart/2005/8/layout/vProcess5"/>
    <dgm:cxn modelId="{90A6CE38-0E2B-4E7B-9C54-83BF01C2D675}" type="presOf" srcId="{DB4B7C0B-41AE-4504-9C2C-89301FBA40F4}" destId="{307A93CD-1D4C-41BD-BC0B-E147CBC6D859}" srcOrd="0" destOrd="0" presId="urn:microsoft.com/office/officeart/2005/8/layout/vProcess5"/>
    <dgm:cxn modelId="{6DFD1A39-F687-4E7D-BE47-90C088699AC7}" type="presOf" srcId="{8B769D6E-79DC-47E8-B3D2-B5D6EDE58F45}" destId="{A6D5B7D7-816B-4FBE-A01E-26FFD729541A}" srcOrd="1" destOrd="0" presId="urn:microsoft.com/office/officeart/2005/8/layout/vProcess5"/>
    <dgm:cxn modelId="{BE81053F-213F-40A9-A765-46820333FA8C}" srcId="{82A7EB65-7358-4FB2-9E9C-C462A218006C}" destId="{9813AB21-B1F4-454B-8D2A-F8B8307DC23E}" srcOrd="2" destOrd="0" parTransId="{3EB202BB-5C9C-4902-9CD2-735FAC0FC8E9}" sibTransId="{1CA49F5F-CD1D-48F4-9CDD-FB2B6699D4C2}"/>
    <dgm:cxn modelId="{2B9D5B40-6F5D-4E13-B707-013F55E51682}" srcId="{82A7EB65-7358-4FB2-9E9C-C462A218006C}" destId="{8B769D6E-79DC-47E8-B3D2-B5D6EDE58F45}" srcOrd="3" destOrd="0" parTransId="{7607BAD8-48C2-41C8-AB26-83AA678B8DD2}" sibTransId="{B3EF1D86-9A29-4D45-982C-08BFFDC3291E}"/>
    <dgm:cxn modelId="{83FAC259-E950-445C-91CE-69589E18B3B1}" srcId="{82A7EB65-7358-4FB2-9E9C-C462A218006C}" destId="{D859C5B7-1621-48F4-ADF4-13827C49244E}" srcOrd="1" destOrd="0" parTransId="{5A9AE2C9-0064-4E1C-9A5B-6B16B3EBC8F4}" sibTransId="{DB4B7C0B-41AE-4504-9C2C-89301FBA40F4}"/>
    <dgm:cxn modelId="{EF0D7C7B-824D-4E7F-8398-B8F263DE24E6}" type="presOf" srcId="{9813AB21-B1F4-454B-8D2A-F8B8307DC23E}" destId="{9C8A3C2C-A3D0-421A-9B67-20C7190C18F0}" srcOrd="1" destOrd="0" presId="urn:microsoft.com/office/officeart/2005/8/layout/vProcess5"/>
    <dgm:cxn modelId="{6CCDE28E-FE52-4B88-B47E-47D005404EC4}" type="presOf" srcId="{AABB5614-CD86-4CE1-8A8B-BDFCD2A28D0D}" destId="{1072B404-242C-4B49-8EB3-21D867B77B7C}" srcOrd="0" destOrd="0" presId="urn:microsoft.com/office/officeart/2005/8/layout/vProcess5"/>
    <dgm:cxn modelId="{D02758A9-2015-4D82-9284-3119D6B95772}" type="presOf" srcId="{B166A0B8-2CF0-48EC-9A36-53A20EFA9A10}" destId="{FD0E9519-5094-4E0A-A485-61E6A241671B}" srcOrd="0" destOrd="0" presId="urn:microsoft.com/office/officeart/2005/8/layout/vProcess5"/>
    <dgm:cxn modelId="{40F773CB-415E-4FEF-9671-EEA3EE7517C4}" type="presOf" srcId="{AABB5614-CD86-4CE1-8A8B-BDFCD2A28D0D}" destId="{54945772-0477-46BB-9B08-7F0855C7FB3B}" srcOrd="1" destOrd="0" presId="urn:microsoft.com/office/officeart/2005/8/layout/vProcess5"/>
    <dgm:cxn modelId="{7056B4DE-994E-47EC-A6E9-5E886CEF43C2}" type="presOf" srcId="{9813AB21-B1F4-454B-8D2A-F8B8307DC23E}" destId="{2BDDD043-3AE1-4C98-9F61-C210208F5AA5}" srcOrd="0" destOrd="0" presId="urn:microsoft.com/office/officeart/2005/8/layout/vProcess5"/>
    <dgm:cxn modelId="{CC7AA0FA-4B6B-4256-9A40-F7B4CA89AD3F}" type="presOf" srcId="{D859C5B7-1621-48F4-ADF4-13827C49244E}" destId="{ED779871-DDB9-4F41-93C9-7D5735E0FDED}" srcOrd="1" destOrd="0" presId="urn:microsoft.com/office/officeart/2005/8/layout/vProcess5"/>
    <dgm:cxn modelId="{6D5E58BC-09D3-4456-84B9-0C27B492FFF5}" type="presParOf" srcId="{81BE187E-B038-4C2A-8516-B674DF92F198}" destId="{59D2DD87-38AA-4D44-9FCC-062F9CA203C0}" srcOrd="0" destOrd="0" presId="urn:microsoft.com/office/officeart/2005/8/layout/vProcess5"/>
    <dgm:cxn modelId="{058FD42F-E9D4-444A-899B-E6CC65C938D7}" type="presParOf" srcId="{81BE187E-B038-4C2A-8516-B674DF92F198}" destId="{1072B404-242C-4B49-8EB3-21D867B77B7C}" srcOrd="1" destOrd="0" presId="urn:microsoft.com/office/officeart/2005/8/layout/vProcess5"/>
    <dgm:cxn modelId="{8673FEF7-4F64-4BA0-9AB1-C7F9A481C84A}" type="presParOf" srcId="{81BE187E-B038-4C2A-8516-B674DF92F198}" destId="{91052888-3635-433E-A3C5-D2AA61CF99C9}" srcOrd="2" destOrd="0" presId="urn:microsoft.com/office/officeart/2005/8/layout/vProcess5"/>
    <dgm:cxn modelId="{6D1D1A21-B5BD-402A-897C-ACB5C7D3C289}" type="presParOf" srcId="{81BE187E-B038-4C2A-8516-B674DF92F198}" destId="{2BDDD043-3AE1-4C98-9F61-C210208F5AA5}" srcOrd="3" destOrd="0" presId="urn:microsoft.com/office/officeart/2005/8/layout/vProcess5"/>
    <dgm:cxn modelId="{C68000C0-8F54-4E44-98A5-377294030DF3}" type="presParOf" srcId="{81BE187E-B038-4C2A-8516-B674DF92F198}" destId="{D5617F5D-CC3E-428A-958E-81E40C29DD21}" srcOrd="4" destOrd="0" presId="urn:microsoft.com/office/officeart/2005/8/layout/vProcess5"/>
    <dgm:cxn modelId="{1F87FC7E-52D1-4E5D-8F9E-EB38B56ABDCA}" type="presParOf" srcId="{81BE187E-B038-4C2A-8516-B674DF92F198}" destId="{FD0E9519-5094-4E0A-A485-61E6A241671B}" srcOrd="5" destOrd="0" presId="urn:microsoft.com/office/officeart/2005/8/layout/vProcess5"/>
    <dgm:cxn modelId="{090992FA-9D69-4726-8602-B990D23161CB}" type="presParOf" srcId="{81BE187E-B038-4C2A-8516-B674DF92F198}" destId="{307A93CD-1D4C-41BD-BC0B-E147CBC6D859}" srcOrd="6" destOrd="0" presId="urn:microsoft.com/office/officeart/2005/8/layout/vProcess5"/>
    <dgm:cxn modelId="{8E5A9754-8072-4ABE-97A0-0FEB204DBDF4}" type="presParOf" srcId="{81BE187E-B038-4C2A-8516-B674DF92F198}" destId="{25512FDB-7305-4303-8B68-0389D78CF06E}" srcOrd="7" destOrd="0" presId="urn:microsoft.com/office/officeart/2005/8/layout/vProcess5"/>
    <dgm:cxn modelId="{C1D5B402-1C9C-490C-AD01-D2A2795B9ECD}" type="presParOf" srcId="{81BE187E-B038-4C2A-8516-B674DF92F198}" destId="{54945772-0477-46BB-9B08-7F0855C7FB3B}" srcOrd="8" destOrd="0" presId="urn:microsoft.com/office/officeart/2005/8/layout/vProcess5"/>
    <dgm:cxn modelId="{C0931E18-71B3-44D3-AAB6-892ED23E579C}" type="presParOf" srcId="{81BE187E-B038-4C2A-8516-B674DF92F198}" destId="{ED779871-DDB9-4F41-93C9-7D5735E0FDED}" srcOrd="9" destOrd="0" presId="urn:microsoft.com/office/officeart/2005/8/layout/vProcess5"/>
    <dgm:cxn modelId="{A1C58056-D63A-407E-B583-A55FD851743B}" type="presParOf" srcId="{81BE187E-B038-4C2A-8516-B674DF92F198}" destId="{9C8A3C2C-A3D0-421A-9B67-20C7190C18F0}" srcOrd="10" destOrd="0" presId="urn:microsoft.com/office/officeart/2005/8/layout/vProcess5"/>
    <dgm:cxn modelId="{D66B7E73-F4A6-4CCF-B070-9BF535740416}" type="presParOf" srcId="{81BE187E-B038-4C2A-8516-B674DF92F198}" destId="{A6D5B7D7-816B-4FBE-A01E-26FFD729541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2F1DDB-4714-F442-AC2B-3BF981D24F30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0D532-26B6-854F-8494-CA892BA82AEA}">
      <dgm:prSet phldrT="[Text]" custT="1"/>
      <dgm:spPr>
        <a:effectLst>
          <a:outerShdw blurRad="50800" dist="50800" dir="5400000" algn="ctr" rotWithShape="0">
            <a:srgbClr val="00FDFF"/>
          </a:outerShdw>
        </a:effectLst>
      </dgm:spPr>
      <dgm:t>
        <a:bodyPr/>
        <a:lstStyle/>
        <a:p>
          <a:r>
            <a:rPr lang="en-IN" sz="2600" dirty="0">
              <a:latin typeface="Arial" panose="020B0604020202020204" pitchFamily="34" charset="0"/>
              <a:cs typeface="Arial" panose="020B0604020202020204" pitchFamily="34" charset="0"/>
            </a:rPr>
            <a:t>Assumed same sized subsets: intervals</a:t>
          </a:r>
          <a:endParaRPr lang="en-US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E382ED-FF93-4D4A-92AA-89C40898620D}" type="parTrans" cxnId="{841B9B39-DE37-2B4C-9157-9E5F1426BDA2}">
      <dgm:prSet/>
      <dgm:spPr/>
      <dgm:t>
        <a:bodyPr/>
        <a:lstStyle/>
        <a:p>
          <a:endParaRPr lang="en-US"/>
        </a:p>
      </dgm:t>
    </dgm:pt>
    <dgm:pt modelId="{9DA33193-4F82-B147-8BF3-083E1E6849C7}" type="sibTrans" cxnId="{841B9B39-DE37-2B4C-9157-9E5F1426BDA2}">
      <dgm:prSet/>
      <dgm:spPr/>
      <dgm:t>
        <a:bodyPr/>
        <a:lstStyle/>
        <a:p>
          <a:endParaRPr lang="en-US"/>
        </a:p>
      </dgm:t>
    </dgm:pt>
    <dgm:pt modelId="{F5B9E6BC-E735-8043-BCCC-8B2CD9A46683}">
      <dgm:prSet phldrT="[Text]"/>
      <dgm:spPr>
        <a:effectLst>
          <a:outerShdw blurRad="50800" dist="50800" dir="5400000" algn="ctr" rotWithShape="0">
            <a:srgbClr val="0070C0"/>
          </a:outerShdw>
        </a:effectLst>
      </dgm:spPr>
      <dgm:t>
        <a:bodyPr/>
        <a:lstStyle/>
        <a:p>
          <a:r>
            <a:rPr lang="en-US" dirty="0"/>
            <a:t>2</a:t>
          </a:r>
        </a:p>
      </dgm:t>
    </dgm:pt>
    <dgm:pt modelId="{BC7A23A0-4EB8-F941-ADEE-679B28727490}" type="parTrans" cxnId="{78B4826C-A0FF-C44C-B037-D57DEF54E3FA}">
      <dgm:prSet/>
      <dgm:spPr/>
      <dgm:t>
        <a:bodyPr/>
        <a:lstStyle/>
        <a:p>
          <a:endParaRPr lang="en-US"/>
        </a:p>
      </dgm:t>
    </dgm:pt>
    <dgm:pt modelId="{C13294AA-3261-644A-B29A-F4D08DA514DE}" type="sibTrans" cxnId="{78B4826C-A0FF-C44C-B037-D57DEF54E3FA}">
      <dgm:prSet/>
      <dgm:spPr/>
      <dgm:t>
        <a:bodyPr/>
        <a:lstStyle/>
        <a:p>
          <a:endParaRPr lang="en-US"/>
        </a:p>
      </dgm:t>
    </dgm:pt>
    <dgm:pt modelId="{DF1C10AF-4BFC-3443-B812-16C4D8FED957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effectLst>
          <a:outerShdw blurRad="50800" dist="50800" dir="5400000" algn="ctr" rotWithShape="0">
            <a:srgbClr val="00B0F0"/>
          </a:outerShdw>
        </a:effectLst>
      </dgm:spPr>
      <dgm:t>
        <a:bodyPr/>
        <a:lstStyle/>
        <a:p>
          <a:r>
            <a:rPr lang="en-IN" sz="2600" dirty="0">
              <a:latin typeface="Arial" panose="020B0604020202020204" pitchFamily="34" charset="0"/>
              <a:cs typeface="Arial" panose="020B0604020202020204" pitchFamily="34" charset="0"/>
            </a:rPr>
            <a:t>Experimental Observation:</a:t>
          </a:r>
          <a:endParaRPr lang="en-US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F46003-28B5-9049-8621-AF7B75FF3102}" type="parTrans" cxnId="{A783AADF-646B-E74A-83A1-E6B6AAEEDD36}">
      <dgm:prSet/>
      <dgm:spPr/>
      <dgm:t>
        <a:bodyPr/>
        <a:lstStyle/>
        <a:p>
          <a:endParaRPr lang="en-US"/>
        </a:p>
      </dgm:t>
    </dgm:pt>
    <dgm:pt modelId="{B9DD3328-1978-BF41-9B8E-BAC86E879665}" type="sibTrans" cxnId="{A783AADF-646B-E74A-83A1-E6B6AAEEDD36}">
      <dgm:prSet/>
      <dgm:spPr/>
      <dgm:t>
        <a:bodyPr/>
        <a:lstStyle/>
        <a:p>
          <a:endParaRPr lang="en-US"/>
        </a:p>
      </dgm:t>
    </dgm:pt>
    <dgm:pt modelId="{11846FA3-C2C3-CB4F-85E6-FF3625D11634}">
      <dgm:prSet phldrT="[Text]"/>
      <dgm:spPr>
        <a:effectLst>
          <a:outerShdw blurRad="50800" dist="50800" dir="5400000" algn="ctr" rotWithShape="0">
            <a:srgbClr val="FF0000"/>
          </a:outerShdw>
        </a:effectLst>
      </dgm:spPr>
      <dgm:t>
        <a:bodyPr/>
        <a:lstStyle/>
        <a:p>
          <a:r>
            <a:rPr lang="en-US" dirty="0"/>
            <a:t>3</a:t>
          </a:r>
        </a:p>
      </dgm:t>
    </dgm:pt>
    <dgm:pt modelId="{600EDFF9-176E-FD4F-BCF9-E51D531B9984}" type="parTrans" cxnId="{88D7EF7E-D8DF-F545-811A-B233D61FC410}">
      <dgm:prSet/>
      <dgm:spPr/>
      <dgm:t>
        <a:bodyPr/>
        <a:lstStyle/>
        <a:p>
          <a:endParaRPr lang="en-US"/>
        </a:p>
      </dgm:t>
    </dgm:pt>
    <dgm:pt modelId="{134DF275-EC60-F342-B8DB-E2848F431CA7}" type="sibTrans" cxnId="{88D7EF7E-D8DF-F545-811A-B233D61FC410}">
      <dgm:prSet/>
      <dgm:spPr/>
      <dgm:t>
        <a:bodyPr/>
        <a:lstStyle/>
        <a:p>
          <a:endParaRPr lang="en-US"/>
        </a:p>
      </dgm:t>
    </dgm:pt>
    <dgm:pt modelId="{1F85D288-5F2B-984A-8E27-756A051109CB}">
      <dgm:prSet custT="1"/>
      <dgm:spPr>
        <a:gradFill flip="none" rotWithShape="0">
          <a:gsLst>
            <a:gs pos="0">
              <a:schemeClr val="accent6">
                <a:lumMod val="75000"/>
                <a:tint val="66000"/>
                <a:satMod val="160000"/>
              </a:schemeClr>
            </a:gs>
            <a:gs pos="50000">
              <a:schemeClr val="accent6">
                <a:lumMod val="75000"/>
                <a:tint val="44500"/>
                <a:satMod val="160000"/>
              </a:schemeClr>
            </a:gs>
            <a:gs pos="100000">
              <a:schemeClr val="accent6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effectLst>
          <a:outerShdw blurRad="50800" dist="50800" dir="5400000" algn="ctr" rotWithShape="0">
            <a:srgbClr val="FF0000"/>
          </a:outerShdw>
        </a:effectLst>
      </dgm:spPr>
      <dgm:t>
        <a:bodyPr/>
        <a:lstStyle/>
        <a:p>
          <a:r>
            <a:rPr lang="en-IN" sz="2600" dirty="0">
              <a:latin typeface="Arial" panose="020B0604020202020204" pitchFamily="34" charset="0"/>
              <a:cs typeface="Arial" panose="020B0604020202020204" pitchFamily="34" charset="0"/>
            </a:rPr>
            <a:t>Constrained W to span multiple intervals</a:t>
          </a:r>
          <a:endParaRPr lang="en-US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B80FF-BFB1-F246-BB79-2372A68BF5A5}" type="parTrans" cxnId="{462ED66C-FEF5-044A-BA78-9C89B73A3271}">
      <dgm:prSet/>
      <dgm:spPr/>
      <dgm:t>
        <a:bodyPr/>
        <a:lstStyle/>
        <a:p>
          <a:endParaRPr lang="en-US"/>
        </a:p>
      </dgm:t>
    </dgm:pt>
    <dgm:pt modelId="{27DA42D9-39CD-4148-AFD8-B90563E1A0CA}" type="sibTrans" cxnId="{462ED66C-FEF5-044A-BA78-9C89B73A3271}">
      <dgm:prSet/>
      <dgm:spPr/>
      <dgm:t>
        <a:bodyPr/>
        <a:lstStyle/>
        <a:p>
          <a:endParaRPr lang="en-US"/>
        </a:p>
      </dgm:t>
    </dgm:pt>
    <dgm:pt modelId="{6B90F27A-6AA3-CB42-A9FA-B875A7619B46}">
      <dgm:prSet phldrT="[Text]"/>
      <dgm:spPr>
        <a:effectLst>
          <a:outerShdw blurRad="50800" dist="50800" dir="5400000" algn="ctr" rotWithShape="0">
            <a:srgbClr val="00FDFF"/>
          </a:outerShdw>
        </a:effectLst>
      </dgm:spPr>
      <dgm:t>
        <a:bodyPr/>
        <a:lstStyle/>
        <a:p>
          <a:r>
            <a:rPr lang="en-US" dirty="0"/>
            <a:t>1</a:t>
          </a:r>
        </a:p>
      </dgm:t>
    </dgm:pt>
    <dgm:pt modelId="{A177AD20-CDA0-2549-B3A0-14C6DF965220}" type="sibTrans" cxnId="{EEBD46E6-3867-1A47-B8D1-F6259C3BC9D9}">
      <dgm:prSet/>
      <dgm:spPr/>
      <dgm:t>
        <a:bodyPr/>
        <a:lstStyle/>
        <a:p>
          <a:endParaRPr lang="en-US"/>
        </a:p>
      </dgm:t>
    </dgm:pt>
    <dgm:pt modelId="{1EF07D00-B87B-BF49-BE70-2491D05E1C7B}" type="parTrans" cxnId="{EEBD46E6-3867-1A47-B8D1-F6259C3BC9D9}">
      <dgm:prSet/>
      <dgm:spPr/>
      <dgm:t>
        <a:bodyPr/>
        <a:lstStyle/>
        <a:p>
          <a:endParaRPr lang="en-US"/>
        </a:p>
      </dgm:t>
    </dgm:pt>
    <dgm:pt modelId="{52731407-7100-4E91-BCD9-0671D5F3B0A7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effectLst>
          <a:outerShdw blurRad="50800" dist="50800" dir="5400000" algn="ctr" rotWithShape="0">
            <a:srgbClr val="00B0F0"/>
          </a:outerShdw>
        </a:effectLst>
      </dgm:spPr>
      <dgm:t>
        <a:bodyPr/>
        <a:lstStyle/>
        <a:p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Relatively very low checkpointing energy and time, so considered statically</a:t>
          </a:r>
        </a:p>
      </dgm:t>
    </dgm:pt>
    <dgm:pt modelId="{76FA3AAF-7406-4DA9-9697-BEF00C119BCC}" type="parTrans" cxnId="{30CFB3E2-2A34-4025-AD6F-AAF865E25618}">
      <dgm:prSet/>
      <dgm:spPr/>
      <dgm:t>
        <a:bodyPr/>
        <a:lstStyle/>
        <a:p>
          <a:endParaRPr lang="en-IN"/>
        </a:p>
      </dgm:t>
    </dgm:pt>
    <dgm:pt modelId="{CFE32A96-DBB2-4ADF-B1D1-9D39A284E5CE}" type="sibTrans" cxnId="{30CFB3E2-2A34-4025-AD6F-AAF865E25618}">
      <dgm:prSet/>
      <dgm:spPr/>
      <dgm:t>
        <a:bodyPr/>
        <a:lstStyle/>
        <a:p>
          <a:endParaRPr lang="en-IN"/>
        </a:p>
      </dgm:t>
    </dgm:pt>
    <dgm:pt modelId="{11624C8A-BBF7-5644-8237-E0CAA4A25D55}" type="pres">
      <dgm:prSet presAssocID="{8C2F1DDB-4714-F442-AC2B-3BF981D24F30}" presName="linearFlow" presStyleCnt="0">
        <dgm:presLayoutVars>
          <dgm:dir/>
          <dgm:animLvl val="lvl"/>
          <dgm:resizeHandles val="exact"/>
        </dgm:presLayoutVars>
      </dgm:prSet>
      <dgm:spPr/>
    </dgm:pt>
    <dgm:pt modelId="{9D38332E-EAC8-9746-AC9B-EC40FBCB5720}" type="pres">
      <dgm:prSet presAssocID="{6B90F27A-6AA3-CB42-A9FA-B875A7619B46}" presName="composite" presStyleCnt="0"/>
      <dgm:spPr/>
    </dgm:pt>
    <dgm:pt modelId="{E3E9076A-69CD-0A46-9A8B-33B619CA24F0}" type="pres">
      <dgm:prSet presAssocID="{6B90F27A-6AA3-CB42-A9FA-B875A7619B46}" presName="parentText" presStyleLbl="alignNode1" presStyleIdx="0" presStyleCnt="3" custLinFactNeighborX="-64915" custLinFactNeighborY="-20733">
        <dgm:presLayoutVars>
          <dgm:chMax val="1"/>
          <dgm:bulletEnabled val="1"/>
        </dgm:presLayoutVars>
      </dgm:prSet>
      <dgm:spPr/>
    </dgm:pt>
    <dgm:pt modelId="{A5B4C418-DA07-C749-B0D1-F7F8254EBADC}" type="pres">
      <dgm:prSet presAssocID="{6B90F27A-6AA3-CB42-A9FA-B875A7619B46}" presName="descendantText" presStyleLbl="alignAcc1" presStyleIdx="0" presStyleCnt="3" custScaleX="98967" custScaleY="100000" custLinFactNeighborY="4098">
        <dgm:presLayoutVars>
          <dgm:bulletEnabled val="1"/>
        </dgm:presLayoutVars>
      </dgm:prSet>
      <dgm:spPr/>
    </dgm:pt>
    <dgm:pt modelId="{7D3469E9-550C-1043-80F1-108DBB1789F0}" type="pres">
      <dgm:prSet presAssocID="{A177AD20-CDA0-2549-B3A0-14C6DF965220}" presName="sp" presStyleCnt="0"/>
      <dgm:spPr/>
    </dgm:pt>
    <dgm:pt modelId="{477373E9-161F-9341-B24C-588859AC6F42}" type="pres">
      <dgm:prSet presAssocID="{F5B9E6BC-E735-8043-BCCC-8B2CD9A46683}" presName="composite" presStyleCnt="0"/>
      <dgm:spPr/>
    </dgm:pt>
    <dgm:pt modelId="{27FC64C2-F41A-B542-ADD4-A38719D6EEEE}" type="pres">
      <dgm:prSet presAssocID="{F5B9E6BC-E735-8043-BCCC-8B2CD9A46683}" presName="parentText" presStyleLbl="alignNode1" presStyleIdx="1" presStyleCnt="3" custLinFactNeighborY="-17663">
        <dgm:presLayoutVars>
          <dgm:chMax val="1"/>
          <dgm:bulletEnabled val="1"/>
        </dgm:presLayoutVars>
      </dgm:prSet>
      <dgm:spPr/>
    </dgm:pt>
    <dgm:pt modelId="{7642A48B-CB68-184C-9460-AA4FCCED90F7}" type="pres">
      <dgm:prSet presAssocID="{F5B9E6BC-E735-8043-BCCC-8B2CD9A46683}" presName="descendantText" presStyleLbl="alignAcc1" presStyleIdx="1" presStyleCnt="3" custScaleY="115274" custLinFactNeighborY="-18104">
        <dgm:presLayoutVars>
          <dgm:bulletEnabled val="1"/>
        </dgm:presLayoutVars>
      </dgm:prSet>
      <dgm:spPr/>
    </dgm:pt>
    <dgm:pt modelId="{91EFA9DF-5797-6A42-8F19-80DCE2D123A6}" type="pres">
      <dgm:prSet presAssocID="{C13294AA-3261-644A-B29A-F4D08DA514DE}" presName="sp" presStyleCnt="0"/>
      <dgm:spPr/>
    </dgm:pt>
    <dgm:pt modelId="{0B221765-BA9B-7D4A-99BD-D1F91AA00E6C}" type="pres">
      <dgm:prSet presAssocID="{11846FA3-C2C3-CB4F-85E6-FF3625D11634}" presName="composite" presStyleCnt="0"/>
      <dgm:spPr/>
    </dgm:pt>
    <dgm:pt modelId="{A2332BE2-A2DB-714F-A262-8BB121C2C5A3}" type="pres">
      <dgm:prSet presAssocID="{11846FA3-C2C3-CB4F-85E6-FF3625D11634}" presName="parentText" presStyleLbl="alignNode1" presStyleIdx="2" presStyleCnt="3" custLinFactNeighborY="-28427">
        <dgm:presLayoutVars>
          <dgm:chMax val="1"/>
          <dgm:bulletEnabled val="1"/>
        </dgm:presLayoutVars>
      </dgm:prSet>
      <dgm:spPr/>
    </dgm:pt>
    <dgm:pt modelId="{541BFF4F-E993-2B4D-93FD-EDA26B65F7F3}" type="pres">
      <dgm:prSet presAssocID="{11846FA3-C2C3-CB4F-85E6-FF3625D11634}" presName="descendantText" presStyleLbl="alignAcc1" presStyleIdx="2" presStyleCnt="3" custScaleY="110405" custLinFactNeighborY="-26783">
        <dgm:presLayoutVars>
          <dgm:bulletEnabled val="1"/>
        </dgm:presLayoutVars>
      </dgm:prSet>
      <dgm:spPr/>
    </dgm:pt>
  </dgm:ptLst>
  <dgm:cxnLst>
    <dgm:cxn modelId="{30D32400-46CE-064C-9487-87F36C9EA76D}" type="presOf" srcId="{E420D532-26B6-854F-8494-CA892BA82AEA}" destId="{A5B4C418-DA07-C749-B0D1-F7F8254EBADC}" srcOrd="0" destOrd="0" presId="urn:microsoft.com/office/officeart/2005/8/layout/chevron2"/>
    <dgm:cxn modelId="{BE80B90E-4CF4-7648-972B-BC111031CE2C}" type="presOf" srcId="{8C2F1DDB-4714-F442-AC2B-3BF981D24F30}" destId="{11624C8A-BBF7-5644-8237-E0CAA4A25D55}" srcOrd="0" destOrd="0" presId="urn:microsoft.com/office/officeart/2005/8/layout/chevron2"/>
    <dgm:cxn modelId="{4B425423-8439-3A47-8535-5799973792B0}" type="presOf" srcId="{6B90F27A-6AA3-CB42-A9FA-B875A7619B46}" destId="{E3E9076A-69CD-0A46-9A8B-33B619CA24F0}" srcOrd="0" destOrd="0" presId="urn:microsoft.com/office/officeart/2005/8/layout/chevron2"/>
    <dgm:cxn modelId="{0C052828-72B4-6049-8BA7-FA76253BBC54}" type="presOf" srcId="{1F85D288-5F2B-984A-8E27-756A051109CB}" destId="{541BFF4F-E993-2B4D-93FD-EDA26B65F7F3}" srcOrd="0" destOrd="0" presId="urn:microsoft.com/office/officeart/2005/8/layout/chevron2"/>
    <dgm:cxn modelId="{8E734330-92AC-9F4A-A207-46440B109E31}" type="presOf" srcId="{DF1C10AF-4BFC-3443-B812-16C4D8FED957}" destId="{7642A48B-CB68-184C-9460-AA4FCCED90F7}" srcOrd="0" destOrd="0" presId="urn:microsoft.com/office/officeart/2005/8/layout/chevron2"/>
    <dgm:cxn modelId="{841B9B39-DE37-2B4C-9157-9E5F1426BDA2}" srcId="{6B90F27A-6AA3-CB42-A9FA-B875A7619B46}" destId="{E420D532-26B6-854F-8494-CA892BA82AEA}" srcOrd="0" destOrd="0" parTransId="{DBE382ED-FF93-4D4A-92AA-89C40898620D}" sibTransId="{9DA33193-4F82-B147-8BF3-083E1E6849C7}"/>
    <dgm:cxn modelId="{3D586243-257B-4C38-B5A1-9C447608CFCD}" type="presOf" srcId="{52731407-7100-4E91-BCD9-0671D5F3B0A7}" destId="{7642A48B-CB68-184C-9460-AA4FCCED90F7}" srcOrd="0" destOrd="1" presId="urn:microsoft.com/office/officeart/2005/8/layout/chevron2"/>
    <dgm:cxn modelId="{78B4826C-A0FF-C44C-B037-D57DEF54E3FA}" srcId="{8C2F1DDB-4714-F442-AC2B-3BF981D24F30}" destId="{F5B9E6BC-E735-8043-BCCC-8B2CD9A46683}" srcOrd="1" destOrd="0" parTransId="{BC7A23A0-4EB8-F941-ADEE-679B28727490}" sibTransId="{C13294AA-3261-644A-B29A-F4D08DA514DE}"/>
    <dgm:cxn modelId="{462ED66C-FEF5-044A-BA78-9C89B73A3271}" srcId="{11846FA3-C2C3-CB4F-85E6-FF3625D11634}" destId="{1F85D288-5F2B-984A-8E27-756A051109CB}" srcOrd="0" destOrd="0" parTransId="{916B80FF-BFB1-F246-BB79-2372A68BF5A5}" sibTransId="{27DA42D9-39CD-4148-AFD8-B90563E1A0CA}"/>
    <dgm:cxn modelId="{88D7EF7E-D8DF-F545-811A-B233D61FC410}" srcId="{8C2F1DDB-4714-F442-AC2B-3BF981D24F30}" destId="{11846FA3-C2C3-CB4F-85E6-FF3625D11634}" srcOrd="2" destOrd="0" parTransId="{600EDFF9-176E-FD4F-BCF9-E51D531B9984}" sibTransId="{134DF275-EC60-F342-B8DB-E2848F431CA7}"/>
    <dgm:cxn modelId="{295EC8AB-8546-6A40-B470-CCB5EC38BC42}" type="presOf" srcId="{11846FA3-C2C3-CB4F-85E6-FF3625D11634}" destId="{A2332BE2-A2DB-714F-A262-8BB121C2C5A3}" srcOrd="0" destOrd="0" presId="urn:microsoft.com/office/officeart/2005/8/layout/chevron2"/>
    <dgm:cxn modelId="{CBA873DC-2553-FC4F-BBBB-467E089045AA}" type="presOf" srcId="{F5B9E6BC-E735-8043-BCCC-8B2CD9A46683}" destId="{27FC64C2-F41A-B542-ADD4-A38719D6EEEE}" srcOrd="0" destOrd="0" presId="urn:microsoft.com/office/officeart/2005/8/layout/chevron2"/>
    <dgm:cxn modelId="{A783AADF-646B-E74A-83A1-E6B6AAEEDD36}" srcId="{F5B9E6BC-E735-8043-BCCC-8B2CD9A46683}" destId="{DF1C10AF-4BFC-3443-B812-16C4D8FED957}" srcOrd="0" destOrd="0" parTransId="{5EF46003-28B5-9049-8621-AF7B75FF3102}" sibTransId="{B9DD3328-1978-BF41-9B8E-BAC86E879665}"/>
    <dgm:cxn modelId="{30CFB3E2-2A34-4025-AD6F-AAF865E25618}" srcId="{DF1C10AF-4BFC-3443-B812-16C4D8FED957}" destId="{52731407-7100-4E91-BCD9-0671D5F3B0A7}" srcOrd="0" destOrd="0" parTransId="{76FA3AAF-7406-4DA9-9697-BEF00C119BCC}" sibTransId="{CFE32A96-DBB2-4ADF-B1D1-9D39A284E5CE}"/>
    <dgm:cxn modelId="{EEBD46E6-3867-1A47-B8D1-F6259C3BC9D9}" srcId="{8C2F1DDB-4714-F442-AC2B-3BF981D24F30}" destId="{6B90F27A-6AA3-CB42-A9FA-B875A7619B46}" srcOrd="0" destOrd="0" parTransId="{1EF07D00-B87B-BF49-BE70-2491D05E1C7B}" sibTransId="{A177AD20-CDA0-2549-B3A0-14C6DF965220}"/>
    <dgm:cxn modelId="{68555708-1CCE-0B4E-BDC1-A189AAC77A9C}" type="presParOf" srcId="{11624C8A-BBF7-5644-8237-E0CAA4A25D55}" destId="{9D38332E-EAC8-9746-AC9B-EC40FBCB5720}" srcOrd="0" destOrd="0" presId="urn:microsoft.com/office/officeart/2005/8/layout/chevron2"/>
    <dgm:cxn modelId="{0D02B3C0-B68F-944D-A002-3A37323C5E94}" type="presParOf" srcId="{9D38332E-EAC8-9746-AC9B-EC40FBCB5720}" destId="{E3E9076A-69CD-0A46-9A8B-33B619CA24F0}" srcOrd="0" destOrd="0" presId="urn:microsoft.com/office/officeart/2005/8/layout/chevron2"/>
    <dgm:cxn modelId="{23934043-42F2-494E-A032-45D53DA6B68D}" type="presParOf" srcId="{9D38332E-EAC8-9746-AC9B-EC40FBCB5720}" destId="{A5B4C418-DA07-C749-B0D1-F7F8254EBADC}" srcOrd="1" destOrd="0" presId="urn:microsoft.com/office/officeart/2005/8/layout/chevron2"/>
    <dgm:cxn modelId="{3E516FA3-89F1-6644-A514-CDCECF207806}" type="presParOf" srcId="{11624C8A-BBF7-5644-8237-E0CAA4A25D55}" destId="{7D3469E9-550C-1043-80F1-108DBB1789F0}" srcOrd="1" destOrd="0" presId="urn:microsoft.com/office/officeart/2005/8/layout/chevron2"/>
    <dgm:cxn modelId="{800D2FA5-DD78-494F-B953-34734368FAEB}" type="presParOf" srcId="{11624C8A-BBF7-5644-8237-E0CAA4A25D55}" destId="{477373E9-161F-9341-B24C-588859AC6F42}" srcOrd="2" destOrd="0" presId="urn:microsoft.com/office/officeart/2005/8/layout/chevron2"/>
    <dgm:cxn modelId="{4BC67F74-041C-DE4E-A433-AE2510C2A9D6}" type="presParOf" srcId="{477373E9-161F-9341-B24C-588859AC6F42}" destId="{27FC64C2-F41A-B542-ADD4-A38719D6EEEE}" srcOrd="0" destOrd="0" presId="urn:microsoft.com/office/officeart/2005/8/layout/chevron2"/>
    <dgm:cxn modelId="{0D10CB07-ACEF-8041-92F4-D137EFC76715}" type="presParOf" srcId="{477373E9-161F-9341-B24C-588859AC6F42}" destId="{7642A48B-CB68-184C-9460-AA4FCCED90F7}" srcOrd="1" destOrd="0" presId="urn:microsoft.com/office/officeart/2005/8/layout/chevron2"/>
    <dgm:cxn modelId="{44594FF9-708C-4247-B174-7425567CFD05}" type="presParOf" srcId="{11624C8A-BBF7-5644-8237-E0CAA4A25D55}" destId="{91EFA9DF-5797-6A42-8F19-80DCE2D123A6}" srcOrd="3" destOrd="0" presId="urn:microsoft.com/office/officeart/2005/8/layout/chevron2"/>
    <dgm:cxn modelId="{A50608A3-2161-B141-A431-920CA52290D5}" type="presParOf" srcId="{11624C8A-BBF7-5644-8237-E0CAA4A25D55}" destId="{0B221765-BA9B-7D4A-99BD-D1F91AA00E6C}" srcOrd="4" destOrd="0" presId="urn:microsoft.com/office/officeart/2005/8/layout/chevron2"/>
    <dgm:cxn modelId="{A674F726-168F-0D49-A705-52BDD9EAAB8A}" type="presParOf" srcId="{0B221765-BA9B-7D4A-99BD-D1F91AA00E6C}" destId="{A2332BE2-A2DB-714F-A262-8BB121C2C5A3}" srcOrd="0" destOrd="0" presId="urn:microsoft.com/office/officeart/2005/8/layout/chevron2"/>
    <dgm:cxn modelId="{296996AC-3A91-8147-9E6F-E5A962981EA7}" type="presParOf" srcId="{0B221765-BA9B-7D4A-99BD-D1F91AA00E6C}" destId="{541BFF4F-E993-2B4D-93FD-EDA26B65F7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713DFF-033F-42F7-8B08-FB643D6F4EE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038D7F6-42C7-4BCA-B111-DA39B1DA9697}">
      <dgm:prSet phldrT="[Text]" custT="1"/>
      <dgm:spPr>
        <a:solidFill>
          <a:schemeClr val="accent4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IN" sz="3600" b="1" dirty="0"/>
            <a:t>QCLP</a:t>
          </a:r>
        </a:p>
      </dgm:t>
    </dgm:pt>
    <dgm:pt modelId="{E3851B65-0133-43C8-A7CF-8B284954F8A0}" type="parTrans" cxnId="{7215E739-2E38-4B41-AAFD-EA5739307055}">
      <dgm:prSet/>
      <dgm:spPr/>
      <dgm:t>
        <a:bodyPr/>
        <a:lstStyle/>
        <a:p>
          <a:endParaRPr lang="en-IN"/>
        </a:p>
      </dgm:t>
    </dgm:pt>
    <dgm:pt modelId="{D352FDC4-A633-4942-996C-7ED0C414ECD8}" type="sibTrans" cxnId="{7215E739-2E38-4B41-AAFD-EA5739307055}">
      <dgm:prSet/>
      <dgm:spPr/>
      <dgm:t>
        <a:bodyPr/>
        <a:lstStyle/>
        <a:p>
          <a:endParaRPr lang="en-IN"/>
        </a:p>
      </dgm:t>
    </dgm:pt>
    <dgm:pt modelId="{44F5C265-1A1E-4B51-80F8-98532E02CBF3}">
      <dgm:prSet phldrT="[Text]" custT="1"/>
      <dgm:spPr>
        <a:solidFill>
          <a:schemeClr val="accent4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IN" sz="3600" b="1" dirty="0"/>
            <a:t>FlexiCheck</a:t>
          </a:r>
        </a:p>
      </dgm:t>
    </dgm:pt>
    <dgm:pt modelId="{93AF9337-18BA-4143-8AE6-A31118C83676}" type="parTrans" cxnId="{316E9621-518C-4D01-8320-DE953770ED7C}">
      <dgm:prSet/>
      <dgm:spPr/>
      <dgm:t>
        <a:bodyPr/>
        <a:lstStyle/>
        <a:p>
          <a:endParaRPr lang="en-IN"/>
        </a:p>
      </dgm:t>
    </dgm:pt>
    <dgm:pt modelId="{B80E67D6-DC5A-4909-AF83-F66CEA7DE2D2}" type="sibTrans" cxnId="{316E9621-518C-4D01-8320-DE953770ED7C}">
      <dgm:prSet/>
      <dgm:spPr/>
      <dgm:t>
        <a:bodyPr/>
        <a:lstStyle/>
        <a:p>
          <a:endParaRPr lang="en-IN"/>
        </a:p>
      </dgm:t>
    </dgm:pt>
    <dgm:pt modelId="{140DF8F5-CA63-4911-B321-A42AC46EAE6C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2800" b="0" dirty="0"/>
        </a:p>
      </dgm:t>
    </dgm:pt>
    <dgm:pt modelId="{674A17F7-D2E8-4399-A25A-B9C8EFE62E5A}" type="parTrans" cxnId="{E04B5F71-644C-4D30-9F15-28660D8AE492}">
      <dgm:prSet/>
      <dgm:spPr/>
      <dgm:t>
        <a:bodyPr/>
        <a:lstStyle/>
        <a:p>
          <a:endParaRPr lang="en-IN"/>
        </a:p>
      </dgm:t>
    </dgm:pt>
    <dgm:pt modelId="{9634273C-FBAA-4DED-A025-836E64603835}" type="sibTrans" cxnId="{E04B5F71-644C-4D30-9F15-28660D8AE492}">
      <dgm:prSet/>
      <dgm:spPr/>
      <dgm:t>
        <a:bodyPr/>
        <a:lstStyle/>
        <a:p>
          <a:endParaRPr lang="en-IN"/>
        </a:p>
      </dgm:t>
    </dgm:pt>
    <dgm:pt modelId="{EE0C7CE3-DDDD-49E1-94BF-C60B54F37D7A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6FA525-1BDE-47C6-BB18-318148392315}" type="parTrans" cxnId="{1AA7ADA2-9510-40F7-BE6C-D0E368C02B63}">
      <dgm:prSet/>
      <dgm:spPr/>
      <dgm:t>
        <a:bodyPr/>
        <a:lstStyle/>
        <a:p>
          <a:endParaRPr lang="en-IN"/>
        </a:p>
      </dgm:t>
    </dgm:pt>
    <dgm:pt modelId="{1FE15023-0644-4E91-8F10-9C898875E064}" type="sibTrans" cxnId="{1AA7ADA2-9510-40F7-BE6C-D0E368C02B63}">
      <dgm:prSet/>
      <dgm:spPr/>
      <dgm:t>
        <a:bodyPr/>
        <a:lstStyle/>
        <a:p>
          <a:endParaRPr lang="en-IN"/>
        </a:p>
      </dgm:t>
    </dgm:pt>
    <dgm:pt modelId="{DD5F343D-3F19-4FDE-BC1A-5843C8BE6D4F}" type="pres">
      <dgm:prSet presAssocID="{1B713DFF-033F-42F7-8B08-FB643D6F4EEE}" presName="Name0" presStyleCnt="0">
        <dgm:presLayoutVars>
          <dgm:dir/>
          <dgm:animLvl val="lvl"/>
          <dgm:resizeHandles/>
        </dgm:presLayoutVars>
      </dgm:prSet>
      <dgm:spPr/>
    </dgm:pt>
    <dgm:pt modelId="{828F9AEB-9F4F-4002-AF38-3D94037AD778}" type="pres">
      <dgm:prSet presAssocID="{3038D7F6-42C7-4BCA-B111-DA39B1DA9697}" presName="linNode" presStyleCnt="0"/>
      <dgm:spPr/>
    </dgm:pt>
    <dgm:pt modelId="{40A19137-DC64-4C3E-B052-496B2075C414}" type="pres">
      <dgm:prSet presAssocID="{3038D7F6-42C7-4BCA-B111-DA39B1DA9697}" presName="parentShp" presStyleLbl="node1" presStyleIdx="0" presStyleCnt="2" custScaleX="75132" custScaleY="35955" custLinFactNeighborX="7184" custLinFactNeighborY="21834">
        <dgm:presLayoutVars>
          <dgm:bulletEnabled val="1"/>
        </dgm:presLayoutVars>
      </dgm:prSet>
      <dgm:spPr/>
    </dgm:pt>
    <dgm:pt modelId="{2449AAFB-D5D7-46C4-AE3F-C88962F5195E}" type="pres">
      <dgm:prSet presAssocID="{3038D7F6-42C7-4BCA-B111-DA39B1DA9697}" presName="childShp" presStyleLbl="bgAccFollowNode1" presStyleIdx="0" presStyleCnt="2" custScaleX="160744" custScaleY="67051" custLinFactNeighborX="31" custLinFactNeighborY="22202">
        <dgm:presLayoutVars>
          <dgm:bulletEnabled val="1"/>
        </dgm:presLayoutVars>
      </dgm:prSet>
      <dgm:spPr/>
    </dgm:pt>
    <dgm:pt modelId="{6D9B6733-5FBD-477C-89A9-0C7325592574}" type="pres">
      <dgm:prSet presAssocID="{D352FDC4-A633-4942-996C-7ED0C414ECD8}" presName="spacing" presStyleCnt="0"/>
      <dgm:spPr/>
    </dgm:pt>
    <dgm:pt modelId="{30BF262F-A425-4479-A0B3-58A05351A357}" type="pres">
      <dgm:prSet presAssocID="{44F5C265-1A1E-4B51-80F8-98532E02CBF3}" presName="linNode" presStyleCnt="0"/>
      <dgm:spPr/>
    </dgm:pt>
    <dgm:pt modelId="{437E3D11-1524-468F-A0E7-07098D79D8ED}" type="pres">
      <dgm:prSet presAssocID="{44F5C265-1A1E-4B51-80F8-98532E02CBF3}" presName="parentShp" presStyleLbl="node1" presStyleIdx="1" presStyleCnt="2" custScaleX="75132" custScaleY="35036" custLinFactNeighborX="7284" custLinFactNeighborY="527">
        <dgm:presLayoutVars>
          <dgm:bulletEnabled val="1"/>
        </dgm:presLayoutVars>
      </dgm:prSet>
      <dgm:spPr/>
    </dgm:pt>
    <dgm:pt modelId="{7BFEE6E0-F8FB-466A-A959-091CCB0F58BF}" type="pres">
      <dgm:prSet presAssocID="{44F5C265-1A1E-4B51-80F8-98532E02CBF3}" presName="childShp" presStyleLbl="bgAccFollowNode1" presStyleIdx="1" presStyleCnt="2" custScaleX="157906" custScaleY="74333" custLinFactNeighborX="386" custLinFactNeighborY="48">
        <dgm:presLayoutVars>
          <dgm:bulletEnabled val="1"/>
        </dgm:presLayoutVars>
      </dgm:prSet>
      <dgm:spPr/>
    </dgm:pt>
  </dgm:ptLst>
  <dgm:cxnLst>
    <dgm:cxn modelId="{316E9621-518C-4D01-8320-DE953770ED7C}" srcId="{1B713DFF-033F-42F7-8B08-FB643D6F4EEE}" destId="{44F5C265-1A1E-4B51-80F8-98532E02CBF3}" srcOrd="1" destOrd="0" parTransId="{93AF9337-18BA-4143-8AE6-A31118C83676}" sibTransId="{B80E67D6-DC5A-4909-AF83-F66CEA7DE2D2}"/>
    <dgm:cxn modelId="{7215E739-2E38-4B41-AAFD-EA5739307055}" srcId="{1B713DFF-033F-42F7-8B08-FB643D6F4EEE}" destId="{3038D7F6-42C7-4BCA-B111-DA39B1DA9697}" srcOrd="0" destOrd="0" parTransId="{E3851B65-0133-43C8-A7CF-8B284954F8A0}" sibTransId="{D352FDC4-A633-4942-996C-7ED0C414ECD8}"/>
    <dgm:cxn modelId="{E04B5F71-644C-4D30-9F15-28660D8AE492}" srcId="{44F5C265-1A1E-4B51-80F8-98532E02CBF3}" destId="{140DF8F5-CA63-4911-B321-A42AC46EAE6C}" srcOrd="0" destOrd="0" parTransId="{674A17F7-D2E8-4399-A25A-B9C8EFE62E5A}" sibTransId="{9634273C-FBAA-4DED-A025-836E64603835}"/>
    <dgm:cxn modelId="{9AE2AC72-12F3-44F4-BC2A-C45E30F8C944}" type="presOf" srcId="{3038D7F6-42C7-4BCA-B111-DA39B1DA9697}" destId="{40A19137-DC64-4C3E-B052-496B2075C414}" srcOrd="0" destOrd="0" presId="urn:microsoft.com/office/officeart/2005/8/layout/vList6"/>
    <dgm:cxn modelId="{1DA76790-7A80-4BAF-9B19-81DBBD295E95}" type="presOf" srcId="{EE0C7CE3-DDDD-49E1-94BF-C60B54F37D7A}" destId="{2449AAFB-D5D7-46C4-AE3F-C88962F5195E}" srcOrd="0" destOrd="0" presId="urn:microsoft.com/office/officeart/2005/8/layout/vList6"/>
    <dgm:cxn modelId="{FB111E98-02DF-41E2-BA38-704DEB8E88A0}" type="presOf" srcId="{44F5C265-1A1E-4B51-80F8-98532E02CBF3}" destId="{437E3D11-1524-468F-A0E7-07098D79D8ED}" srcOrd="0" destOrd="0" presId="urn:microsoft.com/office/officeart/2005/8/layout/vList6"/>
    <dgm:cxn modelId="{914C079F-AA62-4354-AE34-4BC9ACFDADF6}" type="presOf" srcId="{140DF8F5-CA63-4911-B321-A42AC46EAE6C}" destId="{7BFEE6E0-F8FB-466A-A959-091CCB0F58BF}" srcOrd="0" destOrd="0" presId="urn:microsoft.com/office/officeart/2005/8/layout/vList6"/>
    <dgm:cxn modelId="{1AA7ADA2-9510-40F7-BE6C-D0E368C02B63}" srcId="{3038D7F6-42C7-4BCA-B111-DA39B1DA9697}" destId="{EE0C7CE3-DDDD-49E1-94BF-C60B54F37D7A}" srcOrd="0" destOrd="0" parTransId="{EB6FA525-1BDE-47C6-BB18-318148392315}" sibTransId="{1FE15023-0644-4E91-8F10-9C898875E064}"/>
    <dgm:cxn modelId="{5AC6A2A9-249C-46C5-8106-C91449B7CF15}" type="presOf" srcId="{1B713DFF-033F-42F7-8B08-FB643D6F4EEE}" destId="{DD5F343D-3F19-4FDE-BC1A-5843C8BE6D4F}" srcOrd="0" destOrd="0" presId="urn:microsoft.com/office/officeart/2005/8/layout/vList6"/>
    <dgm:cxn modelId="{8EC32CF9-0854-46C4-ACD4-1D359B0E5F54}" type="presParOf" srcId="{DD5F343D-3F19-4FDE-BC1A-5843C8BE6D4F}" destId="{828F9AEB-9F4F-4002-AF38-3D94037AD778}" srcOrd="0" destOrd="0" presId="urn:microsoft.com/office/officeart/2005/8/layout/vList6"/>
    <dgm:cxn modelId="{5B272299-A80B-432E-8FE1-185E17A533C8}" type="presParOf" srcId="{828F9AEB-9F4F-4002-AF38-3D94037AD778}" destId="{40A19137-DC64-4C3E-B052-496B2075C414}" srcOrd="0" destOrd="0" presId="urn:microsoft.com/office/officeart/2005/8/layout/vList6"/>
    <dgm:cxn modelId="{F319E136-3536-4956-B184-6D213F7A8FFC}" type="presParOf" srcId="{828F9AEB-9F4F-4002-AF38-3D94037AD778}" destId="{2449AAFB-D5D7-46C4-AE3F-C88962F5195E}" srcOrd="1" destOrd="0" presId="urn:microsoft.com/office/officeart/2005/8/layout/vList6"/>
    <dgm:cxn modelId="{5B0CE355-7EDB-4BBF-B63F-C6BF45A09F5C}" type="presParOf" srcId="{DD5F343D-3F19-4FDE-BC1A-5843C8BE6D4F}" destId="{6D9B6733-5FBD-477C-89A9-0C7325592574}" srcOrd="1" destOrd="0" presId="urn:microsoft.com/office/officeart/2005/8/layout/vList6"/>
    <dgm:cxn modelId="{717B0A34-3198-4496-A7E7-35E361131F60}" type="presParOf" srcId="{DD5F343D-3F19-4FDE-BC1A-5843C8BE6D4F}" destId="{30BF262F-A425-4479-A0B3-58A05351A357}" srcOrd="2" destOrd="0" presId="urn:microsoft.com/office/officeart/2005/8/layout/vList6"/>
    <dgm:cxn modelId="{12FDFE87-5C23-473C-BC97-F7E3E845D0B8}" type="presParOf" srcId="{30BF262F-A425-4479-A0B3-58A05351A357}" destId="{437E3D11-1524-468F-A0E7-07098D79D8ED}" srcOrd="0" destOrd="0" presId="urn:microsoft.com/office/officeart/2005/8/layout/vList6"/>
    <dgm:cxn modelId="{F94B6C48-5EE7-4266-83B3-2394C59666A3}" type="presParOf" srcId="{30BF262F-A425-4479-A0B3-58A05351A357}" destId="{7BFEE6E0-F8FB-466A-A959-091CCB0F58B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A42BA8-6672-4B46-9795-0A021846CCCE}" type="doc">
      <dgm:prSet loTypeId="urn:microsoft.com/office/officeart/2008/layout/VerticalCurvedList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8D855F-34D6-9E45-84D6-B59E9C428028}">
      <dgm:prSet phldrT="[Text]" custT="1"/>
      <dgm:spPr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Activity Recognition</a:t>
          </a:r>
        </a:p>
      </dgm:t>
    </dgm:pt>
    <dgm:pt modelId="{E23314A0-CA75-6F40-BE91-A9A7DFEF4828}" type="parTrans" cxnId="{6D7E356D-8B2E-144E-B247-C3BD320D8396}">
      <dgm:prSet/>
      <dgm:spPr/>
      <dgm:t>
        <a:bodyPr/>
        <a:lstStyle/>
        <a:p>
          <a:endParaRPr lang="en-US"/>
        </a:p>
      </dgm:t>
    </dgm:pt>
    <dgm:pt modelId="{F0177B54-D83F-8849-A7D4-B72AB40EED4E}" type="sibTrans" cxnId="{6D7E356D-8B2E-144E-B247-C3BD320D8396}">
      <dgm:prSet/>
      <dgm:spPr/>
      <dgm:t>
        <a:bodyPr/>
        <a:lstStyle/>
        <a:p>
          <a:endParaRPr lang="en-US"/>
        </a:p>
      </dgm:t>
    </dgm:pt>
    <dgm:pt modelId="{F40C7AE4-2D40-2645-8760-94D2B4EE0B27}">
      <dgm:prSet phldrT="[Text]" custT="1"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LED Blinker</a:t>
          </a:r>
        </a:p>
      </dgm:t>
    </dgm:pt>
    <dgm:pt modelId="{7A48B216-584B-C740-9267-3A22AE1B47D1}" type="parTrans" cxnId="{1B9B1315-C266-AC48-8178-F96DD0A97D26}">
      <dgm:prSet/>
      <dgm:spPr/>
      <dgm:t>
        <a:bodyPr/>
        <a:lstStyle/>
        <a:p>
          <a:endParaRPr lang="en-US"/>
        </a:p>
      </dgm:t>
    </dgm:pt>
    <dgm:pt modelId="{7F6DD05A-363A-B843-A564-660F2BBF6192}" type="sibTrans" cxnId="{1B9B1315-C266-AC48-8178-F96DD0A97D26}">
      <dgm:prSet/>
      <dgm:spPr/>
      <dgm:t>
        <a:bodyPr/>
        <a:lstStyle/>
        <a:p>
          <a:endParaRPr lang="en-US"/>
        </a:p>
      </dgm:t>
    </dgm:pt>
    <dgm:pt modelId="{AE3247CB-BB34-6C43-9F7A-8CFA157CE357}">
      <dgm:prSet phldrT="[Text]" custT="1"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Cuckoo Filter</a:t>
          </a:r>
        </a:p>
      </dgm:t>
    </dgm:pt>
    <dgm:pt modelId="{A87A16C9-DF90-E94C-8D0B-DA7EFBD352F6}" type="parTrans" cxnId="{C0FAD900-D762-6049-A018-56AF0DE5D8BC}">
      <dgm:prSet/>
      <dgm:spPr/>
      <dgm:t>
        <a:bodyPr/>
        <a:lstStyle/>
        <a:p>
          <a:endParaRPr lang="en-US"/>
        </a:p>
      </dgm:t>
    </dgm:pt>
    <dgm:pt modelId="{FE26E566-7282-7441-996C-11A9F2273CB4}" type="sibTrans" cxnId="{C0FAD900-D762-6049-A018-56AF0DE5D8BC}">
      <dgm:prSet/>
      <dgm:spPr/>
      <dgm:t>
        <a:bodyPr/>
        <a:lstStyle/>
        <a:p>
          <a:endParaRPr lang="en-US"/>
        </a:p>
      </dgm:t>
    </dgm:pt>
    <dgm:pt modelId="{8FA0DFD2-9ECA-5341-ADD9-FA9544CAB725}">
      <dgm:prSet custT="1"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RSA Encryption</a:t>
          </a:r>
        </a:p>
      </dgm:t>
    </dgm:pt>
    <dgm:pt modelId="{602669BD-9162-3D4D-A5D0-B0F32FFE8849}" type="parTrans" cxnId="{576368EC-10C0-0649-9A96-F81D4C03DCFB}">
      <dgm:prSet/>
      <dgm:spPr/>
      <dgm:t>
        <a:bodyPr/>
        <a:lstStyle/>
        <a:p>
          <a:endParaRPr lang="en-US"/>
        </a:p>
      </dgm:t>
    </dgm:pt>
    <dgm:pt modelId="{2AD6C148-2334-FF4A-90FE-524E40A1C347}" type="sibTrans" cxnId="{576368EC-10C0-0649-9A96-F81D4C03DCFB}">
      <dgm:prSet/>
      <dgm:spPr/>
      <dgm:t>
        <a:bodyPr/>
        <a:lstStyle/>
        <a:p>
          <a:endParaRPr lang="en-US"/>
        </a:p>
      </dgm:t>
    </dgm:pt>
    <dgm:pt modelId="{BB284815-99DF-DB43-AD34-57AD4788C6DB}">
      <dgm:prSet custT="1"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ColdChain Equipment Monitoring</a:t>
          </a:r>
        </a:p>
      </dgm:t>
    </dgm:pt>
    <dgm:pt modelId="{E9D50223-74D6-6A4C-95A5-95ED91C4E22B}" type="parTrans" cxnId="{7CA72771-E9AE-FE4E-8656-4987F0B94A2F}">
      <dgm:prSet/>
      <dgm:spPr/>
      <dgm:t>
        <a:bodyPr/>
        <a:lstStyle/>
        <a:p>
          <a:endParaRPr lang="en-US"/>
        </a:p>
      </dgm:t>
    </dgm:pt>
    <dgm:pt modelId="{909489AD-2BC6-D449-8C06-899FB15FB523}" type="sibTrans" cxnId="{7CA72771-E9AE-FE4E-8656-4987F0B94A2F}">
      <dgm:prSet/>
      <dgm:spPr/>
      <dgm:t>
        <a:bodyPr/>
        <a:lstStyle/>
        <a:p>
          <a:endParaRPr lang="en-US"/>
        </a:p>
      </dgm:t>
    </dgm:pt>
    <dgm:pt modelId="{F23B3318-7E4F-1E4A-B8C5-4D77320CDEDB}" type="pres">
      <dgm:prSet presAssocID="{F9A42BA8-6672-4B46-9795-0A021846CCCE}" presName="Name0" presStyleCnt="0">
        <dgm:presLayoutVars>
          <dgm:chMax val="7"/>
          <dgm:chPref val="7"/>
          <dgm:dir/>
        </dgm:presLayoutVars>
      </dgm:prSet>
      <dgm:spPr/>
    </dgm:pt>
    <dgm:pt modelId="{41AAED51-6725-1744-AAD0-9AB57B2FA2A6}" type="pres">
      <dgm:prSet presAssocID="{F9A42BA8-6672-4B46-9795-0A021846CCCE}" presName="Name1" presStyleCnt="0"/>
      <dgm:spPr/>
    </dgm:pt>
    <dgm:pt modelId="{F9A63CE9-C486-254F-AB38-7C2CB708445E}" type="pres">
      <dgm:prSet presAssocID="{F9A42BA8-6672-4B46-9795-0A021846CCCE}" presName="cycle" presStyleCnt="0"/>
      <dgm:spPr/>
    </dgm:pt>
    <dgm:pt modelId="{A5599B9E-B061-8E40-AB89-9E78404A69A0}" type="pres">
      <dgm:prSet presAssocID="{F9A42BA8-6672-4B46-9795-0A021846CCCE}" presName="srcNode" presStyleLbl="node1" presStyleIdx="0" presStyleCnt="5"/>
      <dgm:spPr/>
    </dgm:pt>
    <dgm:pt modelId="{9CDE54F4-3A14-EC49-9ABB-77DB0E00B389}" type="pres">
      <dgm:prSet presAssocID="{F9A42BA8-6672-4B46-9795-0A021846CCCE}" presName="conn" presStyleLbl="parChTrans1D2" presStyleIdx="0" presStyleCnt="1"/>
      <dgm:spPr/>
    </dgm:pt>
    <dgm:pt modelId="{68209C47-7CDD-834C-916B-3D75B25AC2B4}" type="pres">
      <dgm:prSet presAssocID="{F9A42BA8-6672-4B46-9795-0A021846CCCE}" presName="extraNode" presStyleLbl="node1" presStyleIdx="0" presStyleCnt="5"/>
      <dgm:spPr/>
    </dgm:pt>
    <dgm:pt modelId="{948A839D-305F-8149-A3EA-C78C0435C21F}" type="pres">
      <dgm:prSet presAssocID="{F9A42BA8-6672-4B46-9795-0A021846CCCE}" presName="dstNode" presStyleLbl="node1" presStyleIdx="0" presStyleCnt="5"/>
      <dgm:spPr/>
    </dgm:pt>
    <dgm:pt modelId="{C305076E-FBE0-BB40-9B4E-65874892D819}" type="pres">
      <dgm:prSet presAssocID="{CD8D855F-34D6-9E45-84D6-B59E9C428028}" presName="text_1" presStyleLbl="node1" presStyleIdx="0" presStyleCnt="5">
        <dgm:presLayoutVars>
          <dgm:bulletEnabled val="1"/>
        </dgm:presLayoutVars>
      </dgm:prSet>
      <dgm:spPr/>
    </dgm:pt>
    <dgm:pt modelId="{8DFE9DD4-B60F-934F-AF30-03EB9DAB5710}" type="pres">
      <dgm:prSet presAssocID="{CD8D855F-34D6-9E45-84D6-B59E9C428028}" presName="accent_1" presStyleCnt="0"/>
      <dgm:spPr/>
    </dgm:pt>
    <dgm:pt modelId="{863F3A41-6481-184A-81F9-D5D3E0C4C003}" type="pres">
      <dgm:prSet presAssocID="{CD8D855F-34D6-9E45-84D6-B59E9C428028}" presName="accentRepeatNode" presStyleLbl="solidFgAcc1" presStyleIdx="0" presStyleCnt="5"/>
      <dgm:spPr>
        <a:solidFill>
          <a:schemeClr val="accent3">
            <a:lumMod val="40000"/>
            <a:lumOff val="60000"/>
          </a:schemeClr>
        </a:solidFill>
      </dgm:spPr>
    </dgm:pt>
    <dgm:pt modelId="{8205D1E7-9FC2-0947-BFD8-AEA122F42A50}" type="pres">
      <dgm:prSet presAssocID="{8FA0DFD2-9ECA-5341-ADD9-FA9544CAB725}" presName="text_2" presStyleLbl="node1" presStyleIdx="1" presStyleCnt="5">
        <dgm:presLayoutVars>
          <dgm:bulletEnabled val="1"/>
        </dgm:presLayoutVars>
      </dgm:prSet>
      <dgm:spPr/>
    </dgm:pt>
    <dgm:pt modelId="{727207C2-7C0A-DB42-ACFF-08A180897955}" type="pres">
      <dgm:prSet presAssocID="{8FA0DFD2-9ECA-5341-ADD9-FA9544CAB725}" presName="accent_2" presStyleCnt="0"/>
      <dgm:spPr/>
    </dgm:pt>
    <dgm:pt modelId="{12F2109C-0FA4-E742-9E2F-1B983C9A644E}" type="pres">
      <dgm:prSet presAssocID="{8FA0DFD2-9ECA-5341-ADD9-FA9544CAB725}" presName="accentRepeatNode" presStyleLbl="solidFgAcc1" presStyleIdx="1" presStyleCnt="5"/>
      <dgm:spPr>
        <a:solidFill>
          <a:schemeClr val="accent3">
            <a:lumMod val="40000"/>
            <a:lumOff val="60000"/>
          </a:schemeClr>
        </a:solidFill>
      </dgm:spPr>
    </dgm:pt>
    <dgm:pt modelId="{23D0BD8B-D872-264A-B2C6-FA4D93D75A2C}" type="pres">
      <dgm:prSet presAssocID="{BB284815-99DF-DB43-AD34-57AD4788C6DB}" presName="text_3" presStyleLbl="node1" presStyleIdx="2" presStyleCnt="5">
        <dgm:presLayoutVars>
          <dgm:bulletEnabled val="1"/>
        </dgm:presLayoutVars>
      </dgm:prSet>
      <dgm:spPr/>
    </dgm:pt>
    <dgm:pt modelId="{5EFE096C-4709-B544-9A24-DEC87166BA63}" type="pres">
      <dgm:prSet presAssocID="{BB284815-99DF-DB43-AD34-57AD4788C6DB}" presName="accent_3" presStyleCnt="0"/>
      <dgm:spPr/>
    </dgm:pt>
    <dgm:pt modelId="{69BFD2DD-CD72-274B-9BF9-303F004B682A}" type="pres">
      <dgm:prSet presAssocID="{BB284815-99DF-DB43-AD34-57AD4788C6DB}" presName="accentRepeatNode" presStyleLbl="solidFgAcc1" presStyleIdx="2" presStyleCnt="5"/>
      <dgm:spPr>
        <a:solidFill>
          <a:schemeClr val="accent3">
            <a:lumMod val="40000"/>
            <a:lumOff val="60000"/>
          </a:schemeClr>
        </a:solidFill>
      </dgm:spPr>
    </dgm:pt>
    <dgm:pt modelId="{FA22D546-90D5-8246-9E76-ED71DAF33717}" type="pres">
      <dgm:prSet presAssocID="{F40C7AE4-2D40-2645-8760-94D2B4EE0B27}" presName="text_4" presStyleLbl="node1" presStyleIdx="3" presStyleCnt="5">
        <dgm:presLayoutVars>
          <dgm:bulletEnabled val="1"/>
        </dgm:presLayoutVars>
      </dgm:prSet>
      <dgm:spPr/>
    </dgm:pt>
    <dgm:pt modelId="{7C9F45AC-0843-244B-993D-7D016FBF63C2}" type="pres">
      <dgm:prSet presAssocID="{F40C7AE4-2D40-2645-8760-94D2B4EE0B27}" presName="accent_4" presStyleCnt="0"/>
      <dgm:spPr/>
    </dgm:pt>
    <dgm:pt modelId="{53D29E8B-DC5D-5D41-83C6-59F963A4BE3D}" type="pres">
      <dgm:prSet presAssocID="{F40C7AE4-2D40-2645-8760-94D2B4EE0B27}" presName="accentRepeatNode" presStyleLbl="solidFgAcc1" presStyleIdx="3" presStyleCnt="5"/>
      <dgm:spPr>
        <a:solidFill>
          <a:schemeClr val="accent3">
            <a:lumMod val="40000"/>
            <a:lumOff val="60000"/>
          </a:schemeClr>
        </a:solidFill>
      </dgm:spPr>
    </dgm:pt>
    <dgm:pt modelId="{C4296E91-83C4-5C4E-8837-6366E8C2F42C}" type="pres">
      <dgm:prSet presAssocID="{AE3247CB-BB34-6C43-9F7A-8CFA157CE357}" presName="text_5" presStyleLbl="node1" presStyleIdx="4" presStyleCnt="5">
        <dgm:presLayoutVars>
          <dgm:bulletEnabled val="1"/>
        </dgm:presLayoutVars>
      </dgm:prSet>
      <dgm:spPr/>
    </dgm:pt>
    <dgm:pt modelId="{6EAF082D-1221-D94F-9450-E98A9E4564CC}" type="pres">
      <dgm:prSet presAssocID="{AE3247CB-BB34-6C43-9F7A-8CFA157CE357}" presName="accent_5" presStyleCnt="0"/>
      <dgm:spPr/>
    </dgm:pt>
    <dgm:pt modelId="{6D2AE761-C829-DB4C-9247-D4337466E25D}" type="pres">
      <dgm:prSet presAssocID="{AE3247CB-BB34-6C43-9F7A-8CFA157CE357}" presName="accentRepeatNode" presStyleLbl="solidFgAcc1" presStyleIdx="4" presStyleCnt="5"/>
      <dgm:spPr>
        <a:solidFill>
          <a:schemeClr val="accent3">
            <a:lumMod val="40000"/>
            <a:lumOff val="60000"/>
          </a:schemeClr>
        </a:solidFill>
      </dgm:spPr>
    </dgm:pt>
  </dgm:ptLst>
  <dgm:cxnLst>
    <dgm:cxn modelId="{C0FAD900-D762-6049-A018-56AF0DE5D8BC}" srcId="{F9A42BA8-6672-4B46-9795-0A021846CCCE}" destId="{AE3247CB-BB34-6C43-9F7A-8CFA157CE357}" srcOrd="4" destOrd="0" parTransId="{A87A16C9-DF90-E94C-8D0B-DA7EFBD352F6}" sibTransId="{FE26E566-7282-7441-996C-11A9F2273CB4}"/>
    <dgm:cxn modelId="{1B9B1315-C266-AC48-8178-F96DD0A97D26}" srcId="{F9A42BA8-6672-4B46-9795-0A021846CCCE}" destId="{F40C7AE4-2D40-2645-8760-94D2B4EE0B27}" srcOrd="3" destOrd="0" parTransId="{7A48B216-584B-C740-9267-3A22AE1B47D1}" sibTransId="{7F6DD05A-363A-B843-A564-660F2BBF6192}"/>
    <dgm:cxn modelId="{6D7E356D-8B2E-144E-B247-C3BD320D8396}" srcId="{F9A42BA8-6672-4B46-9795-0A021846CCCE}" destId="{CD8D855F-34D6-9E45-84D6-B59E9C428028}" srcOrd="0" destOrd="0" parTransId="{E23314A0-CA75-6F40-BE91-A9A7DFEF4828}" sibTransId="{F0177B54-D83F-8849-A7D4-B72AB40EED4E}"/>
    <dgm:cxn modelId="{7CA72771-E9AE-FE4E-8656-4987F0B94A2F}" srcId="{F9A42BA8-6672-4B46-9795-0A021846CCCE}" destId="{BB284815-99DF-DB43-AD34-57AD4788C6DB}" srcOrd="2" destOrd="0" parTransId="{E9D50223-74D6-6A4C-95A5-95ED91C4E22B}" sibTransId="{909489AD-2BC6-D449-8C06-899FB15FB523}"/>
    <dgm:cxn modelId="{DEF66187-8470-E241-BCCD-A998D138682E}" type="presOf" srcId="{F40C7AE4-2D40-2645-8760-94D2B4EE0B27}" destId="{FA22D546-90D5-8246-9E76-ED71DAF33717}" srcOrd="0" destOrd="0" presId="urn:microsoft.com/office/officeart/2008/layout/VerticalCurvedList"/>
    <dgm:cxn modelId="{638DF488-6504-9140-83B9-D86A6894DF7C}" type="presOf" srcId="{F0177B54-D83F-8849-A7D4-B72AB40EED4E}" destId="{9CDE54F4-3A14-EC49-9ABB-77DB0E00B389}" srcOrd="0" destOrd="0" presId="urn:microsoft.com/office/officeart/2008/layout/VerticalCurvedList"/>
    <dgm:cxn modelId="{050A0EAB-03E7-B74F-9B47-D028C28929C5}" type="presOf" srcId="{F9A42BA8-6672-4B46-9795-0A021846CCCE}" destId="{F23B3318-7E4F-1E4A-B8C5-4D77320CDEDB}" srcOrd="0" destOrd="0" presId="urn:microsoft.com/office/officeart/2008/layout/VerticalCurvedList"/>
    <dgm:cxn modelId="{183E10D6-A2BC-8A42-9BD7-EF49B9544BA6}" type="presOf" srcId="{CD8D855F-34D6-9E45-84D6-B59E9C428028}" destId="{C305076E-FBE0-BB40-9B4E-65874892D819}" srcOrd="0" destOrd="0" presId="urn:microsoft.com/office/officeart/2008/layout/VerticalCurvedList"/>
    <dgm:cxn modelId="{61F433E6-FAC3-CF4A-A66A-596DE41A362D}" type="presOf" srcId="{AE3247CB-BB34-6C43-9F7A-8CFA157CE357}" destId="{C4296E91-83C4-5C4E-8837-6366E8C2F42C}" srcOrd="0" destOrd="0" presId="urn:microsoft.com/office/officeart/2008/layout/VerticalCurvedList"/>
    <dgm:cxn modelId="{576368EC-10C0-0649-9A96-F81D4C03DCFB}" srcId="{F9A42BA8-6672-4B46-9795-0A021846CCCE}" destId="{8FA0DFD2-9ECA-5341-ADD9-FA9544CAB725}" srcOrd="1" destOrd="0" parTransId="{602669BD-9162-3D4D-A5D0-B0F32FFE8849}" sibTransId="{2AD6C148-2334-FF4A-90FE-524E40A1C347}"/>
    <dgm:cxn modelId="{2E66BAEF-F145-CF43-A65F-90D4444EF3C5}" type="presOf" srcId="{BB284815-99DF-DB43-AD34-57AD4788C6DB}" destId="{23D0BD8B-D872-264A-B2C6-FA4D93D75A2C}" srcOrd="0" destOrd="0" presId="urn:microsoft.com/office/officeart/2008/layout/VerticalCurvedList"/>
    <dgm:cxn modelId="{BC5F84FF-B25F-DA40-B470-3A245772D2DB}" type="presOf" srcId="{8FA0DFD2-9ECA-5341-ADD9-FA9544CAB725}" destId="{8205D1E7-9FC2-0947-BFD8-AEA122F42A50}" srcOrd="0" destOrd="0" presId="urn:microsoft.com/office/officeart/2008/layout/VerticalCurvedList"/>
    <dgm:cxn modelId="{B93DBFAC-C7D8-494B-A5CB-3AE35F0F9D77}" type="presParOf" srcId="{F23B3318-7E4F-1E4A-B8C5-4D77320CDEDB}" destId="{41AAED51-6725-1744-AAD0-9AB57B2FA2A6}" srcOrd="0" destOrd="0" presId="urn:microsoft.com/office/officeart/2008/layout/VerticalCurvedList"/>
    <dgm:cxn modelId="{92013808-3109-884B-A365-EE84A9D66572}" type="presParOf" srcId="{41AAED51-6725-1744-AAD0-9AB57B2FA2A6}" destId="{F9A63CE9-C486-254F-AB38-7C2CB708445E}" srcOrd="0" destOrd="0" presId="urn:microsoft.com/office/officeart/2008/layout/VerticalCurvedList"/>
    <dgm:cxn modelId="{FFF385BF-A7C8-B84E-96AD-EDDFA4FADAF9}" type="presParOf" srcId="{F9A63CE9-C486-254F-AB38-7C2CB708445E}" destId="{A5599B9E-B061-8E40-AB89-9E78404A69A0}" srcOrd="0" destOrd="0" presId="urn:microsoft.com/office/officeart/2008/layout/VerticalCurvedList"/>
    <dgm:cxn modelId="{20F0B0BF-BF20-6146-B9C0-FDE44EAD4FBF}" type="presParOf" srcId="{F9A63CE9-C486-254F-AB38-7C2CB708445E}" destId="{9CDE54F4-3A14-EC49-9ABB-77DB0E00B389}" srcOrd="1" destOrd="0" presId="urn:microsoft.com/office/officeart/2008/layout/VerticalCurvedList"/>
    <dgm:cxn modelId="{83441AF7-86F2-4448-9B12-BA0B89B3F9B3}" type="presParOf" srcId="{F9A63CE9-C486-254F-AB38-7C2CB708445E}" destId="{68209C47-7CDD-834C-916B-3D75B25AC2B4}" srcOrd="2" destOrd="0" presId="urn:microsoft.com/office/officeart/2008/layout/VerticalCurvedList"/>
    <dgm:cxn modelId="{8BFDC42A-AC33-4D4F-9294-EFAB2196D5EB}" type="presParOf" srcId="{F9A63CE9-C486-254F-AB38-7C2CB708445E}" destId="{948A839D-305F-8149-A3EA-C78C0435C21F}" srcOrd="3" destOrd="0" presId="urn:microsoft.com/office/officeart/2008/layout/VerticalCurvedList"/>
    <dgm:cxn modelId="{AC60255E-A839-5D4F-B955-FC7AF74A916A}" type="presParOf" srcId="{41AAED51-6725-1744-AAD0-9AB57B2FA2A6}" destId="{C305076E-FBE0-BB40-9B4E-65874892D819}" srcOrd="1" destOrd="0" presId="urn:microsoft.com/office/officeart/2008/layout/VerticalCurvedList"/>
    <dgm:cxn modelId="{D0072EB1-F698-3F4E-8860-900835EEE7BE}" type="presParOf" srcId="{41AAED51-6725-1744-AAD0-9AB57B2FA2A6}" destId="{8DFE9DD4-B60F-934F-AF30-03EB9DAB5710}" srcOrd="2" destOrd="0" presId="urn:microsoft.com/office/officeart/2008/layout/VerticalCurvedList"/>
    <dgm:cxn modelId="{DA0B68AB-8B26-9041-A732-B641D8210026}" type="presParOf" srcId="{8DFE9DD4-B60F-934F-AF30-03EB9DAB5710}" destId="{863F3A41-6481-184A-81F9-D5D3E0C4C003}" srcOrd="0" destOrd="0" presId="urn:microsoft.com/office/officeart/2008/layout/VerticalCurvedList"/>
    <dgm:cxn modelId="{20209EE7-EC3B-314E-937B-64CE91F2F2D9}" type="presParOf" srcId="{41AAED51-6725-1744-AAD0-9AB57B2FA2A6}" destId="{8205D1E7-9FC2-0947-BFD8-AEA122F42A50}" srcOrd="3" destOrd="0" presId="urn:microsoft.com/office/officeart/2008/layout/VerticalCurvedList"/>
    <dgm:cxn modelId="{323B9242-D43E-B64C-B104-D2EFA5399E0A}" type="presParOf" srcId="{41AAED51-6725-1744-AAD0-9AB57B2FA2A6}" destId="{727207C2-7C0A-DB42-ACFF-08A180897955}" srcOrd="4" destOrd="0" presId="urn:microsoft.com/office/officeart/2008/layout/VerticalCurvedList"/>
    <dgm:cxn modelId="{AE198A76-1779-7145-B733-3012B835A7B8}" type="presParOf" srcId="{727207C2-7C0A-DB42-ACFF-08A180897955}" destId="{12F2109C-0FA4-E742-9E2F-1B983C9A644E}" srcOrd="0" destOrd="0" presId="urn:microsoft.com/office/officeart/2008/layout/VerticalCurvedList"/>
    <dgm:cxn modelId="{F155FC8E-387A-474A-9C69-F34B569DDAA1}" type="presParOf" srcId="{41AAED51-6725-1744-AAD0-9AB57B2FA2A6}" destId="{23D0BD8B-D872-264A-B2C6-FA4D93D75A2C}" srcOrd="5" destOrd="0" presId="urn:microsoft.com/office/officeart/2008/layout/VerticalCurvedList"/>
    <dgm:cxn modelId="{BBD55679-1203-A647-93D0-3D9399D055BB}" type="presParOf" srcId="{41AAED51-6725-1744-AAD0-9AB57B2FA2A6}" destId="{5EFE096C-4709-B544-9A24-DEC87166BA63}" srcOrd="6" destOrd="0" presId="urn:microsoft.com/office/officeart/2008/layout/VerticalCurvedList"/>
    <dgm:cxn modelId="{BF5FEBD9-FC57-1946-AA7A-D2EE670DC5E8}" type="presParOf" srcId="{5EFE096C-4709-B544-9A24-DEC87166BA63}" destId="{69BFD2DD-CD72-274B-9BF9-303F004B682A}" srcOrd="0" destOrd="0" presId="urn:microsoft.com/office/officeart/2008/layout/VerticalCurvedList"/>
    <dgm:cxn modelId="{E25BAF33-27F5-A942-8E8E-38EDA1159791}" type="presParOf" srcId="{41AAED51-6725-1744-AAD0-9AB57B2FA2A6}" destId="{FA22D546-90D5-8246-9E76-ED71DAF33717}" srcOrd="7" destOrd="0" presId="urn:microsoft.com/office/officeart/2008/layout/VerticalCurvedList"/>
    <dgm:cxn modelId="{350A56AB-899C-C74C-BB36-6703DFB1C3A6}" type="presParOf" srcId="{41AAED51-6725-1744-AAD0-9AB57B2FA2A6}" destId="{7C9F45AC-0843-244B-993D-7D016FBF63C2}" srcOrd="8" destOrd="0" presId="urn:microsoft.com/office/officeart/2008/layout/VerticalCurvedList"/>
    <dgm:cxn modelId="{5801030A-0584-8D49-9E6E-591993F00964}" type="presParOf" srcId="{7C9F45AC-0843-244B-993D-7D016FBF63C2}" destId="{53D29E8B-DC5D-5D41-83C6-59F963A4BE3D}" srcOrd="0" destOrd="0" presId="urn:microsoft.com/office/officeart/2008/layout/VerticalCurvedList"/>
    <dgm:cxn modelId="{8179C100-5E92-2145-9328-8B2FBCE0D9D6}" type="presParOf" srcId="{41AAED51-6725-1744-AAD0-9AB57B2FA2A6}" destId="{C4296E91-83C4-5C4E-8837-6366E8C2F42C}" srcOrd="9" destOrd="0" presId="urn:microsoft.com/office/officeart/2008/layout/VerticalCurvedList"/>
    <dgm:cxn modelId="{05A2EABF-72F1-BB4C-BAAC-FB2CC3FED1FE}" type="presParOf" srcId="{41AAED51-6725-1744-AAD0-9AB57B2FA2A6}" destId="{6EAF082D-1221-D94F-9450-E98A9E4564CC}" srcOrd="10" destOrd="0" presId="urn:microsoft.com/office/officeart/2008/layout/VerticalCurvedList"/>
    <dgm:cxn modelId="{48F17E5C-2105-944D-8548-E37B18394622}" type="presParOf" srcId="{6EAF082D-1221-D94F-9450-E98A9E4564CC}" destId="{6D2AE761-C829-DB4C-9247-D4337466E2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CB5B68-3502-8B45-817C-AA176ADA800E}" type="doc">
      <dgm:prSet loTypeId="urn:microsoft.com/office/officeart/2005/8/layout/vList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4004C4-2BDD-5A46-86AC-A46998BE5B4B}">
      <dgm:prSet phldrT="[Text]"/>
      <dgm:spPr>
        <a:gradFill rotWithShape="0">
          <a:gsLst>
            <a:gs pos="0">
              <a:srgbClr val="FF6969"/>
            </a:gs>
            <a:gs pos="54000">
              <a:schemeClr val="accent2">
                <a:lumMod val="60000"/>
                <a:lumOff val="40000"/>
                <a:alpha val="93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Tejas</a:t>
          </a:r>
        </a:p>
      </dgm:t>
    </dgm:pt>
    <dgm:pt modelId="{5C55B951-4C27-924F-865C-85F588F42098}" type="parTrans" cxnId="{AE0BD93A-FA94-AA44-8FF4-435DFA92A972}">
      <dgm:prSet/>
      <dgm:spPr/>
      <dgm:t>
        <a:bodyPr/>
        <a:lstStyle/>
        <a:p>
          <a:endParaRPr lang="en-US"/>
        </a:p>
      </dgm:t>
    </dgm:pt>
    <dgm:pt modelId="{7663A56F-01E6-3949-B855-47DB4BC984D1}" type="sibTrans" cxnId="{AE0BD93A-FA94-AA44-8FF4-435DFA92A972}">
      <dgm:prSet/>
      <dgm:spPr/>
      <dgm:t>
        <a:bodyPr/>
        <a:lstStyle/>
        <a:p>
          <a:endParaRPr lang="en-US"/>
        </a:p>
      </dgm:t>
    </dgm:pt>
    <dgm:pt modelId="{B306270C-4A81-8544-8E84-C577F083F725}">
      <dgm:prSet phldrT="[Text]" custT="1"/>
      <dgm:spPr>
        <a:gradFill rotWithShape="0">
          <a:gsLst>
            <a:gs pos="0">
              <a:srgbClr val="FF6969"/>
            </a:gs>
            <a:gs pos="54000">
              <a:schemeClr val="accent2">
                <a:lumMod val="60000"/>
                <a:lumOff val="40000"/>
                <a:alpha val="93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Open source, cycle accurate architectural simulator</a:t>
          </a:r>
        </a:p>
      </dgm:t>
    </dgm:pt>
    <dgm:pt modelId="{58B6D3D4-4C74-444B-99A7-B8F7DC5B384A}" type="parTrans" cxnId="{6DC8C0BA-D908-D348-B2BA-21DDB283A96E}">
      <dgm:prSet/>
      <dgm:spPr/>
      <dgm:t>
        <a:bodyPr/>
        <a:lstStyle/>
        <a:p>
          <a:endParaRPr lang="en-US"/>
        </a:p>
      </dgm:t>
    </dgm:pt>
    <dgm:pt modelId="{DC377BFB-342B-0D4B-95CE-AE3D3730BC95}" type="sibTrans" cxnId="{6DC8C0BA-D908-D348-B2BA-21DDB283A96E}">
      <dgm:prSet/>
      <dgm:spPr/>
      <dgm:t>
        <a:bodyPr/>
        <a:lstStyle/>
        <a:p>
          <a:endParaRPr lang="en-US"/>
        </a:p>
      </dgm:t>
    </dgm:pt>
    <dgm:pt modelId="{70D2460B-50FD-4C4B-8FA6-ABC0A8C65B83}">
      <dgm:prSet phldrT="[Text]" custT="1"/>
      <dgm:spPr>
        <a:gradFill rotWithShape="0">
          <a:gsLst>
            <a:gs pos="0">
              <a:srgbClr val="FF6969"/>
            </a:gs>
            <a:gs pos="43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TI’s MSP430FR5969</a:t>
          </a:r>
        </a:p>
      </dgm:t>
    </dgm:pt>
    <dgm:pt modelId="{1C9C6EB9-B065-B741-9D01-9D67FF79F4F9}" type="parTrans" cxnId="{E6DEF559-2264-7E4C-89C7-00B3DBFBE34F}">
      <dgm:prSet/>
      <dgm:spPr/>
      <dgm:t>
        <a:bodyPr/>
        <a:lstStyle/>
        <a:p>
          <a:endParaRPr lang="en-US"/>
        </a:p>
      </dgm:t>
    </dgm:pt>
    <dgm:pt modelId="{BB58CE1D-7A1A-1748-9F0E-10706C07A663}" type="sibTrans" cxnId="{E6DEF559-2264-7E4C-89C7-00B3DBFBE34F}">
      <dgm:prSet/>
      <dgm:spPr/>
      <dgm:t>
        <a:bodyPr/>
        <a:lstStyle/>
        <a:p>
          <a:endParaRPr lang="en-US"/>
        </a:p>
      </dgm:t>
    </dgm:pt>
    <dgm:pt modelId="{4CAA2194-3897-4241-8EED-4C779A7EA5D0}">
      <dgm:prSet phldrT="[Text]" custT="1"/>
      <dgm:spPr>
        <a:gradFill rotWithShape="0">
          <a:gsLst>
            <a:gs pos="0">
              <a:srgbClr val="FF6969"/>
            </a:gs>
            <a:gs pos="43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16-bit 5 staged inorder, 16MHz</a:t>
          </a:r>
        </a:p>
      </dgm:t>
    </dgm:pt>
    <dgm:pt modelId="{B8D41B3E-47D3-284D-A844-BA51A371B81B}" type="parTrans" cxnId="{ECB325AA-23DF-CA49-A7E4-FD5785341812}">
      <dgm:prSet/>
      <dgm:spPr/>
      <dgm:t>
        <a:bodyPr/>
        <a:lstStyle/>
        <a:p>
          <a:endParaRPr lang="en-US"/>
        </a:p>
      </dgm:t>
    </dgm:pt>
    <dgm:pt modelId="{6D0E2469-8800-4D43-AD81-69720E12FB28}" type="sibTrans" cxnId="{ECB325AA-23DF-CA49-A7E4-FD5785341812}">
      <dgm:prSet/>
      <dgm:spPr/>
      <dgm:t>
        <a:bodyPr/>
        <a:lstStyle/>
        <a:p>
          <a:endParaRPr lang="en-US"/>
        </a:p>
      </dgm:t>
    </dgm:pt>
    <dgm:pt modelId="{FC1CFEC6-70B0-294B-BA36-1C2ABAAF31EE}">
      <dgm:prSet phldrT="[Text]" custT="1"/>
      <dgm:spPr>
        <a:gradFill rotWithShape="0">
          <a:gsLst>
            <a:gs pos="0">
              <a:srgbClr val="FF6969"/>
            </a:gs>
            <a:gs pos="43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32 byte set associative cache, 2KB SRAM, 64KB FRAM</a:t>
          </a:r>
        </a:p>
      </dgm:t>
    </dgm:pt>
    <dgm:pt modelId="{B7424ED3-ADAE-FB44-84E2-DD8672A21481}" type="parTrans" cxnId="{E7CA9A7B-2ADA-B440-8A36-511AB5DF8985}">
      <dgm:prSet/>
      <dgm:spPr/>
      <dgm:t>
        <a:bodyPr/>
        <a:lstStyle/>
        <a:p>
          <a:endParaRPr lang="en-US"/>
        </a:p>
      </dgm:t>
    </dgm:pt>
    <dgm:pt modelId="{C7E3B1DF-A70A-8C4A-957C-2083022764D4}" type="sibTrans" cxnId="{E7CA9A7B-2ADA-B440-8A36-511AB5DF8985}">
      <dgm:prSet/>
      <dgm:spPr/>
      <dgm:t>
        <a:bodyPr/>
        <a:lstStyle/>
        <a:p>
          <a:endParaRPr lang="en-US"/>
        </a:p>
      </dgm:t>
    </dgm:pt>
    <dgm:pt modelId="{AA189C37-6731-8F43-93F0-00B65B86CF5B}">
      <dgm:prSet phldrT="[Text]" custT="1"/>
      <dgm:spPr>
        <a:gradFill rotWithShape="0">
          <a:gsLst>
            <a:gs pos="0">
              <a:srgbClr val="FF6969"/>
            </a:gs>
            <a:gs pos="1000">
              <a:srgbClr val="FF6969"/>
            </a:gs>
            <a:gs pos="42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SRAM</a:t>
          </a:r>
          <a:r>
            <a: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R - 0.12 nJ, W - 0.27 nJ, 1 cycle</a:t>
          </a:r>
        </a:p>
      </dgm:t>
    </dgm:pt>
    <dgm:pt modelId="{BE1D4670-A138-9847-9EE4-EB8183FB771E}" type="sibTrans" cxnId="{01B823BF-3006-0240-8FCC-912036D85F08}">
      <dgm:prSet/>
      <dgm:spPr/>
      <dgm:t>
        <a:bodyPr/>
        <a:lstStyle/>
        <a:p>
          <a:endParaRPr lang="en-US"/>
        </a:p>
      </dgm:t>
    </dgm:pt>
    <dgm:pt modelId="{D4A249B1-ED28-524C-87A0-E3D94C1DC719}" type="parTrans" cxnId="{01B823BF-3006-0240-8FCC-912036D85F0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862B064-02AB-DB43-AFC6-D4644BEDF95B}">
          <dgm:prSet phldrT="[Text]" custT="1"/>
          <dgm:spPr>
            <a:gradFill rotWithShape="0">
              <a:gsLst>
                <a:gs pos="0">
                  <a:srgbClr val="FF6969"/>
                </a:gs>
                <a:gs pos="1000">
                  <a:srgbClr val="FF6969"/>
                </a:gs>
                <a:gs pos="42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dgm:spPr>
          <dgm:t>
            <a:bodyPr/>
            <a:lstStyle/>
            <a:p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3.6 V, 10</a:t>
              </a:r>
              <a14:m>
                <m:oMath xmlns:m="http://schemas.openxmlformats.org/officeDocument/2006/math">
                  <m:r>
                    <a:rPr lang="en-US" sz="2300" b="0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 </m:t>
                  </m:r>
                  <m:r>
                    <a:rPr lang="en-US" sz="230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𝜇</m:t>
                  </m:r>
                </m:oMath>
              </a14:m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F, B</a:t>
              </a:r>
              <a:r>
                <a:rPr lang="en-US" sz="23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lang="en-US" sz="23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=16,200 nJ, B</a:t>
              </a:r>
              <a:r>
                <a:rPr lang="en-US" sz="23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lang="en-US" sz="23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64,800 nJ, S</a:t>
              </a:r>
              <a:r>
                <a:rPr lang="en-US" sz="23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3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=700 </a:t>
              </a:r>
              <a14:m>
                <m:oMath xmlns:m="http://schemas.openxmlformats.org/officeDocument/2006/math">
                  <m:r>
                    <a:rPr lang="en-US" sz="230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𝜇</m:t>
                  </m:r>
                </m:oMath>
              </a14:m>
              <a:r>
                <a:rPr lang="en-US" sz="23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dgm:t>
        </dgm:pt>
      </mc:Choice>
      <mc:Fallback xmlns="">
        <dgm:pt modelId="{8862B064-02AB-DB43-AFC6-D4644BEDF95B}">
          <dgm:prSet phldrT="[Text]" custT="1"/>
          <dgm:spPr>
            <a:gradFill rotWithShape="0">
              <a:gsLst>
                <a:gs pos="0">
                  <a:srgbClr val="FF6969"/>
                </a:gs>
                <a:gs pos="1000">
                  <a:srgbClr val="FF6969"/>
                </a:gs>
                <a:gs pos="42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dgm:spPr>
          <dgm:t>
            <a:bodyPr/>
            <a:lstStyle/>
            <a:p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3.6 V, 10</a:t>
              </a:r>
              <a:r>
                <a:rPr lang="en-US" sz="2300" b="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30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𝜇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F, B</a:t>
              </a:r>
              <a:r>
                <a:rPr lang="en-US" sz="23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lang="en-US" sz="23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=16,200 nJ, B</a:t>
              </a:r>
              <a:r>
                <a:rPr lang="en-US" sz="23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lang="en-US" sz="23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64,800 nJ, S</a:t>
              </a:r>
              <a:r>
                <a:rPr lang="en-US" sz="23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3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=700 </a:t>
              </a:r>
              <a:r>
                <a:rPr lang="en-US" sz="230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𝜇</a:t>
              </a:r>
              <a:r>
                <a:rPr lang="en-US" sz="23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dgm:t>
        </dgm:pt>
      </mc:Fallback>
    </mc:AlternateContent>
    <dgm:pt modelId="{E201161C-817E-1749-A924-448F8FC08BB0}" type="sibTrans" cxnId="{5DDF7E55-AB26-7948-BDE3-9E255BA2E7A7}">
      <dgm:prSet/>
      <dgm:spPr/>
      <dgm:t>
        <a:bodyPr/>
        <a:lstStyle/>
        <a:p>
          <a:endParaRPr lang="en-US"/>
        </a:p>
      </dgm:t>
    </dgm:pt>
    <dgm:pt modelId="{6D223115-218B-A64E-B47E-1774450CD5C5}" type="parTrans" cxnId="{5DDF7E55-AB26-7948-BDE3-9E255BA2E7A7}">
      <dgm:prSet/>
      <dgm:spPr/>
      <dgm:t>
        <a:bodyPr/>
        <a:lstStyle/>
        <a:p>
          <a:endParaRPr lang="en-US"/>
        </a:p>
      </dgm:t>
    </dgm:pt>
    <dgm:pt modelId="{2FDB1AA3-D34E-A149-8439-114002F7C460}">
      <dgm:prSet phldrT="[Text]" custT="1"/>
      <dgm:spPr>
        <a:gradFill rotWithShape="0">
          <a:gsLst>
            <a:gs pos="0">
              <a:srgbClr val="FF6969"/>
            </a:gs>
            <a:gs pos="1000">
              <a:srgbClr val="FF6969"/>
            </a:gs>
            <a:gs pos="42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Checkpoint</a:t>
          </a:r>
          <a:r>
            <a: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2443 nJ, 1771 cycles</a:t>
          </a:r>
        </a:p>
      </dgm:t>
    </dgm:pt>
    <dgm:pt modelId="{004DCEB0-AF50-A64C-A542-A4024513A7E0}" type="parTrans" cxnId="{5068A294-B446-D542-BD7D-B92A24A09813}">
      <dgm:prSet/>
      <dgm:spPr/>
      <dgm:t>
        <a:bodyPr/>
        <a:lstStyle/>
        <a:p>
          <a:endParaRPr lang="en-US"/>
        </a:p>
      </dgm:t>
    </dgm:pt>
    <dgm:pt modelId="{B672F5EC-5901-FF4E-A1EA-0D49615EB4B5}" type="sibTrans" cxnId="{5068A294-B446-D542-BD7D-B92A24A09813}">
      <dgm:prSet/>
      <dgm:spPr/>
      <dgm:t>
        <a:bodyPr/>
        <a:lstStyle/>
        <a:p>
          <a:endParaRPr lang="en-US"/>
        </a:p>
      </dgm:t>
    </dgm:pt>
    <dgm:pt modelId="{123D3DF9-91D0-034F-8B95-DA9D287AF94F}">
      <dgm:prSet phldrT="[Text]" custT="1"/>
      <dgm:spPr>
        <a:gradFill rotWithShape="0">
          <a:gsLst>
            <a:gs pos="0">
              <a:srgbClr val="FF6969"/>
            </a:gs>
            <a:gs pos="1000">
              <a:srgbClr val="FF6969"/>
            </a:gs>
            <a:gs pos="42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FRAM</a:t>
          </a:r>
          <a:r>
            <a: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2.7 nJ, 2 cycles</a:t>
          </a:r>
        </a:p>
      </dgm:t>
    </dgm:pt>
    <dgm:pt modelId="{04EC1730-BA5A-EF42-8C11-5F34CA4FE0EF}" type="sibTrans" cxnId="{2E5DFF91-1922-3747-A5A9-874CAEB6CEBA}">
      <dgm:prSet/>
      <dgm:spPr/>
      <dgm:t>
        <a:bodyPr/>
        <a:lstStyle/>
        <a:p>
          <a:endParaRPr lang="en-US"/>
        </a:p>
      </dgm:t>
    </dgm:pt>
    <dgm:pt modelId="{B6271308-3749-B641-9F76-86D68A15F074}" type="parTrans" cxnId="{2E5DFF91-1922-3747-A5A9-874CAEB6CEBA}">
      <dgm:prSet/>
      <dgm:spPr/>
      <dgm:t>
        <a:bodyPr/>
        <a:lstStyle/>
        <a:p>
          <a:endParaRPr lang="en-US"/>
        </a:p>
      </dgm:t>
    </dgm:pt>
    <dgm:pt modelId="{95B9D4EC-5184-8640-991D-A0A8B7E287C1}" type="pres">
      <dgm:prSet presAssocID="{58CB5B68-3502-8B45-817C-AA176ADA800E}" presName="linearFlow" presStyleCnt="0">
        <dgm:presLayoutVars>
          <dgm:dir/>
          <dgm:resizeHandles val="exact"/>
        </dgm:presLayoutVars>
      </dgm:prSet>
      <dgm:spPr/>
    </dgm:pt>
    <dgm:pt modelId="{41256AC5-2133-384A-A543-A66CCF48F9B5}" type="pres">
      <dgm:prSet presAssocID="{434004C4-2BDD-5A46-86AC-A46998BE5B4B}" presName="composite" presStyleCnt="0"/>
      <dgm:spPr/>
    </dgm:pt>
    <dgm:pt modelId="{43470328-1436-EC4E-BE84-89EC3850C4E1}" type="pres">
      <dgm:prSet presAssocID="{434004C4-2BDD-5A46-86AC-A46998BE5B4B}" presName="imgShp" presStyleLbl="fgImgPlace1" presStyleIdx="0" presStyleCnt="3" custScaleX="140860" custScaleY="113361" custLinFactNeighborX="-41575" custLinFactNeighborY="8609"/>
      <dgm:spPr>
        <a:gradFill rotWithShape="0">
          <a:gsLst>
            <a:gs pos="0">
              <a:srgbClr val="FFC000"/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6139D383-D253-FE4A-A9E2-C72C5ED007FC}" type="pres">
      <dgm:prSet presAssocID="{434004C4-2BDD-5A46-86AC-A46998BE5B4B}" presName="txShp" presStyleLbl="node1" presStyleIdx="0" presStyleCnt="3" custScaleX="129920" custLinFactNeighborX="8507" custLinFactNeighborY="3847">
        <dgm:presLayoutVars>
          <dgm:bulletEnabled val="1"/>
        </dgm:presLayoutVars>
      </dgm:prSet>
      <dgm:spPr/>
    </dgm:pt>
    <dgm:pt modelId="{8F30D524-0AF9-EC49-9A42-B773585FE246}" type="pres">
      <dgm:prSet presAssocID="{7663A56F-01E6-3949-B855-47DB4BC984D1}" presName="spacing" presStyleCnt="0"/>
      <dgm:spPr/>
    </dgm:pt>
    <dgm:pt modelId="{688D313E-84DB-9148-B313-6FB127151AEB}" type="pres">
      <dgm:prSet presAssocID="{70D2460B-50FD-4C4B-8FA6-ABC0A8C65B83}" presName="composite" presStyleCnt="0"/>
      <dgm:spPr/>
    </dgm:pt>
    <dgm:pt modelId="{F66BED03-AF13-5D4D-BC5F-ECD4AE71F73B}" type="pres">
      <dgm:prSet presAssocID="{70D2460B-50FD-4C4B-8FA6-ABC0A8C65B83}" presName="imgShp" presStyleLbl="fgImgPlace1" presStyleIdx="1" presStyleCnt="3" custScaleX="136768" custScaleY="120547" custLinFactNeighborX="-48944" custLinFactNeighborY="-2503"/>
      <dgm:spPr>
        <a:gradFill rotWithShape="0">
          <a:gsLst>
            <a:gs pos="0">
              <a:srgbClr val="FFC000"/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DBF2F2F5-67AC-214B-8B21-F827B1592CA8}" type="pres">
      <dgm:prSet presAssocID="{70D2460B-50FD-4C4B-8FA6-ABC0A8C65B83}" presName="txShp" presStyleLbl="node1" presStyleIdx="1" presStyleCnt="3" custScaleX="134299" custScaleY="126722" custLinFactNeighborX="7299" custLinFactNeighborY="-3249">
        <dgm:presLayoutVars>
          <dgm:bulletEnabled val="1"/>
        </dgm:presLayoutVars>
      </dgm:prSet>
      <dgm:spPr/>
    </dgm:pt>
    <dgm:pt modelId="{6CC32115-5373-454B-AE22-94C7E2A998E1}" type="pres">
      <dgm:prSet presAssocID="{BB58CE1D-7A1A-1748-9F0E-10706C07A663}" presName="spacing" presStyleCnt="0"/>
      <dgm:spPr/>
    </dgm:pt>
    <dgm:pt modelId="{1EFEC1E4-E616-494D-A093-A9DAE270D020}" type="pres">
      <dgm:prSet presAssocID="{AA189C37-6731-8F43-93F0-00B65B86CF5B}" presName="composite" presStyleCnt="0"/>
      <dgm:spPr/>
    </dgm:pt>
    <dgm:pt modelId="{E9D14173-8027-7E46-8029-DE0A35210BC9}" type="pres">
      <dgm:prSet presAssocID="{AA189C37-6731-8F43-93F0-00B65B86CF5B}" presName="imgShp" presStyleLbl="fgImgPlace1" presStyleIdx="2" presStyleCnt="3" custScaleX="139075" custScaleY="134585" custLinFactNeighborX="-70140" custLinFactNeighborY="-5245"/>
      <dgm:spPr>
        <a:gradFill rotWithShape="0">
          <a:gsLst>
            <a:gs pos="0">
              <a:srgbClr val="FFC000"/>
            </a:gs>
            <a:gs pos="1000">
              <a:srgbClr val="FEC002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264CEF8F-ACAB-2146-B142-4A9DBE0F3F07}" type="pres">
      <dgm:prSet presAssocID="{AA189C37-6731-8F43-93F0-00B65B86CF5B}" presName="txShp" presStyleLbl="node1" presStyleIdx="2" presStyleCnt="3" custScaleX="139150" custScaleY="140030" custLinFactNeighborX="13196" custLinFactNeighborY="-5245">
        <dgm:presLayoutVars>
          <dgm:bulletEnabled val="1"/>
        </dgm:presLayoutVars>
      </dgm:prSet>
      <dgm:spPr/>
    </dgm:pt>
  </dgm:ptLst>
  <dgm:cxnLst>
    <dgm:cxn modelId="{6242BB30-3702-E047-A8BE-2FAD211D1129}" type="presOf" srcId="{58CB5B68-3502-8B45-817C-AA176ADA800E}" destId="{95B9D4EC-5184-8640-991D-A0A8B7E287C1}" srcOrd="0" destOrd="0" presId="urn:microsoft.com/office/officeart/2005/8/layout/vList3"/>
    <dgm:cxn modelId="{AE0BD93A-FA94-AA44-8FF4-435DFA92A972}" srcId="{58CB5B68-3502-8B45-817C-AA176ADA800E}" destId="{434004C4-2BDD-5A46-86AC-A46998BE5B4B}" srcOrd="0" destOrd="0" parTransId="{5C55B951-4C27-924F-865C-85F588F42098}" sibTransId="{7663A56F-01E6-3949-B855-47DB4BC984D1}"/>
    <dgm:cxn modelId="{B7ABB540-903D-B74B-8144-8D193CDCFE82}" type="presOf" srcId="{4CAA2194-3897-4241-8EED-4C779A7EA5D0}" destId="{DBF2F2F5-67AC-214B-8B21-F827B1592CA8}" srcOrd="0" destOrd="1" presId="urn:microsoft.com/office/officeart/2005/8/layout/vList3"/>
    <dgm:cxn modelId="{E31F1762-F9CB-784C-859C-0BF9182834F1}" type="presOf" srcId="{FC1CFEC6-70B0-294B-BA36-1C2ABAAF31EE}" destId="{DBF2F2F5-67AC-214B-8B21-F827B1592CA8}" srcOrd="0" destOrd="2" presId="urn:microsoft.com/office/officeart/2005/8/layout/vList3"/>
    <dgm:cxn modelId="{5DDF7E55-AB26-7948-BDE3-9E255BA2E7A7}" srcId="{AA189C37-6731-8F43-93F0-00B65B86CF5B}" destId="{8862B064-02AB-DB43-AFC6-D4644BEDF95B}" srcOrd="2" destOrd="0" parTransId="{6D223115-218B-A64E-B47E-1774450CD5C5}" sibTransId="{E201161C-817E-1749-A924-448F8FC08BB0}"/>
    <dgm:cxn modelId="{E6DEF559-2264-7E4C-89C7-00B3DBFBE34F}" srcId="{58CB5B68-3502-8B45-817C-AA176ADA800E}" destId="{70D2460B-50FD-4C4B-8FA6-ABC0A8C65B83}" srcOrd="1" destOrd="0" parTransId="{1C9C6EB9-B065-B741-9D01-9D67FF79F4F9}" sibTransId="{BB58CE1D-7A1A-1748-9F0E-10706C07A663}"/>
    <dgm:cxn modelId="{E7CA9A7B-2ADA-B440-8A36-511AB5DF8985}" srcId="{70D2460B-50FD-4C4B-8FA6-ABC0A8C65B83}" destId="{FC1CFEC6-70B0-294B-BA36-1C2ABAAF31EE}" srcOrd="1" destOrd="0" parTransId="{B7424ED3-ADAE-FB44-84E2-DD8672A21481}" sibTransId="{C7E3B1DF-A70A-8C4A-957C-2083022764D4}"/>
    <dgm:cxn modelId="{2E5DFF91-1922-3747-A5A9-874CAEB6CEBA}" srcId="{AA189C37-6731-8F43-93F0-00B65B86CF5B}" destId="{123D3DF9-91D0-034F-8B95-DA9D287AF94F}" srcOrd="0" destOrd="0" parTransId="{B6271308-3749-B641-9F76-86D68A15F074}" sibTransId="{04EC1730-BA5A-EF42-8C11-5F34CA4FE0EF}"/>
    <dgm:cxn modelId="{5068A294-B446-D542-BD7D-B92A24A09813}" srcId="{AA189C37-6731-8F43-93F0-00B65B86CF5B}" destId="{2FDB1AA3-D34E-A149-8439-114002F7C460}" srcOrd="1" destOrd="0" parTransId="{004DCEB0-AF50-A64C-A542-A4024513A7E0}" sibTransId="{B672F5EC-5901-FF4E-A1EA-0D49615EB4B5}"/>
    <dgm:cxn modelId="{B271659F-F367-7B48-8413-99BD2A23106C}" type="presOf" srcId="{434004C4-2BDD-5A46-86AC-A46998BE5B4B}" destId="{6139D383-D253-FE4A-A9E2-C72C5ED007FC}" srcOrd="0" destOrd="0" presId="urn:microsoft.com/office/officeart/2005/8/layout/vList3"/>
    <dgm:cxn modelId="{4A3BFAA4-C124-304B-B7E5-803BA95072C1}" type="presOf" srcId="{AA189C37-6731-8F43-93F0-00B65B86CF5B}" destId="{264CEF8F-ACAB-2146-B142-4A9DBE0F3F07}" srcOrd="0" destOrd="0" presId="urn:microsoft.com/office/officeart/2005/8/layout/vList3"/>
    <dgm:cxn modelId="{ECB325AA-23DF-CA49-A7E4-FD5785341812}" srcId="{70D2460B-50FD-4C4B-8FA6-ABC0A8C65B83}" destId="{4CAA2194-3897-4241-8EED-4C779A7EA5D0}" srcOrd="0" destOrd="0" parTransId="{B8D41B3E-47D3-284D-A844-BA51A371B81B}" sibTransId="{6D0E2469-8800-4D43-AD81-69720E12FB28}"/>
    <dgm:cxn modelId="{421BEFB9-4090-E14E-988B-5D23CCAB0F9A}" type="presOf" srcId="{2FDB1AA3-D34E-A149-8439-114002F7C460}" destId="{264CEF8F-ACAB-2146-B142-4A9DBE0F3F07}" srcOrd="0" destOrd="2" presId="urn:microsoft.com/office/officeart/2005/8/layout/vList3"/>
    <dgm:cxn modelId="{6DC8C0BA-D908-D348-B2BA-21DDB283A96E}" srcId="{434004C4-2BDD-5A46-86AC-A46998BE5B4B}" destId="{B306270C-4A81-8544-8E84-C577F083F725}" srcOrd="0" destOrd="0" parTransId="{58B6D3D4-4C74-444B-99A7-B8F7DC5B384A}" sibTransId="{DC377BFB-342B-0D4B-95CE-AE3D3730BC95}"/>
    <dgm:cxn modelId="{01B823BF-3006-0240-8FCC-912036D85F08}" srcId="{58CB5B68-3502-8B45-817C-AA176ADA800E}" destId="{AA189C37-6731-8F43-93F0-00B65B86CF5B}" srcOrd="2" destOrd="0" parTransId="{D4A249B1-ED28-524C-87A0-E3D94C1DC719}" sibTransId="{BE1D4670-A138-9847-9EE4-EB8183FB771E}"/>
    <dgm:cxn modelId="{4B5852C3-CCB5-AE47-A549-262C0906680E}" type="presOf" srcId="{B306270C-4A81-8544-8E84-C577F083F725}" destId="{6139D383-D253-FE4A-A9E2-C72C5ED007FC}" srcOrd="0" destOrd="1" presId="urn:microsoft.com/office/officeart/2005/8/layout/vList3"/>
    <dgm:cxn modelId="{D129B8C5-345B-9044-8366-347FE800F714}" type="presOf" srcId="{70D2460B-50FD-4C4B-8FA6-ABC0A8C65B83}" destId="{DBF2F2F5-67AC-214B-8B21-F827B1592CA8}" srcOrd="0" destOrd="0" presId="urn:microsoft.com/office/officeart/2005/8/layout/vList3"/>
    <dgm:cxn modelId="{0B6AB6DC-014E-6142-81BF-20E4C0CDD2AE}" type="presOf" srcId="{8862B064-02AB-DB43-AFC6-D4644BEDF95B}" destId="{264CEF8F-ACAB-2146-B142-4A9DBE0F3F07}" srcOrd="0" destOrd="3" presId="urn:microsoft.com/office/officeart/2005/8/layout/vList3"/>
    <dgm:cxn modelId="{8F0C8AE0-B385-CF48-BDBE-4CE77FBCDD39}" type="presOf" srcId="{123D3DF9-91D0-034F-8B95-DA9D287AF94F}" destId="{264CEF8F-ACAB-2146-B142-4A9DBE0F3F07}" srcOrd="0" destOrd="1" presId="urn:microsoft.com/office/officeart/2005/8/layout/vList3"/>
    <dgm:cxn modelId="{6E6414BD-D424-7C49-A103-3971B338BDC4}" type="presParOf" srcId="{95B9D4EC-5184-8640-991D-A0A8B7E287C1}" destId="{41256AC5-2133-384A-A543-A66CCF48F9B5}" srcOrd="0" destOrd="0" presId="urn:microsoft.com/office/officeart/2005/8/layout/vList3"/>
    <dgm:cxn modelId="{EC3FDF96-2D70-804C-9B8E-B4F5BD9ACE03}" type="presParOf" srcId="{41256AC5-2133-384A-A543-A66CCF48F9B5}" destId="{43470328-1436-EC4E-BE84-89EC3850C4E1}" srcOrd="0" destOrd="0" presId="urn:microsoft.com/office/officeart/2005/8/layout/vList3"/>
    <dgm:cxn modelId="{16887CCA-01E2-2944-BE21-C32DFBD8D7FA}" type="presParOf" srcId="{41256AC5-2133-384A-A543-A66CCF48F9B5}" destId="{6139D383-D253-FE4A-A9E2-C72C5ED007FC}" srcOrd="1" destOrd="0" presId="urn:microsoft.com/office/officeart/2005/8/layout/vList3"/>
    <dgm:cxn modelId="{7806EE8A-2CAB-8440-ABC0-87A4FB4A7025}" type="presParOf" srcId="{95B9D4EC-5184-8640-991D-A0A8B7E287C1}" destId="{8F30D524-0AF9-EC49-9A42-B773585FE246}" srcOrd="1" destOrd="0" presId="urn:microsoft.com/office/officeart/2005/8/layout/vList3"/>
    <dgm:cxn modelId="{A1A4ED44-534F-234A-9650-7CC0C2BDB0B2}" type="presParOf" srcId="{95B9D4EC-5184-8640-991D-A0A8B7E287C1}" destId="{688D313E-84DB-9148-B313-6FB127151AEB}" srcOrd="2" destOrd="0" presId="urn:microsoft.com/office/officeart/2005/8/layout/vList3"/>
    <dgm:cxn modelId="{2BA18869-1DD4-D347-AD0C-B41A5D3FA326}" type="presParOf" srcId="{688D313E-84DB-9148-B313-6FB127151AEB}" destId="{F66BED03-AF13-5D4D-BC5F-ECD4AE71F73B}" srcOrd="0" destOrd="0" presId="urn:microsoft.com/office/officeart/2005/8/layout/vList3"/>
    <dgm:cxn modelId="{443C86FC-3E53-BA4C-B817-6F6A812B3B88}" type="presParOf" srcId="{688D313E-84DB-9148-B313-6FB127151AEB}" destId="{DBF2F2F5-67AC-214B-8B21-F827B1592CA8}" srcOrd="1" destOrd="0" presId="urn:microsoft.com/office/officeart/2005/8/layout/vList3"/>
    <dgm:cxn modelId="{778E0672-A01A-5142-8452-FFCF94BBF3D5}" type="presParOf" srcId="{95B9D4EC-5184-8640-991D-A0A8B7E287C1}" destId="{6CC32115-5373-454B-AE22-94C7E2A998E1}" srcOrd="3" destOrd="0" presId="urn:microsoft.com/office/officeart/2005/8/layout/vList3"/>
    <dgm:cxn modelId="{B9AD51BC-90B3-D343-ABEB-16FECD704425}" type="presParOf" srcId="{95B9D4EC-5184-8640-991D-A0A8B7E287C1}" destId="{1EFEC1E4-E616-494D-A093-A9DAE270D020}" srcOrd="4" destOrd="0" presId="urn:microsoft.com/office/officeart/2005/8/layout/vList3"/>
    <dgm:cxn modelId="{023C4DE0-E40D-6E47-AD20-8E6B7B06C1A3}" type="presParOf" srcId="{1EFEC1E4-E616-494D-A093-A9DAE270D020}" destId="{E9D14173-8027-7E46-8029-DE0A35210BC9}" srcOrd="0" destOrd="0" presId="urn:microsoft.com/office/officeart/2005/8/layout/vList3"/>
    <dgm:cxn modelId="{29DC05CB-0FB8-0947-9A2A-2983BA94F9AC}" type="presParOf" srcId="{1EFEC1E4-E616-494D-A093-A9DAE270D020}" destId="{264CEF8F-ACAB-2146-B142-4A9DBE0F3F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2B52CD-4F90-E541-A4E1-B18EE9DB8CD4}" type="doc">
      <dgm:prSet loTypeId="urn:microsoft.com/office/officeart/2005/8/layout/h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DAE5-AF7D-5E4D-B52B-A6932A6B50C6}">
      <dgm:prSet phldrT="[Text]" custT="1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Places checkpoints optimally</a:t>
          </a:r>
        </a:p>
      </dgm:t>
    </dgm:pt>
    <dgm:pt modelId="{0409B4F1-9FA7-E046-974E-90AA59702C81}" type="parTrans" cxnId="{4AC39FB7-19CC-BD45-84D7-3334C110D44C}">
      <dgm:prSet/>
      <dgm:spPr/>
      <dgm:t>
        <a:bodyPr/>
        <a:lstStyle/>
        <a:p>
          <a:endParaRPr lang="en-US"/>
        </a:p>
      </dgm:t>
    </dgm:pt>
    <dgm:pt modelId="{73203F93-ED61-3A49-A754-48416FC8E7BC}" type="sibTrans" cxnId="{4AC39FB7-19CC-BD45-84D7-3334C110D44C}">
      <dgm:prSet/>
      <dgm:spPr/>
      <dgm:t>
        <a:bodyPr/>
        <a:lstStyle/>
        <a:p>
          <a:endParaRPr lang="en-US"/>
        </a:p>
      </dgm:t>
    </dgm:pt>
    <dgm:pt modelId="{6362B1C5-4160-4242-ACCF-DA3FB5825FFC}">
      <dgm:prSet phldrT="[Text]" custT="1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Predicts ambient energy</a:t>
          </a:r>
        </a:p>
      </dgm:t>
    </dgm:pt>
    <dgm:pt modelId="{C18488F0-BC02-B24A-9E5D-7C36E3BFB008}" type="parTrans" cxnId="{6A829CD4-C817-FF4E-8902-3A401F2A9EBE}">
      <dgm:prSet/>
      <dgm:spPr/>
      <dgm:t>
        <a:bodyPr/>
        <a:lstStyle/>
        <a:p>
          <a:endParaRPr lang="en-US"/>
        </a:p>
      </dgm:t>
    </dgm:pt>
    <dgm:pt modelId="{E0C494FC-4C67-5840-8E01-F4CC993159B8}" type="sibTrans" cxnId="{6A829CD4-C817-FF4E-8902-3A401F2A9EBE}">
      <dgm:prSet/>
      <dgm:spPr/>
      <dgm:t>
        <a:bodyPr/>
        <a:lstStyle/>
        <a:p>
          <a:endParaRPr lang="en-US"/>
        </a:p>
      </dgm:t>
    </dgm:pt>
    <dgm:pt modelId="{B2202E95-CDE5-FD44-BB33-D85200C8DC14}">
      <dgm:prSet phldrT="[Text]" custT="1"/>
      <dgm:spPr>
        <a:solidFill>
          <a:schemeClr val="accent4">
            <a:lumMod val="5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Checkpointing is codesigned with predictor</a:t>
          </a:r>
        </a:p>
      </dgm:t>
    </dgm:pt>
    <dgm:pt modelId="{D9E5A94A-835C-024A-83CA-755FAE91AABF}" type="parTrans" cxnId="{850F1883-076D-C74D-95BF-46465757F370}">
      <dgm:prSet/>
      <dgm:spPr/>
      <dgm:t>
        <a:bodyPr/>
        <a:lstStyle/>
        <a:p>
          <a:endParaRPr lang="en-US"/>
        </a:p>
      </dgm:t>
    </dgm:pt>
    <dgm:pt modelId="{62C64F84-21D4-8C46-97ED-FDC403F7E2E1}" type="sibTrans" cxnId="{850F1883-076D-C74D-95BF-46465757F370}">
      <dgm:prSet/>
      <dgm:spPr/>
      <dgm:t>
        <a:bodyPr/>
        <a:lstStyle/>
        <a:p>
          <a:endParaRPr lang="en-US"/>
        </a:p>
      </dgm:t>
    </dgm:pt>
    <dgm:pt modelId="{CFE8989A-3FE4-A64F-AA83-CFAF82112655}">
      <dgm:prSet phldrT="[Text]" custT="1"/>
      <dgm:spPr>
        <a:solidFill>
          <a:srgbClr val="81B19E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2-5X Mementos</a:t>
          </a:r>
        </a:p>
      </dgm:t>
    </dgm:pt>
    <dgm:pt modelId="{33AD67DD-2669-614F-BFB0-93B893336291}" type="parTrans" cxnId="{BE2AED8F-589A-0744-A44B-8F519030A49A}">
      <dgm:prSet/>
      <dgm:spPr/>
      <dgm:t>
        <a:bodyPr/>
        <a:lstStyle/>
        <a:p>
          <a:endParaRPr lang="en-US"/>
        </a:p>
      </dgm:t>
    </dgm:pt>
    <dgm:pt modelId="{1D2A5C04-2322-FD4D-B2E6-1947B2FA916B}" type="sibTrans" cxnId="{BE2AED8F-589A-0744-A44B-8F519030A49A}">
      <dgm:prSet/>
      <dgm:spPr/>
      <dgm:t>
        <a:bodyPr/>
        <a:lstStyle/>
        <a:p>
          <a:endParaRPr lang="en-US"/>
        </a:p>
      </dgm:t>
    </dgm:pt>
    <dgm:pt modelId="{00F3AAED-5F5D-484B-8719-4A25D86090EE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 prstMaterial="dkEdge">
          <a:bevelT prst="angle"/>
        </a:sp3d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Performance against QCLP</a:t>
          </a:r>
        </a:p>
      </dgm:t>
    </dgm:pt>
    <dgm:pt modelId="{714E2167-A047-4B4E-BE8A-6816E7CCA44F}" type="parTrans" cxnId="{F99ECD75-986B-C24D-8496-1A57B18B7B8C}">
      <dgm:prSet/>
      <dgm:spPr/>
      <dgm:t>
        <a:bodyPr/>
        <a:lstStyle/>
        <a:p>
          <a:endParaRPr lang="en-US"/>
        </a:p>
      </dgm:t>
    </dgm:pt>
    <dgm:pt modelId="{76BC1536-B2F4-A141-ADAA-E4E0BBAFA603}" type="sibTrans" cxnId="{F99ECD75-986B-C24D-8496-1A57B18B7B8C}">
      <dgm:prSet/>
      <dgm:spPr/>
      <dgm:t>
        <a:bodyPr/>
        <a:lstStyle/>
        <a:p>
          <a:endParaRPr lang="en-US"/>
        </a:p>
      </dgm:t>
    </dgm:pt>
    <dgm:pt modelId="{380C83E6-15AD-6649-8079-5C859071EE8A}">
      <dgm:prSet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 prstMaterial="dkEdge">
          <a:bevelT prst="angle"/>
        </a:sp3d>
      </dgm:spPr>
      <dgm:t>
        <a:bodyPr/>
        <a:lstStyle/>
        <a:p>
          <a:r>
            <a:rPr lang="en-I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Energy: 20% better</a:t>
          </a:r>
          <a:endParaRPr lang="en-U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80B554-7A63-2841-9174-43B02092BC08}" type="parTrans" cxnId="{3F64B85C-2B53-C04A-AE90-9EC1AC21EDE9}">
      <dgm:prSet/>
      <dgm:spPr/>
      <dgm:t>
        <a:bodyPr/>
        <a:lstStyle/>
        <a:p>
          <a:endParaRPr lang="en-US"/>
        </a:p>
      </dgm:t>
    </dgm:pt>
    <dgm:pt modelId="{F3910A84-EBD1-9E4F-8737-7A5371906A68}" type="sibTrans" cxnId="{3F64B85C-2B53-C04A-AE90-9EC1AC21EDE9}">
      <dgm:prSet/>
      <dgm:spPr/>
      <dgm:t>
        <a:bodyPr/>
        <a:lstStyle/>
        <a:p>
          <a:endParaRPr lang="en-US"/>
        </a:p>
      </dgm:t>
    </dgm:pt>
    <dgm:pt modelId="{128B0FA5-44BD-C04E-8391-59366A92E813}">
      <dgm:prSet phldrT="[Text]" custT="1"/>
      <dgm:spPr>
        <a:solidFill>
          <a:srgbClr val="81B19E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10-30X Chain</a:t>
          </a:r>
        </a:p>
      </dgm:t>
    </dgm:pt>
    <dgm:pt modelId="{55BB84A3-E0A9-2045-9D51-D5C9421C5F66}" type="parTrans" cxnId="{F0025CE7-4178-C740-A8E8-883C82C734F2}">
      <dgm:prSet/>
      <dgm:spPr/>
      <dgm:t>
        <a:bodyPr/>
        <a:lstStyle/>
        <a:p>
          <a:endParaRPr lang="en-US"/>
        </a:p>
      </dgm:t>
    </dgm:pt>
    <dgm:pt modelId="{E29AE609-9489-D24F-9181-0E0C6FC1922B}" type="sibTrans" cxnId="{F0025CE7-4178-C740-A8E8-883C82C734F2}">
      <dgm:prSet/>
      <dgm:spPr/>
      <dgm:t>
        <a:bodyPr/>
        <a:lstStyle/>
        <a:p>
          <a:endParaRPr lang="en-US"/>
        </a:p>
      </dgm:t>
    </dgm:pt>
    <dgm:pt modelId="{32E9E014-966A-D443-95D5-F9FEAC780478}">
      <dgm:prSet phldrT="[Text]" custT="1"/>
      <dgm:spPr>
        <a:solidFill>
          <a:srgbClr val="81B19E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6-20X Dino</a:t>
          </a:r>
        </a:p>
      </dgm:t>
    </dgm:pt>
    <dgm:pt modelId="{A3AA22F7-AF7A-064C-A984-41649A95E2FB}" type="parTrans" cxnId="{9D6B0DA0-7188-A54F-B632-3211177D2401}">
      <dgm:prSet/>
      <dgm:spPr/>
      <dgm:t>
        <a:bodyPr/>
        <a:lstStyle/>
        <a:p>
          <a:endParaRPr lang="en-US"/>
        </a:p>
      </dgm:t>
    </dgm:pt>
    <dgm:pt modelId="{3FA7FC44-0894-D648-BA5A-3865482910B9}" type="sibTrans" cxnId="{9D6B0DA0-7188-A54F-B632-3211177D2401}">
      <dgm:prSet/>
      <dgm:spPr/>
      <dgm:t>
        <a:bodyPr/>
        <a:lstStyle/>
        <a:p>
          <a:endParaRPr lang="en-US"/>
        </a:p>
      </dgm:t>
    </dgm:pt>
    <dgm:pt modelId="{D5598AD8-684D-5349-AB1D-D9208134B8A3}">
      <dgm:prSet phldrT="[Text]" custT="1"/>
      <dgm:spPr>
        <a:solidFill>
          <a:srgbClr val="81B19E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Performance </a:t>
          </a:r>
          <a:r>
            <a: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gain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against existing work</a:t>
          </a:r>
        </a:p>
      </dgm:t>
    </dgm:pt>
    <dgm:pt modelId="{F1B687A1-7BE2-614B-8342-CA9EB5EEDA53}" type="sibTrans" cxnId="{26DDB06E-B2DA-3F4E-A9E7-26AFE70BCB9A}">
      <dgm:prSet/>
      <dgm:spPr/>
      <dgm:t>
        <a:bodyPr/>
        <a:lstStyle/>
        <a:p>
          <a:endParaRPr lang="en-US"/>
        </a:p>
      </dgm:t>
    </dgm:pt>
    <dgm:pt modelId="{9625F92C-6256-E847-BBCC-D72E7B961EFF}" type="parTrans" cxnId="{26DDB06E-B2DA-3F4E-A9E7-26AFE70BCB9A}">
      <dgm:prSet/>
      <dgm:spPr/>
      <dgm:t>
        <a:bodyPr/>
        <a:lstStyle/>
        <a:p>
          <a:endParaRPr lang="en-US"/>
        </a:p>
      </dgm:t>
    </dgm:pt>
    <dgm:pt modelId="{1A901798-EAD7-D742-A6C4-E8900B97A698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 prstMaterial="dkEdge">
          <a:bevelT prst="angle"/>
        </a:sp3d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Time: Within 3-8%</a:t>
          </a:r>
        </a:p>
      </dgm:t>
    </dgm:pt>
    <dgm:pt modelId="{9270D4D0-1AEE-2747-BE5E-E257375E8C20}" type="sibTrans" cxnId="{1693CCBC-F633-5441-BBC9-B1BF9EBFCDE4}">
      <dgm:prSet/>
      <dgm:spPr/>
      <dgm:t>
        <a:bodyPr/>
        <a:lstStyle/>
        <a:p>
          <a:endParaRPr lang="en-US"/>
        </a:p>
      </dgm:t>
    </dgm:pt>
    <dgm:pt modelId="{82A1CFA3-E835-7543-A8A4-AD224040B2CE}" type="parTrans" cxnId="{1693CCBC-F633-5441-BBC9-B1BF9EBFCDE4}">
      <dgm:prSet/>
      <dgm:spPr/>
      <dgm:t>
        <a:bodyPr/>
        <a:lstStyle/>
        <a:p>
          <a:endParaRPr lang="en-US"/>
        </a:p>
      </dgm:t>
    </dgm:pt>
    <dgm:pt modelId="{0A9B558A-CB0C-2446-882B-8E13B89C39E4}" type="pres">
      <dgm:prSet presAssocID="{C42B52CD-4F90-E541-A4E1-B18EE9DB8CD4}" presName="Name0" presStyleCnt="0">
        <dgm:presLayoutVars>
          <dgm:dir/>
          <dgm:resizeHandles val="exact"/>
        </dgm:presLayoutVars>
      </dgm:prSet>
      <dgm:spPr/>
    </dgm:pt>
    <dgm:pt modelId="{F08575DF-8846-2F44-BC47-EAB633DC51EC}" type="pres">
      <dgm:prSet presAssocID="{6C9CDAE5-AF7D-5E4D-B52B-A6932A6B50C6}" presName="node" presStyleLbl="node1" presStyleIdx="0" presStyleCnt="3" custScaleX="163934" custScaleY="80357" custLinFactNeighborY="0">
        <dgm:presLayoutVars>
          <dgm:bulletEnabled val="1"/>
        </dgm:presLayoutVars>
      </dgm:prSet>
      <dgm:spPr/>
    </dgm:pt>
    <dgm:pt modelId="{F8893D49-55A8-8B48-96E7-6DF680236CB1}" type="pres">
      <dgm:prSet presAssocID="{73203F93-ED61-3A49-A754-48416FC8E7BC}" presName="sibTrans" presStyleCnt="0"/>
      <dgm:spPr/>
    </dgm:pt>
    <dgm:pt modelId="{97EB8A6B-E61C-C24E-991F-A7A1A77496EF}" type="pres">
      <dgm:prSet presAssocID="{D5598AD8-684D-5349-AB1D-D9208134B8A3}" presName="node" presStyleLbl="node1" presStyleIdx="1" presStyleCnt="3" custScaleX="156311" custScaleY="75536">
        <dgm:presLayoutVars>
          <dgm:bulletEnabled val="1"/>
        </dgm:presLayoutVars>
      </dgm:prSet>
      <dgm:spPr/>
    </dgm:pt>
    <dgm:pt modelId="{AE732248-B275-C54F-8A51-8763C1EC955A}" type="pres">
      <dgm:prSet presAssocID="{F1B687A1-7BE2-614B-8342-CA9EB5EEDA53}" presName="sibTrans" presStyleCnt="0"/>
      <dgm:spPr/>
    </dgm:pt>
    <dgm:pt modelId="{43CD8027-5E56-434B-B738-7CF086B2E2CE}" type="pres">
      <dgm:prSet presAssocID="{00F3AAED-5F5D-484B-8719-4A25D86090EE}" presName="node" presStyleLbl="node1" presStyleIdx="2" presStyleCnt="3" custScaleX="169738" custScaleY="69107" custLinFactNeighborX="1">
        <dgm:presLayoutVars>
          <dgm:bulletEnabled val="1"/>
        </dgm:presLayoutVars>
      </dgm:prSet>
      <dgm:spPr/>
    </dgm:pt>
  </dgm:ptLst>
  <dgm:cxnLst>
    <dgm:cxn modelId="{3F64B85C-2B53-C04A-AE90-9EC1AC21EDE9}" srcId="{00F3AAED-5F5D-484B-8719-4A25D86090EE}" destId="{380C83E6-15AD-6649-8079-5C859071EE8A}" srcOrd="1" destOrd="0" parTransId="{7D80B554-7A63-2841-9174-43B02092BC08}" sibTransId="{F3910A84-EBD1-9E4F-8737-7A5371906A68}"/>
    <dgm:cxn modelId="{C4BAB563-EBE3-3343-9FA6-50D36D083DEB}" type="presOf" srcId="{1A901798-EAD7-D742-A6C4-E8900B97A698}" destId="{43CD8027-5E56-434B-B738-7CF086B2E2CE}" srcOrd="0" destOrd="1" presId="urn:microsoft.com/office/officeart/2005/8/layout/hList6"/>
    <dgm:cxn modelId="{8551166C-3733-2249-932F-87918C1CC261}" type="presOf" srcId="{380C83E6-15AD-6649-8079-5C859071EE8A}" destId="{43CD8027-5E56-434B-B738-7CF086B2E2CE}" srcOrd="0" destOrd="2" presId="urn:microsoft.com/office/officeart/2005/8/layout/hList6"/>
    <dgm:cxn modelId="{26DDB06E-B2DA-3F4E-A9E7-26AFE70BCB9A}" srcId="{C42B52CD-4F90-E541-A4E1-B18EE9DB8CD4}" destId="{D5598AD8-684D-5349-AB1D-D9208134B8A3}" srcOrd="1" destOrd="0" parTransId="{9625F92C-6256-E847-BBCC-D72E7B961EFF}" sibTransId="{F1B687A1-7BE2-614B-8342-CA9EB5EEDA53}"/>
    <dgm:cxn modelId="{F99ECD75-986B-C24D-8496-1A57B18B7B8C}" srcId="{C42B52CD-4F90-E541-A4E1-B18EE9DB8CD4}" destId="{00F3AAED-5F5D-484B-8719-4A25D86090EE}" srcOrd="2" destOrd="0" parTransId="{714E2167-A047-4B4E-BE8A-6816E7CCA44F}" sibTransId="{76BC1536-B2F4-A141-ADAA-E4E0BBAFA603}"/>
    <dgm:cxn modelId="{850F1883-076D-C74D-95BF-46465757F370}" srcId="{6C9CDAE5-AF7D-5E4D-B52B-A6932A6B50C6}" destId="{B2202E95-CDE5-FD44-BB33-D85200C8DC14}" srcOrd="1" destOrd="0" parTransId="{D9E5A94A-835C-024A-83CA-755FAE91AABF}" sibTransId="{62C64F84-21D4-8C46-97ED-FDC403F7E2E1}"/>
    <dgm:cxn modelId="{AC2B6789-BA9A-AC4B-B730-8491C495D0A1}" type="presOf" srcId="{B2202E95-CDE5-FD44-BB33-D85200C8DC14}" destId="{F08575DF-8846-2F44-BC47-EAB633DC51EC}" srcOrd="0" destOrd="2" presId="urn:microsoft.com/office/officeart/2005/8/layout/hList6"/>
    <dgm:cxn modelId="{CFB3CA8B-6DB3-CA4C-BF85-E0A769FB5DD0}" type="presOf" srcId="{6362B1C5-4160-4242-ACCF-DA3FB5825FFC}" destId="{F08575DF-8846-2F44-BC47-EAB633DC51EC}" srcOrd="0" destOrd="1" presId="urn:microsoft.com/office/officeart/2005/8/layout/hList6"/>
    <dgm:cxn modelId="{BE2AED8F-589A-0744-A44B-8F519030A49A}" srcId="{D5598AD8-684D-5349-AB1D-D9208134B8A3}" destId="{CFE8989A-3FE4-A64F-AA83-CFAF82112655}" srcOrd="2" destOrd="0" parTransId="{33AD67DD-2669-614F-BFB0-93B893336291}" sibTransId="{1D2A5C04-2322-FD4D-B2E6-1947B2FA916B}"/>
    <dgm:cxn modelId="{9D6B0DA0-7188-A54F-B632-3211177D2401}" srcId="{D5598AD8-684D-5349-AB1D-D9208134B8A3}" destId="{32E9E014-966A-D443-95D5-F9FEAC780478}" srcOrd="1" destOrd="0" parTransId="{A3AA22F7-AF7A-064C-A984-41649A95E2FB}" sibTransId="{3FA7FC44-0894-D648-BA5A-3865482910B9}"/>
    <dgm:cxn modelId="{5B4D31A5-2DDD-3940-AFF3-94291C8A3856}" type="presOf" srcId="{00F3AAED-5F5D-484B-8719-4A25D86090EE}" destId="{43CD8027-5E56-434B-B738-7CF086B2E2CE}" srcOrd="0" destOrd="0" presId="urn:microsoft.com/office/officeart/2005/8/layout/hList6"/>
    <dgm:cxn modelId="{9EA182B4-7CEC-B743-9641-CF61E59386C3}" type="presOf" srcId="{D5598AD8-684D-5349-AB1D-D9208134B8A3}" destId="{97EB8A6B-E61C-C24E-991F-A7A1A77496EF}" srcOrd="0" destOrd="0" presId="urn:microsoft.com/office/officeart/2005/8/layout/hList6"/>
    <dgm:cxn modelId="{4AC39FB7-19CC-BD45-84D7-3334C110D44C}" srcId="{C42B52CD-4F90-E541-A4E1-B18EE9DB8CD4}" destId="{6C9CDAE5-AF7D-5E4D-B52B-A6932A6B50C6}" srcOrd="0" destOrd="0" parTransId="{0409B4F1-9FA7-E046-974E-90AA59702C81}" sibTransId="{73203F93-ED61-3A49-A754-48416FC8E7BC}"/>
    <dgm:cxn modelId="{1693CCBC-F633-5441-BBC9-B1BF9EBFCDE4}" srcId="{00F3AAED-5F5D-484B-8719-4A25D86090EE}" destId="{1A901798-EAD7-D742-A6C4-E8900B97A698}" srcOrd="0" destOrd="0" parTransId="{82A1CFA3-E835-7543-A8A4-AD224040B2CE}" sibTransId="{9270D4D0-1AEE-2747-BE5E-E257375E8C20}"/>
    <dgm:cxn modelId="{BA956DCB-3494-CE49-B027-ECD07CDDB240}" type="presOf" srcId="{6C9CDAE5-AF7D-5E4D-B52B-A6932A6B50C6}" destId="{F08575DF-8846-2F44-BC47-EAB633DC51EC}" srcOrd="0" destOrd="0" presId="urn:microsoft.com/office/officeart/2005/8/layout/hList6"/>
    <dgm:cxn modelId="{609811CC-0126-B744-80AF-231E7B7C7A5A}" type="presOf" srcId="{C42B52CD-4F90-E541-A4E1-B18EE9DB8CD4}" destId="{0A9B558A-CB0C-2446-882B-8E13B89C39E4}" srcOrd="0" destOrd="0" presId="urn:microsoft.com/office/officeart/2005/8/layout/hList6"/>
    <dgm:cxn modelId="{6A829CD4-C817-FF4E-8902-3A401F2A9EBE}" srcId="{6C9CDAE5-AF7D-5E4D-B52B-A6932A6B50C6}" destId="{6362B1C5-4160-4242-ACCF-DA3FB5825FFC}" srcOrd="0" destOrd="0" parTransId="{C18488F0-BC02-B24A-9E5D-7C36E3BFB008}" sibTransId="{E0C494FC-4C67-5840-8E01-F4CC993159B8}"/>
    <dgm:cxn modelId="{F0025CE7-4178-C740-A8E8-883C82C734F2}" srcId="{D5598AD8-684D-5349-AB1D-D9208134B8A3}" destId="{128B0FA5-44BD-C04E-8391-59366A92E813}" srcOrd="0" destOrd="0" parTransId="{55BB84A3-E0A9-2045-9D51-D5C9421C5F66}" sibTransId="{E29AE609-9489-D24F-9181-0E0C6FC1922B}"/>
    <dgm:cxn modelId="{6633ECF1-F186-EE49-8F8A-327A25790564}" type="presOf" srcId="{32E9E014-966A-D443-95D5-F9FEAC780478}" destId="{97EB8A6B-E61C-C24E-991F-A7A1A77496EF}" srcOrd="0" destOrd="2" presId="urn:microsoft.com/office/officeart/2005/8/layout/hList6"/>
    <dgm:cxn modelId="{2D77E6F8-4555-8447-AEE9-0F6E5442E8AB}" type="presOf" srcId="{128B0FA5-44BD-C04E-8391-59366A92E813}" destId="{97EB8A6B-E61C-C24E-991F-A7A1A77496EF}" srcOrd="0" destOrd="1" presId="urn:microsoft.com/office/officeart/2005/8/layout/hList6"/>
    <dgm:cxn modelId="{5F5C42FF-A1D7-1946-929E-2D08B129F9A5}" type="presOf" srcId="{CFE8989A-3FE4-A64F-AA83-CFAF82112655}" destId="{97EB8A6B-E61C-C24E-991F-A7A1A77496EF}" srcOrd="0" destOrd="3" presId="urn:microsoft.com/office/officeart/2005/8/layout/hList6"/>
    <dgm:cxn modelId="{5BCD7409-538C-D845-881A-73A993AD3A6D}" type="presParOf" srcId="{0A9B558A-CB0C-2446-882B-8E13B89C39E4}" destId="{F08575DF-8846-2F44-BC47-EAB633DC51EC}" srcOrd="0" destOrd="0" presId="urn:microsoft.com/office/officeart/2005/8/layout/hList6"/>
    <dgm:cxn modelId="{4AB70672-A193-E84B-B6EF-3D8CEC1A4D5A}" type="presParOf" srcId="{0A9B558A-CB0C-2446-882B-8E13B89C39E4}" destId="{F8893D49-55A8-8B48-96E7-6DF680236CB1}" srcOrd="1" destOrd="0" presId="urn:microsoft.com/office/officeart/2005/8/layout/hList6"/>
    <dgm:cxn modelId="{093D08D1-8AFC-6E4A-9572-F90ACB270576}" type="presParOf" srcId="{0A9B558A-CB0C-2446-882B-8E13B89C39E4}" destId="{97EB8A6B-E61C-C24E-991F-A7A1A77496EF}" srcOrd="2" destOrd="0" presId="urn:microsoft.com/office/officeart/2005/8/layout/hList6"/>
    <dgm:cxn modelId="{057E5B16-A5E6-734C-9518-CBA268C4BA9E}" type="presParOf" srcId="{0A9B558A-CB0C-2446-882B-8E13B89C39E4}" destId="{AE732248-B275-C54F-8A51-8763C1EC955A}" srcOrd="3" destOrd="0" presId="urn:microsoft.com/office/officeart/2005/8/layout/hList6"/>
    <dgm:cxn modelId="{8BA32A04-4643-9F41-ACC5-D78823DA1B42}" type="presParOf" srcId="{0A9B558A-CB0C-2446-882B-8E13B89C39E4}" destId="{43CD8027-5E56-434B-B738-7CF086B2E2C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8CB5B68-3502-8B45-817C-AA176ADA800E}" type="doc">
      <dgm:prSet loTypeId="urn:microsoft.com/office/officeart/2005/8/layout/vList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4004C4-2BDD-5A46-86AC-A46998BE5B4B}">
      <dgm:prSet phldrT="[Text]"/>
      <dgm:spPr>
        <a:gradFill rotWithShape="0">
          <a:gsLst>
            <a:gs pos="0">
              <a:srgbClr val="FF6969"/>
            </a:gs>
            <a:gs pos="54000">
              <a:schemeClr val="accent2">
                <a:lumMod val="60000"/>
                <a:lumOff val="40000"/>
                <a:alpha val="93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Tejas</a:t>
          </a:r>
        </a:p>
      </dgm:t>
    </dgm:pt>
    <dgm:pt modelId="{5C55B951-4C27-924F-865C-85F588F42098}" type="parTrans" cxnId="{AE0BD93A-FA94-AA44-8FF4-435DFA92A972}">
      <dgm:prSet/>
      <dgm:spPr/>
      <dgm:t>
        <a:bodyPr/>
        <a:lstStyle/>
        <a:p>
          <a:endParaRPr lang="en-US"/>
        </a:p>
      </dgm:t>
    </dgm:pt>
    <dgm:pt modelId="{7663A56F-01E6-3949-B855-47DB4BC984D1}" type="sibTrans" cxnId="{AE0BD93A-FA94-AA44-8FF4-435DFA92A972}">
      <dgm:prSet/>
      <dgm:spPr/>
      <dgm:t>
        <a:bodyPr/>
        <a:lstStyle/>
        <a:p>
          <a:endParaRPr lang="en-US"/>
        </a:p>
      </dgm:t>
    </dgm:pt>
    <dgm:pt modelId="{B306270C-4A81-8544-8E84-C577F083F725}">
      <dgm:prSet phldrT="[Text]" custT="1"/>
      <dgm:spPr>
        <a:gradFill rotWithShape="0">
          <a:gsLst>
            <a:gs pos="0">
              <a:srgbClr val="FF6969"/>
            </a:gs>
            <a:gs pos="54000">
              <a:schemeClr val="accent2">
                <a:lumMod val="60000"/>
                <a:lumOff val="40000"/>
                <a:alpha val="93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Open source, cycle accurate architectural simulator</a:t>
          </a:r>
        </a:p>
      </dgm:t>
    </dgm:pt>
    <dgm:pt modelId="{58B6D3D4-4C74-444B-99A7-B8F7DC5B384A}" type="parTrans" cxnId="{6DC8C0BA-D908-D348-B2BA-21DDB283A96E}">
      <dgm:prSet/>
      <dgm:spPr/>
      <dgm:t>
        <a:bodyPr/>
        <a:lstStyle/>
        <a:p>
          <a:endParaRPr lang="en-US"/>
        </a:p>
      </dgm:t>
    </dgm:pt>
    <dgm:pt modelId="{DC377BFB-342B-0D4B-95CE-AE3D3730BC95}" type="sibTrans" cxnId="{6DC8C0BA-D908-D348-B2BA-21DDB283A96E}">
      <dgm:prSet/>
      <dgm:spPr/>
      <dgm:t>
        <a:bodyPr/>
        <a:lstStyle/>
        <a:p>
          <a:endParaRPr lang="en-US"/>
        </a:p>
      </dgm:t>
    </dgm:pt>
    <dgm:pt modelId="{70D2460B-50FD-4C4B-8FA6-ABC0A8C65B83}">
      <dgm:prSet phldrT="[Text]" custT="1"/>
      <dgm:spPr>
        <a:gradFill rotWithShape="0">
          <a:gsLst>
            <a:gs pos="0">
              <a:srgbClr val="FF6969"/>
            </a:gs>
            <a:gs pos="43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TI’s MSP430FR5969</a:t>
          </a:r>
        </a:p>
      </dgm:t>
    </dgm:pt>
    <dgm:pt modelId="{1C9C6EB9-B065-B741-9D01-9D67FF79F4F9}" type="parTrans" cxnId="{E6DEF559-2264-7E4C-89C7-00B3DBFBE34F}">
      <dgm:prSet/>
      <dgm:spPr/>
      <dgm:t>
        <a:bodyPr/>
        <a:lstStyle/>
        <a:p>
          <a:endParaRPr lang="en-US"/>
        </a:p>
      </dgm:t>
    </dgm:pt>
    <dgm:pt modelId="{BB58CE1D-7A1A-1748-9F0E-10706C07A663}" type="sibTrans" cxnId="{E6DEF559-2264-7E4C-89C7-00B3DBFBE34F}">
      <dgm:prSet/>
      <dgm:spPr/>
      <dgm:t>
        <a:bodyPr/>
        <a:lstStyle/>
        <a:p>
          <a:endParaRPr lang="en-US"/>
        </a:p>
      </dgm:t>
    </dgm:pt>
    <dgm:pt modelId="{4CAA2194-3897-4241-8EED-4C779A7EA5D0}">
      <dgm:prSet phldrT="[Text]" custT="1"/>
      <dgm:spPr>
        <a:gradFill rotWithShape="0">
          <a:gsLst>
            <a:gs pos="0">
              <a:srgbClr val="FF6969"/>
            </a:gs>
            <a:gs pos="43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16-bit 5 staged inorder, 16MHz</a:t>
          </a:r>
        </a:p>
      </dgm:t>
    </dgm:pt>
    <dgm:pt modelId="{B8D41B3E-47D3-284D-A844-BA51A371B81B}" type="parTrans" cxnId="{ECB325AA-23DF-CA49-A7E4-FD5785341812}">
      <dgm:prSet/>
      <dgm:spPr/>
      <dgm:t>
        <a:bodyPr/>
        <a:lstStyle/>
        <a:p>
          <a:endParaRPr lang="en-US"/>
        </a:p>
      </dgm:t>
    </dgm:pt>
    <dgm:pt modelId="{6D0E2469-8800-4D43-AD81-69720E12FB28}" type="sibTrans" cxnId="{ECB325AA-23DF-CA49-A7E4-FD5785341812}">
      <dgm:prSet/>
      <dgm:spPr/>
      <dgm:t>
        <a:bodyPr/>
        <a:lstStyle/>
        <a:p>
          <a:endParaRPr lang="en-US"/>
        </a:p>
      </dgm:t>
    </dgm:pt>
    <dgm:pt modelId="{FC1CFEC6-70B0-294B-BA36-1C2ABAAF31EE}">
      <dgm:prSet phldrT="[Text]" custT="1"/>
      <dgm:spPr>
        <a:gradFill rotWithShape="0">
          <a:gsLst>
            <a:gs pos="0">
              <a:srgbClr val="FF6969"/>
            </a:gs>
            <a:gs pos="43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32 byte set associative cache, 2KB SRAM, 64KB FRAM</a:t>
          </a:r>
        </a:p>
      </dgm:t>
    </dgm:pt>
    <dgm:pt modelId="{B7424ED3-ADAE-FB44-84E2-DD8672A21481}" type="parTrans" cxnId="{E7CA9A7B-2ADA-B440-8A36-511AB5DF8985}">
      <dgm:prSet/>
      <dgm:spPr/>
      <dgm:t>
        <a:bodyPr/>
        <a:lstStyle/>
        <a:p>
          <a:endParaRPr lang="en-US"/>
        </a:p>
      </dgm:t>
    </dgm:pt>
    <dgm:pt modelId="{C7E3B1DF-A70A-8C4A-957C-2083022764D4}" type="sibTrans" cxnId="{E7CA9A7B-2ADA-B440-8A36-511AB5DF8985}">
      <dgm:prSet/>
      <dgm:spPr/>
      <dgm:t>
        <a:bodyPr/>
        <a:lstStyle/>
        <a:p>
          <a:endParaRPr lang="en-US"/>
        </a:p>
      </dgm:t>
    </dgm:pt>
    <dgm:pt modelId="{AA189C37-6731-8F43-93F0-00B65B86CF5B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BE1D4670-A138-9847-9EE4-EB8183FB771E}" type="sibTrans" cxnId="{01B823BF-3006-0240-8FCC-912036D85F08}">
      <dgm:prSet/>
      <dgm:spPr/>
      <dgm:t>
        <a:bodyPr/>
        <a:lstStyle/>
        <a:p>
          <a:endParaRPr lang="en-US"/>
        </a:p>
      </dgm:t>
    </dgm:pt>
    <dgm:pt modelId="{D4A249B1-ED28-524C-87A0-E3D94C1DC719}" type="parTrans" cxnId="{01B823BF-3006-0240-8FCC-912036D85F08}">
      <dgm:prSet/>
      <dgm:spPr/>
      <dgm:t>
        <a:bodyPr/>
        <a:lstStyle/>
        <a:p>
          <a:endParaRPr lang="en-US"/>
        </a:p>
      </dgm:t>
    </dgm:pt>
    <dgm:pt modelId="{8862B064-02AB-DB43-AFC6-D4644BEDF95B}">
      <dgm:prSet phldrT="[Text]" custT="1"/>
      <dgm:spPr>
        <a:gradFill rotWithShape="0">
          <a:gsLst>
            <a:gs pos="0">
              <a:srgbClr val="FF6969"/>
            </a:gs>
            <a:gs pos="1000">
              <a:srgbClr val="FF6969"/>
            </a:gs>
            <a:gs pos="42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E201161C-817E-1749-A924-448F8FC08BB0}" type="sibTrans" cxnId="{5DDF7E55-AB26-7948-BDE3-9E255BA2E7A7}">
      <dgm:prSet/>
      <dgm:spPr/>
      <dgm:t>
        <a:bodyPr/>
        <a:lstStyle/>
        <a:p>
          <a:endParaRPr lang="en-US"/>
        </a:p>
      </dgm:t>
    </dgm:pt>
    <dgm:pt modelId="{6D223115-218B-A64E-B47E-1774450CD5C5}" type="parTrans" cxnId="{5DDF7E55-AB26-7948-BDE3-9E255BA2E7A7}">
      <dgm:prSet/>
      <dgm:spPr/>
      <dgm:t>
        <a:bodyPr/>
        <a:lstStyle/>
        <a:p>
          <a:endParaRPr lang="en-US"/>
        </a:p>
      </dgm:t>
    </dgm:pt>
    <dgm:pt modelId="{2FDB1AA3-D34E-A149-8439-114002F7C460}">
      <dgm:prSet phldrT="[Text]" custT="1"/>
      <dgm:spPr>
        <a:gradFill rotWithShape="0">
          <a:gsLst>
            <a:gs pos="0">
              <a:srgbClr val="FF6969"/>
            </a:gs>
            <a:gs pos="1000">
              <a:srgbClr val="FF6969"/>
            </a:gs>
            <a:gs pos="42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004DCEB0-AF50-A64C-A542-A4024513A7E0}" type="parTrans" cxnId="{5068A294-B446-D542-BD7D-B92A24A09813}">
      <dgm:prSet/>
      <dgm:spPr/>
      <dgm:t>
        <a:bodyPr/>
        <a:lstStyle/>
        <a:p>
          <a:endParaRPr lang="en-US"/>
        </a:p>
      </dgm:t>
    </dgm:pt>
    <dgm:pt modelId="{B672F5EC-5901-FF4E-A1EA-0D49615EB4B5}" type="sibTrans" cxnId="{5068A294-B446-D542-BD7D-B92A24A09813}">
      <dgm:prSet/>
      <dgm:spPr/>
      <dgm:t>
        <a:bodyPr/>
        <a:lstStyle/>
        <a:p>
          <a:endParaRPr lang="en-US"/>
        </a:p>
      </dgm:t>
    </dgm:pt>
    <dgm:pt modelId="{123D3DF9-91D0-034F-8B95-DA9D287AF94F}">
      <dgm:prSet phldrT="[Text]" custT="1"/>
      <dgm:spPr>
        <a:gradFill rotWithShape="0">
          <a:gsLst>
            <a:gs pos="0">
              <a:srgbClr val="FF6969"/>
            </a:gs>
            <a:gs pos="1000">
              <a:srgbClr val="FF6969"/>
            </a:gs>
            <a:gs pos="42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04EC1730-BA5A-EF42-8C11-5F34CA4FE0EF}" type="sibTrans" cxnId="{2E5DFF91-1922-3747-A5A9-874CAEB6CEBA}">
      <dgm:prSet/>
      <dgm:spPr/>
      <dgm:t>
        <a:bodyPr/>
        <a:lstStyle/>
        <a:p>
          <a:endParaRPr lang="en-US"/>
        </a:p>
      </dgm:t>
    </dgm:pt>
    <dgm:pt modelId="{B6271308-3749-B641-9F76-86D68A15F074}" type="parTrans" cxnId="{2E5DFF91-1922-3747-A5A9-874CAEB6CEBA}">
      <dgm:prSet/>
      <dgm:spPr/>
      <dgm:t>
        <a:bodyPr/>
        <a:lstStyle/>
        <a:p>
          <a:endParaRPr lang="en-US"/>
        </a:p>
      </dgm:t>
    </dgm:pt>
    <dgm:pt modelId="{95B9D4EC-5184-8640-991D-A0A8B7E287C1}" type="pres">
      <dgm:prSet presAssocID="{58CB5B68-3502-8B45-817C-AA176ADA800E}" presName="linearFlow" presStyleCnt="0">
        <dgm:presLayoutVars>
          <dgm:dir/>
          <dgm:resizeHandles val="exact"/>
        </dgm:presLayoutVars>
      </dgm:prSet>
      <dgm:spPr/>
    </dgm:pt>
    <dgm:pt modelId="{41256AC5-2133-384A-A543-A66CCF48F9B5}" type="pres">
      <dgm:prSet presAssocID="{434004C4-2BDD-5A46-86AC-A46998BE5B4B}" presName="composite" presStyleCnt="0"/>
      <dgm:spPr/>
    </dgm:pt>
    <dgm:pt modelId="{43470328-1436-EC4E-BE84-89EC3850C4E1}" type="pres">
      <dgm:prSet presAssocID="{434004C4-2BDD-5A46-86AC-A46998BE5B4B}" presName="imgShp" presStyleLbl="fgImgPlace1" presStyleIdx="0" presStyleCnt="3" custScaleX="140860" custScaleY="113361" custLinFactNeighborX="-41575" custLinFactNeighborY="8609"/>
      <dgm:spPr>
        <a:gradFill rotWithShape="0">
          <a:gsLst>
            <a:gs pos="0">
              <a:srgbClr val="FFC000"/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6139D383-D253-FE4A-A9E2-C72C5ED007FC}" type="pres">
      <dgm:prSet presAssocID="{434004C4-2BDD-5A46-86AC-A46998BE5B4B}" presName="txShp" presStyleLbl="node1" presStyleIdx="0" presStyleCnt="3" custScaleX="129920" custLinFactNeighborX="8507" custLinFactNeighborY="3847">
        <dgm:presLayoutVars>
          <dgm:bulletEnabled val="1"/>
        </dgm:presLayoutVars>
      </dgm:prSet>
      <dgm:spPr/>
    </dgm:pt>
    <dgm:pt modelId="{8F30D524-0AF9-EC49-9A42-B773585FE246}" type="pres">
      <dgm:prSet presAssocID="{7663A56F-01E6-3949-B855-47DB4BC984D1}" presName="spacing" presStyleCnt="0"/>
      <dgm:spPr/>
    </dgm:pt>
    <dgm:pt modelId="{688D313E-84DB-9148-B313-6FB127151AEB}" type="pres">
      <dgm:prSet presAssocID="{70D2460B-50FD-4C4B-8FA6-ABC0A8C65B83}" presName="composite" presStyleCnt="0"/>
      <dgm:spPr/>
    </dgm:pt>
    <dgm:pt modelId="{F66BED03-AF13-5D4D-BC5F-ECD4AE71F73B}" type="pres">
      <dgm:prSet presAssocID="{70D2460B-50FD-4C4B-8FA6-ABC0A8C65B83}" presName="imgShp" presStyleLbl="fgImgPlace1" presStyleIdx="1" presStyleCnt="3" custScaleX="136768" custScaleY="120547" custLinFactNeighborX="-48944" custLinFactNeighborY="-2503"/>
      <dgm:spPr>
        <a:gradFill rotWithShape="0">
          <a:gsLst>
            <a:gs pos="0">
              <a:srgbClr val="FFC000"/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DBF2F2F5-67AC-214B-8B21-F827B1592CA8}" type="pres">
      <dgm:prSet presAssocID="{70D2460B-50FD-4C4B-8FA6-ABC0A8C65B83}" presName="txShp" presStyleLbl="node1" presStyleIdx="1" presStyleCnt="3" custScaleX="134299" custScaleY="126722" custLinFactNeighborX="7299" custLinFactNeighborY="-3249">
        <dgm:presLayoutVars>
          <dgm:bulletEnabled val="1"/>
        </dgm:presLayoutVars>
      </dgm:prSet>
      <dgm:spPr/>
    </dgm:pt>
    <dgm:pt modelId="{6CC32115-5373-454B-AE22-94C7E2A998E1}" type="pres">
      <dgm:prSet presAssocID="{BB58CE1D-7A1A-1748-9F0E-10706C07A663}" presName="spacing" presStyleCnt="0"/>
      <dgm:spPr/>
    </dgm:pt>
    <dgm:pt modelId="{1EFEC1E4-E616-494D-A093-A9DAE270D020}" type="pres">
      <dgm:prSet presAssocID="{AA189C37-6731-8F43-93F0-00B65B86CF5B}" presName="composite" presStyleCnt="0"/>
      <dgm:spPr/>
    </dgm:pt>
    <dgm:pt modelId="{E9D14173-8027-7E46-8029-DE0A35210BC9}" type="pres">
      <dgm:prSet presAssocID="{AA189C37-6731-8F43-93F0-00B65B86CF5B}" presName="imgShp" presStyleLbl="fgImgPlace1" presStyleIdx="2" presStyleCnt="3" custScaleX="139075" custScaleY="134585" custLinFactNeighborX="-70140" custLinFactNeighborY="-5245"/>
      <dgm:spPr>
        <a:gradFill rotWithShape="0">
          <a:gsLst>
            <a:gs pos="0">
              <a:srgbClr val="FFC000"/>
            </a:gs>
            <a:gs pos="1000">
              <a:srgbClr val="FEC002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264CEF8F-ACAB-2146-B142-4A9DBE0F3F07}" type="pres">
      <dgm:prSet presAssocID="{AA189C37-6731-8F43-93F0-00B65B86CF5B}" presName="txShp" presStyleLbl="node1" presStyleIdx="2" presStyleCnt="3" custScaleX="139150" custScaleY="140030" custLinFactNeighborX="13196" custLinFactNeighborY="-5245">
        <dgm:presLayoutVars>
          <dgm:bulletEnabled val="1"/>
        </dgm:presLayoutVars>
      </dgm:prSet>
      <dgm:spPr/>
    </dgm:pt>
  </dgm:ptLst>
  <dgm:cxnLst>
    <dgm:cxn modelId="{6242BB30-3702-E047-A8BE-2FAD211D1129}" type="presOf" srcId="{58CB5B68-3502-8B45-817C-AA176ADA800E}" destId="{95B9D4EC-5184-8640-991D-A0A8B7E287C1}" srcOrd="0" destOrd="0" presId="urn:microsoft.com/office/officeart/2005/8/layout/vList3"/>
    <dgm:cxn modelId="{AE0BD93A-FA94-AA44-8FF4-435DFA92A972}" srcId="{58CB5B68-3502-8B45-817C-AA176ADA800E}" destId="{434004C4-2BDD-5A46-86AC-A46998BE5B4B}" srcOrd="0" destOrd="0" parTransId="{5C55B951-4C27-924F-865C-85F588F42098}" sibTransId="{7663A56F-01E6-3949-B855-47DB4BC984D1}"/>
    <dgm:cxn modelId="{B7ABB540-903D-B74B-8144-8D193CDCFE82}" type="presOf" srcId="{4CAA2194-3897-4241-8EED-4C779A7EA5D0}" destId="{DBF2F2F5-67AC-214B-8B21-F827B1592CA8}" srcOrd="0" destOrd="1" presId="urn:microsoft.com/office/officeart/2005/8/layout/vList3"/>
    <dgm:cxn modelId="{E31F1762-F9CB-784C-859C-0BF9182834F1}" type="presOf" srcId="{FC1CFEC6-70B0-294B-BA36-1C2ABAAF31EE}" destId="{DBF2F2F5-67AC-214B-8B21-F827B1592CA8}" srcOrd="0" destOrd="2" presId="urn:microsoft.com/office/officeart/2005/8/layout/vList3"/>
    <dgm:cxn modelId="{5DDF7E55-AB26-7948-BDE3-9E255BA2E7A7}" srcId="{AA189C37-6731-8F43-93F0-00B65B86CF5B}" destId="{8862B064-02AB-DB43-AFC6-D4644BEDF95B}" srcOrd="2" destOrd="0" parTransId="{6D223115-218B-A64E-B47E-1774450CD5C5}" sibTransId="{E201161C-817E-1749-A924-448F8FC08BB0}"/>
    <dgm:cxn modelId="{E6DEF559-2264-7E4C-89C7-00B3DBFBE34F}" srcId="{58CB5B68-3502-8B45-817C-AA176ADA800E}" destId="{70D2460B-50FD-4C4B-8FA6-ABC0A8C65B83}" srcOrd="1" destOrd="0" parTransId="{1C9C6EB9-B065-B741-9D01-9D67FF79F4F9}" sibTransId="{BB58CE1D-7A1A-1748-9F0E-10706C07A663}"/>
    <dgm:cxn modelId="{E7CA9A7B-2ADA-B440-8A36-511AB5DF8985}" srcId="{70D2460B-50FD-4C4B-8FA6-ABC0A8C65B83}" destId="{FC1CFEC6-70B0-294B-BA36-1C2ABAAF31EE}" srcOrd="1" destOrd="0" parTransId="{B7424ED3-ADAE-FB44-84E2-DD8672A21481}" sibTransId="{C7E3B1DF-A70A-8C4A-957C-2083022764D4}"/>
    <dgm:cxn modelId="{2E5DFF91-1922-3747-A5A9-874CAEB6CEBA}" srcId="{AA189C37-6731-8F43-93F0-00B65B86CF5B}" destId="{123D3DF9-91D0-034F-8B95-DA9D287AF94F}" srcOrd="0" destOrd="0" parTransId="{B6271308-3749-B641-9F76-86D68A15F074}" sibTransId="{04EC1730-BA5A-EF42-8C11-5F34CA4FE0EF}"/>
    <dgm:cxn modelId="{5068A294-B446-D542-BD7D-B92A24A09813}" srcId="{AA189C37-6731-8F43-93F0-00B65B86CF5B}" destId="{2FDB1AA3-D34E-A149-8439-114002F7C460}" srcOrd="1" destOrd="0" parTransId="{004DCEB0-AF50-A64C-A542-A4024513A7E0}" sibTransId="{B672F5EC-5901-FF4E-A1EA-0D49615EB4B5}"/>
    <dgm:cxn modelId="{B271659F-F367-7B48-8413-99BD2A23106C}" type="presOf" srcId="{434004C4-2BDD-5A46-86AC-A46998BE5B4B}" destId="{6139D383-D253-FE4A-A9E2-C72C5ED007FC}" srcOrd="0" destOrd="0" presId="urn:microsoft.com/office/officeart/2005/8/layout/vList3"/>
    <dgm:cxn modelId="{4A3BFAA4-C124-304B-B7E5-803BA95072C1}" type="presOf" srcId="{AA189C37-6731-8F43-93F0-00B65B86CF5B}" destId="{264CEF8F-ACAB-2146-B142-4A9DBE0F3F07}" srcOrd="0" destOrd="0" presId="urn:microsoft.com/office/officeart/2005/8/layout/vList3"/>
    <dgm:cxn modelId="{ECB325AA-23DF-CA49-A7E4-FD5785341812}" srcId="{70D2460B-50FD-4C4B-8FA6-ABC0A8C65B83}" destId="{4CAA2194-3897-4241-8EED-4C779A7EA5D0}" srcOrd="0" destOrd="0" parTransId="{B8D41B3E-47D3-284D-A844-BA51A371B81B}" sibTransId="{6D0E2469-8800-4D43-AD81-69720E12FB28}"/>
    <dgm:cxn modelId="{421BEFB9-4090-E14E-988B-5D23CCAB0F9A}" type="presOf" srcId="{2FDB1AA3-D34E-A149-8439-114002F7C460}" destId="{264CEF8F-ACAB-2146-B142-4A9DBE0F3F07}" srcOrd="0" destOrd="2" presId="urn:microsoft.com/office/officeart/2005/8/layout/vList3"/>
    <dgm:cxn modelId="{6DC8C0BA-D908-D348-B2BA-21DDB283A96E}" srcId="{434004C4-2BDD-5A46-86AC-A46998BE5B4B}" destId="{B306270C-4A81-8544-8E84-C577F083F725}" srcOrd="0" destOrd="0" parTransId="{58B6D3D4-4C74-444B-99A7-B8F7DC5B384A}" sibTransId="{DC377BFB-342B-0D4B-95CE-AE3D3730BC95}"/>
    <dgm:cxn modelId="{01B823BF-3006-0240-8FCC-912036D85F08}" srcId="{58CB5B68-3502-8B45-817C-AA176ADA800E}" destId="{AA189C37-6731-8F43-93F0-00B65B86CF5B}" srcOrd="2" destOrd="0" parTransId="{D4A249B1-ED28-524C-87A0-E3D94C1DC719}" sibTransId="{BE1D4670-A138-9847-9EE4-EB8183FB771E}"/>
    <dgm:cxn modelId="{4B5852C3-CCB5-AE47-A549-262C0906680E}" type="presOf" srcId="{B306270C-4A81-8544-8E84-C577F083F725}" destId="{6139D383-D253-FE4A-A9E2-C72C5ED007FC}" srcOrd="0" destOrd="1" presId="urn:microsoft.com/office/officeart/2005/8/layout/vList3"/>
    <dgm:cxn modelId="{D129B8C5-345B-9044-8366-347FE800F714}" type="presOf" srcId="{70D2460B-50FD-4C4B-8FA6-ABC0A8C65B83}" destId="{DBF2F2F5-67AC-214B-8B21-F827B1592CA8}" srcOrd="0" destOrd="0" presId="urn:microsoft.com/office/officeart/2005/8/layout/vList3"/>
    <dgm:cxn modelId="{0B6AB6DC-014E-6142-81BF-20E4C0CDD2AE}" type="presOf" srcId="{8862B064-02AB-DB43-AFC6-D4644BEDF95B}" destId="{264CEF8F-ACAB-2146-B142-4A9DBE0F3F07}" srcOrd="0" destOrd="3" presId="urn:microsoft.com/office/officeart/2005/8/layout/vList3"/>
    <dgm:cxn modelId="{8F0C8AE0-B385-CF48-BDBE-4CE77FBCDD39}" type="presOf" srcId="{123D3DF9-91D0-034F-8B95-DA9D287AF94F}" destId="{264CEF8F-ACAB-2146-B142-4A9DBE0F3F07}" srcOrd="0" destOrd="1" presId="urn:microsoft.com/office/officeart/2005/8/layout/vList3"/>
    <dgm:cxn modelId="{6E6414BD-D424-7C49-A103-3971B338BDC4}" type="presParOf" srcId="{95B9D4EC-5184-8640-991D-A0A8B7E287C1}" destId="{41256AC5-2133-384A-A543-A66CCF48F9B5}" srcOrd="0" destOrd="0" presId="urn:microsoft.com/office/officeart/2005/8/layout/vList3"/>
    <dgm:cxn modelId="{EC3FDF96-2D70-804C-9B8E-B4F5BD9ACE03}" type="presParOf" srcId="{41256AC5-2133-384A-A543-A66CCF48F9B5}" destId="{43470328-1436-EC4E-BE84-89EC3850C4E1}" srcOrd="0" destOrd="0" presId="urn:microsoft.com/office/officeart/2005/8/layout/vList3"/>
    <dgm:cxn modelId="{16887CCA-01E2-2944-BE21-C32DFBD8D7FA}" type="presParOf" srcId="{41256AC5-2133-384A-A543-A66CCF48F9B5}" destId="{6139D383-D253-FE4A-A9E2-C72C5ED007FC}" srcOrd="1" destOrd="0" presId="urn:microsoft.com/office/officeart/2005/8/layout/vList3"/>
    <dgm:cxn modelId="{7806EE8A-2CAB-8440-ABC0-87A4FB4A7025}" type="presParOf" srcId="{95B9D4EC-5184-8640-991D-A0A8B7E287C1}" destId="{8F30D524-0AF9-EC49-9A42-B773585FE246}" srcOrd="1" destOrd="0" presId="urn:microsoft.com/office/officeart/2005/8/layout/vList3"/>
    <dgm:cxn modelId="{A1A4ED44-534F-234A-9650-7CC0C2BDB0B2}" type="presParOf" srcId="{95B9D4EC-5184-8640-991D-A0A8B7E287C1}" destId="{688D313E-84DB-9148-B313-6FB127151AEB}" srcOrd="2" destOrd="0" presId="urn:microsoft.com/office/officeart/2005/8/layout/vList3"/>
    <dgm:cxn modelId="{2BA18869-1DD4-D347-AD0C-B41A5D3FA326}" type="presParOf" srcId="{688D313E-84DB-9148-B313-6FB127151AEB}" destId="{F66BED03-AF13-5D4D-BC5F-ECD4AE71F73B}" srcOrd="0" destOrd="0" presId="urn:microsoft.com/office/officeart/2005/8/layout/vList3"/>
    <dgm:cxn modelId="{443C86FC-3E53-BA4C-B817-6F6A812B3B88}" type="presParOf" srcId="{688D313E-84DB-9148-B313-6FB127151AEB}" destId="{DBF2F2F5-67AC-214B-8B21-F827B1592CA8}" srcOrd="1" destOrd="0" presId="urn:microsoft.com/office/officeart/2005/8/layout/vList3"/>
    <dgm:cxn modelId="{778E0672-A01A-5142-8452-FFCF94BBF3D5}" type="presParOf" srcId="{95B9D4EC-5184-8640-991D-A0A8B7E287C1}" destId="{6CC32115-5373-454B-AE22-94C7E2A998E1}" srcOrd="3" destOrd="0" presId="urn:microsoft.com/office/officeart/2005/8/layout/vList3"/>
    <dgm:cxn modelId="{B9AD51BC-90B3-D343-ABEB-16FECD704425}" type="presParOf" srcId="{95B9D4EC-5184-8640-991D-A0A8B7E287C1}" destId="{1EFEC1E4-E616-494D-A093-A9DAE270D020}" srcOrd="4" destOrd="0" presId="urn:microsoft.com/office/officeart/2005/8/layout/vList3"/>
    <dgm:cxn modelId="{023C4DE0-E40D-6E47-AD20-8E6B7B06C1A3}" type="presParOf" srcId="{1EFEC1E4-E616-494D-A093-A9DAE270D020}" destId="{E9D14173-8027-7E46-8029-DE0A35210BC9}" srcOrd="0" destOrd="0" presId="urn:microsoft.com/office/officeart/2005/8/layout/vList3"/>
    <dgm:cxn modelId="{29DC05CB-0FB8-0947-9A2A-2983BA94F9AC}" type="presParOf" srcId="{1EFEC1E4-E616-494D-A093-A9DAE270D020}" destId="{264CEF8F-ACAB-2146-B142-4A9DBE0F3F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6EE91-5826-6F46-8D11-156030E789DE}">
      <dsp:nvSpPr>
        <dsp:cNvPr id="0" name=""/>
        <dsp:cNvSpPr/>
      </dsp:nvSpPr>
      <dsp:spPr>
        <a:xfrm>
          <a:off x="4519956" y="1578"/>
          <a:ext cx="2335658" cy="1518177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glow rad="228600">
            <a:schemeClr val="accent2">
              <a:lumMod val="50000"/>
              <a:alpha val="40000"/>
            </a:schemeClr>
          </a:glow>
        </a:effectLst>
        <a:sp3d extrusionH="381000" contourW="38100" prstMaterial="matte">
          <a:bevelT prst="angle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Compute</a:t>
          </a:r>
        </a:p>
      </dsp:txBody>
      <dsp:txXfrm>
        <a:off x="4594067" y="75689"/>
        <a:ext cx="2187436" cy="1369955"/>
      </dsp:txXfrm>
    </dsp:sp>
    <dsp:sp modelId="{8FC1952A-170B-FE4A-8235-629DBFF67445}">
      <dsp:nvSpPr>
        <dsp:cNvPr id="0" name=""/>
        <dsp:cNvSpPr/>
      </dsp:nvSpPr>
      <dsp:spPr>
        <a:xfrm>
          <a:off x="3180815" y="760667"/>
          <a:ext cx="5013940" cy="5013940"/>
        </a:xfrm>
        <a:custGeom>
          <a:avLst/>
          <a:gdLst/>
          <a:ahLst/>
          <a:cxnLst/>
          <a:rect l="0" t="0" r="0" b="0"/>
          <a:pathLst>
            <a:path>
              <a:moveTo>
                <a:pt x="3996856" y="490751"/>
              </a:moveTo>
              <a:arcTo wR="2506970" hR="2506970" stAng="18387755" swAng="1632818"/>
            </a:path>
          </a:pathLst>
        </a:custGeom>
        <a:noFill/>
        <a:ln w="133350" cap="rnd" cmpd="sng" algn="ctr">
          <a:solidFill>
            <a:schemeClr val="tx1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6582C-7B9F-864D-BD4D-68D983B50828}">
      <dsp:nvSpPr>
        <dsp:cNvPr id="0" name=""/>
        <dsp:cNvSpPr/>
      </dsp:nvSpPr>
      <dsp:spPr>
        <a:xfrm>
          <a:off x="7026927" y="2508548"/>
          <a:ext cx="2335658" cy="151817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glow rad="228600">
            <a:schemeClr val="accent2">
              <a:lumMod val="75000"/>
              <a:alpha val="40000"/>
            </a:schemeClr>
          </a:glow>
        </a:effectLst>
        <a:sp3d extrusionH="381000" contourW="38100" prstMaterial="matte">
          <a:bevelT prst="angle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Checkpoint</a:t>
          </a:r>
        </a:p>
      </dsp:txBody>
      <dsp:txXfrm>
        <a:off x="7101038" y="2582659"/>
        <a:ext cx="2187436" cy="1369955"/>
      </dsp:txXfrm>
    </dsp:sp>
    <dsp:sp modelId="{16F91A70-9AFD-8041-9848-489D02DF30F0}">
      <dsp:nvSpPr>
        <dsp:cNvPr id="0" name=""/>
        <dsp:cNvSpPr/>
      </dsp:nvSpPr>
      <dsp:spPr>
        <a:xfrm>
          <a:off x="3180815" y="760667"/>
          <a:ext cx="5013940" cy="5013940"/>
        </a:xfrm>
        <a:custGeom>
          <a:avLst/>
          <a:gdLst/>
          <a:ahLst/>
          <a:cxnLst/>
          <a:rect l="0" t="0" r="0" b="0"/>
          <a:pathLst>
            <a:path>
              <a:moveTo>
                <a:pt x="4753973" y="3618669"/>
              </a:moveTo>
              <a:arcTo wR="2506970" hR="2506970" stAng="1579427" swAng="1632818"/>
            </a:path>
          </a:pathLst>
        </a:custGeom>
        <a:noFill/>
        <a:ln w="133350" cap="rnd" cmpd="sng" algn="ctr">
          <a:solidFill>
            <a:schemeClr val="tx1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FCD60-C948-C440-A3DB-31D7FEB22788}">
      <dsp:nvSpPr>
        <dsp:cNvPr id="0" name=""/>
        <dsp:cNvSpPr/>
      </dsp:nvSpPr>
      <dsp:spPr>
        <a:xfrm>
          <a:off x="4519956" y="5015518"/>
          <a:ext cx="2335658" cy="151817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glow rad="127000">
            <a:schemeClr val="accent2">
              <a:lumMod val="60000"/>
              <a:lumOff val="40000"/>
            </a:schemeClr>
          </a:glow>
        </a:effectLst>
        <a:sp3d extrusionH="381000" contourW="38100" prstMaterial="matte">
          <a:bevelT prst="angle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Wait/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Recharge</a:t>
          </a:r>
        </a:p>
      </dsp:txBody>
      <dsp:txXfrm>
        <a:off x="4594067" y="5089629"/>
        <a:ext cx="2187436" cy="1369955"/>
      </dsp:txXfrm>
    </dsp:sp>
    <dsp:sp modelId="{BA90A745-D458-BD44-9F89-B155B7F2A740}">
      <dsp:nvSpPr>
        <dsp:cNvPr id="0" name=""/>
        <dsp:cNvSpPr/>
      </dsp:nvSpPr>
      <dsp:spPr>
        <a:xfrm>
          <a:off x="3180815" y="760667"/>
          <a:ext cx="5013940" cy="5013940"/>
        </a:xfrm>
        <a:custGeom>
          <a:avLst/>
          <a:gdLst/>
          <a:ahLst/>
          <a:cxnLst/>
          <a:rect l="0" t="0" r="0" b="0"/>
          <a:pathLst>
            <a:path>
              <a:moveTo>
                <a:pt x="1017083" y="4523188"/>
              </a:moveTo>
              <a:arcTo wR="2506970" hR="2506970" stAng="7587755" swAng="1632818"/>
            </a:path>
          </a:pathLst>
        </a:custGeom>
        <a:noFill/>
        <a:ln w="133350" cap="rnd" cmpd="sng" algn="ctr">
          <a:solidFill>
            <a:schemeClr val="tx1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ABF7C-2507-4842-84FE-7102427AFC60}">
      <dsp:nvSpPr>
        <dsp:cNvPr id="0" name=""/>
        <dsp:cNvSpPr/>
      </dsp:nvSpPr>
      <dsp:spPr>
        <a:xfrm>
          <a:off x="2012986" y="2508548"/>
          <a:ext cx="2335658" cy="151817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glow rad="127000">
            <a:schemeClr val="accent2">
              <a:lumMod val="20000"/>
              <a:lumOff val="80000"/>
            </a:schemeClr>
          </a:glow>
        </a:effectLst>
        <a:sp3d extrusionH="381000" contourW="38100" prstMaterial="matte">
          <a:bevelT prst="angle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Restore</a:t>
          </a:r>
        </a:p>
      </dsp:txBody>
      <dsp:txXfrm>
        <a:off x="2087097" y="2582659"/>
        <a:ext cx="2187436" cy="1369955"/>
      </dsp:txXfrm>
    </dsp:sp>
    <dsp:sp modelId="{49331249-E6F8-1841-8C5E-4C4D1D57CD00}">
      <dsp:nvSpPr>
        <dsp:cNvPr id="0" name=""/>
        <dsp:cNvSpPr/>
      </dsp:nvSpPr>
      <dsp:spPr>
        <a:xfrm>
          <a:off x="3180815" y="760667"/>
          <a:ext cx="5013940" cy="5013940"/>
        </a:xfrm>
        <a:custGeom>
          <a:avLst/>
          <a:gdLst/>
          <a:ahLst/>
          <a:cxnLst/>
          <a:rect l="0" t="0" r="0" b="0"/>
          <a:pathLst>
            <a:path>
              <a:moveTo>
                <a:pt x="259966" y="1395271"/>
              </a:moveTo>
              <a:arcTo wR="2506970" hR="2506970" stAng="12379427" swAng="1632818"/>
            </a:path>
          </a:pathLst>
        </a:custGeom>
        <a:noFill/>
        <a:ln w="133350" cap="rnd" cmpd="sng" algn="ctr">
          <a:solidFill>
            <a:schemeClr val="tx1"/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B404-242C-4B49-8EB3-21D867B77B7C}">
      <dsp:nvSpPr>
        <dsp:cNvPr id="0" name=""/>
        <dsp:cNvSpPr/>
      </dsp:nvSpPr>
      <dsp:spPr>
        <a:xfrm>
          <a:off x="-394169" y="132927"/>
          <a:ext cx="10786211" cy="1317286"/>
        </a:xfrm>
        <a:prstGeom prst="roundRect">
          <a:avLst>
            <a:gd name="adj" fmla="val 10000"/>
          </a:avLst>
        </a:prstGeom>
        <a:solidFill>
          <a:srgbClr val="FFB3B8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600" kern="1200" dirty="0"/>
            <a:t> </a:t>
          </a:r>
        </a:p>
      </dsp:txBody>
      <dsp:txXfrm>
        <a:off x="-355587" y="171509"/>
        <a:ext cx="9026357" cy="1240122"/>
      </dsp:txXfrm>
    </dsp:sp>
    <dsp:sp modelId="{91052888-3635-433E-A3C5-D2AA61CF99C9}">
      <dsp:nvSpPr>
        <dsp:cNvPr id="0" name=""/>
        <dsp:cNvSpPr/>
      </dsp:nvSpPr>
      <dsp:spPr>
        <a:xfrm>
          <a:off x="-154280" y="1539484"/>
          <a:ext cx="10833237" cy="1317286"/>
        </a:xfrm>
        <a:prstGeom prst="roundRect">
          <a:avLst>
            <a:gd name="adj" fmla="val 10000"/>
          </a:avLst>
        </a:prstGeom>
        <a:solidFill>
          <a:srgbClr val="FFB3B8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600" kern="1200" dirty="0"/>
            <a:t> </a:t>
          </a:r>
        </a:p>
      </dsp:txBody>
      <dsp:txXfrm>
        <a:off x="-115698" y="1578066"/>
        <a:ext cx="8854656" cy="1240122"/>
      </dsp:txXfrm>
    </dsp:sp>
    <dsp:sp modelId="{2BDDD043-3AE1-4C98-9F61-C210208F5AA5}">
      <dsp:nvSpPr>
        <dsp:cNvPr id="0" name=""/>
        <dsp:cNvSpPr/>
      </dsp:nvSpPr>
      <dsp:spPr>
        <a:xfrm>
          <a:off x="0" y="2948873"/>
          <a:ext cx="11119871" cy="1303639"/>
        </a:xfrm>
        <a:prstGeom prst="roundRect">
          <a:avLst>
            <a:gd name="adj" fmla="val 10000"/>
          </a:avLst>
        </a:prstGeom>
        <a:solidFill>
          <a:srgbClr val="FFB3B8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600" kern="1200" dirty="0"/>
            <a:t> </a:t>
          </a:r>
        </a:p>
      </dsp:txBody>
      <dsp:txXfrm>
        <a:off x="38182" y="2987055"/>
        <a:ext cx="9105681" cy="1227275"/>
      </dsp:txXfrm>
    </dsp:sp>
    <dsp:sp modelId="{D5617F5D-CC3E-428A-958E-81E40C29DD21}">
      <dsp:nvSpPr>
        <dsp:cNvPr id="0" name=""/>
        <dsp:cNvSpPr/>
      </dsp:nvSpPr>
      <dsp:spPr>
        <a:xfrm>
          <a:off x="178073" y="4374978"/>
          <a:ext cx="11523698" cy="1562934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600" kern="1200" dirty="0"/>
        </a:p>
      </dsp:txBody>
      <dsp:txXfrm>
        <a:off x="223850" y="4420755"/>
        <a:ext cx="9409539" cy="1471380"/>
      </dsp:txXfrm>
    </dsp:sp>
    <dsp:sp modelId="{FD0E9519-5094-4E0A-A485-61E6A241671B}">
      <dsp:nvSpPr>
        <dsp:cNvPr id="0" name=""/>
        <dsp:cNvSpPr/>
      </dsp:nvSpPr>
      <dsp:spPr>
        <a:xfrm>
          <a:off x="8289943" y="947509"/>
          <a:ext cx="856236" cy="8562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>
        <a:off x="8482596" y="947509"/>
        <a:ext cx="470930" cy="644318"/>
      </dsp:txXfrm>
    </dsp:sp>
    <dsp:sp modelId="{307A93CD-1D4C-41BD-BC0B-E147CBC6D859}">
      <dsp:nvSpPr>
        <dsp:cNvPr id="0" name=""/>
        <dsp:cNvSpPr/>
      </dsp:nvSpPr>
      <dsp:spPr>
        <a:xfrm>
          <a:off x="9974638" y="2504303"/>
          <a:ext cx="856236" cy="8562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>
        <a:off x="10167291" y="2504303"/>
        <a:ext cx="470930" cy="644318"/>
      </dsp:txXfrm>
    </dsp:sp>
    <dsp:sp modelId="{25512FDB-7305-4303-8B68-0389D78CF06E}">
      <dsp:nvSpPr>
        <dsp:cNvPr id="0" name=""/>
        <dsp:cNvSpPr/>
      </dsp:nvSpPr>
      <dsp:spPr>
        <a:xfrm>
          <a:off x="10748090" y="3803515"/>
          <a:ext cx="856236" cy="856236"/>
        </a:xfrm>
        <a:prstGeom prst="downArrow">
          <a:avLst>
            <a:gd name="adj1" fmla="val 55000"/>
            <a:gd name="adj2" fmla="val 45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>
        <a:off x="10940743" y="3803515"/>
        <a:ext cx="470930" cy="644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2B404-242C-4B49-8EB3-21D867B77B7C}">
      <dsp:nvSpPr>
        <dsp:cNvPr id="0" name=""/>
        <dsp:cNvSpPr/>
      </dsp:nvSpPr>
      <dsp:spPr>
        <a:xfrm>
          <a:off x="-394169" y="15675"/>
          <a:ext cx="10786211" cy="1317286"/>
        </a:xfrm>
        <a:prstGeom prst="roundRect">
          <a:avLst>
            <a:gd name="adj" fmla="val 10000"/>
          </a:avLst>
        </a:prstGeom>
        <a:solidFill>
          <a:srgbClr val="FFB3B8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600" kern="1200" dirty="0"/>
            <a:t> </a:t>
          </a:r>
        </a:p>
      </dsp:txBody>
      <dsp:txXfrm>
        <a:off x="-355587" y="54257"/>
        <a:ext cx="9026357" cy="1240122"/>
      </dsp:txXfrm>
    </dsp:sp>
    <dsp:sp modelId="{91052888-3635-433E-A3C5-D2AA61CF99C9}">
      <dsp:nvSpPr>
        <dsp:cNvPr id="0" name=""/>
        <dsp:cNvSpPr/>
      </dsp:nvSpPr>
      <dsp:spPr>
        <a:xfrm>
          <a:off x="-154280" y="1539444"/>
          <a:ext cx="10833237" cy="1317286"/>
        </a:xfrm>
        <a:prstGeom prst="roundRect">
          <a:avLst>
            <a:gd name="adj" fmla="val 10000"/>
          </a:avLst>
        </a:prstGeom>
        <a:solidFill>
          <a:srgbClr val="FFB3B8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600" kern="1200" dirty="0"/>
            <a:t> </a:t>
          </a:r>
        </a:p>
      </dsp:txBody>
      <dsp:txXfrm>
        <a:off x="-115698" y="1578026"/>
        <a:ext cx="8854656" cy="1240122"/>
      </dsp:txXfrm>
    </dsp:sp>
    <dsp:sp modelId="{2BDDD043-3AE1-4C98-9F61-C210208F5AA5}">
      <dsp:nvSpPr>
        <dsp:cNvPr id="0" name=""/>
        <dsp:cNvSpPr/>
      </dsp:nvSpPr>
      <dsp:spPr>
        <a:xfrm>
          <a:off x="0" y="2948873"/>
          <a:ext cx="11119871" cy="1303639"/>
        </a:xfrm>
        <a:prstGeom prst="roundRect">
          <a:avLst>
            <a:gd name="adj" fmla="val 10000"/>
          </a:avLst>
        </a:prstGeom>
        <a:solidFill>
          <a:srgbClr val="FFB3B8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600" kern="1200" dirty="0"/>
            <a:t> </a:t>
          </a:r>
        </a:p>
      </dsp:txBody>
      <dsp:txXfrm>
        <a:off x="38182" y="2987055"/>
        <a:ext cx="9105681" cy="1227275"/>
      </dsp:txXfrm>
    </dsp:sp>
    <dsp:sp modelId="{D5617F5D-CC3E-428A-958E-81E40C29DD21}">
      <dsp:nvSpPr>
        <dsp:cNvPr id="0" name=""/>
        <dsp:cNvSpPr/>
      </dsp:nvSpPr>
      <dsp:spPr>
        <a:xfrm>
          <a:off x="178073" y="4374978"/>
          <a:ext cx="11523698" cy="156293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600" kern="1200" dirty="0"/>
        </a:p>
      </dsp:txBody>
      <dsp:txXfrm>
        <a:off x="223850" y="4420755"/>
        <a:ext cx="9409539" cy="1471380"/>
      </dsp:txXfrm>
    </dsp:sp>
    <dsp:sp modelId="{FD0E9519-5094-4E0A-A485-61E6A241671B}">
      <dsp:nvSpPr>
        <dsp:cNvPr id="0" name=""/>
        <dsp:cNvSpPr/>
      </dsp:nvSpPr>
      <dsp:spPr>
        <a:xfrm>
          <a:off x="8289943" y="947509"/>
          <a:ext cx="856236" cy="8562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>
        <a:off x="8482596" y="947509"/>
        <a:ext cx="470930" cy="644318"/>
      </dsp:txXfrm>
    </dsp:sp>
    <dsp:sp modelId="{307A93CD-1D4C-41BD-BC0B-E147CBC6D859}">
      <dsp:nvSpPr>
        <dsp:cNvPr id="0" name=""/>
        <dsp:cNvSpPr/>
      </dsp:nvSpPr>
      <dsp:spPr>
        <a:xfrm>
          <a:off x="9974638" y="2504303"/>
          <a:ext cx="856236" cy="8562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>
        <a:off x="10167291" y="2504303"/>
        <a:ext cx="470930" cy="644318"/>
      </dsp:txXfrm>
    </dsp:sp>
    <dsp:sp modelId="{25512FDB-7305-4303-8B68-0389D78CF06E}">
      <dsp:nvSpPr>
        <dsp:cNvPr id="0" name=""/>
        <dsp:cNvSpPr/>
      </dsp:nvSpPr>
      <dsp:spPr>
        <a:xfrm>
          <a:off x="10748090" y="3803515"/>
          <a:ext cx="856236" cy="8562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</dsp:txBody>
      <dsp:txXfrm>
        <a:off x="10940743" y="3803515"/>
        <a:ext cx="470930" cy="6443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9076A-69CD-0A46-9A8B-33B619CA24F0}">
      <dsp:nvSpPr>
        <dsp:cNvPr id="0" name=""/>
        <dsp:cNvSpPr/>
      </dsp:nvSpPr>
      <dsp:spPr>
        <a:xfrm rot="5400000">
          <a:off x="-249663" y="249663"/>
          <a:ext cx="1664425" cy="1165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FD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</a:t>
          </a:r>
        </a:p>
      </dsp:txBody>
      <dsp:txXfrm rot="-5400000">
        <a:off x="1" y="582548"/>
        <a:ext cx="1165098" cy="499327"/>
      </dsp:txXfrm>
    </dsp:sp>
    <dsp:sp modelId="{A5B4C418-DA07-C749-B0D1-F7F8254EBADC}">
      <dsp:nvSpPr>
        <dsp:cNvPr id="0" name=""/>
        <dsp:cNvSpPr/>
      </dsp:nvSpPr>
      <dsp:spPr>
        <a:xfrm rot="5400000">
          <a:off x="5707418" y="-4441736"/>
          <a:ext cx="1081876" cy="100614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FDFF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 dirty="0">
              <a:latin typeface="Arial" panose="020B0604020202020204" pitchFamily="34" charset="0"/>
              <a:cs typeface="Arial" panose="020B0604020202020204" pitchFamily="34" charset="0"/>
            </a:rPr>
            <a:t>Assumed same sized subsets: intervals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17609" y="100886"/>
        <a:ext cx="10008683" cy="976250"/>
      </dsp:txXfrm>
    </dsp:sp>
    <dsp:sp modelId="{27FC64C2-F41A-B542-ADD4-A38719D6EEEE}">
      <dsp:nvSpPr>
        <dsp:cNvPr id="0" name=""/>
        <dsp:cNvSpPr/>
      </dsp:nvSpPr>
      <dsp:spPr>
        <a:xfrm rot="5400000">
          <a:off x="-249663" y="1519367"/>
          <a:ext cx="1664425" cy="1165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70C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</a:t>
          </a:r>
        </a:p>
      </dsp:txBody>
      <dsp:txXfrm rot="-5400000">
        <a:off x="1" y="1852252"/>
        <a:ext cx="1165098" cy="499327"/>
      </dsp:txXfrm>
    </dsp:sp>
    <dsp:sp modelId="{7642A48B-CB68-184C-9460-AA4FCCED90F7}">
      <dsp:nvSpPr>
        <dsp:cNvPr id="0" name=""/>
        <dsp:cNvSpPr/>
      </dsp:nvSpPr>
      <dsp:spPr>
        <a:xfrm rot="5400000">
          <a:off x="5624795" y="-3174491"/>
          <a:ext cx="1247122" cy="10166516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B0F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 dirty="0">
              <a:latin typeface="Arial" panose="020B0604020202020204" pitchFamily="34" charset="0"/>
              <a:cs typeface="Arial" panose="020B0604020202020204" pitchFamily="34" charset="0"/>
            </a:rPr>
            <a:t>Experimental Observation: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Relatively very low checkpointing energy and time, so considered statically</a:t>
          </a:r>
        </a:p>
      </dsp:txBody>
      <dsp:txXfrm rot="-5400000">
        <a:off x="1165099" y="1346084"/>
        <a:ext cx="10105637" cy="1125364"/>
      </dsp:txXfrm>
    </dsp:sp>
    <dsp:sp modelId="{A2332BE2-A2DB-714F-A262-8BB121C2C5A3}">
      <dsp:nvSpPr>
        <dsp:cNvPr id="0" name=""/>
        <dsp:cNvSpPr/>
      </dsp:nvSpPr>
      <dsp:spPr>
        <a:xfrm rot="5400000">
          <a:off x="-249663" y="2873823"/>
          <a:ext cx="1664425" cy="1165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FF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3</a:t>
          </a:r>
        </a:p>
      </dsp:txBody>
      <dsp:txXfrm rot="-5400000">
        <a:off x="1" y="3206708"/>
        <a:ext cx="1165098" cy="499327"/>
      </dsp:txXfrm>
    </dsp:sp>
    <dsp:sp modelId="{541BFF4F-E993-2B4D-93FD-EDA26B65F7F3}">
      <dsp:nvSpPr>
        <dsp:cNvPr id="0" name=""/>
        <dsp:cNvSpPr/>
      </dsp:nvSpPr>
      <dsp:spPr>
        <a:xfrm rot="5400000">
          <a:off x="5651133" y="-1734773"/>
          <a:ext cx="1194446" cy="10166516"/>
        </a:xfrm>
        <a:prstGeom prst="round2SameRect">
          <a:avLst/>
        </a:prstGeom>
        <a:gradFill flip="none" rotWithShape="0">
          <a:gsLst>
            <a:gs pos="0">
              <a:schemeClr val="accent6">
                <a:lumMod val="75000"/>
                <a:tint val="66000"/>
                <a:satMod val="160000"/>
              </a:schemeClr>
            </a:gs>
            <a:gs pos="50000">
              <a:schemeClr val="accent6">
                <a:lumMod val="75000"/>
                <a:tint val="44500"/>
                <a:satMod val="160000"/>
              </a:schemeClr>
            </a:gs>
            <a:gs pos="100000">
              <a:schemeClr val="accent6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FF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600" kern="1200" dirty="0">
              <a:latin typeface="Arial" panose="020B0604020202020204" pitchFamily="34" charset="0"/>
              <a:cs typeface="Arial" panose="020B0604020202020204" pitchFamily="34" charset="0"/>
            </a:rPr>
            <a:t>Constrained W to span multiple intervals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65098" y="2809570"/>
        <a:ext cx="10108208" cy="1077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9AAFB-D5D7-46C4-AE3F-C88962F5195E}">
      <dsp:nvSpPr>
        <dsp:cNvPr id="0" name=""/>
        <dsp:cNvSpPr/>
      </dsp:nvSpPr>
      <dsp:spPr>
        <a:xfrm>
          <a:off x="2853337" y="799787"/>
          <a:ext cx="9141566" cy="24102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3337" y="1101065"/>
        <a:ext cx="8237733" cy="1807665"/>
      </dsp:txXfrm>
    </dsp:sp>
    <dsp:sp modelId="{40A19137-DC64-4C3E-B052-496B2075C414}">
      <dsp:nvSpPr>
        <dsp:cNvPr id="0" name=""/>
        <dsp:cNvSpPr/>
      </dsp:nvSpPr>
      <dsp:spPr>
        <a:xfrm>
          <a:off x="412197" y="1345449"/>
          <a:ext cx="2848521" cy="1292441"/>
        </a:xfrm>
        <a:prstGeom prst="roundRect">
          <a:avLst/>
        </a:prstGeom>
        <a:solidFill>
          <a:schemeClr val="accent4">
            <a:lumMod val="75000"/>
          </a:schemeClr>
        </a:solidFill>
        <a:ln w="381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/>
            <a:t>QCLP</a:t>
          </a:r>
        </a:p>
      </dsp:txBody>
      <dsp:txXfrm>
        <a:off x="475289" y="1408541"/>
        <a:ext cx="2722337" cy="1166257"/>
      </dsp:txXfrm>
    </dsp:sp>
    <dsp:sp modelId="{7BFEE6E0-F8FB-466A-A959-091CCB0F58BF}">
      <dsp:nvSpPr>
        <dsp:cNvPr id="0" name=""/>
        <dsp:cNvSpPr/>
      </dsp:nvSpPr>
      <dsp:spPr>
        <a:xfrm>
          <a:off x="2895097" y="2773107"/>
          <a:ext cx="9102271" cy="26719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800" b="0" kern="1200" dirty="0"/>
        </a:p>
      </dsp:txBody>
      <dsp:txXfrm>
        <a:off x="2895097" y="3107105"/>
        <a:ext cx="8100278" cy="2003985"/>
      </dsp:txXfrm>
    </dsp:sp>
    <dsp:sp modelId="{437E3D11-1524-468F-A0E7-07098D79D8ED}">
      <dsp:nvSpPr>
        <dsp:cNvPr id="0" name=""/>
        <dsp:cNvSpPr/>
      </dsp:nvSpPr>
      <dsp:spPr>
        <a:xfrm>
          <a:off x="423798" y="3496625"/>
          <a:ext cx="2887253" cy="1259407"/>
        </a:xfrm>
        <a:prstGeom prst="roundRect">
          <a:avLst/>
        </a:prstGeom>
        <a:solidFill>
          <a:schemeClr val="accent4">
            <a:lumMod val="75000"/>
          </a:schemeClr>
        </a:solidFill>
        <a:ln w="381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1" kern="1200" dirty="0"/>
            <a:t>FlexiCheck</a:t>
          </a:r>
        </a:p>
      </dsp:txBody>
      <dsp:txXfrm>
        <a:off x="485277" y="3558104"/>
        <a:ext cx="2764295" cy="1136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E54F4-3A14-EC49-9ABB-77DB0E00B389}">
      <dsp:nvSpPr>
        <dsp:cNvPr id="0" name=""/>
        <dsp:cNvSpPr/>
      </dsp:nvSpPr>
      <dsp:spPr>
        <a:xfrm>
          <a:off x="-6941199" y="-1061193"/>
          <a:ext cx="8260720" cy="8260720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5076E-FBE0-BB40-9B4E-65874892D819}">
      <dsp:nvSpPr>
        <dsp:cNvPr id="0" name=""/>
        <dsp:cNvSpPr/>
      </dsp:nvSpPr>
      <dsp:spPr>
        <a:xfrm>
          <a:off x="576219" y="383523"/>
          <a:ext cx="9495833" cy="7675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23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Activity Recognition</a:t>
          </a:r>
        </a:p>
      </dsp:txBody>
      <dsp:txXfrm>
        <a:off x="576219" y="383523"/>
        <a:ext cx="9495833" cy="767537"/>
      </dsp:txXfrm>
    </dsp:sp>
    <dsp:sp modelId="{863F3A41-6481-184A-81F9-D5D3E0C4C003}">
      <dsp:nvSpPr>
        <dsp:cNvPr id="0" name=""/>
        <dsp:cNvSpPr/>
      </dsp:nvSpPr>
      <dsp:spPr>
        <a:xfrm>
          <a:off x="96508" y="287580"/>
          <a:ext cx="959421" cy="95942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5D1E7-9FC2-0947-BFD8-AEA122F42A50}">
      <dsp:nvSpPr>
        <dsp:cNvPr id="0" name=""/>
        <dsp:cNvSpPr/>
      </dsp:nvSpPr>
      <dsp:spPr>
        <a:xfrm>
          <a:off x="1126213" y="1534460"/>
          <a:ext cx="8945838" cy="767537"/>
        </a:xfrm>
        <a:prstGeom prst="rect">
          <a:avLst/>
        </a:prstGeom>
        <a:solidFill>
          <a:schemeClr val="accent4">
            <a:hueOff val="396342"/>
            <a:satOff val="-962"/>
            <a:lumOff val="-1274"/>
            <a:alphaOff val="0"/>
          </a:schemeClr>
        </a:soli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23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RSA Encryption</a:t>
          </a:r>
        </a:p>
      </dsp:txBody>
      <dsp:txXfrm>
        <a:off x="1126213" y="1534460"/>
        <a:ext cx="8945838" cy="767537"/>
      </dsp:txXfrm>
    </dsp:sp>
    <dsp:sp modelId="{12F2109C-0FA4-E742-9E2F-1B983C9A644E}">
      <dsp:nvSpPr>
        <dsp:cNvPr id="0" name=""/>
        <dsp:cNvSpPr/>
      </dsp:nvSpPr>
      <dsp:spPr>
        <a:xfrm>
          <a:off x="646503" y="1438518"/>
          <a:ext cx="959421" cy="95942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0BD8B-D872-264A-B2C6-FA4D93D75A2C}">
      <dsp:nvSpPr>
        <dsp:cNvPr id="0" name=""/>
        <dsp:cNvSpPr/>
      </dsp:nvSpPr>
      <dsp:spPr>
        <a:xfrm>
          <a:off x="1295018" y="2685398"/>
          <a:ext cx="8777034" cy="767537"/>
        </a:xfrm>
        <a:prstGeom prst="rect">
          <a:avLst/>
        </a:prstGeom>
        <a:solidFill>
          <a:schemeClr val="accent4">
            <a:hueOff val="792683"/>
            <a:satOff val="-1923"/>
            <a:lumOff val="-2549"/>
            <a:alphaOff val="0"/>
          </a:schemeClr>
        </a:soli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23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ColdChain Equipment Monitoring</a:t>
          </a:r>
        </a:p>
      </dsp:txBody>
      <dsp:txXfrm>
        <a:off x="1295018" y="2685398"/>
        <a:ext cx="8777034" cy="767537"/>
      </dsp:txXfrm>
    </dsp:sp>
    <dsp:sp modelId="{69BFD2DD-CD72-274B-9BF9-303F004B682A}">
      <dsp:nvSpPr>
        <dsp:cNvPr id="0" name=""/>
        <dsp:cNvSpPr/>
      </dsp:nvSpPr>
      <dsp:spPr>
        <a:xfrm>
          <a:off x="815307" y="2589456"/>
          <a:ext cx="959421" cy="95942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2D546-90D5-8246-9E76-ED71DAF33717}">
      <dsp:nvSpPr>
        <dsp:cNvPr id="0" name=""/>
        <dsp:cNvSpPr/>
      </dsp:nvSpPr>
      <dsp:spPr>
        <a:xfrm>
          <a:off x="1126213" y="3836335"/>
          <a:ext cx="8945838" cy="767537"/>
        </a:xfrm>
        <a:prstGeom prst="rect">
          <a:avLst/>
        </a:prstGeom>
        <a:solidFill>
          <a:schemeClr val="accent4">
            <a:hueOff val="1189025"/>
            <a:satOff val="-2885"/>
            <a:lumOff val="-3823"/>
            <a:alphaOff val="0"/>
          </a:schemeClr>
        </a:soli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23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LED Blinker</a:t>
          </a:r>
        </a:p>
      </dsp:txBody>
      <dsp:txXfrm>
        <a:off x="1126213" y="3836335"/>
        <a:ext cx="8945838" cy="767537"/>
      </dsp:txXfrm>
    </dsp:sp>
    <dsp:sp modelId="{53D29E8B-DC5D-5D41-83C6-59F963A4BE3D}">
      <dsp:nvSpPr>
        <dsp:cNvPr id="0" name=""/>
        <dsp:cNvSpPr/>
      </dsp:nvSpPr>
      <dsp:spPr>
        <a:xfrm>
          <a:off x="646503" y="3740393"/>
          <a:ext cx="959421" cy="95942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96E91-83C4-5C4E-8837-6366E8C2F42C}">
      <dsp:nvSpPr>
        <dsp:cNvPr id="0" name=""/>
        <dsp:cNvSpPr/>
      </dsp:nvSpPr>
      <dsp:spPr>
        <a:xfrm>
          <a:off x="576219" y="4987273"/>
          <a:ext cx="9495833" cy="767537"/>
        </a:xfrm>
        <a:prstGeom prst="rect">
          <a:avLst/>
        </a:prstGeom>
        <a:solidFill>
          <a:schemeClr val="accent4">
            <a:hueOff val="1585367"/>
            <a:satOff val="-3846"/>
            <a:lumOff val="-5098"/>
            <a:alphaOff val="0"/>
          </a:schemeClr>
        </a:soli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23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Cuckoo Filter</a:t>
          </a:r>
        </a:p>
      </dsp:txBody>
      <dsp:txXfrm>
        <a:off x="576219" y="4987273"/>
        <a:ext cx="9495833" cy="767537"/>
      </dsp:txXfrm>
    </dsp:sp>
    <dsp:sp modelId="{6D2AE761-C829-DB4C-9247-D4337466E25D}">
      <dsp:nvSpPr>
        <dsp:cNvPr id="0" name=""/>
        <dsp:cNvSpPr/>
      </dsp:nvSpPr>
      <dsp:spPr>
        <a:xfrm>
          <a:off x="96508" y="4891331"/>
          <a:ext cx="959421" cy="95942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9D383-D253-FE4A-A9E2-C72C5ED007FC}">
      <dsp:nvSpPr>
        <dsp:cNvPr id="0" name=""/>
        <dsp:cNvSpPr/>
      </dsp:nvSpPr>
      <dsp:spPr>
        <a:xfrm rot="10800000">
          <a:off x="1269532" y="145095"/>
          <a:ext cx="8803732" cy="1370111"/>
        </a:xfrm>
        <a:prstGeom prst="homePlate">
          <a:avLst/>
        </a:prstGeom>
        <a:gradFill rotWithShape="0">
          <a:gsLst>
            <a:gs pos="0">
              <a:srgbClr val="FF6969"/>
            </a:gs>
            <a:gs pos="54000">
              <a:schemeClr val="accent2">
                <a:lumMod val="60000"/>
                <a:lumOff val="40000"/>
                <a:alpha val="93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181" tIns="91440" rIns="170688" bIns="9144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Tejas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Open source, cycle accurate architectural simulator</a:t>
          </a:r>
        </a:p>
      </dsp:txBody>
      <dsp:txXfrm rot="10800000">
        <a:off x="1612060" y="145095"/>
        <a:ext cx="8461204" cy="1370111"/>
      </dsp:txXfrm>
    </dsp:sp>
    <dsp:sp modelId="{43470328-1436-EC4E-BE84-89EC3850C4E1}">
      <dsp:nvSpPr>
        <dsp:cNvPr id="0" name=""/>
        <dsp:cNvSpPr/>
      </dsp:nvSpPr>
      <dsp:spPr>
        <a:xfrm>
          <a:off x="172212" y="118809"/>
          <a:ext cx="1929938" cy="1553171"/>
        </a:xfrm>
        <a:prstGeom prst="ellipse">
          <a:avLst/>
        </a:prstGeom>
        <a:gradFill rotWithShape="0">
          <a:gsLst>
            <a:gs pos="0">
              <a:srgbClr val="FFC000"/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F2F2F5-67AC-214B-8B21-F827B1592CA8}">
      <dsp:nvSpPr>
        <dsp:cNvPr id="0" name=""/>
        <dsp:cNvSpPr/>
      </dsp:nvSpPr>
      <dsp:spPr>
        <a:xfrm rot="10800000">
          <a:off x="1039308" y="1918502"/>
          <a:ext cx="9100465" cy="1736232"/>
        </a:xfrm>
        <a:prstGeom prst="homePlate">
          <a:avLst/>
        </a:prstGeom>
        <a:gradFill rotWithShape="0">
          <a:gsLst>
            <a:gs pos="0">
              <a:srgbClr val="FF6969"/>
            </a:gs>
            <a:gs pos="43000">
              <a:schemeClr val="accent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181" tIns="106680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TI’s MSP430FR5969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16-bit 5 staged inorder, 16MHz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32 byte set associative cache, 2KB SRAM, 64KB FRAM</a:t>
          </a:r>
        </a:p>
      </dsp:txBody>
      <dsp:txXfrm rot="10800000">
        <a:off x="1473366" y="1918502"/>
        <a:ext cx="8666407" cy="1736232"/>
      </dsp:txXfrm>
    </dsp:sp>
    <dsp:sp modelId="{F66BED03-AF13-5D4D-BC5F-ECD4AE71F73B}">
      <dsp:nvSpPr>
        <dsp:cNvPr id="0" name=""/>
        <dsp:cNvSpPr/>
      </dsp:nvSpPr>
      <dsp:spPr>
        <a:xfrm>
          <a:off x="99281" y="1971025"/>
          <a:ext cx="1873873" cy="1651628"/>
        </a:xfrm>
        <a:prstGeom prst="ellipse">
          <a:avLst/>
        </a:prstGeom>
        <a:gradFill rotWithShape="0">
          <a:gsLst>
            <a:gs pos="0">
              <a:srgbClr val="FFC000"/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4CEF8F-ACAB-2146-B142-4A9DBE0F3F07}">
      <dsp:nvSpPr>
        <dsp:cNvPr id="0" name=""/>
        <dsp:cNvSpPr/>
      </dsp:nvSpPr>
      <dsp:spPr>
        <a:xfrm rot="10800000">
          <a:off x="760700" y="4036375"/>
          <a:ext cx="9429182" cy="1918566"/>
        </a:xfrm>
        <a:prstGeom prst="homePlate">
          <a:avLst/>
        </a:prstGeom>
        <a:gradFill rotWithShape="0">
          <a:gsLst>
            <a:gs pos="0">
              <a:srgbClr val="FF6969"/>
            </a:gs>
            <a:gs pos="1000">
              <a:srgbClr val="FF6969"/>
            </a:gs>
            <a:gs pos="42000">
              <a:schemeClr val="accent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181" tIns="87630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SRAM</a:t>
          </a:r>
          <a:r>
            <a:rPr lang="en-US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R - 0.12 nJ, W - 0.27 nJ, 1 cycle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FRAM</a:t>
          </a:r>
          <a:r>
            <a:rPr lang="en-US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2.7 nJ, 2 cycles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Checkpoint</a:t>
          </a:r>
          <a:r>
            <a:rPr lang="en-US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2443 nJ, 1771 cycles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3.6 V, 10</a:t>
          </a:r>
          <a14:m xmlns:a14="http://schemas.microsoft.com/office/drawing/2010/main">
            <m:oMath xmlns:m="http://schemas.openxmlformats.org/officeDocument/2006/math">
              <m:r>
                <a:rPr lang="en-US" sz="2300" b="0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 </m:t>
              </m:r>
              <m:r>
                <a:rPr lang="en-US" sz="2300" i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𝜇</m:t>
              </m:r>
            </m:oMath>
          </a14:m>
          <a:r>
            <a:rPr lang="en-US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F, B</a:t>
          </a:r>
          <a:r>
            <a:rPr lang="en-US" sz="2300" kern="12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</a:t>
          </a:r>
          <a:r>
            <a:rPr lang="en-US" sz="2300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=16,200 nJ, B</a:t>
          </a:r>
          <a:r>
            <a:rPr lang="en-US" sz="2300" kern="12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max</a:t>
          </a:r>
          <a:r>
            <a:rPr lang="en-US" sz="2300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= 64,800 nJ, S</a:t>
          </a:r>
          <a:r>
            <a:rPr lang="en-US" sz="2300" kern="12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sz="2300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=700 </a:t>
          </a:r>
          <a14:m xmlns:a14="http://schemas.microsoft.com/office/drawing/2010/main">
            <m:oMath xmlns:m="http://schemas.openxmlformats.org/officeDocument/2006/math">
              <m:r>
                <a:rPr lang="en-US" sz="2300" i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𝜇</m:t>
              </m:r>
            </m:oMath>
          </a14:m>
          <a:r>
            <a:rPr lang="en-US" sz="2300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</a:t>
          </a:r>
        </a:p>
      </dsp:txBody>
      <dsp:txXfrm rot="10800000">
        <a:off x="1240341" y="4036375"/>
        <a:ext cx="8949541" cy="1918566"/>
      </dsp:txXfrm>
    </dsp:sp>
    <dsp:sp modelId="{E9D14173-8027-7E46-8029-DE0A35210BC9}">
      <dsp:nvSpPr>
        <dsp:cNvPr id="0" name=""/>
        <dsp:cNvSpPr/>
      </dsp:nvSpPr>
      <dsp:spPr>
        <a:xfrm>
          <a:off x="0" y="4073677"/>
          <a:ext cx="1905482" cy="1843964"/>
        </a:xfrm>
        <a:prstGeom prst="ellipse">
          <a:avLst/>
        </a:prstGeom>
        <a:gradFill rotWithShape="0">
          <a:gsLst>
            <a:gs pos="0">
              <a:srgbClr val="FFC000"/>
            </a:gs>
            <a:gs pos="1000">
              <a:srgbClr val="FEC002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575DF-8846-2F44-BC47-EAB633DC51EC}">
      <dsp:nvSpPr>
        <dsp:cNvPr id="0" name=""/>
        <dsp:cNvSpPr/>
      </dsp:nvSpPr>
      <dsp:spPr>
        <a:xfrm rot="16200000">
          <a:off x="-543297" y="1147023"/>
          <a:ext cx="4932581" cy="3844286"/>
        </a:xfrm>
        <a:prstGeom prst="flowChartManualOperation">
          <a:avLst/>
        </a:prstGeom>
        <a:solidFill>
          <a:schemeClr val="accent4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Places checkpoints optimally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Predicts ambient energy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Checkpointing is codesigned with predictor</a:t>
          </a:r>
        </a:p>
      </dsp:txBody>
      <dsp:txXfrm rot="5400000">
        <a:off x="851" y="1589391"/>
        <a:ext cx="3844286" cy="2959549"/>
      </dsp:txXfrm>
    </dsp:sp>
    <dsp:sp modelId="{97EB8A6B-E61C-C24E-991F-A7A1A77496EF}">
      <dsp:nvSpPr>
        <dsp:cNvPr id="0" name=""/>
        <dsp:cNvSpPr/>
      </dsp:nvSpPr>
      <dsp:spPr>
        <a:xfrm rot="16200000">
          <a:off x="3535450" y="1236404"/>
          <a:ext cx="4636651" cy="3665525"/>
        </a:xfrm>
        <a:prstGeom prst="flowChartManualOperation">
          <a:avLst/>
        </a:prstGeom>
        <a:solidFill>
          <a:srgbClr val="81B19E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Performance </a:t>
          </a:r>
          <a:r>
            <a:rPr lang="en-US" sz="28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gain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against existing work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10-30X Chain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6-20X Dino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2-5X Mementos</a:t>
          </a:r>
        </a:p>
      </dsp:txBody>
      <dsp:txXfrm rot="5400000">
        <a:off x="4021013" y="1678171"/>
        <a:ext cx="3665525" cy="2781991"/>
      </dsp:txXfrm>
    </dsp:sp>
    <dsp:sp modelId="{43CD8027-5E56-434B-B738-7CF086B2E2CE}">
      <dsp:nvSpPr>
        <dsp:cNvPr id="0" name=""/>
        <dsp:cNvSpPr/>
      </dsp:nvSpPr>
      <dsp:spPr>
        <a:xfrm rot="16200000">
          <a:off x="7731603" y="1078971"/>
          <a:ext cx="4242018" cy="3980391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prstMaterial="dkEdge"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Performance against QCLP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Time: Within 3-8%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Energy: 20% better</a:t>
          </a:r>
          <a:endParaRPr lang="en-U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7862417" y="1796561"/>
        <a:ext cx="3980391" cy="2545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94D2A-B4AB-45FF-8B31-2E6E9575EAFA}" type="datetimeFigureOut">
              <a:rPr lang="en-IN" smtClean="0"/>
              <a:t>26-03-2019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43D9C-2DC3-41F5-ACC4-87B435A8493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724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144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28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947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31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9175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32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7494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36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6462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44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1947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47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641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723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427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887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122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747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20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20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24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3717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26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602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62EC6E6A-94E6-4DB7-AE76-D92146A43D08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9340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CAD6-E18F-4F70-BB03-C9AA941ABAAF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530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5559-E1F2-43A9-BA47-D07E0E33824E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093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AF50-B080-491C-9686-B13353E9D334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6295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70279-BFAD-4FB1-8263-AD39B2AD8913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936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8B6F-F4F0-4D6A-A989-93C9007A609D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3081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A304-C734-47A3-A35B-6925DA416CCC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4767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0DE3-2DBF-461B-8F74-FFADF8FF37A3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6961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7B05-6FCD-4729-A2DA-1BAE07BA468D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34994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9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745F-B655-4295-9693-15FEE855D331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668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62B8-1490-43D4-A52F-AB141ABB415E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72426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24623-9600-4D16-BB57-76CE0441BDE1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227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9BDD-6A76-4B1C-9108-649FF2453042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170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9200-D4CE-4952-AC6C-FD7E63B0CA8F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008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BAE9-E9C7-405E-A6D3-575C1C842E88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353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8516-3FC8-4A5F-94DB-C610AFB3629C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486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D785-7230-48C2-BCE6-D3B80C9F6051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837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B8CF431-52A8-4C33-88FD-4537BE74B698}" type="datetime1">
              <a:rPr lang="en-IN" smtClean="0"/>
              <a:t>26-03-2019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4400498-2F1B-4BEE-8C45-7C8F7F1B263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44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3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2.png"/><Relationship Id="rId7" Type="http://schemas.openxmlformats.org/officeDocument/2006/relationships/image" Target="../media/image2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2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271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261.png"/><Relationship Id="rId5" Type="http://schemas.openxmlformats.org/officeDocument/2006/relationships/image" Target="../media/image43.png"/><Relationship Id="rId15" Type="http://schemas.openxmlformats.org/officeDocument/2006/relationships/image" Target="../media/image29.png"/><Relationship Id="rId10" Type="http://schemas.openxmlformats.org/officeDocument/2006/relationships/image" Target="../media/image48.png"/><Relationship Id="rId19" Type="http://schemas.openxmlformats.org/officeDocument/2006/relationships/image" Target="../media/image3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5" Type="http://schemas.openxmlformats.org/officeDocument/2006/relationships/image" Target="../media/image300.png"/><Relationship Id="rId4" Type="http://schemas.openxmlformats.org/officeDocument/2006/relationships/image" Target="../media/image14.jpeg"/><Relationship Id="rId9" Type="http://schemas.microsoft.com/office/2007/relationships/diagramDrawing" Target="../diagrams/drawing4.xml"/><Relationship Id="rId14" Type="http://schemas.openxmlformats.org/officeDocument/2006/relationships/image" Target="../media/image2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image" Target="../media/image431.png"/><Relationship Id="rId18" Type="http://schemas.openxmlformats.org/officeDocument/2006/relationships/image" Target="../media/image67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420.png"/><Relationship Id="rId17" Type="http://schemas.openxmlformats.org/officeDocument/2006/relationships/image" Target="../media/image400.png"/><Relationship Id="rId2" Type="http://schemas.openxmlformats.org/officeDocument/2006/relationships/image" Target="../media/image65.png"/><Relationship Id="rId16" Type="http://schemas.openxmlformats.org/officeDocument/2006/relationships/image" Target="../media/image390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0.png"/><Relationship Id="rId11" Type="http://schemas.openxmlformats.org/officeDocument/2006/relationships/image" Target="../media/image411.png"/><Relationship Id="rId5" Type="http://schemas.openxmlformats.org/officeDocument/2006/relationships/image" Target="../media/image350.png"/><Relationship Id="rId15" Type="http://schemas.openxmlformats.org/officeDocument/2006/relationships/image" Target="../media/image66.png"/><Relationship Id="rId10" Type="http://schemas.openxmlformats.org/officeDocument/2006/relationships/image" Target="../media/image401.png"/><Relationship Id="rId19" Type="http://schemas.openxmlformats.org/officeDocument/2006/relationships/image" Target="../media/image68.png"/><Relationship Id="rId4" Type="http://schemas.openxmlformats.org/officeDocument/2006/relationships/image" Target="../media/image340.png"/><Relationship Id="rId9" Type="http://schemas.openxmlformats.org/officeDocument/2006/relationships/image" Target="../media/image391.png"/><Relationship Id="rId14" Type="http://schemas.openxmlformats.org/officeDocument/2006/relationships/image" Target="../media/image4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0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75" y="2664999"/>
            <a:ext cx="11291849" cy="1280708"/>
          </a:xfrm>
        </p:spPr>
        <p:txBody>
          <a:bodyPr/>
          <a:lstStyle/>
          <a:p>
            <a:r>
              <a:rPr lang="en-IN" sz="4400" b="1" cap="small" dirty="0"/>
              <a:t>FlexiCheck: an Adaptive Checkpointing Architecture for Energy Harvesting Devices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111" y="4105050"/>
            <a:ext cx="10517696" cy="1755422"/>
          </a:xfrm>
        </p:spPr>
        <p:txBody>
          <a:bodyPr>
            <a:noAutofit/>
          </a:bodyPr>
          <a:lstStyle/>
          <a:p>
            <a:r>
              <a:rPr lang="en-IN" sz="2200" b="1" cap="small" dirty="0">
                <a:solidFill>
                  <a:srgbClr val="EE86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Priyanka Singla</a:t>
            </a:r>
            <a:r>
              <a:rPr lang="en-IN" sz="2200" b="1" cap="small" dirty="0">
                <a:latin typeface="Arial" panose="020B0604020202020204" pitchFamily="34" charset="0"/>
                <a:cs typeface="Arial" panose="020B0604020202020204" pitchFamily="34" charset="0"/>
              </a:rPr>
              <a:t>, Shubhankar S. Singh and Smruti R. Sarangi</a:t>
            </a:r>
          </a:p>
          <a:p>
            <a:r>
              <a:rPr lang="en-IN" sz="2200" b="1" cap="small" dirty="0">
                <a:latin typeface="Arial" panose="020B0604020202020204" pitchFamily="34" charset="0"/>
                <a:cs typeface="Arial" panose="020B0604020202020204" pitchFamily="34" charset="0"/>
              </a:rPr>
              <a:t>School of Information Technology</a:t>
            </a:r>
          </a:p>
          <a:p>
            <a:r>
              <a:rPr lang="en-IN" sz="2200" b="1" cap="small" dirty="0">
                <a:latin typeface="Arial" panose="020B0604020202020204" pitchFamily="34" charset="0"/>
                <a:cs typeface="Arial" panose="020B0604020202020204" pitchFamily="34" charset="0"/>
              </a:rPr>
              <a:t>Indian Institute of Technology Delhi, India</a:t>
            </a:r>
          </a:p>
          <a:p>
            <a:endParaRPr lang="en-IN" sz="20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://web.iitd.ac.in/~sundar/meeting/piknikh2015-2/Logo-IIT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49" y="625096"/>
            <a:ext cx="1798476" cy="1798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02946E1-BB69-9E4A-9168-02C80BED78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9" y="480869"/>
            <a:ext cx="2996044" cy="1783360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D9AF9D9-23CE-584E-B409-9A3D172C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655" y="-142591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1</a:t>
            </a:fld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C8E4F-79C3-4015-9379-9F88F4E653BB}"/>
              </a:ext>
            </a:extLst>
          </p:cNvPr>
          <p:cNvSpPr txBox="1"/>
          <p:nvPr/>
        </p:nvSpPr>
        <p:spPr>
          <a:xfrm>
            <a:off x="397959" y="5730800"/>
            <a:ext cx="11907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cap="small" dirty="0">
                <a:solidFill>
                  <a:srgbClr val="D5DF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has been partially supported by the Semiconductor Research Corporation (SRC)</a:t>
            </a:r>
          </a:p>
          <a:p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32">
        <p:fade/>
      </p:transition>
    </mc:Choice>
    <mc:Fallback xmlns="">
      <p:transition spd="med" advTm="2232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CD5387-1B72-C343-86C7-A340DF0F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C47B12-A065-F046-85A2-C790C8F99683}"/>
              </a:ext>
            </a:extLst>
          </p:cNvPr>
          <p:cNvSpPr/>
          <p:nvPr/>
        </p:nvSpPr>
        <p:spPr>
          <a:xfrm>
            <a:off x="307769" y="5102434"/>
            <a:ext cx="5298377" cy="651164"/>
          </a:xfrm>
          <a:prstGeom prst="rect">
            <a:avLst/>
          </a:prstGeom>
          <a:solidFill>
            <a:srgbClr val="C6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DDCE98-3A4A-2F48-A451-5255947AA904}"/>
              </a:ext>
            </a:extLst>
          </p:cNvPr>
          <p:cNvGrpSpPr/>
          <p:nvPr/>
        </p:nvGrpSpPr>
        <p:grpSpPr>
          <a:xfrm>
            <a:off x="296883" y="4996591"/>
            <a:ext cx="2902528" cy="858981"/>
            <a:chOff x="1427017" y="3052990"/>
            <a:chExt cx="2902528" cy="858981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B2CD6372-4D38-144C-A6B4-0657F0FD903B}"/>
                </a:ext>
              </a:extLst>
            </p:cNvPr>
            <p:cNvSpPr/>
            <p:nvPr/>
          </p:nvSpPr>
          <p:spPr>
            <a:xfrm rot="13472453">
              <a:off x="3484418" y="3052990"/>
              <a:ext cx="845127" cy="858981"/>
            </a:xfrm>
            <a:prstGeom prst="rtTriangle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9FD278-C627-9E41-9AC7-5133ED4B90E9}"/>
                </a:ext>
              </a:extLst>
            </p:cNvPr>
            <p:cNvSpPr/>
            <p:nvPr/>
          </p:nvSpPr>
          <p:spPr>
            <a:xfrm>
              <a:off x="1427017" y="3158838"/>
              <a:ext cx="2479965" cy="651164"/>
            </a:xfrm>
            <a:prstGeom prst="rect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Can 6">
            <a:extLst>
              <a:ext uri="{FF2B5EF4-FFF2-40B4-BE49-F238E27FC236}">
                <a16:creationId xmlns:a16="http://schemas.microsoft.com/office/drawing/2014/main" id="{943DF284-9BAA-6F43-B39A-13FC1D77F48D}"/>
              </a:ext>
            </a:extLst>
          </p:cNvPr>
          <p:cNvSpPr/>
          <p:nvPr/>
        </p:nvSpPr>
        <p:spPr>
          <a:xfrm>
            <a:off x="9768919" y="3661561"/>
            <a:ext cx="1676400" cy="2883600"/>
          </a:xfrm>
          <a:prstGeom prst="can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D7D012A5-399A-3642-9EA1-A22321F445EE}"/>
              </a:ext>
            </a:extLst>
          </p:cNvPr>
          <p:cNvSpPr/>
          <p:nvPr/>
        </p:nvSpPr>
        <p:spPr>
          <a:xfrm>
            <a:off x="9768919" y="3661561"/>
            <a:ext cx="1676400" cy="2881746"/>
          </a:xfrm>
          <a:prstGeom prst="can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C67D1A-5E3F-1248-B69B-0AB887D7ADC5}"/>
              </a:ext>
            </a:extLst>
          </p:cNvPr>
          <p:cNvSpPr/>
          <p:nvPr/>
        </p:nvSpPr>
        <p:spPr>
          <a:xfrm>
            <a:off x="1514615" y="1169264"/>
            <a:ext cx="7633855" cy="651164"/>
          </a:xfrm>
          <a:prstGeom prst="rect">
            <a:avLst/>
          </a:prstGeom>
          <a:solidFill>
            <a:srgbClr val="C6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B7754A-3769-9844-9DE7-7E270AF4C093}"/>
              </a:ext>
            </a:extLst>
          </p:cNvPr>
          <p:cNvGrpSpPr/>
          <p:nvPr/>
        </p:nvGrpSpPr>
        <p:grpSpPr>
          <a:xfrm>
            <a:off x="7212394" y="1063416"/>
            <a:ext cx="2902528" cy="858981"/>
            <a:chOff x="1427017" y="3052990"/>
            <a:chExt cx="2902528" cy="858981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3B5E5702-28D9-3948-9EC7-A06C3FBE4370}"/>
                </a:ext>
              </a:extLst>
            </p:cNvPr>
            <p:cNvSpPr/>
            <p:nvPr/>
          </p:nvSpPr>
          <p:spPr>
            <a:xfrm rot="13472453">
              <a:off x="3484418" y="3052990"/>
              <a:ext cx="845127" cy="858981"/>
            </a:xfrm>
            <a:prstGeom prst="rtTriangle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18C1FB-BFB4-7749-B814-F6EE982FD3FA}"/>
                </a:ext>
              </a:extLst>
            </p:cNvPr>
            <p:cNvSpPr/>
            <p:nvPr/>
          </p:nvSpPr>
          <p:spPr>
            <a:xfrm>
              <a:off x="1427017" y="3158838"/>
              <a:ext cx="2479965" cy="651164"/>
            </a:xfrm>
            <a:prstGeom prst="rect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F8FF8-43E5-6D4E-9E1E-22A325F8D818}"/>
              </a:ext>
            </a:extLst>
          </p:cNvPr>
          <p:cNvSpPr/>
          <p:nvPr/>
        </p:nvSpPr>
        <p:spPr>
          <a:xfrm>
            <a:off x="198909" y="1169264"/>
            <a:ext cx="2479965" cy="651164"/>
          </a:xfrm>
          <a:prstGeom prst="rect">
            <a:avLst/>
          </a:prstGeom>
          <a:solidFill>
            <a:srgbClr val="C6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B13ECF-4C10-5444-A24A-94A0F3BFE403}"/>
              </a:ext>
            </a:extLst>
          </p:cNvPr>
          <p:cNvSpPr txBox="1"/>
          <p:nvPr/>
        </p:nvSpPr>
        <p:spPr>
          <a:xfrm>
            <a:off x="198909" y="227738"/>
            <a:ext cx="4279553" cy="5232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 Begins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1A5F28-2803-434D-ACEB-A0F2E8B74080}"/>
              </a:ext>
            </a:extLst>
          </p:cNvPr>
          <p:cNvSpPr txBox="1"/>
          <p:nvPr/>
        </p:nvSpPr>
        <p:spPr>
          <a:xfrm>
            <a:off x="6786234" y="43729"/>
            <a:ext cx="4915909" cy="95410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 Finishes Successfully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5D8A3-A500-E54D-970E-6CA2DB3B42D4}"/>
              </a:ext>
            </a:extLst>
          </p:cNvPr>
          <p:cNvSpPr txBox="1"/>
          <p:nvPr/>
        </p:nvSpPr>
        <p:spPr>
          <a:xfrm>
            <a:off x="185062" y="4325478"/>
            <a:ext cx="4279553" cy="5232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 Begins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5C5C6-A0F8-0146-939A-11775FE88E60}"/>
              </a:ext>
            </a:extLst>
          </p:cNvPr>
          <p:cNvSpPr txBox="1"/>
          <p:nvPr/>
        </p:nvSpPr>
        <p:spPr>
          <a:xfrm>
            <a:off x="9585229" y="3134316"/>
            <a:ext cx="204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Energy Store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BE68300-6351-B74F-9333-EB18621D768B}"/>
              </a:ext>
            </a:extLst>
          </p:cNvPr>
          <p:cNvSpPr/>
          <p:nvPr/>
        </p:nvSpPr>
        <p:spPr>
          <a:xfrm>
            <a:off x="3588577" y="237161"/>
            <a:ext cx="2921079" cy="59175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Normal Execution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F2770F8-08DA-4948-9B6D-7F88EEE53B6E}"/>
              </a:ext>
            </a:extLst>
          </p:cNvPr>
          <p:cNvSpPr/>
          <p:nvPr/>
        </p:nvSpPr>
        <p:spPr>
          <a:xfrm>
            <a:off x="2338684" y="2811929"/>
            <a:ext cx="2690515" cy="50821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EHD Execution</a:t>
            </a:r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49E2E1A9-533F-7341-BB6A-3DB1EC556985}"/>
              </a:ext>
            </a:extLst>
          </p:cNvPr>
          <p:cNvSpPr/>
          <p:nvPr/>
        </p:nvSpPr>
        <p:spPr>
          <a:xfrm>
            <a:off x="9768331" y="5967607"/>
            <a:ext cx="1676400" cy="543970"/>
          </a:xfrm>
          <a:prstGeom prst="can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FD2667-71E7-3849-9037-FEBE20655FC7}"/>
              </a:ext>
            </a:extLst>
          </p:cNvPr>
          <p:cNvSpPr/>
          <p:nvPr/>
        </p:nvSpPr>
        <p:spPr>
          <a:xfrm>
            <a:off x="5588805" y="3519130"/>
            <a:ext cx="2394857" cy="1183577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Checkpoint</a:t>
            </a:r>
          </a:p>
        </p:txBody>
      </p:sp>
    </p:spTree>
    <p:extLst>
      <p:ext uri="{BB962C8B-B14F-4D97-AF65-F5344CB8AC3E}">
        <p14:creationId xmlns:p14="http://schemas.microsoft.com/office/powerpoint/2010/main" val="39655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29701 -0.0006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1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5" grpId="0"/>
      <p:bldP spid="27" grpId="3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C759A0-868E-204E-91FE-30DEB71F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11</a:t>
            </a:fld>
            <a:endParaRPr lang="en-IN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789510-0977-5744-BDEB-6F164AD296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/>
          <a:stretch/>
        </p:blipFill>
        <p:spPr>
          <a:xfrm>
            <a:off x="-14093" y="1"/>
            <a:ext cx="1218152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B8EA7A-93F3-384F-8E71-F19EB82AC513}"/>
              </a:ext>
            </a:extLst>
          </p:cNvPr>
          <p:cNvSpPr/>
          <p:nvPr/>
        </p:nvSpPr>
        <p:spPr>
          <a:xfrm>
            <a:off x="6096000" y="4855029"/>
            <a:ext cx="794657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879161FA-39D5-F34B-88A1-31C698BC15AB}"/>
              </a:ext>
            </a:extLst>
          </p:cNvPr>
          <p:cNvSpPr/>
          <p:nvPr/>
        </p:nvSpPr>
        <p:spPr>
          <a:xfrm>
            <a:off x="9768204" y="3689127"/>
            <a:ext cx="1676400" cy="2883600"/>
          </a:xfrm>
          <a:prstGeom prst="can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E35188-F338-B341-8668-B142EACB9DE6}"/>
              </a:ext>
            </a:extLst>
          </p:cNvPr>
          <p:cNvSpPr/>
          <p:nvPr/>
        </p:nvSpPr>
        <p:spPr>
          <a:xfrm>
            <a:off x="6176912" y="5804120"/>
            <a:ext cx="794657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03A17-2FDE-8842-940D-69A88EACF066}"/>
              </a:ext>
            </a:extLst>
          </p:cNvPr>
          <p:cNvSpPr/>
          <p:nvPr/>
        </p:nvSpPr>
        <p:spPr>
          <a:xfrm>
            <a:off x="4034791" y="5131580"/>
            <a:ext cx="5298377" cy="651164"/>
          </a:xfrm>
          <a:prstGeom prst="rect">
            <a:avLst/>
          </a:prstGeom>
          <a:solidFill>
            <a:srgbClr val="C6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419B33-E45E-B740-8EDE-17E2B136CF5E}"/>
              </a:ext>
            </a:extLst>
          </p:cNvPr>
          <p:cNvGrpSpPr/>
          <p:nvPr/>
        </p:nvGrpSpPr>
        <p:grpSpPr>
          <a:xfrm>
            <a:off x="3932713" y="5036096"/>
            <a:ext cx="2902528" cy="858981"/>
            <a:chOff x="1427017" y="3052990"/>
            <a:chExt cx="2902528" cy="858981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5538F533-6409-6647-9635-706F607EA689}"/>
                </a:ext>
              </a:extLst>
            </p:cNvPr>
            <p:cNvSpPr/>
            <p:nvPr/>
          </p:nvSpPr>
          <p:spPr>
            <a:xfrm rot="13472453">
              <a:off x="3484418" y="3052990"/>
              <a:ext cx="845127" cy="858981"/>
            </a:xfrm>
            <a:prstGeom prst="rtTriangle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1C6535-FB51-D548-8103-4BC4702A83EC}"/>
                </a:ext>
              </a:extLst>
            </p:cNvPr>
            <p:cNvSpPr/>
            <p:nvPr/>
          </p:nvSpPr>
          <p:spPr>
            <a:xfrm>
              <a:off x="1427017" y="3158838"/>
              <a:ext cx="2479965" cy="651164"/>
            </a:xfrm>
            <a:prstGeom prst="rect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FEE22A-824D-6D46-A666-EE23EB45FA57}"/>
              </a:ext>
            </a:extLst>
          </p:cNvPr>
          <p:cNvSpPr/>
          <p:nvPr/>
        </p:nvSpPr>
        <p:spPr>
          <a:xfrm>
            <a:off x="10617421" y="679572"/>
            <a:ext cx="388036" cy="3838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377D8-1918-A94F-9A66-842809FD7C86}"/>
              </a:ext>
            </a:extLst>
          </p:cNvPr>
          <p:cNvSpPr txBox="1"/>
          <p:nvPr/>
        </p:nvSpPr>
        <p:spPr>
          <a:xfrm>
            <a:off x="10455007" y="517888"/>
            <a:ext cx="66963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8D243EA-94B5-0240-8DEF-79CE8AC35AB6}"/>
              </a:ext>
            </a:extLst>
          </p:cNvPr>
          <p:cNvSpPr/>
          <p:nvPr/>
        </p:nvSpPr>
        <p:spPr>
          <a:xfrm>
            <a:off x="6890657" y="6193617"/>
            <a:ext cx="2111829" cy="555172"/>
          </a:xfrm>
          <a:prstGeom prst="roundRect">
            <a:avLst/>
          </a:prstGeom>
          <a:solidFill>
            <a:srgbClr val="FFB3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6D8F6-D1B0-874E-9383-823D193D9532}"/>
              </a:ext>
            </a:extLst>
          </p:cNvPr>
          <p:cNvSpPr txBox="1"/>
          <p:nvPr/>
        </p:nvSpPr>
        <p:spPr>
          <a:xfrm>
            <a:off x="8997666" y="4059856"/>
            <a:ext cx="4915909" cy="95410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 Finishes Successfully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E12CBE-71CC-497F-B1C8-935F94F23B2C}"/>
              </a:ext>
            </a:extLst>
          </p:cNvPr>
          <p:cNvSpPr/>
          <p:nvPr/>
        </p:nvSpPr>
        <p:spPr>
          <a:xfrm>
            <a:off x="9611516" y="3116319"/>
            <a:ext cx="2264667" cy="550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 Store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893F6593-C160-4973-BA10-9A61994FD674}"/>
              </a:ext>
            </a:extLst>
          </p:cNvPr>
          <p:cNvSpPr/>
          <p:nvPr/>
        </p:nvSpPr>
        <p:spPr>
          <a:xfrm>
            <a:off x="9744723" y="2697240"/>
            <a:ext cx="2111829" cy="894110"/>
          </a:xfrm>
          <a:prstGeom prst="roundRect">
            <a:avLst/>
          </a:prstGeom>
          <a:solidFill>
            <a:srgbClr val="FFB3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and Recharge</a:t>
            </a:r>
          </a:p>
        </p:txBody>
      </p:sp>
    </p:spTree>
    <p:extLst>
      <p:ext uri="{BB962C8B-B14F-4D97-AF65-F5344CB8AC3E}">
        <p14:creationId xmlns:p14="http://schemas.microsoft.com/office/powerpoint/2010/main" val="8363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297 -0.000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0" grpId="0" animBg="1"/>
      <p:bldP spid="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A379C-6C76-6F45-AF4D-1C2211C0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C4153CF-5E08-6A45-93E7-811D4AC32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421899"/>
              </p:ext>
            </p:extLst>
          </p:nvPr>
        </p:nvGraphicFramePr>
        <p:xfrm>
          <a:off x="2839133" y="161362"/>
          <a:ext cx="11375572" cy="653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3567095D-2207-B14B-BC15-22E31705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56" y="1699478"/>
            <a:ext cx="4343400" cy="2286000"/>
          </a:xfrm>
        </p:spPr>
        <p:txBody>
          <a:bodyPr/>
          <a:lstStyle/>
          <a:p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Device’s Execution Cycle</a:t>
            </a:r>
          </a:p>
        </p:txBody>
      </p:sp>
    </p:spTree>
    <p:extLst>
      <p:ext uri="{BB962C8B-B14F-4D97-AF65-F5344CB8AC3E}">
        <p14:creationId xmlns:p14="http://schemas.microsoft.com/office/powerpoint/2010/main" val="252100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graphicEl>
                                              <a:dgm id="{79A6EE91-5826-6F46-8D11-156030E789DE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79A6EE91-5826-6F46-8D11-156030E78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graphicEl>
                                              <a:dgm id="{79A6EE91-5826-6F46-8D11-156030E78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C0E6582C-7B9F-864D-BD4D-68D983B50828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C0E6582C-7B9F-864D-BD4D-68D983B50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C0E6582C-7B9F-864D-BD4D-68D983B50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74FFCD60-C948-C440-A3DB-31D7FEB22788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74FFCD60-C948-C440-A3DB-31D7FEB22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74FFCD60-C948-C440-A3DB-31D7FEB22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DEBABF7C-2507-4842-84FE-7102427AFC60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graphicEl>
                                              <a:dgm id="{DEBABF7C-2507-4842-84FE-7102427A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DEBABF7C-2507-4842-84FE-7102427A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43" y="2603500"/>
            <a:ext cx="8825659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Modelling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Model – FlexiCheck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13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D28D8-0519-4126-893B-F7B996215568}"/>
              </a:ext>
            </a:extLst>
          </p:cNvPr>
          <p:cNvSpPr txBox="1"/>
          <p:nvPr/>
        </p:nvSpPr>
        <p:spPr>
          <a:xfrm>
            <a:off x="1509311" y="3156373"/>
            <a:ext cx="2699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Work</a:t>
            </a:r>
            <a:endParaRPr lang="en-IN" sz="2800" dirty="0">
              <a:solidFill>
                <a:srgbClr val="4848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2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6B43CD-B41B-4882-BD84-12C25C6B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53355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14</a:t>
            </a:fld>
            <a:endParaRPr lang="en-IN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294FDE-2684-4FCF-96A1-CE91FAE1F0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440836"/>
              </p:ext>
            </p:extLst>
          </p:nvPr>
        </p:nvGraphicFramePr>
        <p:xfrm>
          <a:off x="374572" y="870333"/>
          <a:ext cx="11663190" cy="598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486611-B8B1-4C01-B767-36940485F0F8}"/>
              </a:ext>
            </a:extLst>
          </p:cNvPr>
          <p:cNvSpPr txBox="1"/>
          <p:nvPr/>
        </p:nvSpPr>
        <p:spPr>
          <a:xfrm>
            <a:off x="60944" y="1074833"/>
            <a:ext cx="1077781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STATIC: </a:t>
            </a:r>
            <a:r>
              <a:rPr lang="en-US" sz="2400" b="1" i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Programmer or compiler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intervention.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</a:t>
            </a:r>
            <a:r>
              <a:rPr lang="en-US" sz="2400" b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Oblivious to ambient energy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E.g., Dino[1], Ratchet[2], Chain[3]</a:t>
            </a: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F4D00-EB53-4E5B-BC47-EB79DFD675C2}"/>
              </a:ext>
            </a:extLst>
          </p:cNvPr>
          <p:cNvSpPr txBox="1"/>
          <p:nvPr/>
        </p:nvSpPr>
        <p:spPr>
          <a:xfrm>
            <a:off x="304053" y="2450564"/>
            <a:ext cx="10372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DYNAMIC: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energy </a:t>
            </a:r>
            <a:r>
              <a:rPr lang="en-US" sz="2400" b="1" i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by hardware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Runtime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decisions: Checkpoint when energy is about to exhaust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E.g.,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Hibernus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[4], Mementos[5]</a:t>
            </a:r>
            <a:endParaRPr lang="en-I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B9E7E-D58A-40CF-B3B9-A4456BDA4C52}"/>
              </a:ext>
            </a:extLst>
          </p:cNvPr>
          <p:cNvSpPr txBox="1"/>
          <p:nvPr/>
        </p:nvSpPr>
        <p:spPr>
          <a:xfrm>
            <a:off x="554896" y="3837377"/>
            <a:ext cx="10777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LEARNING: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 ambient profile </a:t>
            </a:r>
            <a:r>
              <a:rPr lang="en-US" sz="2400" b="1" i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ambient energy </a:t>
            </a:r>
            <a:r>
              <a:rPr lang="en-US" sz="2400" b="1" i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monitored 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b="1" i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runtime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E.g., MDP[6]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9288CD-41DE-4968-A352-027FC1A6E758}"/>
              </a:ext>
            </a:extLst>
          </p:cNvPr>
          <p:cNvSpPr/>
          <p:nvPr/>
        </p:nvSpPr>
        <p:spPr>
          <a:xfrm>
            <a:off x="165252" y="53356"/>
            <a:ext cx="6213514" cy="67600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C16EF-6236-4E8C-AE5F-77D7CF8CD6CD}"/>
              </a:ext>
            </a:extLst>
          </p:cNvPr>
          <p:cNvSpPr txBox="1"/>
          <p:nvPr/>
        </p:nvSpPr>
        <p:spPr>
          <a:xfrm>
            <a:off x="165252" y="97227"/>
            <a:ext cx="611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Checkpointing Techniques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36CA26-858B-4BF7-8417-9E93F974063C}"/>
              </a:ext>
            </a:extLst>
          </p:cNvPr>
          <p:cNvGrpSpPr/>
          <p:nvPr/>
        </p:nvGrpSpPr>
        <p:grpSpPr>
          <a:xfrm>
            <a:off x="60944" y="1915581"/>
            <a:ext cx="12466356" cy="2062882"/>
            <a:chOff x="115112" y="1156111"/>
            <a:chExt cx="12466356" cy="249608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AC3AC3-A0E9-467E-B9F8-38CFBF122C72}"/>
                </a:ext>
              </a:extLst>
            </p:cNvPr>
            <p:cNvSpPr/>
            <p:nvPr/>
          </p:nvSpPr>
          <p:spPr>
            <a:xfrm>
              <a:off x="119532" y="1156111"/>
              <a:ext cx="11887947" cy="249608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D8F7F4-3687-43A9-9F15-CC65DC67C7C2}"/>
                </a:ext>
              </a:extLst>
            </p:cNvPr>
            <p:cNvSpPr txBox="1"/>
            <p:nvPr/>
          </p:nvSpPr>
          <p:spPr>
            <a:xfrm>
              <a:off x="115112" y="1302684"/>
              <a:ext cx="12466356" cy="234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N" sz="3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FLEXICHECK:  </a:t>
              </a:r>
              <a:r>
                <a:rPr lang="en-IN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ADAPTIVE </a:t>
              </a:r>
              <a:r>
                <a:rPr lang="en-IN" sz="3000" dirty="0">
                  <a:latin typeface="Arial" panose="020B0604020202020204" pitchFamily="34" charset="0"/>
                  <a:cs typeface="Arial" panose="020B0604020202020204" pitchFamily="34" charset="0"/>
                </a:rPr>
                <a:t>(Dynamic + Learning)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N" sz="3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inputs</a:t>
              </a:r>
              <a:r>
                <a:rPr lang="en-IN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N" sz="3000" dirty="0">
                  <a:latin typeface="Arial" panose="020B0604020202020204" pitchFamily="34" charset="0"/>
                  <a:cs typeface="Arial" panose="020B0604020202020204" pitchFamily="34" charset="0"/>
                </a:rPr>
                <a:t>from programmer</a:t>
              </a:r>
              <a:endParaRPr lang="en-IN" sz="3000" b="1" i="1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IN" sz="3000" dirty="0">
                  <a:latin typeface="Arial" panose="020B0604020202020204" pitchFamily="34" charset="0"/>
                  <a:cs typeface="Arial" panose="020B0604020202020204" pitchFamily="34" charset="0"/>
                </a:rPr>
                <a:t>Architecture </a:t>
              </a:r>
              <a:r>
                <a:rPr lang="en-IN" sz="3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predicts</a:t>
              </a:r>
              <a:r>
                <a:rPr lang="en-IN" sz="3000" dirty="0">
                  <a:latin typeface="Arial" panose="020B0604020202020204" pitchFamily="34" charset="0"/>
                  <a:cs typeface="Arial" panose="020B0604020202020204" pitchFamily="34" charset="0"/>
                </a:rPr>
                <a:t> the profile, </a:t>
              </a:r>
              <a:r>
                <a:rPr lang="en-IN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dynamically </a:t>
              </a:r>
              <a:r>
                <a:rPr lang="en-IN" sz="3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adapt</a:t>
              </a:r>
              <a:r>
                <a:rPr lang="en-IN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 </a:t>
              </a:r>
              <a:r>
                <a:rPr lang="en-IN" sz="3000" dirty="0">
                  <a:latin typeface="Arial" panose="020B0604020202020204" pitchFamily="34" charset="0"/>
                  <a:cs typeface="Arial" panose="020B0604020202020204" pitchFamily="34" charset="0"/>
                </a:rPr>
                <a:t>the checkpointing strategy</a:t>
              </a:r>
              <a:endParaRPr lang="en-IN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8A3CF4-A761-4EA7-BC96-672B03CBC01B}"/>
              </a:ext>
            </a:extLst>
          </p:cNvPr>
          <p:cNvSpPr txBox="1"/>
          <p:nvPr/>
        </p:nvSpPr>
        <p:spPr>
          <a:xfrm>
            <a:off x="-416" y="5437318"/>
            <a:ext cx="12180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B. Lucia and B. Ransford, “A simpler, safer programming and execution model for intermittent systems,” PLDI 2015.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J. Van et al., “Intermittent computation without hardware support or programmer intervention.” in OSDI, 2016.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A. Colin and B. Lucia, “Chain: tasks and channels for reliable intermittent programs,” </a:t>
            </a:r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OOPSLA 2016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DECEB4-7096-4655-9B84-CDAF68004006}"/>
              </a:ext>
            </a:extLst>
          </p:cNvPr>
          <p:cNvSpPr txBox="1"/>
          <p:nvPr/>
        </p:nvSpPr>
        <p:spPr>
          <a:xfrm>
            <a:off x="3394" y="6092638"/>
            <a:ext cx="1218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 D. Balsamo et al., “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Hibernus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Sustaining computation during intermittent supply for energy-harvesting systems,” IEEE ESL, 2015.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 B. Ransford et al. , “Mementos: System support for long-running computation 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rﬁd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-scale devices,” ASPLOS 2011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284507-5A26-4939-925A-1965FFD276EB}"/>
              </a:ext>
            </a:extLst>
          </p:cNvPr>
          <p:cNvSpPr txBox="1"/>
          <p:nvPr/>
        </p:nvSpPr>
        <p:spPr>
          <a:xfrm>
            <a:off x="7204" y="6542218"/>
            <a:ext cx="12180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6. Z.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Ghodsi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al., “Optimal checkpointing for secure intermittently-powered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devices,” in ICCAD, 2017. </a:t>
            </a:r>
          </a:p>
        </p:txBody>
      </p:sp>
    </p:spTree>
    <p:extLst>
      <p:ext uri="{BB962C8B-B14F-4D97-AF65-F5344CB8AC3E}">
        <p14:creationId xmlns:p14="http://schemas.microsoft.com/office/powerpoint/2010/main" val="13968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72B404-242C-4B49-8EB3-21D867B77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072B404-242C-4B49-8EB3-21D867B77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072B404-242C-4B49-8EB3-21D867B77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0E9519-5094-4E0A-A485-61E6A241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FD0E9519-5094-4E0A-A485-61E6A241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FD0E9519-5094-4E0A-A485-61E6A241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052888-3635-433E-A3C5-D2AA61CF9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91052888-3635-433E-A3C5-D2AA61CF9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91052888-3635-433E-A3C5-D2AA61CF9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7A93CD-1D4C-41BD-BC0B-E147CBC6D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307A93CD-1D4C-41BD-BC0B-E147CBC6D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307A93CD-1D4C-41BD-BC0B-E147CBC6D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DDD043-3AE1-4C98-9F61-C210208F5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2BDDD043-3AE1-4C98-9F61-C210208F5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2BDDD043-3AE1-4C98-9F61-C210208F5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512FDB-7305-4303-8B68-0389D78CF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25512FDB-7305-4303-8B68-0389D78CF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25512FDB-7305-4303-8B68-0389D78CF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617F5D-CC3E-428A-958E-81E40C29D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D5617F5D-CC3E-428A-958E-81E40C29D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D5617F5D-CC3E-428A-958E-81E40C29D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5" grpId="0"/>
      <p:bldP spid="7" grpId="0"/>
      <p:bldP spid="8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6B43CD-B41B-4882-BD84-12C25C6B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53355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15</a:t>
            </a:fld>
            <a:endParaRPr lang="en-IN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294FDE-2684-4FCF-96A1-CE91FAE1F0EE}"/>
              </a:ext>
            </a:extLst>
          </p:cNvPr>
          <p:cNvGraphicFramePr/>
          <p:nvPr>
            <p:extLst/>
          </p:nvPr>
        </p:nvGraphicFramePr>
        <p:xfrm>
          <a:off x="374572" y="870333"/>
          <a:ext cx="11663190" cy="598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486611-B8B1-4C01-B767-36940485F0F8}"/>
              </a:ext>
            </a:extLst>
          </p:cNvPr>
          <p:cNvSpPr txBox="1"/>
          <p:nvPr/>
        </p:nvSpPr>
        <p:spPr>
          <a:xfrm>
            <a:off x="60944" y="903383"/>
            <a:ext cx="1077781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STATIC: </a:t>
            </a:r>
            <a:r>
              <a:rPr lang="en-US" sz="2400" b="1" i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Programmer or compiler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intervention.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</a:t>
            </a:r>
            <a:r>
              <a:rPr lang="en-US" sz="2400" b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Oblivious to ambient energy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E.g., Dino[’15], Ratchet[’16], Chain[’16]</a:t>
            </a: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F4D00-EB53-4E5B-BC47-EB79DFD675C2}"/>
              </a:ext>
            </a:extLst>
          </p:cNvPr>
          <p:cNvSpPr txBox="1"/>
          <p:nvPr/>
        </p:nvSpPr>
        <p:spPr>
          <a:xfrm>
            <a:off x="304053" y="2393414"/>
            <a:ext cx="10372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DYNAMIC: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energy </a:t>
            </a:r>
            <a:r>
              <a:rPr lang="en-US" sz="2400" b="1" i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by hardware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Runtime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decisions: Checkpoint when energy is about to exhaust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E.g., Hibernus['15], Mementos[’11]</a:t>
            </a:r>
            <a:endParaRPr lang="en-I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B9E7E-D58A-40CF-B3B9-A4456BDA4C52}"/>
              </a:ext>
            </a:extLst>
          </p:cNvPr>
          <p:cNvSpPr txBox="1"/>
          <p:nvPr/>
        </p:nvSpPr>
        <p:spPr>
          <a:xfrm>
            <a:off x="554896" y="3825947"/>
            <a:ext cx="10777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LEARNING: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 ambient profile </a:t>
            </a:r>
            <a:r>
              <a:rPr lang="en-US" sz="2400" b="1" i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ambient energy </a:t>
            </a:r>
            <a:r>
              <a:rPr lang="en-US" sz="2400" b="1" i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monitored 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b="1" i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runtime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E.g., MDP [’17]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9288CD-41DE-4968-A352-027FC1A6E758}"/>
              </a:ext>
            </a:extLst>
          </p:cNvPr>
          <p:cNvSpPr/>
          <p:nvPr/>
        </p:nvSpPr>
        <p:spPr>
          <a:xfrm>
            <a:off x="165252" y="53356"/>
            <a:ext cx="6213514" cy="67600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C16EF-6236-4E8C-AE5F-77D7CF8CD6CD}"/>
              </a:ext>
            </a:extLst>
          </p:cNvPr>
          <p:cNvSpPr txBox="1"/>
          <p:nvPr/>
        </p:nvSpPr>
        <p:spPr>
          <a:xfrm>
            <a:off x="165252" y="97227"/>
            <a:ext cx="611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Checkpointing Techniques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1796E-BC6B-44E1-9DD4-2267BA7AC084}"/>
              </a:ext>
            </a:extLst>
          </p:cNvPr>
          <p:cNvSpPr txBox="1"/>
          <p:nvPr/>
        </p:nvSpPr>
        <p:spPr>
          <a:xfrm>
            <a:off x="554896" y="5379862"/>
            <a:ext cx="12566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FLEXICHECK:  </a:t>
            </a: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(Dynamic + Learning)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inputs</a:t>
            </a:r>
            <a:r>
              <a:rPr lang="en-I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from programmer</a:t>
            </a:r>
            <a:endParaRPr lang="en-IN" sz="2400" b="1" i="1" strike="sngStrik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Architecture </a:t>
            </a:r>
            <a:r>
              <a:rPr lang="en-I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predicts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the profile, </a:t>
            </a: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dynamically </a:t>
            </a:r>
            <a:r>
              <a:rPr lang="en-I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</a:t>
            </a: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the checkpointing strategy</a:t>
            </a:r>
            <a:endParaRPr lang="en-IN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880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72B404-242C-4B49-8EB3-21D867B77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072B404-242C-4B49-8EB3-21D867B77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072B404-242C-4B49-8EB3-21D867B77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0E9519-5094-4E0A-A485-61E6A241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FD0E9519-5094-4E0A-A485-61E6A241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FD0E9519-5094-4E0A-A485-61E6A241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052888-3635-433E-A3C5-D2AA61CF9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91052888-3635-433E-A3C5-D2AA61CF9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91052888-3635-433E-A3C5-D2AA61CF9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7A93CD-1D4C-41BD-BC0B-E147CBC6D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307A93CD-1D4C-41BD-BC0B-E147CBC6D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307A93CD-1D4C-41BD-BC0B-E147CBC6D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DDD043-3AE1-4C98-9F61-C210208F5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BDDD043-3AE1-4C98-9F61-C210208F5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BDDD043-3AE1-4C98-9F61-C210208F5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512FDB-7305-4303-8B68-0389D78CF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25512FDB-7305-4303-8B68-0389D78CF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25512FDB-7305-4303-8B68-0389D78CF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617F5D-CC3E-428A-958E-81E40C29D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D5617F5D-CC3E-428A-958E-81E40C29D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D5617F5D-CC3E-428A-958E-81E40C29D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5" grpId="0"/>
      <p:bldP spid="7" grpId="0"/>
      <p:bldP spid="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43" y="2603500"/>
            <a:ext cx="8825659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Modelling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Model – FlexiCheck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16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D28D8-0519-4126-893B-F7B996215568}"/>
              </a:ext>
            </a:extLst>
          </p:cNvPr>
          <p:cNvSpPr txBox="1"/>
          <p:nvPr/>
        </p:nvSpPr>
        <p:spPr>
          <a:xfrm>
            <a:off x="1509310" y="3711311"/>
            <a:ext cx="458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Modelling</a:t>
            </a:r>
            <a:endParaRPr lang="en-IN" sz="2800" dirty="0">
              <a:solidFill>
                <a:srgbClr val="4848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6434-FC8C-42F3-A800-38950891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85" y="751470"/>
            <a:ext cx="8825659" cy="704088"/>
          </a:xfrm>
        </p:spPr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Mathematical Model of the Problem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BE4C20-4B84-4F92-B4D6-6A65D7C9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E6ECD-90E6-4005-9955-96076F0C82E0}"/>
              </a:ext>
            </a:extLst>
          </p:cNvPr>
          <p:cNvSpPr txBox="1"/>
          <p:nvPr/>
        </p:nvSpPr>
        <p:spPr>
          <a:xfrm>
            <a:off x="-18608" y="3056218"/>
            <a:ext cx="12210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000" b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Optimization Formulation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Modified Formulation: </a:t>
            </a:r>
          </a:p>
          <a:p>
            <a:pPr lvl="1"/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	Q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uadratically </a:t>
            </a:r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onstrained </a:t>
            </a:r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inear </a:t>
            </a:r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rogram (</a:t>
            </a:r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QCLP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0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18</a:t>
            </a:fld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500B0-B491-2645-BD2E-33BE70D42138}"/>
              </a:ext>
            </a:extLst>
          </p:cNvPr>
          <p:cNvSpPr txBox="1"/>
          <p:nvPr/>
        </p:nvSpPr>
        <p:spPr>
          <a:xfrm>
            <a:off x="520857" y="493810"/>
            <a:ext cx="557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Energy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371FFF5-9C9D-3E46-B574-D224260B2ACA}"/>
              </a:ext>
            </a:extLst>
          </p:cNvPr>
          <p:cNvGrpSpPr/>
          <p:nvPr/>
        </p:nvGrpSpPr>
        <p:grpSpPr>
          <a:xfrm>
            <a:off x="7282063" y="6051998"/>
            <a:ext cx="4389076" cy="523220"/>
            <a:chOff x="7428676" y="5692385"/>
            <a:chExt cx="4389076" cy="52322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2D4755C-A454-4744-A310-D7FC37EE4054}"/>
                </a:ext>
              </a:extLst>
            </p:cNvPr>
            <p:cNvCxnSpPr>
              <a:cxnSpLocks/>
            </p:cNvCxnSpPr>
            <p:nvPr/>
          </p:nvCxnSpPr>
          <p:spPr>
            <a:xfrm>
              <a:off x="7428676" y="6215605"/>
              <a:ext cx="438907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1ADFD7-6921-704A-B365-D4D5398DB377}"/>
                </a:ext>
              </a:extLst>
            </p:cNvPr>
            <p:cNvSpPr txBox="1"/>
            <p:nvPr/>
          </p:nvSpPr>
          <p:spPr>
            <a:xfrm>
              <a:off x="9039827" y="5692385"/>
              <a:ext cx="23336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mic Sans MS" panose="030F0902030302020204" pitchFamily="66" charset="0"/>
                  <a:cs typeface="Arial" panose="020B0604020202020204" pitchFamily="34" charset="0"/>
                </a:rPr>
                <a:t>Time (ms)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B39ECE-8D77-8445-AB27-A68400E3718A}"/>
              </a:ext>
            </a:extLst>
          </p:cNvPr>
          <p:cNvGrpSpPr/>
          <p:nvPr/>
        </p:nvGrpSpPr>
        <p:grpSpPr>
          <a:xfrm>
            <a:off x="6389159" y="1143810"/>
            <a:ext cx="544076" cy="4548575"/>
            <a:chOff x="6389159" y="1143810"/>
            <a:chExt cx="544076" cy="454857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5A77F2E-2119-874E-B31F-CE37E351E77F}"/>
                </a:ext>
              </a:extLst>
            </p:cNvPr>
            <p:cNvCxnSpPr/>
            <p:nvPr/>
          </p:nvCxnSpPr>
          <p:spPr>
            <a:xfrm flipV="1">
              <a:off x="6933235" y="1143810"/>
              <a:ext cx="0" cy="454857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E47DEB-C310-E240-8D9E-CACE7C41EE5B}"/>
                </a:ext>
              </a:extLst>
            </p:cNvPr>
            <p:cNvSpPr txBox="1"/>
            <p:nvPr/>
          </p:nvSpPr>
          <p:spPr>
            <a:xfrm rot="16200000">
              <a:off x="5260779" y="2853077"/>
              <a:ext cx="2779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mic Sans MS" panose="030F0902030302020204" pitchFamily="66" charset="0"/>
                </a:rPr>
                <a:t> </a:t>
              </a:r>
              <a:r>
                <a:rPr lang="en-US" sz="2800" dirty="0">
                  <a:latin typeface="Comic Sans MS" panose="030F0902030302020204" pitchFamily="66" charset="0"/>
                </a:rPr>
                <a:t>Power (mW)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9004E9-1159-E645-84B2-860AEDB8E9BE}"/>
              </a:ext>
            </a:extLst>
          </p:cNvPr>
          <p:cNvGrpSpPr/>
          <p:nvPr/>
        </p:nvGrpSpPr>
        <p:grpSpPr>
          <a:xfrm>
            <a:off x="7428669" y="3290160"/>
            <a:ext cx="4242467" cy="1035988"/>
            <a:chOff x="7428676" y="1412110"/>
            <a:chExt cx="4242467" cy="1035988"/>
          </a:xfrm>
        </p:grpSpPr>
        <p:pic>
          <p:nvPicPr>
            <p:cNvPr id="15" name="Picture 1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89E1DD0-E654-1946-9B18-FF2F43C96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676" y="1412110"/>
              <a:ext cx="4242467" cy="61185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E38F55-1ACF-D746-92A7-418BFF0A5F91}"/>
                </a:ext>
              </a:extLst>
            </p:cNvPr>
            <p:cNvSpPr txBox="1"/>
            <p:nvPr/>
          </p:nvSpPr>
          <p:spPr>
            <a:xfrm>
              <a:off x="8224520" y="1924878"/>
              <a:ext cx="3000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omic Sans MS" panose="030F0902030302020204" pitchFamily="66" charset="0"/>
                </a:rPr>
                <a:t>Solar Energy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D6ECDF-B116-124E-8D12-5E1D36B08E30}"/>
              </a:ext>
            </a:extLst>
          </p:cNvPr>
          <p:cNvGrpSpPr/>
          <p:nvPr/>
        </p:nvGrpSpPr>
        <p:grpSpPr>
          <a:xfrm>
            <a:off x="7428672" y="4386910"/>
            <a:ext cx="4242464" cy="1633578"/>
            <a:chOff x="7557496" y="3142305"/>
            <a:chExt cx="4242464" cy="1633578"/>
          </a:xfrm>
        </p:grpSpPr>
        <p:pic>
          <p:nvPicPr>
            <p:cNvPr id="17" name="Picture 1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F384F7E-CF73-FF43-939F-990341800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496" y="3142305"/>
              <a:ext cx="4242464" cy="108255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E81BCB-AB1F-FE48-806F-021C0E80F210}"/>
                </a:ext>
              </a:extLst>
            </p:cNvPr>
            <p:cNvSpPr txBox="1"/>
            <p:nvPr/>
          </p:nvSpPr>
          <p:spPr>
            <a:xfrm>
              <a:off x="8140120" y="4252663"/>
              <a:ext cx="3297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omic Sans MS" panose="030F0902030302020204" pitchFamily="66" charset="0"/>
                </a:rPr>
                <a:t>Vibrational Energy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02CC90-EE95-6B4C-B78D-623FD4667DCF}"/>
                  </a:ext>
                </a:extLst>
              </p:cNvPr>
              <p:cNvSpPr txBox="1"/>
              <p:nvPr/>
            </p:nvSpPr>
            <p:spPr>
              <a:xfrm>
                <a:off x="7308756" y="1242112"/>
                <a:ext cx="4441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𝐼𝑛𝑠𝑡𝑎𝑛𝑡𝑎𝑛𝑒𝑜𝑢𝑠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02CC90-EE95-6B4C-B78D-623FD4667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756" y="1242112"/>
                <a:ext cx="444102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1E56A0-FF06-FD4B-8C49-07A590A73AC3}"/>
                  </a:ext>
                </a:extLst>
              </p:cNvPr>
              <p:cNvSpPr txBox="1"/>
              <p:nvPr/>
            </p:nvSpPr>
            <p:spPr>
              <a:xfrm>
                <a:off x="6965121" y="1724698"/>
                <a:ext cx="5140253" cy="1362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 </m:t>
                      </m:r>
                      <m:nary>
                        <m:naryPr>
                          <m:limLoc m:val="undOvr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1E56A0-FF06-FD4B-8C49-07A590A73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121" y="1724698"/>
                <a:ext cx="5140253" cy="1362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974DACD3-8C7A-4087-B3C0-1492EB160E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188082"/>
                  </p:ext>
                </p:extLst>
              </p:nvPr>
            </p:nvGraphicFramePr>
            <p:xfrm>
              <a:off x="649521" y="3183871"/>
              <a:ext cx="4076715" cy="886101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24874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251841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5734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2875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2000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974DACD3-8C7A-4087-B3C0-1492EB160E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188082"/>
                  </p:ext>
                </p:extLst>
              </p:nvPr>
            </p:nvGraphicFramePr>
            <p:xfrm>
              <a:off x="649521" y="3183871"/>
              <a:ext cx="4076715" cy="886101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24874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251841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5734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2875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25728" t="-111268" r="-1942" b="-18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87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377669" y="155728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19</a:t>
            </a:fld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E377F2F-43A7-2C43-ACB5-E4FC43043C4C}"/>
                  </a:ext>
                </a:extLst>
              </p:cNvPr>
              <p:cNvSpPr txBox="1"/>
              <p:nvPr/>
            </p:nvSpPr>
            <p:spPr>
              <a:xfrm>
                <a:off x="7987506" y="3801421"/>
                <a:ext cx="201818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sz="28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IN" sz="2800" i="1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E377F2F-43A7-2C43-ACB5-E4FC43043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506" y="3801421"/>
                <a:ext cx="2018181" cy="430887"/>
              </a:xfrm>
              <a:prstGeom prst="rect">
                <a:avLst/>
              </a:prstGeom>
              <a:blipFill>
                <a:blip r:embed="rId2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AA54CE18-58B3-9848-935E-B809E0EFF788}"/>
              </a:ext>
            </a:extLst>
          </p:cNvPr>
          <p:cNvGrpSpPr/>
          <p:nvPr/>
        </p:nvGrpSpPr>
        <p:grpSpPr>
          <a:xfrm>
            <a:off x="6574420" y="590807"/>
            <a:ext cx="4328931" cy="1015991"/>
            <a:chOff x="6574420" y="590807"/>
            <a:chExt cx="4328931" cy="101599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DECBD4F-94F4-0842-B4C5-01900600ACF4}"/>
                </a:ext>
              </a:extLst>
            </p:cNvPr>
            <p:cNvSpPr/>
            <p:nvPr/>
          </p:nvSpPr>
          <p:spPr>
            <a:xfrm>
              <a:off x="6574420" y="1143810"/>
              <a:ext cx="4328931" cy="462988"/>
            </a:xfrm>
            <a:prstGeom prst="rect">
              <a:avLst/>
            </a:prstGeom>
            <a:gradFill flip="none" rotWithShape="1">
              <a:gsLst>
                <a:gs pos="0">
                  <a:srgbClr val="3D8828">
                    <a:tint val="66000"/>
                    <a:satMod val="160000"/>
                  </a:srgbClr>
                </a:gs>
                <a:gs pos="50000">
                  <a:srgbClr val="3D8828">
                    <a:tint val="44500"/>
                    <a:satMod val="160000"/>
                  </a:srgbClr>
                </a:gs>
                <a:gs pos="100000">
                  <a:srgbClr val="3D882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F761E24-C876-924E-BCB9-200FAD4DA375}"/>
                </a:ext>
              </a:extLst>
            </p:cNvPr>
            <p:cNvSpPr txBox="1"/>
            <p:nvPr/>
          </p:nvSpPr>
          <p:spPr>
            <a:xfrm>
              <a:off x="7639288" y="590807"/>
              <a:ext cx="2928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Program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BCD9ACB7-4CC4-F045-8F20-1E8EE15DE892}"/>
                  </a:ext>
                </a:extLst>
              </p:cNvPr>
              <p:cNvSpPr/>
              <p:nvPr/>
            </p:nvSpPr>
            <p:spPr>
              <a:xfrm>
                <a:off x="6574420" y="4481207"/>
                <a:ext cx="5370654" cy="1364008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28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not be more than the device can provide</a:t>
                </a:r>
              </a:p>
            </p:txBody>
          </p:sp>
        </mc:Choice>
        <mc:Fallback xmlns=""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BCD9ACB7-4CC4-F045-8F20-1E8EE15DE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420" y="4481207"/>
                <a:ext cx="5370654" cy="136400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7E846D57-D86D-2544-B862-ED035793A8AA}"/>
              </a:ext>
            </a:extLst>
          </p:cNvPr>
          <p:cNvGrpSpPr/>
          <p:nvPr/>
        </p:nvGrpSpPr>
        <p:grpSpPr>
          <a:xfrm>
            <a:off x="7268901" y="3488369"/>
            <a:ext cx="2916819" cy="1604492"/>
            <a:chOff x="7268901" y="3488369"/>
            <a:chExt cx="2916819" cy="1604492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332C971-6465-C248-B223-BEE3DE7899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8901" y="3547975"/>
              <a:ext cx="0" cy="15448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2C6377B-E62D-654D-879A-842EFE3EEC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85720" y="3488369"/>
              <a:ext cx="0" cy="15448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A714FB0-476F-CC43-A671-899FF65630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7310" y="3547974"/>
              <a:ext cx="0" cy="15448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C262C03-BBB4-D340-B0E0-3375333D2D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7473" y="3547974"/>
              <a:ext cx="0" cy="15448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2CA58F9-D216-1D47-925B-8E34A3FCBE3C}"/>
              </a:ext>
            </a:extLst>
          </p:cNvPr>
          <p:cNvSpPr/>
          <p:nvPr/>
        </p:nvSpPr>
        <p:spPr>
          <a:xfrm>
            <a:off x="8171726" y="5033255"/>
            <a:ext cx="2654788" cy="7349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Feasible Points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CA563C-FA35-443C-B4F8-42B0B0ECF378}"/>
              </a:ext>
            </a:extLst>
          </p:cNvPr>
          <p:cNvGrpSpPr/>
          <p:nvPr/>
        </p:nvGrpSpPr>
        <p:grpSpPr>
          <a:xfrm>
            <a:off x="6574420" y="1937975"/>
            <a:ext cx="4940993" cy="2105172"/>
            <a:chOff x="6574420" y="1871874"/>
            <a:chExt cx="4940993" cy="210517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9F3FF43-2BB7-3541-B8B8-D6EB2DFC65BA}"/>
                </a:ext>
              </a:extLst>
            </p:cNvPr>
            <p:cNvGrpSpPr/>
            <p:nvPr/>
          </p:nvGrpSpPr>
          <p:grpSpPr>
            <a:xfrm>
              <a:off x="6574420" y="3084986"/>
              <a:ext cx="4328931" cy="462988"/>
              <a:chOff x="6574420" y="2106634"/>
              <a:chExt cx="4328931" cy="462988"/>
            </a:xfrm>
            <a:gradFill flip="none" rotWithShape="1">
              <a:gsLst>
                <a:gs pos="0">
                  <a:srgbClr val="3D8828">
                    <a:tint val="66000"/>
                    <a:satMod val="160000"/>
                  </a:srgbClr>
                </a:gs>
                <a:gs pos="50000">
                  <a:srgbClr val="3D8828">
                    <a:tint val="44500"/>
                    <a:satMod val="160000"/>
                  </a:srgbClr>
                </a:gs>
                <a:gs pos="100000">
                  <a:srgbClr val="3D8828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AE2C3E6-BC99-C049-980D-DB309B68D5ED}"/>
                  </a:ext>
                </a:extLst>
              </p:cNvPr>
              <p:cNvSpPr/>
              <p:nvPr/>
            </p:nvSpPr>
            <p:spPr>
              <a:xfrm>
                <a:off x="6574420" y="2106634"/>
                <a:ext cx="694481" cy="462988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3D05F73-413E-DB43-87A1-FFDF585B6392}"/>
                  </a:ext>
                </a:extLst>
              </p:cNvPr>
              <p:cNvSpPr/>
              <p:nvPr/>
            </p:nvSpPr>
            <p:spPr>
              <a:xfrm>
                <a:off x="7268901" y="2106634"/>
                <a:ext cx="1018572" cy="462988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4E2455F-EC04-574E-BE46-3A29A5B7AB30}"/>
                  </a:ext>
                </a:extLst>
              </p:cNvPr>
              <p:cNvSpPr/>
              <p:nvPr/>
            </p:nvSpPr>
            <p:spPr>
              <a:xfrm>
                <a:off x="8727310" y="2106634"/>
                <a:ext cx="1458410" cy="462988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5C355C-111E-0645-BC0A-B873EC2F8920}"/>
                  </a:ext>
                </a:extLst>
              </p:cNvPr>
              <p:cNvSpPr/>
              <p:nvPr/>
            </p:nvSpPr>
            <p:spPr>
              <a:xfrm>
                <a:off x="8287473" y="2106634"/>
                <a:ext cx="439838" cy="462988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3AE5686-6163-C547-86F4-EE78256DF962}"/>
                  </a:ext>
                </a:extLst>
              </p:cNvPr>
              <p:cNvSpPr/>
              <p:nvPr/>
            </p:nvSpPr>
            <p:spPr>
              <a:xfrm>
                <a:off x="10185720" y="2106634"/>
                <a:ext cx="717631" cy="462988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7524B89-D5E2-B447-95A3-D98B455DCD12}"/>
                </a:ext>
              </a:extLst>
            </p:cNvPr>
            <p:cNvGrpSpPr/>
            <p:nvPr/>
          </p:nvGrpSpPr>
          <p:grpSpPr>
            <a:xfrm>
              <a:off x="8171726" y="1871874"/>
              <a:ext cx="3343687" cy="1038881"/>
              <a:chOff x="8171726" y="1827193"/>
              <a:chExt cx="3343687" cy="1038881"/>
            </a:xfrm>
          </p:grpSpPr>
          <p:sp>
            <p:nvSpPr>
              <p:cNvPr id="45" name="Down Arrow 44">
                <a:extLst>
                  <a:ext uri="{FF2B5EF4-FFF2-40B4-BE49-F238E27FC236}">
                    <a16:creationId xmlns:a16="http://schemas.microsoft.com/office/drawing/2014/main" id="{6E35ADB6-3105-B043-B343-C65E93AC34A2}"/>
                  </a:ext>
                </a:extLst>
              </p:cNvPr>
              <p:cNvSpPr/>
              <p:nvPr/>
            </p:nvSpPr>
            <p:spPr>
              <a:xfrm>
                <a:off x="8171726" y="1827193"/>
                <a:ext cx="671331" cy="1037398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08399E5-FE02-194C-AFCF-D016AE3F634F}"/>
                  </a:ext>
                </a:extLst>
              </p:cNvPr>
              <p:cNvSpPr txBox="1"/>
              <p:nvPr/>
            </p:nvSpPr>
            <p:spPr>
              <a:xfrm>
                <a:off x="8587017" y="1911967"/>
                <a:ext cx="29283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Create Disjoint Subsets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3702259-853D-4881-BF55-8FC0DE6D3C6B}"/>
                </a:ext>
              </a:extLst>
            </p:cNvPr>
            <p:cNvSpPr txBox="1"/>
            <p:nvPr/>
          </p:nvSpPr>
          <p:spPr>
            <a:xfrm>
              <a:off x="6717176" y="3502240"/>
              <a:ext cx="465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</a:t>
              </a:r>
              <a:r>
                <a:rPr lang="en-US" sz="2400" baseline="-25000" dirty="0"/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94986E6-A035-4CA2-852C-40123A9BF9DD}"/>
                </a:ext>
              </a:extLst>
            </p:cNvPr>
            <p:cNvSpPr txBox="1"/>
            <p:nvPr/>
          </p:nvSpPr>
          <p:spPr>
            <a:xfrm>
              <a:off x="7549877" y="3488369"/>
              <a:ext cx="456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CC643D4-2491-4BC9-963B-8344B5FE3E08}"/>
                </a:ext>
              </a:extLst>
            </p:cNvPr>
            <p:cNvSpPr txBox="1"/>
            <p:nvPr/>
          </p:nvSpPr>
          <p:spPr>
            <a:xfrm>
              <a:off x="10312208" y="3515381"/>
              <a:ext cx="563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</a:t>
              </a:r>
              <a:r>
                <a:rPr lang="en-US" sz="2400" baseline="-25000" dirty="0"/>
                <a:t>m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1F6832E-6B78-4CC1-B8F8-80C0A3E1B130}"/>
              </a:ext>
            </a:extLst>
          </p:cNvPr>
          <p:cNvSpPr txBox="1"/>
          <p:nvPr/>
        </p:nvSpPr>
        <p:spPr>
          <a:xfrm>
            <a:off x="520857" y="493810"/>
            <a:ext cx="557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Energy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71DA74-CC5E-46C3-AA0D-604D386E94FE}"/>
              </a:ext>
            </a:extLst>
          </p:cNvPr>
          <p:cNvSpPr txBox="1"/>
          <p:nvPr/>
        </p:nvSpPr>
        <p:spPr>
          <a:xfrm>
            <a:off x="519019" y="1031801"/>
            <a:ext cx="557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Subset Creation</a:t>
            </a:r>
          </a:p>
        </p:txBody>
      </p:sp>
      <p:sp>
        <p:nvSpPr>
          <p:cNvPr id="52" name="Rounded Rectangle 61">
            <a:extLst>
              <a:ext uri="{FF2B5EF4-FFF2-40B4-BE49-F238E27FC236}">
                <a16:creationId xmlns:a16="http://schemas.microsoft.com/office/drawing/2014/main" id="{7FA5B8BC-1C7F-404E-858D-6B011DADDA3E}"/>
              </a:ext>
            </a:extLst>
          </p:cNvPr>
          <p:cNvSpPr/>
          <p:nvPr/>
        </p:nvSpPr>
        <p:spPr>
          <a:xfrm>
            <a:off x="6493397" y="5845455"/>
            <a:ext cx="5532699" cy="8059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Checkpoints can be taken only at boundaries, not within a subset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28F9A907-0B4E-4BB1-A0A7-C350A99950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2948568"/>
                  </p:ext>
                </p:extLst>
              </p:nvPr>
            </p:nvGraphicFramePr>
            <p:xfrm>
              <a:off x="649521" y="3172854"/>
              <a:ext cx="4076715" cy="886101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24874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251841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5734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2875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28F9A907-0B4E-4BB1-A0A7-C350A99950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2948568"/>
                  </p:ext>
                </p:extLst>
              </p:nvPr>
            </p:nvGraphicFramePr>
            <p:xfrm>
              <a:off x="649521" y="3172854"/>
              <a:ext cx="4076715" cy="886101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24874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251841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5734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2875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5728" t="-111268" r="-1942" b="-197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EFFDA211-3AE6-4009-822F-45D6B42042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225943"/>
                  </p:ext>
                </p:extLst>
              </p:nvPr>
            </p:nvGraphicFramePr>
            <p:xfrm>
              <a:off x="652210" y="3171599"/>
              <a:ext cx="4076715" cy="190107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24874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251841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5858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5858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634415">
                    <a:tc>
                      <a:txBody>
                        <a:bodyPr/>
                        <a:lstStyle/>
                        <a:p>
                          <a:r>
                            <a:rPr lang="en-IN" sz="2000" b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b="0" i="1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𝓔</m:t>
                                </m:r>
                                <m:r>
                                  <a:rPr lang="en-US" sz="2000" b="1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IN" sz="2000" b="1" i="1" baseline="-25000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2000" b="1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07558">
                    <a:tc>
                      <a:txBody>
                        <a:bodyPr/>
                        <a:lstStyle/>
                        <a:p>
                          <a:r>
                            <a:rPr lang="en-IN" sz="2000" b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b="0" i="1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𝓣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4848F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4848F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𝐒</m:t>
                                    </m:r>
                                    <m:r>
                                      <a:rPr lang="en-IN" sz="2000" b="1" i="1" baseline="-25000" smtClean="0">
                                        <a:solidFill>
                                          <a:srgbClr val="4848F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000" b="1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EFFDA211-3AE6-4009-822F-45D6B42042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225943"/>
                  </p:ext>
                </p:extLst>
              </p:nvPr>
            </p:nvGraphicFramePr>
            <p:xfrm>
              <a:off x="652210" y="3171599"/>
              <a:ext cx="4076715" cy="190107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24874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251841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5728" t="-106154" r="-1942" b="-30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IN" sz="2000" b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b="0" i="1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5728" t="-115517" r="-1942" b="-71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07558">
                    <a:tc>
                      <a:txBody>
                        <a:bodyPr/>
                        <a:lstStyle/>
                        <a:p>
                          <a:r>
                            <a:rPr lang="en-IN" sz="2000" b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b="0" i="1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5728" t="-373134" r="-1942" b="-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1DC710A5-30F8-F442-B60F-8501739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780626"/>
              </p:ext>
            </p:extLst>
          </p:nvPr>
        </p:nvGraphicFramePr>
        <p:xfrm>
          <a:off x="7314" y="2793325"/>
          <a:ext cx="6539694" cy="381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898">
                  <a:extLst>
                    <a:ext uri="{9D8B030D-6E8A-4147-A177-3AD203B41FA5}">
                      <a16:colId xmlns:a16="http://schemas.microsoft.com/office/drawing/2014/main" val="3992509143"/>
                    </a:ext>
                  </a:extLst>
                </a:gridCol>
                <a:gridCol w="2179898">
                  <a:extLst>
                    <a:ext uri="{9D8B030D-6E8A-4147-A177-3AD203B41FA5}">
                      <a16:colId xmlns:a16="http://schemas.microsoft.com/office/drawing/2014/main" val="606554548"/>
                    </a:ext>
                  </a:extLst>
                </a:gridCol>
                <a:gridCol w="2179898">
                  <a:extLst>
                    <a:ext uri="{9D8B030D-6E8A-4147-A177-3AD203B41FA5}">
                      <a16:colId xmlns:a16="http://schemas.microsoft.com/office/drawing/2014/main" val="1296975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Subset 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Checkpoint creation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800949"/>
                  </a:ext>
                </a:extLst>
              </a:tr>
              <a:tr h="672024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Dino, Ratchet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(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11314"/>
                  </a:ext>
                </a:extLst>
              </a:tr>
              <a:tr h="822546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Hibernus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creation when energy about to exhaust.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37195"/>
                  </a:ext>
                </a:extLst>
              </a:tr>
              <a:tr h="672024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486493"/>
                  </a:ext>
                </a:extLst>
              </a:tr>
              <a:tr h="822546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Implicit (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sized)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654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34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8" grpId="0" animBg="1"/>
      <p:bldP spid="48" grpId="1" animBg="1"/>
      <p:bldP spid="62" grpId="0" animBg="1"/>
      <p:bldP spid="52" grpId="0" animBg="1"/>
      <p:bldP spid="5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43" y="2603500"/>
            <a:ext cx="8825659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Modelling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Model – FlexiCheck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2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D28D8-0519-4126-893B-F7B996215568}"/>
              </a:ext>
            </a:extLst>
          </p:cNvPr>
          <p:cNvSpPr txBox="1"/>
          <p:nvPr/>
        </p:nvSpPr>
        <p:spPr>
          <a:xfrm>
            <a:off x="1509311" y="2603500"/>
            <a:ext cx="233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IN" sz="2800" dirty="0">
              <a:solidFill>
                <a:srgbClr val="4848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377669" y="155728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20</a:t>
            </a:fld>
            <a:endParaRPr lang="en-IN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F6832E-6B78-4CC1-B8F8-80C0A3E1B130}"/>
              </a:ext>
            </a:extLst>
          </p:cNvPr>
          <p:cNvSpPr txBox="1"/>
          <p:nvPr/>
        </p:nvSpPr>
        <p:spPr>
          <a:xfrm>
            <a:off x="520857" y="493810"/>
            <a:ext cx="557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Energy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548E2D-DA59-4188-8D3F-CD55DA9D0689}"/>
              </a:ext>
            </a:extLst>
          </p:cNvPr>
          <p:cNvSpPr txBox="1"/>
          <p:nvPr/>
        </p:nvSpPr>
        <p:spPr>
          <a:xfrm>
            <a:off x="539215" y="1580813"/>
            <a:ext cx="557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Checkpointing Cost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D35D30C-F76F-4EA4-AEF2-7598EC2DC55B}"/>
              </a:ext>
            </a:extLst>
          </p:cNvPr>
          <p:cNvSpPr/>
          <p:nvPr/>
        </p:nvSpPr>
        <p:spPr>
          <a:xfrm>
            <a:off x="8301281" y="887928"/>
            <a:ext cx="439838" cy="462988"/>
          </a:xfrm>
          <a:prstGeom prst="rect">
            <a:avLst/>
          </a:prstGeom>
          <a:gradFill flip="none" rotWithShape="1">
            <a:gsLst>
              <a:gs pos="0">
                <a:srgbClr val="3D8828">
                  <a:tint val="66000"/>
                  <a:satMod val="160000"/>
                </a:srgbClr>
              </a:gs>
              <a:gs pos="50000">
                <a:srgbClr val="3D8828">
                  <a:tint val="44500"/>
                  <a:satMod val="160000"/>
                </a:srgbClr>
              </a:gs>
              <a:gs pos="100000">
                <a:srgbClr val="3D8828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79807D-DD0A-4558-B073-8B361BED7886}"/>
              </a:ext>
            </a:extLst>
          </p:cNvPr>
          <p:cNvSpPr txBox="1"/>
          <p:nvPr/>
        </p:nvSpPr>
        <p:spPr>
          <a:xfrm>
            <a:off x="10328356" y="1282281"/>
            <a:ext cx="56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AE6E30B-C314-45E3-9DAA-2C1E2E80EB0A}"/>
              </a:ext>
            </a:extLst>
          </p:cNvPr>
          <p:cNvSpPr/>
          <p:nvPr/>
        </p:nvSpPr>
        <p:spPr>
          <a:xfrm>
            <a:off x="6560612" y="896974"/>
            <a:ext cx="694481" cy="462988"/>
          </a:xfrm>
          <a:prstGeom prst="rect">
            <a:avLst/>
          </a:prstGeom>
          <a:gradFill flip="none" rotWithShape="1">
            <a:gsLst>
              <a:gs pos="0">
                <a:srgbClr val="3D8828">
                  <a:tint val="66000"/>
                  <a:satMod val="160000"/>
                </a:srgbClr>
              </a:gs>
              <a:gs pos="50000">
                <a:srgbClr val="3D8828">
                  <a:tint val="44500"/>
                  <a:satMod val="160000"/>
                </a:srgbClr>
              </a:gs>
              <a:gs pos="100000">
                <a:srgbClr val="3D8828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1A52E8-21D9-4B21-AF31-1E8FA311448A}"/>
              </a:ext>
            </a:extLst>
          </p:cNvPr>
          <p:cNvSpPr/>
          <p:nvPr/>
        </p:nvSpPr>
        <p:spPr>
          <a:xfrm>
            <a:off x="7255093" y="896974"/>
            <a:ext cx="1018572" cy="462988"/>
          </a:xfrm>
          <a:prstGeom prst="rect">
            <a:avLst/>
          </a:prstGeom>
          <a:gradFill flip="none" rotWithShape="1">
            <a:gsLst>
              <a:gs pos="0">
                <a:srgbClr val="3D8828">
                  <a:tint val="66000"/>
                  <a:satMod val="160000"/>
                </a:srgbClr>
              </a:gs>
              <a:gs pos="50000">
                <a:srgbClr val="3D8828">
                  <a:tint val="44500"/>
                  <a:satMod val="160000"/>
                </a:srgbClr>
              </a:gs>
              <a:gs pos="100000">
                <a:srgbClr val="3D8828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D5374CE-2629-4B9B-8F0B-5C55C3159184}"/>
              </a:ext>
            </a:extLst>
          </p:cNvPr>
          <p:cNvSpPr/>
          <p:nvPr/>
        </p:nvSpPr>
        <p:spPr>
          <a:xfrm>
            <a:off x="8713502" y="896974"/>
            <a:ext cx="1458410" cy="462988"/>
          </a:xfrm>
          <a:prstGeom prst="rect">
            <a:avLst/>
          </a:prstGeom>
          <a:gradFill flip="none" rotWithShape="1">
            <a:gsLst>
              <a:gs pos="0">
                <a:srgbClr val="3D8828">
                  <a:tint val="66000"/>
                  <a:satMod val="160000"/>
                </a:srgbClr>
              </a:gs>
              <a:gs pos="50000">
                <a:srgbClr val="3D8828">
                  <a:tint val="44500"/>
                  <a:satMod val="160000"/>
                </a:srgbClr>
              </a:gs>
              <a:gs pos="100000">
                <a:srgbClr val="3D8828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F93B0BF-E230-4136-9933-54266BD871B7}"/>
              </a:ext>
            </a:extLst>
          </p:cNvPr>
          <p:cNvSpPr/>
          <p:nvPr/>
        </p:nvSpPr>
        <p:spPr>
          <a:xfrm>
            <a:off x="8273665" y="896974"/>
            <a:ext cx="439838" cy="462988"/>
          </a:xfrm>
          <a:prstGeom prst="rect">
            <a:avLst/>
          </a:prstGeom>
          <a:gradFill flip="none" rotWithShape="1">
            <a:gsLst>
              <a:gs pos="0">
                <a:srgbClr val="3D8828">
                  <a:tint val="66000"/>
                  <a:satMod val="160000"/>
                </a:srgbClr>
              </a:gs>
              <a:gs pos="50000">
                <a:srgbClr val="3D8828">
                  <a:tint val="44500"/>
                  <a:satMod val="160000"/>
                </a:srgbClr>
              </a:gs>
              <a:gs pos="100000">
                <a:srgbClr val="3D8828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F8356E9-E937-4EFE-889F-112F07089B51}"/>
              </a:ext>
            </a:extLst>
          </p:cNvPr>
          <p:cNvSpPr/>
          <p:nvPr/>
        </p:nvSpPr>
        <p:spPr>
          <a:xfrm>
            <a:off x="10171912" y="896974"/>
            <a:ext cx="717631" cy="462988"/>
          </a:xfrm>
          <a:prstGeom prst="rect">
            <a:avLst/>
          </a:prstGeom>
          <a:gradFill flip="none" rotWithShape="1">
            <a:gsLst>
              <a:gs pos="0">
                <a:srgbClr val="3D8828">
                  <a:tint val="66000"/>
                  <a:satMod val="160000"/>
                </a:srgbClr>
              </a:gs>
              <a:gs pos="50000">
                <a:srgbClr val="3D8828">
                  <a:tint val="44500"/>
                  <a:satMod val="160000"/>
                </a:srgbClr>
              </a:gs>
              <a:gs pos="100000">
                <a:srgbClr val="3D8828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E872E16-58F9-4D95-BE7E-21A50CAA5AC5}"/>
              </a:ext>
            </a:extLst>
          </p:cNvPr>
          <p:cNvSpPr/>
          <p:nvPr/>
        </p:nvSpPr>
        <p:spPr>
          <a:xfrm>
            <a:off x="6574420" y="893634"/>
            <a:ext cx="694481" cy="462988"/>
          </a:xfrm>
          <a:prstGeom prst="rect">
            <a:avLst/>
          </a:prstGeom>
          <a:gradFill flip="none" rotWithShape="1">
            <a:gsLst>
              <a:gs pos="0">
                <a:srgbClr val="3D8828">
                  <a:tint val="66000"/>
                  <a:satMod val="160000"/>
                </a:srgbClr>
              </a:gs>
              <a:gs pos="50000">
                <a:srgbClr val="3D8828">
                  <a:tint val="44500"/>
                  <a:satMod val="160000"/>
                </a:srgbClr>
              </a:gs>
              <a:gs pos="100000">
                <a:srgbClr val="3D8828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E680016-D552-4C6C-B328-758D2FC41785}"/>
              </a:ext>
            </a:extLst>
          </p:cNvPr>
          <p:cNvSpPr/>
          <p:nvPr/>
        </p:nvSpPr>
        <p:spPr>
          <a:xfrm>
            <a:off x="7268901" y="887928"/>
            <a:ext cx="1018572" cy="462988"/>
          </a:xfrm>
          <a:prstGeom prst="rect">
            <a:avLst/>
          </a:prstGeom>
          <a:gradFill flip="none" rotWithShape="1">
            <a:gsLst>
              <a:gs pos="0">
                <a:srgbClr val="3D8828">
                  <a:tint val="66000"/>
                  <a:satMod val="160000"/>
                </a:srgbClr>
              </a:gs>
              <a:gs pos="50000">
                <a:srgbClr val="3D8828">
                  <a:tint val="44500"/>
                  <a:satMod val="160000"/>
                </a:srgbClr>
              </a:gs>
              <a:gs pos="100000">
                <a:srgbClr val="3D8828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83A806F-C609-41BE-952A-BE2CB53E0ABB}"/>
              </a:ext>
            </a:extLst>
          </p:cNvPr>
          <p:cNvSpPr txBox="1"/>
          <p:nvPr/>
        </p:nvSpPr>
        <p:spPr>
          <a:xfrm>
            <a:off x="6717176" y="1317034"/>
            <a:ext cx="46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872E71B-FEE2-460B-BE72-C56D48D900F2}"/>
              </a:ext>
            </a:extLst>
          </p:cNvPr>
          <p:cNvSpPr txBox="1"/>
          <p:nvPr/>
        </p:nvSpPr>
        <p:spPr>
          <a:xfrm>
            <a:off x="7558544" y="1304315"/>
            <a:ext cx="45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250C748-9557-4520-B89B-7E4F92FFF3B1}"/>
              </a:ext>
            </a:extLst>
          </p:cNvPr>
          <p:cNvCxnSpPr>
            <a:cxnSpLocks/>
          </p:cNvCxnSpPr>
          <p:nvPr/>
        </p:nvCxnSpPr>
        <p:spPr>
          <a:xfrm>
            <a:off x="8282357" y="1544916"/>
            <a:ext cx="0" cy="172400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ounded Rectangle 2">
            <a:extLst>
              <a:ext uri="{FF2B5EF4-FFF2-40B4-BE49-F238E27FC236}">
                <a16:creationId xmlns:a16="http://schemas.microsoft.com/office/drawing/2014/main" id="{491C9B99-FBD9-4904-A7C0-BB13D1E736B0}"/>
              </a:ext>
            </a:extLst>
          </p:cNvPr>
          <p:cNvSpPr/>
          <p:nvPr/>
        </p:nvSpPr>
        <p:spPr>
          <a:xfrm>
            <a:off x="6643868" y="3830860"/>
            <a:ext cx="4572000" cy="1311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 Volatile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memory (SRAM and registers)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(E</a:t>
            </a:r>
            <a:r>
              <a:rPr lang="en-US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Time (T</a:t>
            </a:r>
            <a:r>
              <a:rPr lang="en-US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2" name="Rounded Rectangle 7">
            <a:extLst>
              <a:ext uri="{FF2B5EF4-FFF2-40B4-BE49-F238E27FC236}">
                <a16:creationId xmlns:a16="http://schemas.microsoft.com/office/drawing/2014/main" id="{FF54EA72-B3E2-413B-9252-65DD0ACB085F}"/>
              </a:ext>
            </a:extLst>
          </p:cNvPr>
          <p:cNvSpPr/>
          <p:nvPr/>
        </p:nvSpPr>
        <p:spPr>
          <a:xfrm>
            <a:off x="6724083" y="4090722"/>
            <a:ext cx="4699373" cy="7534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(W</a:t>
            </a:r>
            <a:r>
              <a:rPr lang="en-US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always </a:t>
            </a: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preceded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checkpoint (X</a:t>
            </a:r>
            <a:r>
              <a:rPr lang="en-US" sz="24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01945B0-27A5-4CB9-9FB9-77D2BFF1C761}"/>
              </a:ext>
            </a:extLst>
          </p:cNvPr>
          <p:cNvGrpSpPr/>
          <p:nvPr/>
        </p:nvGrpSpPr>
        <p:grpSpPr>
          <a:xfrm>
            <a:off x="10178997" y="1524858"/>
            <a:ext cx="1966584" cy="1724008"/>
            <a:chOff x="10178997" y="1546892"/>
            <a:chExt cx="1966584" cy="172400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17BAB55-1F99-419C-A687-9A7F5214D526}"/>
                </a:ext>
              </a:extLst>
            </p:cNvPr>
            <p:cNvSpPr/>
            <p:nvPr/>
          </p:nvSpPr>
          <p:spPr>
            <a:xfrm>
              <a:off x="10328356" y="1953700"/>
              <a:ext cx="1458410" cy="462988"/>
            </a:xfrm>
            <a:prstGeom prst="rect">
              <a:avLst/>
            </a:prstGeom>
            <a:gradFill flip="none" rotWithShape="1">
              <a:gsLst>
                <a:gs pos="0">
                  <a:srgbClr val="3D8828">
                    <a:tint val="66000"/>
                    <a:satMod val="160000"/>
                  </a:srgbClr>
                </a:gs>
                <a:gs pos="50000">
                  <a:srgbClr val="3D8828">
                    <a:tint val="44500"/>
                    <a:satMod val="160000"/>
                  </a:srgbClr>
                </a:gs>
                <a:gs pos="100000">
                  <a:srgbClr val="3D8828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63AF0EB-A6F6-4A42-9522-08A311016D8A}"/>
                </a:ext>
              </a:extLst>
            </p:cNvPr>
            <p:cNvCxnSpPr/>
            <p:nvPr/>
          </p:nvCxnSpPr>
          <p:spPr>
            <a:xfrm>
              <a:off x="10178997" y="1546892"/>
              <a:ext cx="0" cy="172400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50E0E83-10C7-40EE-9C8C-65B6F67B2C67}"/>
                </a:ext>
              </a:extLst>
            </p:cNvPr>
            <p:cNvSpPr/>
            <p:nvPr/>
          </p:nvSpPr>
          <p:spPr>
            <a:xfrm>
              <a:off x="10178997" y="1948007"/>
              <a:ext cx="258502" cy="462988"/>
            </a:xfrm>
            <a:prstGeom prst="rect">
              <a:avLst/>
            </a:prstGeom>
            <a:solidFill>
              <a:srgbClr val="FF3B3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3B395F3-A21E-4DCB-95B7-58FFEB10043D}"/>
                </a:ext>
              </a:extLst>
            </p:cNvPr>
            <p:cNvSpPr/>
            <p:nvPr/>
          </p:nvSpPr>
          <p:spPr>
            <a:xfrm>
              <a:off x="11683836" y="1954232"/>
              <a:ext cx="461745" cy="462988"/>
            </a:xfrm>
            <a:prstGeom prst="rect">
              <a:avLst/>
            </a:prstGeom>
            <a:gradFill flip="none" rotWithShape="1">
              <a:gsLst>
                <a:gs pos="0">
                  <a:srgbClr val="3D8828">
                    <a:tint val="66000"/>
                    <a:satMod val="160000"/>
                  </a:srgbClr>
                </a:gs>
                <a:gs pos="50000">
                  <a:srgbClr val="3D8828">
                    <a:tint val="44500"/>
                    <a:satMod val="160000"/>
                  </a:srgbClr>
                </a:gs>
                <a:gs pos="100000">
                  <a:srgbClr val="3D8828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D6F90C2-A5AE-4B1C-AD82-52599D300006}"/>
              </a:ext>
            </a:extLst>
          </p:cNvPr>
          <p:cNvGrpSpPr/>
          <p:nvPr/>
        </p:nvGrpSpPr>
        <p:grpSpPr>
          <a:xfrm>
            <a:off x="6728193" y="1491080"/>
            <a:ext cx="841362" cy="2164366"/>
            <a:chOff x="6717176" y="1491080"/>
            <a:chExt cx="841362" cy="2164366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BFABE94-997C-4F20-9DE4-DB0888E3C7E7}"/>
                </a:ext>
              </a:extLst>
            </p:cNvPr>
            <p:cNvCxnSpPr/>
            <p:nvPr/>
          </p:nvCxnSpPr>
          <p:spPr>
            <a:xfrm>
              <a:off x="7268811" y="1491080"/>
              <a:ext cx="0" cy="172400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C24196-5CBB-45EC-BB69-CCB14E0400A2}"/>
                </a:ext>
              </a:extLst>
            </p:cNvPr>
            <p:cNvSpPr txBox="1"/>
            <p:nvPr/>
          </p:nvSpPr>
          <p:spPr>
            <a:xfrm>
              <a:off x="6717176" y="3193781"/>
              <a:ext cx="841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IN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=1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8D3BCF7-6FD6-463C-AEA4-C8CDADD15151}"/>
              </a:ext>
            </a:extLst>
          </p:cNvPr>
          <p:cNvGrpSpPr/>
          <p:nvPr/>
        </p:nvGrpSpPr>
        <p:grpSpPr>
          <a:xfrm>
            <a:off x="8287213" y="1914730"/>
            <a:ext cx="1446919" cy="975365"/>
            <a:chOff x="8287213" y="1914730"/>
            <a:chExt cx="1446919" cy="97536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2852D72-80F0-4D2A-8510-371088938726}"/>
                </a:ext>
              </a:extLst>
            </p:cNvPr>
            <p:cNvSpPr/>
            <p:nvPr/>
          </p:nvSpPr>
          <p:spPr>
            <a:xfrm>
              <a:off x="8287213" y="1914730"/>
              <a:ext cx="1446919" cy="462988"/>
            </a:xfrm>
            <a:prstGeom prst="rect">
              <a:avLst/>
            </a:prstGeom>
            <a:solidFill>
              <a:srgbClr val="FF3B3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2D3B8B9-7719-4B82-B25F-37CE92C2D9EE}"/>
                </a:ext>
              </a:extLst>
            </p:cNvPr>
            <p:cNvSpPr txBox="1"/>
            <p:nvPr/>
          </p:nvSpPr>
          <p:spPr>
            <a:xfrm>
              <a:off x="8514497" y="2428430"/>
              <a:ext cx="1219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IN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81F2607-99FC-4F5C-880A-26A62ECBF976}"/>
              </a:ext>
            </a:extLst>
          </p:cNvPr>
          <p:cNvSpPr txBox="1"/>
          <p:nvPr/>
        </p:nvSpPr>
        <p:spPr>
          <a:xfrm>
            <a:off x="519019" y="1031801"/>
            <a:ext cx="557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Subset Creation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2EDE7C-0F86-424B-A7E1-E11F5505E409}"/>
              </a:ext>
            </a:extLst>
          </p:cNvPr>
          <p:cNvSpPr txBox="1"/>
          <p:nvPr/>
        </p:nvSpPr>
        <p:spPr>
          <a:xfrm>
            <a:off x="530035" y="2099802"/>
            <a:ext cx="557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Recharging Time</a:t>
            </a:r>
          </a:p>
        </p:txBody>
      </p:sp>
      <p:sp>
        <p:nvSpPr>
          <p:cNvPr id="86" name="Rounded Rectangle 7">
            <a:extLst>
              <a:ext uri="{FF2B5EF4-FFF2-40B4-BE49-F238E27FC236}">
                <a16:creationId xmlns:a16="http://schemas.microsoft.com/office/drawing/2014/main" id="{57FFB37A-864D-4096-8598-98C8F4A26D7B}"/>
              </a:ext>
            </a:extLst>
          </p:cNvPr>
          <p:cNvSpPr/>
          <p:nvPr/>
        </p:nvSpPr>
        <p:spPr>
          <a:xfrm>
            <a:off x="6571580" y="5321899"/>
            <a:ext cx="4699373" cy="7941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and recharge 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anytime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only at end.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23BFD505-C509-4B8A-82F0-D28D7DEB96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8615788"/>
                  </p:ext>
                </p:extLst>
              </p:nvPr>
            </p:nvGraphicFramePr>
            <p:xfrm>
              <a:off x="649521" y="2905875"/>
              <a:ext cx="4076715" cy="190107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24874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251841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5858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5858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634415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N" sz="20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0755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IN" sz="2000" baseline="-25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23BFD505-C509-4B8A-82F0-D28D7DEB96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8615788"/>
                  </p:ext>
                </p:extLst>
              </p:nvPr>
            </p:nvGraphicFramePr>
            <p:xfrm>
              <a:off x="649521" y="2905875"/>
              <a:ext cx="4076715" cy="190107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24874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251841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5728" t="-106154" r="-1942" b="-3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5728" t="-115517" r="-1942" b="-72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0755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5728" t="-373134" r="-1942" b="-253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8" name="Table 87">
                <a:extLst>
                  <a:ext uri="{FF2B5EF4-FFF2-40B4-BE49-F238E27FC236}">
                    <a16:creationId xmlns:a16="http://schemas.microsoft.com/office/drawing/2014/main" id="{9894C666-9445-475C-A84F-D4EE33D82E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6203498"/>
                  </p:ext>
                </p:extLst>
              </p:nvPr>
            </p:nvGraphicFramePr>
            <p:xfrm>
              <a:off x="674684" y="2895223"/>
              <a:ext cx="4075061" cy="338328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23728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251333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286284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286284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50650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N" sz="20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286284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IN" sz="2000" baseline="-25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286284">
                    <a:tc>
                      <a:txBody>
                        <a:bodyPr/>
                        <a:lstStyle/>
                        <a:p>
                          <a:r>
                            <a:rPr lang="en-IN" sz="2000" b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b="0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IN" sz="20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28628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  <a:endParaRPr lang="en-IN" sz="2000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T</a:t>
                          </a:r>
                          <a:r>
                            <a:rPr lang="en-IN" sz="20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50650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  <a:endParaRPr lang="en-IN" sz="2000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X</a:t>
                          </a:r>
                          <a:r>
                            <a:rPr lang="en-IN" sz="20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1" baseline="-25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8" name="Table 87">
                <a:extLst>
                  <a:ext uri="{FF2B5EF4-FFF2-40B4-BE49-F238E27FC236}">
                    <a16:creationId xmlns:a16="http://schemas.microsoft.com/office/drawing/2014/main" id="{9894C666-9445-475C-A84F-D4EE33D82E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6203498"/>
                  </p:ext>
                </p:extLst>
              </p:nvPr>
            </p:nvGraphicFramePr>
            <p:xfrm>
              <a:off x="674684" y="2895223"/>
              <a:ext cx="4075061" cy="338328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23728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251333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5728" t="-106154" r="-1942" b="-68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5728" t="-116522" r="-1942" b="-286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5728" t="-377273" r="-194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b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b="0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IN" sz="20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  <a:endParaRPr lang="en-IN" sz="2000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T</a:t>
                          </a:r>
                          <a:r>
                            <a:rPr lang="en-IN" sz="20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  <a:endParaRPr lang="en-IN" sz="2000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X</a:t>
                          </a:r>
                          <a:r>
                            <a:rPr lang="en-IN" sz="20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1" baseline="-25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9" name="Table 88">
                <a:extLst>
                  <a:ext uri="{FF2B5EF4-FFF2-40B4-BE49-F238E27FC236}">
                    <a16:creationId xmlns:a16="http://schemas.microsoft.com/office/drawing/2014/main" id="{F123BBD7-B0F0-47BA-90EF-D91D561980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6875644"/>
                  </p:ext>
                </p:extLst>
              </p:nvPr>
            </p:nvGraphicFramePr>
            <p:xfrm>
              <a:off x="659752" y="2891446"/>
              <a:ext cx="4075061" cy="3842281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23728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251333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20464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94185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394185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N" sz="20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34777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IN" sz="2000" baseline="-25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94185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86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T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3637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8696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2000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20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9" name="Table 88">
                <a:extLst>
                  <a:ext uri="{FF2B5EF4-FFF2-40B4-BE49-F238E27FC236}">
                    <a16:creationId xmlns:a16="http://schemas.microsoft.com/office/drawing/2014/main" id="{F123BBD7-B0F0-47BA-90EF-D91D561980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6875644"/>
                  </p:ext>
                </p:extLst>
              </p:nvPr>
            </p:nvGraphicFramePr>
            <p:xfrm>
              <a:off x="659752" y="2891446"/>
              <a:ext cx="4075061" cy="3842281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823728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251333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20464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6829" t="-112308" r="-1951" b="-79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6829" t="-120000" r="-1951" b="-34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34777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6829" t="-351389" r="-1951" b="-4569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T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2000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20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79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162 L 1.66667E-6 0.1481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162 L 0.00182 0.1502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162 L 0.05612 0.00162 C 0.08398 0.00162 0.11784 0.0419 0.11784 0.07524 L 0.11784 0.15 " pathEditMode="relative" rAng="0" ptsTypes="AAAA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 animBg="1"/>
      <p:bldP spid="67" grpId="0" animBg="1"/>
      <p:bldP spid="71" grpId="0" animBg="1"/>
      <p:bldP spid="71" grpId="1" animBg="1"/>
      <p:bldP spid="72" grpId="0" animBg="1"/>
      <p:bldP spid="85" grpId="0"/>
      <p:bldP spid="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6434-FC8C-42F3-A800-38950891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85" y="751470"/>
            <a:ext cx="8825659" cy="704088"/>
          </a:xfrm>
        </p:spPr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Mathematical Model of the Problem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BE4C20-4B84-4F92-B4D6-6A65D7C9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21</a:t>
            </a:fld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E6ECD-90E6-4005-9955-96076F0C82E0}"/>
              </a:ext>
            </a:extLst>
          </p:cNvPr>
          <p:cNvSpPr txBox="1"/>
          <p:nvPr/>
        </p:nvSpPr>
        <p:spPr>
          <a:xfrm>
            <a:off x="525398" y="3056218"/>
            <a:ext cx="11100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000" b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Formulation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Modified Formulation: </a:t>
            </a:r>
          </a:p>
          <a:p>
            <a:pPr lvl="1"/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	Q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uadratically </a:t>
            </a:r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onstrained </a:t>
            </a:r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inear </a:t>
            </a:r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rogram (</a:t>
            </a:r>
            <a:r>
              <a:rPr lang="en-IN" sz="3000" b="1" dirty="0">
                <a:latin typeface="Arial" panose="020B0604020202020204" pitchFamily="34" charset="0"/>
                <a:cs typeface="Arial" panose="020B0604020202020204" pitchFamily="34" charset="0"/>
              </a:rPr>
              <a:t>QCLP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84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1E97E0-A7C2-4AD2-8812-96ED1B71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22</a:t>
            </a:fld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907B3D-3CF0-4817-8F75-5CEA66CE8F16}"/>
                  </a:ext>
                </a:extLst>
              </p:cNvPr>
              <p:cNvSpPr txBox="1"/>
              <p:nvPr/>
            </p:nvSpPr>
            <p:spPr>
              <a:xfrm>
                <a:off x="197233" y="2183417"/>
                <a:ext cx="20612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𝑴𝒊𝒏𝒊𝒎𝒊𝒛𝒆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907B3D-3CF0-4817-8F75-5CEA66CE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3" y="2183417"/>
                <a:ext cx="2061226" cy="369332"/>
              </a:xfrm>
              <a:prstGeom prst="rect">
                <a:avLst/>
              </a:prstGeom>
              <a:blipFill>
                <a:blip r:embed="rId2"/>
                <a:stretch>
                  <a:fillRect l="-2071" r="-2367" b="-98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AD20E0-CE2C-4B09-8EAF-F1FFB5356BBE}"/>
                  </a:ext>
                </a:extLst>
              </p:cNvPr>
              <p:cNvSpPr txBox="1"/>
              <p:nvPr/>
            </p:nvSpPr>
            <p:spPr>
              <a:xfrm>
                <a:off x="691928" y="3811056"/>
                <a:ext cx="1875776" cy="725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AD20E0-CE2C-4B09-8EAF-F1FFB5356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28" y="3811056"/>
                <a:ext cx="1875776" cy="725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8D6D9-E43A-4E3E-B953-6319C4EDE12D}"/>
                  </a:ext>
                </a:extLst>
              </p:cNvPr>
              <p:cNvSpPr txBox="1"/>
              <p:nvPr/>
            </p:nvSpPr>
            <p:spPr>
              <a:xfrm>
                <a:off x="2684144" y="3819953"/>
                <a:ext cx="1875776" cy="725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8D6D9-E43A-4E3E-B953-6319C4EDE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144" y="3819953"/>
                <a:ext cx="1875776" cy="725648"/>
              </a:xfrm>
              <a:prstGeom prst="rect">
                <a:avLst/>
              </a:prstGeom>
              <a:blipFill>
                <a:blip r:embed="rId4"/>
                <a:stretch>
                  <a:fillRect r="-32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2210631-B2C7-430F-B50D-36E5FE7796B7}"/>
              </a:ext>
            </a:extLst>
          </p:cNvPr>
          <p:cNvGrpSpPr/>
          <p:nvPr/>
        </p:nvGrpSpPr>
        <p:grpSpPr>
          <a:xfrm>
            <a:off x="525187" y="5145077"/>
            <a:ext cx="4317914" cy="468299"/>
            <a:chOff x="6560612" y="893634"/>
            <a:chExt cx="4317914" cy="4682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AD3623-FEEE-4FFC-BE9A-EC9316E5753D}"/>
                </a:ext>
              </a:extLst>
            </p:cNvPr>
            <p:cNvSpPr/>
            <p:nvPr/>
          </p:nvSpPr>
          <p:spPr>
            <a:xfrm>
              <a:off x="8268230" y="898945"/>
              <a:ext cx="439838" cy="462988"/>
            </a:xfrm>
            <a:prstGeom prst="rect">
              <a:avLst/>
            </a:prstGeom>
            <a:gradFill flip="none" rotWithShape="1">
              <a:gsLst>
                <a:gs pos="0">
                  <a:srgbClr val="3D8828">
                    <a:tint val="66000"/>
                    <a:satMod val="160000"/>
                  </a:srgbClr>
                </a:gs>
                <a:gs pos="50000">
                  <a:srgbClr val="3D8828">
                    <a:tint val="44500"/>
                    <a:satMod val="160000"/>
                  </a:srgbClr>
                </a:gs>
                <a:gs pos="100000">
                  <a:srgbClr val="3D8828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CCCDF8-3C2C-482A-AFFB-27C23B7B030B}"/>
                </a:ext>
              </a:extLst>
            </p:cNvPr>
            <p:cNvSpPr/>
            <p:nvPr/>
          </p:nvSpPr>
          <p:spPr>
            <a:xfrm>
              <a:off x="6560612" y="896974"/>
              <a:ext cx="694481" cy="462988"/>
            </a:xfrm>
            <a:prstGeom prst="rect">
              <a:avLst/>
            </a:prstGeom>
            <a:gradFill flip="none" rotWithShape="1">
              <a:gsLst>
                <a:gs pos="0">
                  <a:srgbClr val="3D8828">
                    <a:tint val="66000"/>
                    <a:satMod val="160000"/>
                  </a:srgbClr>
                </a:gs>
                <a:gs pos="50000">
                  <a:srgbClr val="3D8828">
                    <a:tint val="44500"/>
                    <a:satMod val="160000"/>
                  </a:srgbClr>
                </a:gs>
                <a:gs pos="100000">
                  <a:srgbClr val="3D8828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89C31E-E2F2-4F35-AC3A-E22AE638F5AA}"/>
                </a:ext>
              </a:extLst>
            </p:cNvPr>
            <p:cNvSpPr/>
            <p:nvPr/>
          </p:nvSpPr>
          <p:spPr>
            <a:xfrm>
              <a:off x="7255093" y="896974"/>
              <a:ext cx="1018572" cy="462988"/>
            </a:xfrm>
            <a:prstGeom prst="rect">
              <a:avLst/>
            </a:prstGeom>
            <a:gradFill flip="none" rotWithShape="1">
              <a:gsLst>
                <a:gs pos="0">
                  <a:srgbClr val="3D8828">
                    <a:tint val="66000"/>
                    <a:satMod val="160000"/>
                  </a:srgbClr>
                </a:gs>
                <a:gs pos="50000">
                  <a:srgbClr val="3D8828">
                    <a:tint val="44500"/>
                    <a:satMod val="160000"/>
                  </a:srgbClr>
                </a:gs>
                <a:gs pos="100000">
                  <a:srgbClr val="3D8828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AFB60A7-AB56-4EB0-9764-23B4BA5DCA5E}"/>
                </a:ext>
              </a:extLst>
            </p:cNvPr>
            <p:cNvSpPr/>
            <p:nvPr/>
          </p:nvSpPr>
          <p:spPr>
            <a:xfrm>
              <a:off x="8702485" y="896974"/>
              <a:ext cx="1458410" cy="462988"/>
            </a:xfrm>
            <a:prstGeom prst="rect">
              <a:avLst/>
            </a:prstGeom>
            <a:gradFill flip="none" rotWithShape="1">
              <a:gsLst>
                <a:gs pos="0">
                  <a:srgbClr val="3D8828">
                    <a:tint val="66000"/>
                    <a:satMod val="160000"/>
                  </a:srgbClr>
                </a:gs>
                <a:gs pos="50000">
                  <a:srgbClr val="3D8828">
                    <a:tint val="44500"/>
                    <a:satMod val="160000"/>
                  </a:srgbClr>
                </a:gs>
                <a:gs pos="100000">
                  <a:srgbClr val="3D8828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615C3CA-3057-4644-957C-9D4785E50DF5}"/>
                </a:ext>
              </a:extLst>
            </p:cNvPr>
            <p:cNvSpPr/>
            <p:nvPr/>
          </p:nvSpPr>
          <p:spPr>
            <a:xfrm>
              <a:off x="10160895" y="896974"/>
              <a:ext cx="717631" cy="462988"/>
            </a:xfrm>
            <a:prstGeom prst="rect">
              <a:avLst/>
            </a:prstGeom>
            <a:gradFill flip="none" rotWithShape="1">
              <a:gsLst>
                <a:gs pos="0">
                  <a:srgbClr val="3D8828">
                    <a:tint val="66000"/>
                    <a:satMod val="160000"/>
                  </a:srgbClr>
                </a:gs>
                <a:gs pos="50000">
                  <a:srgbClr val="3D8828">
                    <a:tint val="44500"/>
                    <a:satMod val="160000"/>
                  </a:srgbClr>
                </a:gs>
                <a:gs pos="100000">
                  <a:srgbClr val="3D8828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1BBFD24-1BE9-40EC-89FA-B1359365ABCC}"/>
                </a:ext>
              </a:extLst>
            </p:cNvPr>
            <p:cNvSpPr/>
            <p:nvPr/>
          </p:nvSpPr>
          <p:spPr>
            <a:xfrm>
              <a:off x="6574420" y="893634"/>
              <a:ext cx="694481" cy="462988"/>
            </a:xfrm>
            <a:prstGeom prst="rect">
              <a:avLst/>
            </a:prstGeom>
            <a:gradFill flip="none" rotWithShape="1">
              <a:gsLst>
                <a:gs pos="0">
                  <a:srgbClr val="3D8828">
                    <a:tint val="66000"/>
                    <a:satMod val="160000"/>
                  </a:srgbClr>
                </a:gs>
                <a:gs pos="50000">
                  <a:srgbClr val="3D8828">
                    <a:tint val="44500"/>
                    <a:satMod val="160000"/>
                  </a:srgbClr>
                </a:gs>
                <a:gs pos="100000">
                  <a:srgbClr val="3D8828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019335-A458-4306-88C1-57CBAAD965E5}"/>
              </a:ext>
            </a:extLst>
          </p:cNvPr>
          <p:cNvGrpSpPr/>
          <p:nvPr/>
        </p:nvGrpSpPr>
        <p:grpSpPr>
          <a:xfrm>
            <a:off x="534191" y="2706797"/>
            <a:ext cx="2038572" cy="1146763"/>
            <a:chOff x="2373238" y="1506930"/>
            <a:chExt cx="2038572" cy="1146763"/>
          </a:xfrm>
        </p:grpSpPr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DB860E40-9485-4DFD-8403-31EFC6B87B85}"/>
                </a:ext>
              </a:extLst>
            </p:cNvPr>
            <p:cNvSpPr/>
            <p:nvPr/>
          </p:nvSpPr>
          <p:spPr>
            <a:xfrm rot="16200000">
              <a:off x="3199303" y="1510636"/>
              <a:ext cx="663807" cy="1622307"/>
            </a:xfrm>
            <a:prstGeom prst="rightBrace">
              <a:avLst>
                <a:gd name="adj1" fmla="val 41463"/>
                <a:gd name="adj2" fmla="val 51427"/>
              </a:avLst>
            </a:prstGeom>
            <a:ln w="57150">
              <a:solidFill>
                <a:srgbClr val="4848F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4848F7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E9DD6F0-1708-460D-B68E-DC446C19EBB7}"/>
                </a:ext>
              </a:extLst>
            </p:cNvPr>
            <p:cNvSpPr txBox="1"/>
            <p:nvPr/>
          </p:nvSpPr>
          <p:spPr>
            <a:xfrm>
              <a:off x="2373238" y="1506930"/>
              <a:ext cx="2038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4848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Subset exec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F51ED4-283C-4815-89A2-B8270B552049}"/>
              </a:ext>
            </a:extLst>
          </p:cNvPr>
          <p:cNvGrpSpPr/>
          <p:nvPr/>
        </p:nvGrpSpPr>
        <p:grpSpPr>
          <a:xfrm>
            <a:off x="2807558" y="2757102"/>
            <a:ext cx="2176039" cy="1131044"/>
            <a:chOff x="4606726" y="1494993"/>
            <a:chExt cx="2176039" cy="1131044"/>
          </a:xfrm>
        </p:grpSpPr>
        <p:sp>
          <p:nvSpPr>
            <p:cNvPr id="43" name="Right Brace 42">
              <a:extLst>
                <a:ext uri="{FF2B5EF4-FFF2-40B4-BE49-F238E27FC236}">
                  <a16:creationId xmlns:a16="http://schemas.microsoft.com/office/drawing/2014/main" id="{9FDC6EC3-823F-4793-ADD6-51F5629F55BD}"/>
                </a:ext>
              </a:extLst>
            </p:cNvPr>
            <p:cNvSpPr/>
            <p:nvPr/>
          </p:nvSpPr>
          <p:spPr>
            <a:xfrm rot="16200000">
              <a:off x="5162446" y="1406510"/>
              <a:ext cx="663807" cy="1775248"/>
            </a:xfrm>
            <a:prstGeom prst="rightBrace">
              <a:avLst>
                <a:gd name="adj1" fmla="val 53669"/>
                <a:gd name="adj2" fmla="val 50000"/>
              </a:avLst>
            </a:prstGeom>
            <a:ln w="57150">
              <a:solidFill>
                <a:srgbClr val="4848F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4848F7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3D7E6E-36FB-4216-BD08-7DD001546495}"/>
                </a:ext>
              </a:extLst>
            </p:cNvPr>
            <p:cNvSpPr txBox="1"/>
            <p:nvPr/>
          </p:nvSpPr>
          <p:spPr>
            <a:xfrm>
              <a:off x="4653040" y="1494993"/>
              <a:ext cx="2129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4848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Checkpointing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A8DBA12-7360-4C95-9303-5DF8F0FB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61" y="585351"/>
            <a:ext cx="8825659" cy="704088"/>
          </a:xfrm>
        </p:spPr>
        <p:txBody>
          <a:bodyPr/>
          <a:lstStyle/>
          <a:p>
            <a:r>
              <a:rPr lang="en-US" dirty="0"/>
              <a:t>Optimization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F886BCF9-9A87-4BC4-B919-D9435E14AF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9102046"/>
                  </p:ext>
                </p:extLst>
              </p:nvPr>
            </p:nvGraphicFramePr>
            <p:xfrm>
              <a:off x="7346935" y="11060"/>
              <a:ext cx="4800632" cy="356953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326497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474135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2835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0157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0157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N" sz="20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42931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b="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IN" sz="2000" baseline="-25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40157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9422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T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4830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X</a:t>
                          </a:r>
                          <a:r>
                            <a:rPr lang="en-IN" sz="20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9422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F886BCF9-9A87-4BC4-B919-D9435E14AF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9102046"/>
                  </p:ext>
                </p:extLst>
              </p:nvPr>
            </p:nvGraphicFramePr>
            <p:xfrm>
              <a:off x="7346935" y="11060"/>
              <a:ext cx="4800632" cy="356953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326497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474135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2835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0157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6033" t="-112121" r="-1653" b="-710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0157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6033" t="-208955" r="-1653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42931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b="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6033" t="-287500" r="-1653" b="-45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40157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T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X</a:t>
                          </a:r>
                          <a:r>
                            <a:rPr lang="en-IN" sz="20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577E00BC-6683-4283-A691-37C2473643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162230"/>
                  </p:ext>
                </p:extLst>
              </p:nvPr>
            </p:nvGraphicFramePr>
            <p:xfrm>
              <a:off x="7362350" y="14585"/>
              <a:ext cx="4800632" cy="354443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326497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474135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9700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02394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02394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N" sz="20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43832">
                    <a:tc>
                      <a:txBody>
                        <a:bodyPr/>
                        <a:lstStyle/>
                        <a:p>
                          <a:r>
                            <a:rPr lang="en-IN" sz="2000" b="1" i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𝓣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solidFill>
                                          <a:srgbClr val="4848F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solidFill>
                                          <a:srgbClr val="4848F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  <m:r>
                                      <a:rPr lang="en-IN" sz="2000" baseline="-25000" smtClean="0">
                                        <a:solidFill>
                                          <a:srgbClr val="4848F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000" b="1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402394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9700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T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70239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20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9700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577E00BC-6683-4283-A691-37C2473643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162230"/>
                  </p:ext>
                </p:extLst>
              </p:nvPr>
            </p:nvGraphicFramePr>
            <p:xfrm>
              <a:off x="7362350" y="14585"/>
              <a:ext cx="4800632" cy="354443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326497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474135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9700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02394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0584" marR="100584">
                        <a:blipFill>
                          <a:blip r:embed="rId6"/>
                          <a:stretch>
                            <a:fillRect l="-226446" t="-104545" r="-1653" b="-7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02394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0584" marR="100584">
                        <a:blipFill>
                          <a:blip r:embed="rId6"/>
                          <a:stretch>
                            <a:fillRect l="-226446" t="-204545" r="-1653" b="-6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43832">
                    <a:tc>
                      <a:txBody>
                        <a:bodyPr/>
                        <a:lstStyle/>
                        <a:p>
                          <a:r>
                            <a:rPr lang="en-IN" sz="2000" b="1" i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0584" marR="100584">
                        <a:blipFill>
                          <a:blip r:embed="rId6"/>
                          <a:stretch>
                            <a:fillRect l="-226446" t="-275342" r="-1653" b="-4534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402394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9700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T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70239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20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9700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AEF78F66-83D7-4E0E-A5C1-7C4565635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329698"/>
                  </p:ext>
                </p:extLst>
              </p:nvPr>
            </p:nvGraphicFramePr>
            <p:xfrm>
              <a:off x="7368896" y="23482"/>
              <a:ext cx="4789688" cy="356953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318914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470774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99497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0353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0353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N" sz="20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38429">
                    <a:tc>
                      <a:txBody>
                        <a:bodyPr/>
                        <a:lstStyle/>
                        <a:p>
                          <a:r>
                            <a:rPr lang="en-IN" sz="20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IN" sz="2000" b="0" i="1" baseline="-25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40353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40353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1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2000" b="1" i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2000" b="1" i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71394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1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20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1" baseline="-25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40353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2000" b="1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en-IN" sz="2000" b="1" baseline="-25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AEF78F66-83D7-4E0E-A5C1-7C4565635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329698"/>
                  </p:ext>
                </p:extLst>
              </p:nvPr>
            </p:nvGraphicFramePr>
            <p:xfrm>
              <a:off x="7368896" y="23482"/>
              <a:ext cx="4789688" cy="356953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318914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470774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99497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0353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25620" t="-106061" r="-1653" b="-7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0353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25620" t="-206061" r="-1653" b="-6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38429">
                    <a:tc>
                      <a:txBody>
                        <a:bodyPr/>
                        <a:lstStyle/>
                        <a:p>
                          <a:r>
                            <a:rPr lang="en-IN" sz="20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25620" t="-276712" r="-1653" b="-456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40353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40353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1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2000" b="1" i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2000" b="1" i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71394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1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20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1" baseline="-25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40353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2000" b="1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en-IN" sz="2000" b="1" baseline="-25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2AF1D33-DD13-4477-85E6-C767D6ED6642}"/>
              </a:ext>
            </a:extLst>
          </p:cNvPr>
          <p:cNvGrpSpPr/>
          <p:nvPr/>
        </p:nvGrpSpPr>
        <p:grpSpPr>
          <a:xfrm>
            <a:off x="538069" y="2709250"/>
            <a:ext cx="2038572" cy="1146763"/>
            <a:chOff x="2384255" y="1506930"/>
            <a:chExt cx="2038572" cy="1146763"/>
          </a:xfrm>
        </p:grpSpPr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81512CDF-BA06-48D4-A6A5-D228F0ED0069}"/>
                </a:ext>
              </a:extLst>
            </p:cNvPr>
            <p:cNvSpPr/>
            <p:nvPr/>
          </p:nvSpPr>
          <p:spPr>
            <a:xfrm rot="16200000">
              <a:off x="3210320" y="1510636"/>
              <a:ext cx="663807" cy="1622307"/>
            </a:xfrm>
            <a:prstGeom prst="rightBrace">
              <a:avLst>
                <a:gd name="adj1" fmla="val 41463"/>
                <a:gd name="adj2" fmla="val 51427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4848F7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B0A3ED-EEFD-4B35-B585-A1A44BFD3B69}"/>
                </a:ext>
              </a:extLst>
            </p:cNvPr>
            <p:cNvSpPr txBox="1"/>
            <p:nvPr/>
          </p:nvSpPr>
          <p:spPr>
            <a:xfrm>
              <a:off x="2384255" y="1506930"/>
              <a:ext cx="2038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Subset exec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B5F917-60E5-4510-A775-33ADA72925D6}"/>
              </a:ext>
            </a:extLst>
          </p:cNvPr>
          <p:cNvGrpSpPr/>
          <p:nvPr/>
        </p:nvGrpSpPr>
        <p:grpSpPr>
          <a:xfrm>
            <a:off x="467616" y="4677778"/>
            <a:ext cx="4284151" cy="2105019"/>
            <a:chOff x="2078096" y="3114069"/>
            <a:chExt cx="4526853" cy="316141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9B3D5CD-A0AB-44D7-802C-69065D6503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1426" y="4303340"/>
              <a:ext cx="13808" cy="15025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C6EB817-39BA-44E3-9E61-A03879AF8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9707" y="4334554"/>
              <a:ext cx="13808" cy="15025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49CC228-ABDE-468A-A65C-5CC9AB9CF0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2518" y="4248214"/>
              <a:ext cx="12110" cy="12611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0B110D1-1FF6-4389-B8B1-DCA816DB5D55}"/>
                </a:ext>
              </a:extLst>
            </p:cNvPr>
            <p:cNvCxnSpPr/>
            <p:nvPr/>
          </p:nvCxnSpPr>
          <p:spPr>
            <a:xfrm>
              <a:off x="2882443" y="3114069"/>
              <a:ext cx="0" cy="1724009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0764AA2-5351-4DD5-AAF6-B602062FAA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9580" y="3175150"/>
              <a:ext cx="1" cy="197340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D7B451E-22FF-4207-BA19-E2208BB96364}"/>
                </a:ext>
              </a:extLst>
            </p:cNvPr>
            <p:cNvSpPr txBox="1"/>
            <p:nvPr/>
          </p:nvSpPr>
          <p:spPr>
            <a:xfrm>
              <a:off x="4329835" y="5355238"/>
              <a:ext cx="1693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IN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=0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551816-F527-4795-94A0-BB601676E809}"/>
                </a:ext>
              </a:extLst>
            </p:cNvPr>
            <p:cNvSpPr txBox="1"/>
            <p:nvPr/>
          </p:nvSpPr>
          <p:spPr>
            <a:xfrm>
              <a:off x="5725561" y="5530467"/>
              <a:ext cx="879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IN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=1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AD59FBC-AAF9-4F57-9A04-25E8934C9DA4}"/>
                </a:ext>
              </a:extLst>
            </p:cNvPr>
            <p:cNvSpPr txBox="1"/>
            <p:nvPr/>
          </p:nvSpPr>
          <p:spPr>
            <a:xfrm>
              <a:off x="2078096" y="5582130"/>
              <a:ext cx="964488" cy="693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IN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=1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C178ECE-E31D-4BE3-83A8-E9E0D8C78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7170" y="4288277"/>
              <a:ext cx="13808" cy="15025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91C8E80-552C-46EC-9C7A-EE8D7CD78AF6}"/>
                </a:ext>
              </a:extLst>
            </p:cNvPr>
            <p:cNvCxnSpPr/>
            <p:nvPr/>
          </p:nvCxnSpPr>
          <p:spPr>
            <a:xfrm>
              <a:off x="3947972" y="3120039"/>
              <a:ext cx="0" cy="172400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86A239-1566-4F39-ACA3-9E2449931476}"/>
                </a:ext>
              </a:extLst>
            </p:cNvPr>
            <p:cNvSpPr txBox="1"/>
            <p:nvPr/>
          </p:nvSpPr>
          <p:spPr>
            <a:xfrm>
              <a:off x="3418853" y="5761299"/>
              <a:ext cx="1693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IN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=1</a:t>
              </a:r>
            </a:p>
          </p:txBody>
        </p:sp>
      </p:grpSp>
      <p:sp>
        <p:nvSpPr>
          <p:cNvPr id="54" name="Slide Number Placeholder 2">
            <a:extLst>
              <a:ext uri="{FF2B5EF4-FFF2-40B4-BE49-F238E27FC236}">
                <a16:creationId xmlns:a16="http://schemas.microsoft.com/office/drawing/2014/main" id="{0369E666-1B60-4DC9-A20E-4E675ABB1A2D}"/>
              </a:ext>
            </a:extLst>
          </p:cNvPr>
          <p:cNvSpPr txBox="1">
            <a:spLocks/>
          </p:cNvSpPr>
          <p:nvPr/>
        </p:nvSpPr>
        <p:spPr bwMode="gray">
          <a:xfrm>
            <a:off x="11469347" y="60668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00498-2F1B-4BEE-8C45-7C8F7F1B263E}" type="slidenum">
              <a:rPr lang="en-IN" smtClean="0">
                <a:solidFill>
                  <a:schemeClr val="tx1"/>
                </a:solidFill>
              </a:rPr>
              <a:pPr/>
              <a:t>22</a:t>
            </a:fld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1E97E0-A7C2-4AD2-8812-96ED1B71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23</a:t>
            </a:fld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907B3D-3CF0-4817-8F75-5CEA66CE8F16}"/>
                  </a:ext>
                </a:extLst>
              </p:cNvPr>
              <p:cNvSpPr txBox="1"/>
              <p:nvPr/>
            </p:nvSpPr>
            <p:spPr>
              <a:xfrm>
                <a:off x="197233" y="2183417"/>
                <a:ext cx="20612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𝑴𝒊𝒏𝒊𝒎𝒊𝒛𝒆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907B3D-3CF0-4817-8F75-5CEA66CE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33" y="2183417"/>
                <a:ext cx="2061226" cy="369332"/>
              </a:xfrm>
              <a:prstGeom prst="rect">
                <a:avLst/>
              </a:prstGeom>
              <a:blipFill>
                <a:blip r:embed="rId2"/>
                <a:stretch>
                  <a:fillRect l="-2071" r="-2367" b="-98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AD20E0-CE2C-4B09-8EAF-F1FFB5356BBE}"/>
                  </a:ext>
                </a:extLst>
              </p:cNvPr>
              <p:cNvSpPr txBox="1"/>
              <p:nvPr/>
            </p:nvSpPr>
            <p:spPr>
              <a:xfrm>
                <a:off x="691928" y="3811056"/>
                <a:ext cx="1875776" cy="725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AD20E0-CE2C-4B09-8EAF-F1FFB5356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28" y="3811056"/>
                <a:ext cx="1875776" cy="725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8D6D9-E43A-4E3E-B953-6319C4EDE12D}"/>
                  </a:ext>
                </a:extLst>
              </p:cNvPr>
              <p:cNvSpPr txBox="1"/>
              <p:nvPr/>
            </p:nvSpPr>
            <p:spPr>
              <a:xfrm>
                <a:off x="2684144" y="3819953"/>
                <a:ext cx="1875776" cy="725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8D6D9-E43A-4E3E-B953-6319C4EDE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144" y="3819953"/>
                <a:ext cx="1875776" cy="725648"/>
              </a:xfrm>
              <a:prstGeom prst="rect">
                <a:avLst/>
              </a:prstGeom>
              <a:blipFill>
                <a:blip r:embed="rId4"/>
                <a:stretch>
                  <a:fillRect r="-32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5BF6A2A-294E-4257-A68A-5181C723B1C2}"/>
              </a:ext>
            </a:extLst>
          </p:cNvPr>
          <p:cNvGrpSpPr/>
          <p:nvPr/>
        </p:nvGrpSpPr>
        <p:grpSpPr>
          <a:xfrm>
            <a:off x="525187" y="4689268"/>
            <a:ext cx="4317914" cy="1795292"/>
            <a:chOff x="525187" y="4689268"/>
            <a:chExt cx="4317914" cy="179529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210631-B2C7-430F-B50D-36E5FE7796B7}"/>
                </a:ext>
              </a:extLst>
            </p:cNvPr>
            <p:cNvGrpSpPr/>
            <p:nvPr/>
          </p:nvGrpSpPr>
          <p:grpSpPr>
            <a:xfrm>
              <a:off x="525187" y="5145077"/>
              <a:ext cx="4317914" cy="468299"/>
              <a:chOff x="6560612" y="893634"/>
              <a:chExt cx="4317914" cy="4682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2AD3623-FEEE-4FFC-BE9A-EC9316E5753D}"/>
                  </a:ext>
                </a:extLst>
              </p:cNvPr>
              <p:cNvSpPr/>
              <p:nvPr/>
            </p:nvSpPr>
            <p:spPr>
              <a:xfrm>
                <a:off x="8268230" y="898945"/>
                <a:ext cx="439838" cy="462988"/>
              </a:xfrm>
              <a:prstGeom prst="rect">
                <a:avLst/>
              </a:prstGeom>
              <a:gradFill flip="none" rotWithShape="1">
                <a:gsLst>
                  <a:gs pos="0">
                    <a:srgbClr val="3D8828">
                      <a:tint val="66000"/>
                      <a:satMod val="160000"/>
                    </a:srgbClr>
                  </a:gs>
                  <a:gs pos="50000">
                    <a:srgbClr val="3D8828">
                      <a:tint val="44500"/>
                      <a:satMod val="160000"/>
                    </a:srgbClr>
                  </a:gs>
                  <a:gs pos="100000">
                    <a:srgbClr val="3D8828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CCCDF8-3C2C-482A-AFFB-27C23B7B030B}"/>
                  </a:ext>
                </a:extLst>
              </p:cNvPr>
              <p:cNvSpPr/>
              <p:nvPr/>
            </p:nvSpPr>
            <p:spPr>
              <a:xfrm>
                <a:off x="6560612" y="896974"/>
                <a:ext cx="694481" cy="462988"/>
              </a:xfrm>
              <a:prstGeom prst="rect">
                <a:avLst/>
              </a:prstGeom>
              <a:gradFill flip="none" rotWithShape="1">
                <a:gsLst>
                  <a:gs pos="0">
                    <a:srgbClr val="3D8828">
                      <a:tint val="66000"/>
                      <a:satMod val="160000"/>
                    </a:srgbClr>
                  </a:gs>
                  <a:gs pos="50000">
                    <a:srgbClr val="3D8828">
                      <a:tint val="44500"/>
                      <a:satMod val="160000"/>
                    </a:srgbClr>
                  </a:gs>
                  <a:gs pos="100000">
                    <a:srgbClr val="3D8828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389C31E-E2F2-4F35-AC3A-E22AE638F5AA}"/>
                  </a:ext>
                </a:extLst>
              </p:cNvPr>
              <p:cNvSpPr/>
              <p:nvPr/>
            </p:nvSpPr>
            <p:spPr>
              <a:xfrm>
                <a:off x="7255093" y="896974"/>
                <a:ext cx="1018572" cy="462988"/>
              </a:xfrm>
              <a:prstGeom prst="rect">
                <a:avLst/>
              </a:prstGeom>
              <a:gradFill flip="none" rotWithShape="1">
                <a:gsLst>
                  <a:gs pos="0">
                    <a:srgbClr val="3D8828">
                      <a:tint val="66000"/>
                      <a:satMod val="160000"/>
                    </a:srgbClr>
                  </a:gs>
                  <a:gs pos="50000">
                    <a:srgbClr val="3D8828">
                      <a:tint val="44500"/>
                      <a:satMod val="160000"/>
                    </a:srgbClr>
                  </a:gs>
                  <a:gs pos="100000">
                    <a:srgbClr val="3D8828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FB60A7-AB56-4EB0-9764-23B4BA5DCA5E}"/>
                  </a:ext>
                </a:extLst>
              </p:cNvPr>
              <p:cNvSpPr/>
              <p:nvPr/>
            </p:nvSpPr>
            <p:spPr>
              <a:xfrm>
                <a:off x="8702485" y="896974"/>
                <a:ext cx="1458410" cy="462988"/>
              </a:xfrm>
              <a:prstGeom prst="rect">
                <a:avLst/>
              </a:prstGeom>
              <a:gradFill flip="none" rotWithShape="1">
                <a:gsLst>
                  <a:gs pos="0">
                    <a:srgbClr val="3D8828">
                      <a:tint val="66000"/>
                      <a:satMod val="160000"/>
                    </a:srgbClr>
                  </a:gs>
                  <a:gs pos="50000">
                    <a:srgbClr val="3D8828">
                      <a:tint val="44500"/>
                      <a:satMod val="160000"/>
                    </a:srgbClr>
                  </a:gs>
                  <a:gs pos="100000">
                    <a:srgbClr val="3D8828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15C3CA-3057-4644-957C-9D4785E50DF5}"/>
                  </a:ext>
                </a:extLst>
              </p:cNvPr>
              <p:cNvSpPr/>
              <p:nvPr/>
            </p:nvSpPr>
            <p:spPr>
              <a:xfrm>
                <a:off x="10160895" y="896974"/>
                <a:ext cx="717631" cy="462988"/>
              </a:xfrm>
              <a:prstGeom prst="rect">
                <a:avLst/>
              </a:prstGeom>
              <a:gradFill flip="none" rotWithShape="1">
                <a:gsLst>
                  <a:gs pos="0">
                    <a:srgbClr val="3D8828">
                      <a:tint val="66000"/>
                      <a:satMod val="160000"/>
                    </a:srgbClr>
                  </a:gs>
                  <a:gs pos="50000">
                    <a:srgbClr val="3D8828">
                      <a:tint val="44500"/>
                      <a:satMod val="160000"/>
                    </a:srgbClr>
                  </a:gs>
                  <a:gs pos="100000">
                    <a:srgbClr val="3D8828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1BBFD24-1BE9-40EC-89FA-B1359365ABCC}"/>
                  </a:ext>
                </a:extLst>
              </p:cNvPr>
              <p:cNvSpPr/>
              <p:nvPr/>
            </p:nvSpPr>
            <p:spPr>
              <a:xfrm>
                <a:off x="6574420" y="893634"/>
                <a:ext cx="694481" cy="462988"/>
              </a:xfrm>
              <a:prstGeom prst="rect">
                <a:avLst/>
              </a:prstGeom>
              <a:gradFill flip="none" rotWithShape="1">
                <a:gsLst>
                  <a:gs pos="0">
                    <a:srgbClr val="3D8828">
                      <a:tint val="66000"/>
                      <a:satMod val="160000"/>
                    </a:srgbClr>
                  </a:gs>
                  <a:gs pos="50000">
                    <a:srgbClr val="3D8828">
                      <a:tint val="44500"/>
                      <a:satMod val="160000"/>
                    </a:srgbClr>
                  </a:gs>
                  <a:gs pos="100000">
                    <a:srgbClr val="3D8828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899E58B-A744-4DD5-9668-32C3FFA801F1}"/>
                </a:ext>
              </a:extLst>
            </p:cNvPr>
            <p:cNvGrpSpPr/>
            <p:nvPr/>
          </p:nvGrpSpPr>
          <p:grpSpPr>
            <a:xfrm>
              <a:off x="1219668" y="4689268"/>
              <a:ext cx="2905804" cy="1795292"/>
              <a:chOff x="2882443" y="3390248"/>
              <a:chExt cx="2905804" cy="179529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0D12158-C9F1-47EF-8EF8-9788C5EEC37B}"/>
                  </a:ext>
                </a:extLst>
              </p:cNvPr>
              <p:cNvCxnSpPr/>
              <p:nvPr/>
            </p:nvCxnSpPr>
            <p:spPr>
              <a:xfrm>
                <a:off x="2882443" y="3461532"/>
                <a:ext cx="0" cy="1724008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4021817-AD37-4CCF-84E2-46A1B04A7B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88245" y="3390248"/>
                <a:ext cx="2" cy="1751626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D3258D8-1B8D-4948-A17F-6830BE0E388F}"/>
                  </a:ext>
                </a:extLst>
              </p:cNvPr>
              <p:cNvCxnSpPr/>
              <p:nvPr/>
            </p:nvCxnSpPr>
            <p:spPr>
              <a:xfrm>
                <a:off x="3889767" y="3417866"/>
                <a:ext cx="0" cy="1724008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019335-A458-4306-88C1-57CBAAD965E5}"/>
              </a:ext>
            </a:extLst>
          </p:cNvPr>
          <p:cNvGrpSpPr/>
          <p:nvPr/>
        </p:nvGrpSpPr>
        <p:grpSpPr>
          <a:xfrm>
            <a:off x="534191" y="2706797"/>
            <a:ext cx="2038572" cy="1146763"/>
            <a:chOff x="2373238" y="1506930"/>
            <a:chExt cx="2038572" cy="1146763"/>
          </a:xfrm>
        </p:grpSpPr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DB860E40-9485-4DFD-8403-31EFC6B87B85}"/>
                </a:ext>
              </a:extLst>
            </p:cNvPr>
            <p:cNvSpPr/>
            <p:nvPr/>
          </p:nvSpPr>
          <p:spPr>
            <a:xfrm rot="16200000">
              <a:off x="3199303" y="1510636"/>
              <a:ext cx="663807" cy="1622307"/>
            </a:xfrm>
            <a:prstGeom prst="rightBrace">
              <a:avLst>
                <a:gd name="adj1" fmla="val 41463"/>
                <a:gd name="adj2" fmla="val 51427"/>
              </a:avLst>
            </a:prstGeom>
            <a:ln w="57150">
              <a:solidFill>
                <a:srgbClr val="4848F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4848F7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E9DD6F0-1708-460D-B68E-DC446C19EBB7}"/>
                </a:ext>
              </a:extLst>
            </p:cNvPr>
            <p:cNvSpPr txBox="1"/>
            <p:nvPr/>
          </p:nvSpPr>
          <p:spPr>
            <a:xfrm>
              <a:off x="2373238" y="1506930"/>
              <a:ext cx="2038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4848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Subset exec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F51ED4-283C-4815-89A2-B8270B552049}"/>
              </a:ext>
            </a:extLst>
          </p:cNvPr>
          <p:cNvGrpSpPr/>
          <p:nvPr/>
        </p:nvGrpSpPr>
        <p:grpSpPr>
          <a:xfrm>
            <a:off x="2807558" y="2757102"/>
            <a:ext cx="2176039" cy="1131044"/>
            <a:chOff x="4606726" y="1494993"/>
            <a:chExt cx="2176039" cy="1131044"/>
          </a:xfrm>
        </p:grpSpPr>
        <p:sp>
          <p:nvSpPr>
            <p:cNvPr id="43" name="Right Brace 42">
              <a:extLst>
                <a:ext uri="{FF2B5EF4-FFF2-40B4-BE49-F238E27FC236}">
                  <a16:creationId xmlns:a16="http://schemas.microsoft.com/office/drawing/2014/main" id="{9FDC6EC3-823F-4793-ADD6-51F5629F55BD}"/>
                </a:ext>
              </a:extLst>
            </p:cNvPr>
            <p:cNvSpPr/>
            <p:nvPr/>
          </p:nvSpPr>
          <p:spPr>
            <a:xfrm rot="16200000">
              <a:off x="5162446" y="1406510"/>
              <a:ext cx="663807" cy="1775248"/>
            </a:xfrm>
            <a:prstGeom prst="rightBrace">
              <a:avLst>
                <a:gd name="adj1" fmla="val 53669"/>
                <a:gd name="adj2" fmla="val 50000"/>
              </a:avLst>
            </a:prstGeom>
            <a:ln w="57150">
              <a:solidFill>
                <a:srgbClr val="4848F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4848F7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3D7E6E-36FB-4216-BD08-7DD001546495}"/>
                </a:ext>
              </a:extLst>
            </p:cNvPr>
            <p:cNvSpPr txBox="1"/>
            <p:nvPr/>
          </p:nvSpPr>
          <p:spPr>
            <a:xfrm>
              <a:off x="4653040" y="1494993"/>
              <a:ext cx="2129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4848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Checkpointing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A8DBA12-7360-4C95-9303-5DF8F0FB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61" y="585351"/>
            <a:ext cx="8825659" cy="704088"/>
          </a:xfrm>
        </p:spPr>
        <p:txBody>
          <a:bodyPr/>
          <a:lstStyle/>
          <a:p>
            <a:r>
              <a:rPr lang="en-US" dirty="0"/>
              <a:t>Optimization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F886BCF9-9A87-4BC4-B919-D9435E14AF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678472"/>
                  </p:ext>
                </p:extLst>
              </p:nvPr>
            </p:nvGraphicFramePr>
            <p:xfrm>
              <a:off x="7445363" y="3847"/>
              <a:ext cx="4739775" cy="350295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284328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455447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71856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71856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2447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N" sz="20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371856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b="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IN" sz="2000" baseline="-25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71856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7185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T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579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X</a:t>
                          </a:r>
                          <a:r>
                            <a:rPr lang="en-IN" sz="20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7185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F886BCF9-9A87-4BC4-B919-D9435E14AF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678472"/>
                  </p:ext>
                </p:extLst>
              </p:nvPr>
            </p:nvGraphicFramePr>
            <p:xfrm>
              <a:off x="7445363" y="3847"/>
              <a:ext cx="4739775" cy="350295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284328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455447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5941" t="-106154" r="-2092" b="-71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24473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5941" t="-191429" r="-2092" b="-56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b="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5941" t="-313846" r="-2092" b="-50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T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X</a:t>
                          </a:r>
                          <a:r>
                            <a:rPr lang="en-IN" sz="20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577E00BC-6683-4283-A691-37C2473643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073973"/>
                  </p:ext>
                </p:extLst>
              </p:nvPr>
            </p:nvGraphicFramePr>
            <p:xfrm>
              <a:off x="7452721" y="16006"/>
              <a:ext cx="4724337" cy="34747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273630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450707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9194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9194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39194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N" sz="20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391948">
                    <a:tc>
                      <a:txBody>
                        <a:bodyPr/>
                        <a:lstStyle/>
                        <a:p>
                          <a:r>
                            <a:rPr lang="en-IN" sz="2000" b="1" i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𝓣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solidFill>
                                          <a:srgbClr val="4848F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solidFill>
                                          <a:srgbClr val="4848F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  <m:r>
                                      <a:rPr lang="en-IN" sz="2000" baseline="-25000" smtClean="0">
                                        <a:solidFill>
                                          <a:srgbClr val="4848F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000" b="1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9194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9194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T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93447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20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9194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577E00BC-6683-4283-A691-37C2473643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073973"/>
                  </p:ext>
                </p:extLst>
              </p:nvPr>
            </p:nvGraphicFramePr>
            <p:xfrm>
              <a:off x="7452721" y="16006"/>
              <a:ext cx="4724337" cy="34747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273630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450707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0584" marR="100584">
                        <a:blipFill>
                          <a:blip r:embed="rId6"/>
                          <a:stretch>
                            <a:fillRect l="-226471" t="-106154" r="-1681" b="-7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0584" marR="100584">
                        <a:blipFill>
                          <a:blip r:embed="rId6"/>
                          <a:stretch>
                            <a:fillRect l="-226471" t="-206154" r="-1681" b="-6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b="1" i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0584" marR="100584">
                        <a:blipFill>
                          <a:blip r:embed="rId6"/>
                          <a:stretch>
                            <a:fillRect l="-226471" t="-306154" r="-1681" b="-5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T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20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AEF78F66-83D7-4E0E-A5C1-7C4565635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9844095"/>
                  </p:ext>
                </p:extLst>
              </p:nvPr>
            </p:nvGraphicFramePr>
            <p:xfrm>
              <a:off x="7440322" y="19921"/>
              <a:ext cx="4778289" cy="346991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311015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467274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79692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79692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51399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18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N" sz="18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48295">
                    <a:tc>
                      <a:txBody>
                        <a:bodyPr/>
                        <a:lstStyle/>
                        <a:p>
                          <a:r>
                            <a:rPr lang="en-IN" sz="18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IN" sz="1800" b="0" i="1" baseline="-25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79692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18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18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18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7969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1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1" i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1800" b="1" i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 marL="100584" marR="100584" marT="41564" marB="41564"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7176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1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18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1800" b="1" baseline="-25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7969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1800" b="1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18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en-IN" sz="1800" b="1" baseline="-25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AEF78F66-83D7-4E0E-A5C1-7C4565635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9844095"/>
                  </p:ext>
                </p:extLst>
              </p:nvPr>
            </p:nvGraphicFramePr>
            <p:xfrm>
              <a:off x="7440322" y="19921"/>
              <a:ext cx="4778289" cy="346991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311015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467274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79692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79692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0584" marR="100584" marT="41564" marB="41564">
                        <a:blipFill>
                          <a:blip r:embed="rId7"/>
                          <a:stretch>
                            <a:fillRect l="-226141" t="-107937" r="-1660" b="-726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51399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18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0584" marR="100584" marT="41564" marB="41564">
                        <a:blipFill>
                          <a:blip r:embed="rId7"/>
                          <a:stretch>
                            <a:fillRect l="-226141" t="-177027" r="-1660" b="-5189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48295">
                    <a:tc>
                      <a:txBody>
                        <a:bodyPr/>
                        <a:lstStyle/>
                        <a:p>
                          <a:r>
                            <a:rPr lang="en-IN" sz="18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0584" marR="100584" marT="41564" marB="41564">
                        <a:blipFill>
                          <a:blip r:embed="rId7"/>
                          <a:stretch>
                            <a:fillRect l="-226141" t="-277027" r="-1660" b="-4189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79692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18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18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18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7969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1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1" i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1800" b="1" i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 marL="100584" marR="100584" marT="41564" marB="41564"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7176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1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18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1800" b="1" baseline="-25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7969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1800" b="1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18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endParaRPr lang="en-IN" sz="1800" b="1" baseline="-25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0584" marR="100584" marT="41564" marB="41564"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2AF1D33-DD13-4477-85E6-C767D6ED6642}"/>
              </a:ext>
            </a:extLst>
          </p:cNvPr>
          <p:cNvGrpSpPr/>
          <p:nvPr/>
        </p:nvGrpSpPr>
        <p:grpSpPr>
          <a:xfrm>
            <a:off x="538069" y="2709250"/>
            <a:ext cx="2038572" cy="1146763"/>
            <a:chOff x="2384255" y="1506930"/>
            <a:chExt cx="2038572" cy="1146763"/>
          </a:xfrm>
        </p:grpSpPr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81512CDF-BA06-48D4-A6A5-D228F0ED0069}"/>
                </a:ext>
              </a:extLst>
            </p:cNvPr>
            <p:cNvSpPr/>
            <p:nvPr/>
          </p:nvSpPr>
          <p:spPr>
            <a:xfrm rot="16200000">
              <a:off x="3210320" y="1510636"/>
              <a:ext cx="663807" cy="1622307"/>
            </a:xfrm>
            <a:prstGeom prst="rightBrace">
              <a:avLst>
                <a:gd name="adj1" fmla="val 41463"/>
                <a:gd name="adj2" fmla="val 51427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4848F7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B0A3ED-EEFD-4B35-B585-A1A44BFD3B69}"/>
                </a:ext>
              </a:extLst>
            </p:cNvPr>
            <p:cNvSpPr txBox="1"/>
            <p:nvPr/>
          </p:nvSpPr>
          <p:spPr>
            <a:xfrm>
              <a:off x="2384255" y="1506930"/>
              <a:ext cx="2038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Subset exec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907B11C-6318-4A04-9870-893BA9A55833}"/>
                  </a:ext>
                </a:extLst>
              </p:cNvPr>
              <p:cNvSpPr txBox="1"/>
              <p:nvPr/>
            </p:nvSpPr>
            <p:spPr>
              <a:xfrm>
                <a:off x="4696164" y="3813641"/>
                <a:ext cx="1875776" cy="725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907B11C-6318-4A04-9870-893BA9A55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64" y="3813641"/>
                <a:ext cx="1875776" cy="725648"/>
              </a:xfrm>
              <a:prstGeom prst="rect">
                <a:avLst/>
              </a:prstGeom>
              <a:blipFill>
                <a:blip r:embed="rId8"/>
                <a:stretch>
                  <a:fillRect r="-74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B0DC9F82-101A-4DDE-8DA6-088376B11EA5}"/>
              </a:ext>
            </a:extLst>
          </p:cNvPr>
          <p:cNvGrpSpPr/>
          <p:nvPr/>
        </p:nvGrpSpPr>
        <p:grpSpPr>
          <a:xfrm>
            <a:off x="528547" y="4682273"/>
            <a:ext cx="5926537" cy="1973401"/>
            <a:chOff x="2187962" y="3379231"/>
            <a:chExt cx="5926537" cy="197340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89E5A9A-5C93-4F73-8A73-E4BD46586F43}"/>
                </a:ext>
              </a:extLst>
            </p:cNvPr>
            <p:cNvSpPr/>
            <p:nvPr/>
          </p:nvSpPr>
          <p:spPr>
            <a:xfrm>
              <a:off x="4550168" y="3849397"/>
              <a:ext cx="1458410" cy="462988"/>
            </a:xfrm>
            <a:prstGeom prst="rect">
              <a:avLst/>
            </a:prstGeom>
            <a:gradFill flip="none" rotWithShape="1">
              <a:gsLst>
                <a:gs pos="0">
                  <a:srgbClr val="3D8828">
                    <a:tint val="66000"/>
                    <a:satMod val="160000"/>
                  </a:srgbClr>
                </a:gs>
                <a:gs pos="50000">
                  <a:srgbClr val="3D8828">
                    <a:tint val="44500"/>
                    <a:satMod val="160000"/>
                  </a:srgbClr>
                </a:gs>
                <a:gs pos="100000">
                  <a:srgbClr val="3D8828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E5716B2-AF34-442D-AF98-9ECF4F9290DC}"/>
                </a:ext>
              </a:extLst>
            </p:cNvPr>
            <p:cNvGrpSpPr/>
            <p:nvPr/>
          </p:nvGrpSpPr>
          <p:grpSpPr>
            <a:xfrm>
              <a:off x="2187962" y="3379231"/>
              <a:ext cx="5926537" cy="1973401"/>
              <a:chOff x="2187962" y="3379231"/>
              <a:chExt cx="5926537" cy="1973401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51AFA2A-4430-43E5-A105-9C871889CF3A}"/>
                  </a:ext>
                </a:extLst>
              </p:cNvPr>
              <p:cNvSpPr/>
              <p:nvPr/>
            </p:nvSpPr>
            <p:spPr>
              <a:xfrm>
                <a:off x="4115913" y="3840351"/>
                <a:ext cx="439838" cy="462988"/>
              </a:xfrm>
              <a:prstGeom prst="rect">
                <a:avLst/>
              </a:prstGeom>
              <a:gradFill flip="none" rotWithShape="1">
                <a:gsLst>
                  <a:gs pos="0">
                    <a:srgbClr val="3D8828">
                      <a:tint val="66000"/>
                      <a:satMod val="160000"/>
                    </a:srgbClr>
                  </a:gs>
                  <a:gs pos="50000">
                    <a:srgbClr val="3D8828">
                      <a:tint val="44500"/>
                      <a:satMod val="160000"/>
                    </a:srgbClr>
                  </a:gs>
                  <a:gs pos="100000">
                    <a:srgbClr val="3D8828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879AF75-F43D-4CC5-9D9F-B8E47CE39638}"/>
                  </a:ext>
                </a:extLst>
              </p:cNvPr>
              <p:cNvSpPr/>
              <p:nvPr/>
            </p:nvSpPr>
            <p:spPr>
              <a:xfrm>
                <a:off x="2187962" y="3849397"/>
                <a:ext cx="694481" cy="462988"/>
              </a:xfrm>
              <a:prstGeom prst="rect">
                <a:avLst/>
              </a:prstGeom>
              <a:gradFill flip="none" rotWithShape="1">
                <a:gsLst>
                  <a:gs pos="0">
                    <a:srgbClr val="3D8828">
                      <a:tint val="66000"/>
                      <a:satMod val="160000"/>
                    </a:srgbClr>
                  </a:gs>
                  <a:gs pos="50000">
                    <a:srgbClr val="3D8828">
                      <a:tint val="44500"/>
                      <a:satMod val="160000"/>
                    </a:srgbClr>
                  </a:gs>
                  <a:gs pos="100000">
                    <a:srgbClr val="3D8828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3211393-64FB-4D9E-9C65-6B589886612A}"/>
                  </a:ext>
                </a:extLst>
              </p:cNvPr>
              <p:cNvSpPr/>
              <p:nvPr/>
            </p:nvSpPr>
            <p:spPr>
              <a:xfrm>
                <a:off x="3102776" y="3849397"/>
                <a:ext cx="1018572" cy="462988"/>
              </a:xfrm>
              <a:prstGeom prst="rect">
                <a:avLst/>
              </a:prstGeom>
              <a:gradFill flip="none" rotWithShape="1">
                <a:gsLst>
                  <a:gs pos="0">
                    <a:srgbClr val="3D8828">
                      <a:tint val="66000"/>
                      <a:satMod val="160000"/>
                    </a:srgbClr>
                  </a:gs>
                  <a:gs pos="50000">
                    <a:srgbClr val="3D8828">
                      <a:tint val="44500"/>
                      <a:satMod val="160000"/>
                    </a:srgbClr>
                  </a:gs>
                  <a:gs pos="100000">
                    <a:srgbClr val="3D8828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D4C9128-4DE1-4216-A67C-12018324CB5D}"/>
                  </a:ext>
                </a:extLst>
              </p:cNvPr>
              <p:cNvSpPr/>
              <p:nvPr/>
            </p:nvSpPr>
            <p:spPr>
              <a:xfrm>
                <a:off x="6008578" y="3849397"/>
                <a:ext cx="1408481" cy="462988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EE96D7B-A966-4856-A5EF-728999A9C4F5}"/>
                  </a:ext>
                </a:extLst>
              </p:cNvPr>
              <p:cNvSpPr/>
              <p:nvPr/>
            </p:nvSpPr>
            <p:spPr>
              <a:xfrm>
                <a:off x="2201770" y="3846057"/>
                <a:ext cx="694481" cy="462988"/>
              </a:xfrm>
              <a:prstGeom prst="rect">
                <a:avLst/>
              </a:prstGeom>
              <a:gradFill flip="none" rotWithShape="1">
                <a:gsLst>
                  <a:gs pos="0">
                    <a:srgbClr val="3D8828">
                      <a:tint val="66000"/>
                      <a:satMod val="160000"/>
                    </a:srgbClr>
                  </a:gs>
                  <a:gs pos="50000">
                    <a:srgbClr val="3D8828">
                      <a:tint val="44500"/>
                      <a:satMod val="160000"/>
                    </a:srgbClr>
                  </a:gs>
                  <a:gs pos="100000">
                    <a:srgbClr val="3D8828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FA089F6-4195-4521-BCBA-430D122CF452}"/>
                  </a:ext>
                </a:extLst>
              </p:cNvPr>
              <p:cNvSpPr/>
              <p:nvPr/>
            </p:nvSpPr>
            <p:spPr>
              <a:xfrm>
                <a:off x="7396868" y="3840351"/>
                <a:ext cx="717631" cy="462988"/>
              </a:xfrm>
              <a:prstGeom prst="rect">
                <a:avLst/>
              </a:prstGeom>
              <a:gradFill flip="none" rotWithShape="1">
                <a:gsLst>
                  <a:gs pos="0">
                    <a:srgbClr val="3D8828">
                      <a:tint val="66000"/>
                      <a:satMod val="160000"/>
                    </a:srgbClr>
                  </a:gs>
                  <a:gs pos="50000">
                    <a:srgbClr val="3D8828">
                      <a:tint val="44500"/>
                      <a:satMod val="160000"/>
                    </a:srgbClr>
                  </a:gs>
                  <a:gs pos="100000">
                    <a:srgbClr val="3D8828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DEC6F92-BDA0-4118-9EEF-92766DFDEAD3}"/>
                  </a:ext>
                </a:extLst>
              </p:cNvPr>
              <p:cNvSpPr/>
              <p:nvPr/>
            </p:nvSpPr>
            <p:spPr>
              <a:xfrm>
                <a:off x="2896251" y="3845992"/>
                <a:ext cx="220332" cy="462988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7CA22C4-0413-4479-A3BE-499077B60D8B}"/>
                  </a:ext>
                </a:extLst>
              </p:cNvPr>
              <p:cNvGrpSpPr/>
              <p:nvPr/>
            </p:nvGrpSpPr>
            <p:grpSpPr>
              <a:xfrm>
                <a:off x="2904470" y="3379231"/>
                <a:ext cx="3104109" cy="1973401"/>
                <a:chOff x="2684137" y="3379231"/>
                <a:chExt cx="3104109" cy="1973401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4B0F5A5B-93DA-48F7-913F-DDCFCBCB3107}"/>
                    </a:ext>
                  </a:extLst>
                </p:cNvPr>
                <p:cNvCxnSpPr/>
                <p:nvPr/>
              </p:nvCxnSpPr>
              <p:spPr>
                <a:xfrm>
                  <a:off x="2684137" y="3417464"/>
                  <a:ext cx="0" cy="1724008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0E2F45EC-2604-4995-A6B0-8805324F35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88245" y="3379231"/>
                  <a:ext cx="1" cy="1973401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F3C0D01-2D37-429C-9EA3-DCE29C0C3D89}"/>
                  </a:ext>
                </a:extLst>
              </p:cNvPr>
              <p:cNvCxnSpPr/>
              <p:nvPr/>
            </p:nvCxnSpPr>
            <p:spPr>
              <a:xfrm>
                <a:off x="4121117" y="3417866"/>
                <a:ext cx="0" cy="1724008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F22CA26-A79C-498D-94B5-81DBB9C650A8}"/>
              </a:ext>
            </a:extLst>
          </p:cNvPr>
          <p:cNvGrpSpPr/>
          <p:nvPr/>
        </p:nvGrpSpPr>
        <p:grpSpPr>
          <a:xfrm>
            <a:off x="2811065" y="2757295"/>
            <a:ext cx="2176039" cy="1131044"/>
            <a:chOff x="4606726" y="1494993"/>
            <a:chExt cx="2176039" cy="1131044"/>
          </a:xfrm>
        </p:grpSpPr>
        <p:sp>
          <p:nvSpPr>
            <p:cNvPr id="61" name="Right Brace 60">
              <a:extLst>
                <a:ext uri="{FF2B5EF4-FFF2-40B4-BE49-F238E27FC236}">
                  <a16:creationId xmlns:a16="http://schemas.microsoft.com/office/drawing/2014/main" id="{71E4006B-A768-4C66-B0E6-9164ED1C6982}"/>
                </a:ext>
              </a:extLst>
            </p:cNvPr>
            <p:cNvSpPr/>
            <p:nvPr/>
          </p:nvSpPr>
          <p:spPr>
            <a:xfrm rot="16200000">
              <a:off x="5162446" y="1406510"/>
              <a:ext cx="663807" cy="1775248"/>
            </a:xfrm>
            <a:prstGeom prst="rightBrace">
              <a:avLst>
                <a:gd name="adj1" fmla="val 53669"/>
                <a:gd name="adj2" fmla="val 5000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4848F7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EA62A3-2A01-4D59-83F7-F6ECBB9E382B}"/>
                </a:ext>
              </a:extLst>
            </p:cNvPr>
            <p:cNvSpPr txBox="1"/>
            <p:nvPr/>
          </p:nvSpPr>
          <p:spPr>
            <a:xfrm>
              <a:off x="4653040" y="1494993"/>
              <a:ext cx="2129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Checkpointing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051C15F9-C0F3-45E4-81FF-5AC68E7AF9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177404"/>
                  </p:ext>
                </p:extLst>
              </p:nvPr>
            </p:nvGraphicFramePr>
            <p:xfrm>
              <a:off x="7420380" y="20894"/>
              <a:ext cx="4779109" cy="34747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311583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467526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8818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8818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38818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N" sz="20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388188">
                    <a:tc>
                      <a:txBody>
                        <a:bodyPr/>
                        <a:lstStyle/>
                        <a:p>
                          <a:r>
                            <a:rPr lang="en-IN" sz="20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IN" sz="2000" b="0" i="1" baseline="-25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2000" b="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88188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8818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1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2000" b="1" i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2000" b="1" i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8679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20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8818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2000" b="1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20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051C15F9-C0F3-45E4-81FF-5AC68E7AF9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177404"/>
                  </p:ext>
                </p:extLst>
              </p:nvPr>
            </p:nvGraphicFramePr>
            <p:xfrm>
              <a:off x="7420380" y="20894"/>
              <a:ext cx="4779109" cy="34747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311583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467526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26141" t="-106154" r="-1660" b="-70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26141" t="-206154" r="-1660" b="-60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20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26141" t="-306154" r="-1660" b="-50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20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20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1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2000" b="1" i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2000" b="1" i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20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20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20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2000" b="1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20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W</a:t>
                          </a:r>
                          <a:r>
                            <a:rPr lang="en-IN" sz="20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54A38FB7-0399-4DA6-8817-67458967F38E}"/>
              </a:ext>
            </a:extLst>
          </p:cNvPr>
          <p:cNvGrpSpPr/>
          <p:nvPr/>
        </p:nvGrpSpPr>
        <p:grpSpPr>
          <a:xfrm>
            <a:off x="467616" y="4677778"/>
            <a:ext cx="4284151" cy="2105019"/>
            <a:chOff x="2078096" y="3114069"/>
            <a:chExt cx="4526853" cy="3161410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7479872-D38E-4FE9-BD02-C4FF1C77C1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1426" y="4303340"/>
              <a:ext cx="13808" cy="15025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9CF0B8C-F7DE-46EC-BB5A-AADB8C783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9707" y="4334554"/>
              <a:ext cx="13808" cy="15025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C9A2A62-7A24-4B4D-8A0C-7FF46A9B3C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2518" y="4248214"/>
              <a:ext cx="12110" cy="12611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B192F45-D6CB-4337-948F-5CA03446AB65}"/>
                </a:ext>
              </a:extLst>
            </p:cNvPr>
            <p:cNvCxnSpPr/>
            <p:nvPr/>
          </p:nvCxnSpPr>
          <p:spPr>
            <a:xfrm>
              <a:off x="2882443" y="3114069"/>
              <a:ext cx="0" cy="1724009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937CD49-6F82-4903-BA69-B4BEE6F445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9580" y="3175150"/>
              <a:ext cx="1" cy="197340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5A8FBBB-3065-489E-BE85-57924DF54E41}"/>
                </a:ext>
              </a:extLst>
            </p:cNvPr>
            <p:cNvSpPr txBox="1"/>
            <p:nvPr/>
          </p:nvSpPr>
          <p:spPr>
            <a:xfrm>
              <a:off x="4329835" y="5355238"/>
              <a:ext cx="1693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IN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=0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5879C04-7336-45C2-B5B0-5A6A0E80CE14}"/>
                </a:ext>
              </a:extLst>
            </p:cNvPr>
            <p:cNvSpPr txBox="1"/>
            <p:nvPr/>
          </p:nvSpPr>
          <p:spPr>
            <a:xfrm>
              <a:off x="5725561" y="5530467"/>
              <a:ext cx="879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IN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=1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615A817-B2A7-43BC-967E-483E23028BA3}"/>
                </a:ext>
              </a:extLst>
            </p:cNvPr>
            <p:cNvSpPr txBox="1"/>
            <p:nvPr/>
          </p:nvSpPr>
          <p:spPr>
            <a:xfrm>
              <a:off x="2078096" y="5582130"/>
              <a:ext cx="964488" cy="693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IN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=1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0B68B2-F847-4F2F-9CFC-30964E7EF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7170" y="4288277"/>
              <a:ext cx="13808" cy="15025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E93B822-E01B-4F3E-A0D7-C0BB8951BD64}"/>
                </a:ext>
              </a:extLst>
            </p:cNvPr>
            <p:cNvCxnSpPr/>
            <p:nvPr/>
          </p:nvCxnSpPr>
          <p:spPr>
            <a:xfrm>
              <a:off x="3947972" y="3120039"/>
              <a:ext cx="0" cy="172400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4B9B9FA-D374-42CB-86A1-52D2496568BD}"/>
                </a:ext>
              </a:extLst>
            </p:cNvPr>
            <p:cNvSpPr txBox="1"/>
            <p:nvPr/>
          </p:nvSpPr>
          <p:spPr>
            <a:xfrm>
              <a:off x="3418853" y="5761299"/>
              <a:ext cx="16938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IN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=1</a:t>
              </a:r>
            </a:p>
          </p:txBody>
        </p:sp>
      </p:grpSp>
      <p:sp>
        <p:nvSpPr>
          <p:cNvPr id="76" name="Slide Number Placeholder 2">
            <a:extLst>
              <a:ext uri="{FF2B5EF4-FFF2-40B4-BE49-F238E27FC236}">
                <a16:creationId xmlns:a16="http://schemas.microsoft.com/office/drawing/2014/main" id="{612DBB51-7144-4126-AC60-5FE2021FC29F}"/>
              </a:ext>
            </a:extLst>
          </p:cNvPr>
          <p:cNvSpPr txBox="1">
            <a:spLocks/>
          </p:cNvSpPr>
          <p:nvPr/>
        </p:nvSpPr>
        <p:spPr bwMode="gray">
          <a:xfrm>
            <a:off x="11336858" y="606941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00498-2F1B-4BEE-8C45-7C8F7F1B263E}" type="slidenum">
              <a:rPr lang="en-IN" smtClean="0">
                <a:solidFill>
                  <a:schemeClr val="tx1"/>
                </a:solidFill>
              </a:rPr>
              <a:pPr/>
              <a:t>23</a:t>
            </a:fld>
            <a:endParaRPr lang="en-IN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F6A882-7A9B-46C2-9F8B-FA09530D7A57}"/>
              </a:ext>
            </a:extLst>
          </p:cNvPr>
          <p:cNvGrpSpPr/>
          <p:nvPr/>
        </p:nvGrpSpPr>
        <p:grpSpPr>
          <a:xfrm>
            <a:off x="4846212" y="2692608"/>
            <a:ext cx="3066374" cy="1128744"/>
            <a:chOff x="4846212" y="2692608"/>
            <a:chExt cx="3066374" cy="112874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3B1526-567A-4171-8E1D-4D33B0B41FEA}"/>
                </a:ext>
              </a:extLst>
            </p:cNvPr>
            <p:cNvGrpSpPr/>
            <p:nvPr/>
          </p:nvGrpSpPr>
          <p:grpSpPr>
            <a:xfrm>
              <a:off x="4846212" y="2706797"/>
              <a:ext cx="2499576" cy="1114555"/>
              <a:chOff x="6646339" y="1494993"/>
              <a:chExt cx="2499576" cy="1114555"/>
            </a:xfrm>
          </p:grpSpPr>
          <p:sp>
            <p:nvSpPr>
              <p:cNvPr id="42" name="Right Brace 41">
                <a:extLst>
                  <a:ext uri="{FF2B5EF4-FFF2-40B4-BE49-F238E27FC236}">
                    <a16:creationId xmlns:a16="http://schemas.microsoft.com/office/drawing/2014/main" id="{7D88CACD-7E7A-457D-BE62-0661B928A057}"/>
                  </a:ext>
                </a:extLst>
              </p:cNvPr>
              <p:cNvSpPr/>
              <p:nvPr/>
            </p:nvSpPr>
            <p:spPr>
              <a:xfrm rot="16200000">
                <a:off x="7332894" y="1259186"/>
                <a:ext cx="663807" cy="2036918"/>
              </a:xfrm>
              <a:prstGeom prst="rightBrace">
                <a:avLst>
                  <a:gd name="adj1" fmla="val 55412"/>
                  <a:gd name="adj2" fmla="val 5000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A35899-F1E5-40A4-8E2C-813A33118E04}"/>
                  </a:ext>
                </a:extLst>
              </p:cNvPr>
              <p:cNvSpPr txBox="1"/>
              <p:nvPr/>
            </p:nvSpPr>
            <p:spPr>
              <a:xfrm>
                <a:off x="7016190" y="1494993"/>
                <a:ext cx="21297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Waiting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33E8A3-FDF4-4006-9CFA-90326E7FCDFC}"/>
                </a:ext>
              </a:extLst>
            </p:cNvPr>
            <p:cNvSpPr txBox="1"/>
            <p:nvPr/>
          </p:nvSpPr>
          <p:spPr>
            <a:xfrm>
              <a:off x="5260828" y="2692608"/>
              <a:ext cx="2651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4848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Wait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96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BD4F-B297-C14D-9D22-62278FEC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61" y="585351"/>
            <a:ext cx="8825659" cy="704088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Optimization Formulation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A7BDCF-BDCE-0745-B08D-BA3FCB08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24</a:t>
            </a:fld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7C57A0-23D4-5442-9C09-6D4B783E0B0A}"/>
                  </a:ext>
                </a:extLst>
              </p:cNvPr>
              <p:cNvSpPr txBox="1"/>
              <p:nvPr/>
            </p:nvSpPr>
            <p:spPr>
              <a:xfrm>
                <a:off x="223434" y="2149477"/>
                <a:ext cx="18410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𝑴𝒊𝒏𝒊𝒎𝒊𝒛𝒆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7C57A0-23D4-5442-9C09-6D4B783E0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34" y="2149477"/>
                <a:ext cx="1841096" cy="369332"/>
              </a:xfrm>
              <a:prstGeom prst="rect">
                <a:avLst/>
              </a:prstGeom>
              <a:blipFill>
                <a:blip r:embed="rId3"/>
                <a:stretch>
                  <a:fillRect l="-5960" r="-10927"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626FA2D-BE62-454F-843B-D7E636F85C4B}"/>
              </a:ext>
            </a:extLst>
          </p:cNvPr>
          <p:cNvSpPr txBox="1"/>
          <p:nvPr/>
        </p:nvSpPr>
        <p:spPr>
          <a:xfrm>
            <a:off x="176189" y="3767604"/>
            <a:ext cx="208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D5EAEEE-2F6D-40AA-8061-994F4605E432}"/>
                  </a:ext>
                </a:extLst>
              </p:cNvPr>
              <p:cNvSpPr txBox="1"/>
              <p:nvPr/>
            </p:nvSpPr>
            <p:spPr>
              <a:xfrm>
                <a:off x="1307333" y="4816857"/>
                <a:ext cx="12164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D5EAEEE-2F6D-40AA-8061-994F4605E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33" y="4816857"/>
                <a:ext cx="1216414" cy="369332"/>
              </a:xfrm>
              <a:prstGeom prst="rect">
                <a:avLst/>
              </a:prstGeom>
              <a:blipFill>
                <a:blip r:embed="rId4"/>
                <a:stretch>
                  <a:fillRect l="-8000" t="-24590" r="-13000" b="-491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F074A67-D468-4539-B381-62C7D805BAA0}"/>
                  </a:ext>
                </a:extLst>
              </p:cNvPr>
              <p:cNvSpPr txBox="1"/>
              <p:nvPr/>
            </p:nvSpPr>
            <p:spPr>
              <a:xfrm>
                <a:off x="3843112" y="4843487"/>
                <a:ext cx="11674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F074A67-D468-4539-B381-62C7D805B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12" y="4843487"/>
                <a:ext cx="1167446" cy="369332"/>
              </a:xfrm>
              <a:prstGeom prst="rect">
                <a:avLst/>
              </a:prstGeom>
              <a:blipFill>
                <a:blip r:embed="rId5"/>
                <a:stretch>
                  <a:fillRect l="-1042" r="-2083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6CF8F72-55AF-44E2-8520-A9206E26D2DA}"/>
                  </a:ext>
                </a:extLst>
              </p:cNvPr>
              <p:cNvSpPr txBox="1"/>
              <p:nvPr/>
            </p:nvSpPr>
            <p:spPr>
              <a:xfrm>
                <a:off x="4994303" y="4494439"/>
                <a:ext cx="2725264" cy="1160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6CF8F72-55AF-44E2-8520-A9206E26D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303" y="4494439"/>
                <a:ext cx="2725264" cy="11609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2698901-5C42-498F-8C53-2F7AB27D1B3E}"/>
                  </a:ext>
                </a:extLst>
              </p:cNvPr>
              <p:cNvSpPr txBox="1"/>
              <p:nvPr/>
            </p:nvSpPr>
            <p:spPr>
              <a:xfrm>
                <a:off x="2346943" y="4843487"/>
                <a:ext cx="7144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2698901-5C42-498F-8C53-2F7AB27D1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43" y="4843487"/>
                <a:ext cx="714495" cy="36933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1D0AD5C-30B5-4B3E-84D8-B0BB3A693479}"/>
              </a:ext>
            </a:extLst>
          </p:cNvPr>
          <p:cNvGrpSpPr/>
          <p:nvPr/>
        </p:nvGrpSpPr>
        <p:grpSpPr>
          <a:xfrm>
            <a:off x="189750" y="5232158"/>
            <a:ext cx="3509058" cy="1567593"/>
            <a:chOff x="1291447" y="4559027"/>
            <a:chExt cx="3509058" cy="1567593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B81459B-C07B-4AF2-AE4E-1BBB04662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6957" y="4559027"/>
              <a:ext cx="162708" cy="1115068"/>
            </a:xfrm>
            <a:prstGeom prst="straightConnector1">
              <a:avLst/>
            </a:prstGeom>
            <a:ln w="28575">
              <a:solidFill>
                <a:srgbClr val="4848F7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5A62326-F3D2-41FD-8D5F-7E2E0756283A}"/>
                </a:ext>
              </a:extLst>
            </p:cNvPr>
            <p:cNvSpPr txBox="1"/>
            <p:nvPr/>
          </p:nvSpPr>
          <p:spPr>
            <a:xfrm>
              <a:off x="1291447" y="5664955"/>
              <a:ext cx="3509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4848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Initial stored energy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A19C1A4-2EB0-43A0-9806-24E3AF69FC4D}"/>
                  </a:ext>
                </a:extLst>
              </p:cNvPr>
              <p:cNvSpPr txBox="1"/>
              <p:nvPr/>
            </p:nvSpPr>
            <p:spPr>
              <a:xfrm>
                <a:off x="2830910" y="4861854"/>
                <a:ext cx="10202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A19C1A4-2EB0-43A0-9806-24E3AF69F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910" y="4861854"/>
                <a:ext cx="1020249" cy="369332"/>
              </a:xfrm>
              <a:prstGeom prst="rect">
                <a:avLst/>
              </a:prstGeom>
              <a:blipFill>
                <a:blip r:embed="rId8"/>
                <a:stretch>
                  <a:fillRect r="-8929" b="-3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384DA79-4918-4B27-BA1B-352656AF62A1}"/>
              </a:ext>
            </a:extLst>
          </p:cNvPr>
          <p:cNvGrpSpPr/>
          <p:nvPr/>
        </p:nvGrpSpPr>
        <p:grpSpPr>
          <a:xfrm>
            <a:off x="3843112" y="5247057"/>
            <a:ext cx="2703147" cy="1460359"/>
            <a:chOff x="4944809" y="4573926"/>
            <a:chExt cx="2703147" cy="1460359"/>
          </a:xfrm>
        </p:grpSpPr>
        <p:sp>
          <p:nvSpPr>
            <p:cNvPr id="92" name="Right Brace 91">
              <a:extLst>
                <a:ext uri="{FF2B5EF4-FFF2-40B4-BE49-F238E27FC236}">
                  <a16:creationId xmlns:a16="http://schemas.microsoft.com/office/drawing/2014/main" id="{601F079F-CBFE-41A3-9925-35F1F62B6D58}"/>
                </a:ext>
              </a:extLst>
            </p:cNvPr>
            <p:cNvSpPr/>
            <p:nvPr/>
          </p:nvSpPr>
          <p:spPr>
            <a:xfrm rot="5400000">
              <a:off x="5257456" y="4326131"/>
              <a:ext cx="663807" cy="1159398"/>
            </a:xfrm>
            <a:prstGeom prst="rightBrace">
              <a:avLst>
                <a:gd name="adj1" fmla="val 53669"/>
                <a:gd name="adj2" fmla="val 50000"/>
              </a:avLst>
            </a:prstGeom>
            <a:ln w="31750">
              <a:solidFill>
                <a:srgbClr val="4848F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5E9BD14-0765-492A-851B-C9926833BED9}"/>
                </a:ext>
              </a:extLst>
            </p:cNvPr>
            <p:cNvSpPr txBox="1"/>
            <p:nvPr/>
          </p:nvSpPr>
          <p:spPr>
            <a:xfrm>
              <a:off x="4944809" y="5203288"/>
              <a:ext cx="2703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4848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spent in checkpointing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773E112-31D8-45A6-AEC1-D69177E818AC}"/>
                  </a:ext>
                </a:extLst>
              </p:cNvPr>
              <p:cNvSpPr txBox="1"/>
              <p:nvPr/>
            </p:nvSpPr>
            <p:spPr>
              <a:xfrm>
                <a:off x="6413960" y="4865521"/>
                <a:ext cx="14290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4848F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4848F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4848F7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>
                          <a:solidFill>
                            <a:srgbClr val="4848F7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773E112-31D8-45A6-AEC1-D69177E81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60" y="4865521"/>
                <a:ext cx="1429011" cy="369332"/>
              </a:xfrm>
              <a:prstGeom prst="rect">
                <a:avLst/>
              </a:prstGeom>
              <a:blipFill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6AE1959-7D25-47EF-B055-7EFD479DE386}"/>
              </a:ext>
            </a:extLst>
          </p:cNvPr>
          <p:cNvGrpSpPr/>
          <p:nvPr/>
        </p:nvGrpSpPr>
        <p:grpSpPr>
          <a:xfrm>
            <a:off x="4124578" y="3961070"/>
            <a:ext cx="2208662" cy="1694328"/>
            <a:chOff x="5169589" y="3300850"/>
            <a:chExt cx="2208662" cy="1694328"/>
          </a:xfrm>
        </p:grpSpPr>
        <p:sp>
          <p:nvSpPr>
            <p:cNvPr id="98" name="Rounded Rectangle 12">
              <a:extLst>
                <a:ext uri="{FF2B5EF4-FFF2-40B4-BE49-F238E27FC236}">
                  <a16:creationId xmlns:a16="http://schemas.microsoft.com/office/drawing/2014/main" id="{58B56ECF-A779-450A-B8A3-ADCE314B3573}"/>
                </a:ext>
              </a:extLst>
            </p:cNvPr>
            <p:cNvSpPr/>
            <p:nvPr/>
          </p:nvSpPr>
          <p:spPr>
            <a:xfrm>
              <a:off x="6381974" y="3811405"/>
              <a:ext cx="775931" cy="28762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ounded Rectangle 14">
              <a:extLst>
                <a:ext uri="{FF2B5EF4-FFF2-40B4-BE49-F238E27FC236}">
                  <a16:creationId xmlns:a16="http://schemas.microsoft.com/office/drawing/2014/main" id="{5D826FEB-18C0-49DF-A7C1-43480FFA0BAC}"/>
                </a:ext>
              </a:extLst>
            </p:cNvPr>
            <p:cNvSpPr/>
            <p:nvPr/>
          </p:nvSpPr>
          <p:spPr>
            <a:xfrm>
              <a:off x="6279731" y="4707550"/>
              <a:ext cx="775931" cy="28762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97275A4-3A69-45D8-A2EE-D7F49409A04F}"/>
                </a:ext>
              </a:extLst>
            </p:cNvPr>
            <p:cNvSpPr txBox="1"/>
            <p:nvPr/>
          </p:nvSpPr>
          <p:spPr>
            <a:xfrm>
              <a:off x="5169589" y="3300850"/>
              <a:ext cx="2208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chemeClr val="accent2">
                      <a:lumMod val="75000"/>
                    </a:schemeClr>
                  </a:solidFill>
                </a:rPr>
                <a:t>Variables</a:t>
              </a:r>
            </a:p>
          </p:txBody>
        </p:sp>
      </p:grpSp>
      <p:sp>
        <p:nvSpPr>
          <p:cNvPr id="102" name="Rounded Rectangle 18">
            <a:extLst>
              <a:ext uri="{FF2B5EF4-FFF2-40B4-BE49-F238E27FC236}">
                <a16:creationId xmlns:a16="http://schemas.microsoft.com/office/drawing/2014/main" id="{BA7C7398-9E36-4593-B04F-2E62CA5545A0}"/>
              </a:ext>
            </a:extLst>
          </p:cNvPr>
          <p:cNvSpPr/>
          <p:nvPr/>
        </p:nvSpPr>
        <p:spPr>
          <a:xfrm>
            <a:off x="6044786" y="4876190"/>
            <a:ext cx="365065" cy="42229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BAB402A-2313-436E-B448-407260696581}"/>
                  </a:ext>
                </a:extLst>
              </p:cNvPr>
              <p:cNvSpPr txBox="1"/>
              <p:nvPr/>
            </p:nvSpPr>
            <p:spPr>
              <a:xfrm>
                <a:off x="-360014" y="5484759"/>
                <a:ext cx="6614896" cy="384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5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500" b="0" i="1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6BAB402A-2313-436E-B448-407260696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0014" y="5484759"/>
                <a:ext cx="6614896" cy="384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88B3DFB-53C1-4093-A462-081BE743185B}"/>
              </a:ext>
            </a:extLst>
          </p:cNvPr>
          <p:cNvGrpSpPr/>
          <p:nvPr/>
        </p:nvGrpSpPr>
        <p:grpSpPr>
          <a:xfrm>
            <a:off x="8769256" y="5622124"/>
            <a:ext cx="1458410" cy="910422"/>
            <a:chOff x="8762243" y="4674673"/>
            <a:chExt cx="1458410" cy="91042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9E93A17-FC43-4319-B836-ABA9FF740E51}"/>
                </a:ext>
              </a:extLst>
            </p:cNvPr>
            <p:cNvSpPr/>
            <p:nvPr/>
          </p:nvSpPr>
          <p:spPr>
            <a:xfrm>
              <a:off x="8762243" y="4674673"/>
              <a:ext cx="1458410" cy="462988"/>
            </a:xfrm>
            <a:prstGeom prst="rect">
              <a:avLst/>
            </a:prstGeom>
            <a:gradFill flip="none" rotWithShape="1">
              <a:gsLst>
                <a:gs pos="0">
                  <a:srgbClr val="3D8828">
                    <a:tint val="66000"/>
                    <a:satMod val="160000"/>
                  </a:srgbClr>
                </a:gs>
                <a:gs pos="50000">
                  <a:srgbClr val="3D8828">
                    <a:tint val="44500"/>
                    <a:satMod val="160000"/>
                  </a:srgbClr>
                </a:gs>
                <a:gs pos="100000">
                  <a:srgbClr val="3D8828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B95D51-FA65-4679-A626-B437D24F20F2}"/>
                    </a:ext>
                  </a:extLst>
                </p:cNvPr>
                <p:cNvSpPr txBox="1"/>
                <p:nvPr/>
              </p:nvSpPr>
              <p:spPr>
                <a:xfrm>
                  <a:off x="9003599" y="5123430"/>
                  <a:ext cx="10348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3B95D51-FA65-4679-A626-B437D24F2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3599" y="5123430"/>
                  <a:ext cx="1034856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09F436C-C49B-46AA-BF55-28FCEE6BC42C}"/>
              </a:ext>
            </a:extLst>
          </p:cNvPr>
          <p:cNvCxnSpPr>
            <a:cxnSpLocks/>
          </p:cNvCxnSpPr>
          <p:nvPr/>
        </p:nvCxnSpPr>
        <p:spPr>
          <a:xfrm flipH="1">
            <a:off x="10242546" y="4922805"/>
            <a:ext cx="1" cy="197340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CE8E86B-E15A-47F9-8C29-1EEBE470C0C8}"/>
              </a:ext>
            </a:extLst>
          </p:cNvPr>
          <p:cNvGrpSpPr/>
          <p:nvPr/>
        </p:nvGrpSpPr>
        <p:grpSpPr>
          <a:xfrm>
            <a:off x="10225548" y="5622124"/>
            <a:ext cx="1408481" cy="895875"/>
            <a:chOff x="10220653" y="4674673"/>
            <a:chExt cx="1408481" cy="89587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6960127-01AD-4121-986D-31A223262FF4}"/>
                </a:ext>
              </a:extLst>
            </p:cNvPr>
            <p:cNvSpPr/>
            <p:nvPr/>
          </p:nvSpPr>
          <p:spPr>
            <a:xfrm>
              <a:off x="10220653" y="4674673"/>
              <a:ext cx="1408481" cy="46298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2BB1E34-A017-44BA-AC80-8AE2CE605474}"/>
                    </a:ext>
                  </a:extLst>
                </p:cNvPr>
                <p:cNvSpPr txBox="1"/>
                <p:nvPr/>
              </p:nvSpPr>
              <p:spPr>
                <a:xfrm>
                  <a:off x="10322289" y="5108883"/>
                  <a:ext cx="11155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N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2BB1E34-A017-44BA-AC80-8AE2CE605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2289" y="5108883"/>
                  <a:ext cx="1115555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Rounded Rectangle 19">
            <a:extLst>
              <a:ext uri="{FF2B5EF4-FFF2-40B4-BE49-F238E27FC236}">
                <a16:creationId xmlns:a16="http://schemas.microsoft.com/office/drawing/2014/main" id="{6DD060CB-04BC-451E-8E7A-9C5CD69814D7}"/>
              </a:ext>
            </a:extLst>
          </p:cNvPr>
          <p:cNvSpPr/>
          <p:nvPr/>
        </p:nvSpPr>
        <p:spPr>
          <a:xfrm>
            <a:off x="7160883" y="5177812"/>
            <a:ext cx="4682249" cy="15324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objective function and constraints highly non 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intractable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>
                <a:extLst>
                  <a:ext uri="{FF2B5EF4-FFF2-40B4-BE49-F238E27FC236}">
                    <a16:creationId xmlns:a16="http://schemas.microsoft.com/office/drawing/2014/main" id="{CA84F9E0-B08B-4503-B242-5C735A28D9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0158398"/>
                  </p:ext>
                </p:extLst>
              </p:nvPr>
            </p:nvGraphicFramePr>
            <p:xfrm>
              <a:off x="7713244" y="28537"/>
              <a:ext cx="4478756" cy="370554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103460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375296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58409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2975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2975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18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N" sz="18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74013">
                    <a:tc>
                      <a:txBody>
                        <a:bodyPr/>
                        <a:lstStyle/>
                        <a:p>
                          <a:r>
                            <a:rPr lang="en-IN" sz="18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IN" sz="1800" b="0" i="1" baseline="-25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42975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18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18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18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42188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1800" b="0" i="1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3346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18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42188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>
                <a:extLst>
                  <a:ext uri="{FF2B5EF4-FFF2-40B4-BE49-F238E27FC236}">
                    <a16:creationId xmlns:a16="http://schemas.microsoft.com/office/drawing/2014/main" id="{CA84F9E0-B08B-4503-B242-5C735A28D9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0158398"/>
                  </p:ext>
                </p:extLst>
              </p:nvPr>
            </p:nvGraphicFramePr>
            <p:xfrm>
              <a:off x="7713244" y="28537"/>
              <a:ext cx="4478756" cy="370554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103460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375296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58409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2975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25664" t="-112676" r="-2212" b="-660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2975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18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25664" t="-212676" r="-2212" b="-560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74013">
                    <a:tc>
                      <a:txBody>
                        <a:bodyPr/>
                        <a:lstStyle/>
                        <a:p>
                          <a:r>
                            <a:rPr lang="en-IN" sz="18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25664" t="-284615" r="-2212" b="-4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42975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18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18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18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42188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1800" b="0" i="1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18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42188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67B572-FD30-41D5-BE68-4AE519110FBD}"/>
                  </a:ext>
                </a:extLst>
              </p:cNvPr>
              <p:cNvSpPr txBox="1"/>
              <p:nvPr/>
            </p:nvSpPr>
            <p:spPr>
              <a:xfrm>
                <a:off x="484742" y="2611677"/>
                <a:ext cx="6127141" cy="725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67B572-FD30-41D5-BE68-4AE519110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2" y="2611677"/>
                <a:ext cx="6127141" cy="7256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36CBC30B-FE2F-4680-8648-44A712DA36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9784098"/>
                  </p:ext>
                </p:extLst>
              </p:nvPr>
            </p:nvGraphicFramePr>
            <p:xfrm>
              <a:off x="7723950" y="48070"/>
              <a:ext cx="4482600" cy="421002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106123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376477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38132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1074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1074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18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N" sz="18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53046">
                    <a:tc>
                      <a:txBody>
                        <a:bodyPr/>
                        <a:lstStyle/>
                        <a:p>
                          <a:r>
                            <a:rPr lang="en-IN" sz="18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IN" sz="1800" b="0" i="1" baseline="-25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41074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18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18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18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40322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1800" b="0" i="1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0544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18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40322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  <a:tr h="60544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Device energy (beginning of each subset)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4848F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4848F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4848F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800" b="1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8767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36CBC30B-FE2F-4680-8648-44A712DA36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9784098"/>
                  </p:ext>
                </p:extLst>
              </p:nvPr>
            </p:nvGraphicFramePr>
            <p:xfrm>
              <a:off x="7723950" y="48070"/>
              <a:ext cx="4482600" cy="421002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106123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376477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38132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1074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26106" t="-113235" r="-1770" b="-8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1074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18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26106" t="-216418" r="-1770" b="-7477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53046">
                    <a:tc>
                      <a:txBody>
                        <a:bodyPr/>
                        <a:lstStyle/>
                        <a:p>
                          <a:r>
                            <a:rPr lang="en-IN" sz="18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26106" t="-282667" r="-1770" b="-56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41074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18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18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18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40322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1800" b="0" i="1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18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40322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Device energy (beginning of each subset)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5"/>
                          <a:stretch>
                            <a:fillRect l="-226106" t="-563810" r="-1770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8767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57088D6F-25DD-4336-9AD6-E58CC595B9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464454"/>
                  </p:ext>
                </p:extLst>
              </p:nvPr>
            </p:nvGraphicFramePr>
            <p:xfrm>
              <a:off x="7709290" y="40302"/>
              <a:ext cx="4478757" cy="420125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103460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375297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2902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02214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02214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1800" i="1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𝓔</m:t>
                                </m:r>
                                <m:r>
                                  <a:rPr lang="en-US" sz="1800" b="1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  <m:r>
                                  <a:rPr lang="en-US" sz="1800" b="1" i="1" baseline="-25000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  <m:r>
                                  <a:rPr lang="en-US" sz="1800" b="1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43632">
                    <a:tc>
                      <a:txBody>
                        <a:bodyPr/>
                        <a:lstStyle/>
                        <a:p>
                          <a:r>
                            <a:rPr lang="en-IN" sz="18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IN" sz="1800" b="0" i="1" baseline="-25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402214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18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18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18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9484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1800" b="0" i="1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6612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18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9484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  <a:tr h="66612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Device energy (beginning of each subset)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8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8767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57088D6F-25DD-4336-9AD6-E58CC595B9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464454"/>
                  </p:ext>
                </p:extLst>
              </p:nvPr>
            </p:nvGraphicFramePr>
            <p:xfrm>
              <a:off x="7709290" y="40302"/>
              <a:ext cx="4478757" cy="420125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103460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375297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2902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402214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226106" t="-111940" r="-1770" b="-8432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402214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1800" i="1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226106" t="-215152" r="-1770" b="-7560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43632">
                    <a:tc>
                      <a:txBody>
                        <a:bodyPr/>
                        <a:lstStyle/>
                        <a:p>
                          <a:r>
                            <a:rPr lang="en-IN" sz="18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226106" t="-288889" r="-1770" b="-593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402214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18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18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18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9484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1800" b="0" i="1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6612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18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94845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  <a:tr h="66612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Device energy (beginning of each subset)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226106" t="-537615" r="-1770" b="-110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8767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E823FEAD-000B-4AA3-AEAF-C3273E393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6685835"/>
                  </p:ext>
                </p:extLst>
              </p:nvPr>
            </p:nvGraphicFramePr>
            <p:xfrm>
              <a:off x="7705015" y="29909"/>
              <a:ext cx="4482600" cy="416053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106123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376477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95384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9026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39026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180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𝓔</m:t>
                                </m:r>
                                <m:r>
                                  <a:rPr lang="en-US" sz="18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  <m:r>
                                  <a:rPr lang="en-US" sz="1800" b="1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  <m:r>
                                  <a:rPr lang="en-US" sz="18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08842">
                    <a:tc>
                      <a:txBody>
                        <a:bodyPr/>
                        <a:lstStyle/>
                        <a:p>
                          <a:r>
                            <a:rPr lang="en-IN" sz="18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IN" sz="1800" b="0" i="1" baseline="-25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9026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1800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IN" sz="18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9026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1800" b="0" i="1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70248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18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1800" b="1" baseline="-25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9026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  <a:tr h="70248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Device energy (beginning of each subset)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8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8767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E823FEAD-000B-4AA3-AEAF-C3273E393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6685835"/>
                  </p:ext>
                </p:extLst>
              </p:nvPr>
            </p:nvGraphicFramePr>
            <p:xfrm>
              <a:off x="7705015" y="29909"/>
              <a:ext cx="4482600" cy="416053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106123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376477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395384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9026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226549" t="-109375" r="-1770" b="-8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39026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180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226549" t="-209375" r="-1770" b="-7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08842">
                    <a:tc>
                      <a:txBody>
                        <a:bodyPr/>
                        <a:lstStyle/>
                        <a:p>
                          <a:r>
                            <a:rPr lang="en-IN" sz="18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226549" t="-291176" r="-1770" b="-6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9026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1800" i="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</a:t>
                          </a:r>
                          <a:r>
                            <a:rPr lang="en-IN" sz="18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9026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1800" b="0" i="1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70248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18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1800" b="1" baseline="-25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9026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  <a:tr h="70248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Device energy (beginning of each subset)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226549" t="-499130" r="-1770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8767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23824140-7627-4CB2-9178-6E0C1011E8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384908"/>
                  </p:ext>
                </p:extLst>
              </p:nvPr>
            </p:nvGraphicFramePr>
            <p:xfrm>
              <a:off x="7721483" y="46032"/>
              <a:ext cx="4482600" cy="409681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106123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376477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0970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84102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𝓟</m:t>
                                </m:r>
                                <m:r>
                                  <a:rPr lang="en-US" sz="1800" b="1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  <m:r>
                                  <a:rPr lang="en-US" sz="1800" b="1" smtClean="0">
                                    <a:solidFill>
                                      <a:srgbClr val="4848F7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800" b="1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384102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180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𝓔</m:t>
                                </m:r>
                                <m:r>
                                  <a:rPr lang="en-US" sz="18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  <m:r>
                                  <a:rPr lang="en-US" sz="1800" b="1" i="1" baseline="-25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  <m:r>
                                  <a:rPr lang="en-US" sz="18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23656">
                    <a:tc>
                      <a:txBody>
                        <a:bodyPr/>
                        <a:lstStyle/>
                        <a:p>
                          <a:r>
                            <a:rPr lang="en-IN" sz="18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IN" sz="1800" b="0" i="1" baseline="-25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84102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18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8384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1800" b="0" i="1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7172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18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1800" b="1" baseline="-25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8384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  <a:tr h="67172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Device energy (beginning of each subset)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8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8767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23824140-7627-4CB2-9178-6E0C1011E8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7384908"/>
                  </p:ext>
                </p:extLst>
              </p:nvPr>
            </p:nvGraphicFramePr>
            <p:xfrm>
              <a:off x="7721483" y="46032"/>
              <a:ext cx="4482600" cy="409681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106123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376477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09708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84102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226106" t="-114286" r="-2212" b="-8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384102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1800" i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226106" t="-210938" r="-2212" b="-764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23656">
                    <a:tc>
                      <a:txBody>
                        <a:bodyPr/>
                        <a:lstStyle/>
                        <a:p>
                          <a:r>
                            <a:rPr lang="en-IN" sz="18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226106" t="-288406" r="-2212" b="-6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84102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180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8384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1800" b="0" i="1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7172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1800" b="1" baseline="-25000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1800" b="1" baseline="-25000" dirty="0">
                            <a:solidFill>
                              <a:srgbClr val="4848F7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83846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  <a:tr h="67172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Device energy (beginning of each subset)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226106" t="-516364" r="-2212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87679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EF6D2994-4AD4-44B1-8FF9-C5D95C3024F0}"/>
              </a:ext>
            </a:extLst>
          </p:cNvPr>
          <p:cNvGrpSpPr/>
          <p:nvPr/>
        </p:nvGrpSpPr>
        <p:grpSpPr>
          <a:xfrm>
            <a:off x="1419751" y="5211267"/>
            <a:ext cx="2822317" cy="1120009"/>
            <a:chOff x="2521448" y="4583856"/>
            <a:chExt cx="2822317" cy="1120009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875DEA2-9108-432F-846C-B0F058383C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3275" y="4583856"/>
              <a:ext cx="119188" cy="413944"/>
            </a:xfrm>
            <a:prstGeom prst="straightConnector1">
              <a:avLst/>
            </a:prstGeom>
            <a:ln w="28575">
              <a:solidFill>
                <a:srgbClr val="4848F7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D61485-AA37-456F-9FC3-7B547B2B5008}"/>
                </a:ext>
              </a:extLst>
            </p:cNvPr>
            <p:cNvSpPr txBox="1"/>
            <p:nvPr/>
          </p:nvSpPr>
          <p:spPr>
            <a:xfrm>
              <a:off x="2521448" y="4872868"/>
              <a:ext cx="2822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4848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subset execution energy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C20BA2-8DF8-4945-B68C-A8E9F3C9A67E}"/>
              </a:ext>
            </a:extLst>
          </p:cNvPr>
          <p:cNvGrpSpPr/>
          <p:nvPr/>
        </p:nvGrpSpPr>
        <p:grpSpPr>
          <a:xfrm>
            <a:off x="5847438" y="5412965"/>
            <a:ext cx="2516536" cy="1482196"/>
            <a:chOff x="5847438" y="5412965"/>
            <a:chExt cx="2516536" cy="1482196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966D3C8-4A04-4D28-AB6B-3507B34B4999}"/>
                </a:ext>
              </a:extLst>
            </p:cNvPr>
            <p:cNvSpPr txBox="1"/>
            <p:nvPr/>
          </p:nvSpPr>
          <p:spPr>
            <a:xfrm>
              <a:off x="6049984" y="6064164"/>
              <a:ext cx="23139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4848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gained while waiting</a:t>
              </a:r>
            </a:p>
          </p:txBody>
        </p:sp>
        <p:sp>
          <p:nvSpPr>
            <p:cNvPr id="50" name="Right Brace 49">
              <a:extLst>
                <a:ext uri="{FF2B5EF4-FFF2-40B4-BE49-F238E27FC236}">
                  <a16:creationId xmlns:a16="http://schemas.microsoft.com/office/drawing/2014/main" id="{1571C358-35AC-4E15-A10D-295EDC58A01C}"/>
                </a:ext>
              </a:extLst>
            </p:cNvPr>
            <p:cNvSpPr/>
            <p:nvPr/>
          </p:nvSpPr>
          <p:spPr>
            <a:xfrm rot="5400000">
              <a:off x="6230040" y="5030363"/>
              <a:ext cx="663807" cy="1429011"/>
            </a:xfrm>
            <a:prstGeom prst="rightBrace">
              <a:avLst>
                <a:gd name="adj1" fmla="val 53669"/>
                <a:gd name="adj2" fmla="val 50000"/>
              </a:avLst>
            </a:prstGeom>
            <a:ln w="31750">
              <a:solidFill>
                <a:srgbClr val="4848F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C49D45CA-3E30-4E4B-B5C8-ABBA5B5B9C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7521907"/>
                  </p:ext>
                </p:extLst>
              </p:nvPr>
            </p:nvGraphicFramePr>
            <p:xfrm>
              <a:off x="7703981" y="46867"/>
              <a:ext cx="4482600" cy="4143501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106123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376477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17371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91284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391284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18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IN" sz="1800" b="0" i="1" baseline="-25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31576">
                    <a:tc>
                      <a:txBody>
                        <a:bodyPr/>
                        <a:lstStyle/>
                        <a:p>
                          <a:r>
                            <a:rPr lang="en-IN" sz="18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IN" sz="1800" b="0" i="1" baseline="-25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91284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18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18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18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8558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1800" b="0" i="1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7476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18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8558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  <a:tr h="67476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Device energy (beginning of each subset)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8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8767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C49D45CA-3E30-4E4B-B5C8-ABBA5B5B9C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7521907"/>
                  </p:ext>
                </p:extLst>
              </p:nvPr>
            </p:nvGraphicFramePr>
            <p:xfrm>
              <a:off x="7703981" y="46867"/>
              <a:ext cx="4482600" cy="4143501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106123">
                      <a:extLst>
                        <a:ext uri="{9D8B030D-6E8A-4147-A177-3AD203B41FA5}">
                          <a16:colId xmlns:a16="http://schemas.microsoft.com/office/drawing/2014/main" val="1546803487"/>
                        </a:ext>
                      </a:extLst>
                    </a:gridCol>
                    <a:gridCol w="1376477">
                      <a:extLst>
                        <a:ext uri="{9D8B030D-6E8A-4147-A177-3AD203B41FA5}">
                          <a16:colId xmlns:a16="http://schemas.microsoft.com/office/drawing/2014/main" val="1992001916"/>
                        </a:ext>
                      </a:extLst>
                    </a:gridCol>
                  </a:tblGrid>
                  <a:tr h="417371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IN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96204"/>
                      </a:ext>
                    </a:extLst>
                  </a:tr>
                  <a:tr h="391284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Instantaneous Power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226549" t="-115625" r="-1770" b="-87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10076"/>
                      </a:ext>
                    </a:extLst>
                  </a:tr>
                  <a:tr h="391284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Energy</a:t>
                          </a:r>
                          <a:endParaRPr lang="en-IN" sz="18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226549" t="-215625" r="-1770" b="-77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2503669"/>
                      </a:ext>
                    </a:extLst>
                  </a:tr>
                  <a:tr h="431576">
                    <a:tc>
                      <a:txBody>
                        <a:bodyPr/>
                        <a:lstStyle/>
                        <a:p>
                          <a:r>
                            <a:rPr lang="en-IN" sz="1800" b="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Subset execution Time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226549" t="-284507" r="-1770" b="-5957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8741498"/>
                      </a:ext>
                    </a:extLst>
                  </a:tr>
                  <a:tr h="391284"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Energy</a:t>
                          </a:r>
                          <a:endParaRPr lang="en-IN" sz="18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E</a:t>
                          </a:r>
                          <a:r>
                            <a:rPr lang="en-IN" sz="18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IN" sz="1800" b="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5640324"/>
                      </a:ext>
                    </a:extLst>
                  </a:tr>
                  <a:tr h="38558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Checkpointing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i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IN" sz="1800" b="0" i="1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550008"/>
                      </a:ext>
                    </a:extLst>
                  </a:tr>
                  <a:tr h="67476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Boolean (checkpoint taken at boundary)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</a:t>
                          </a:r>
                        </a:p>
                        <a:p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X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=1</a:t>
                          </a:r>
                          <a:endParaRPr lang="en-IN" sz="1800" b="0" baseline="-25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69060"/>
                      </a:ext>
                    </a:extLst>
                  </a:tr>
                  <a:tr h="38558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Wait time (per subset)</a:t>
                          </a:r>
                          <a:endParaRPr lang="en-IN" sz="18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sz="1800" b="1" dirty="0">
                              <a:solidFill>
                                <a:srgbClr val="4848F7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IN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</a:t>
                          </a:r>
                          <a:r>
                            <a:rPr lang="en-IN" sz="1800" b="0" baseline="-25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3418820"/>
                      </a:ext>
                    </a:extLst>
                  </a:tr>
                  <a:tr h="67476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Device energy (beginning of each subset)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9"/>
                          <a:stretch>
                            <a:fillRect l="-226549" t="-518018" r="-1770" b="-90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8767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05412BF0-3B1E-4E52-BB76-FF6533FD6E41}"/>
              </a:ext>
            </a:extLst>
          </p:cNvPr>
          <p:cNvSpPr txBox="1">
            <a:spLocks/>
          </p:cNvSpPr>
          <p:nvPr/>
        </p:nvSpPr>
        <p:spPr bwMode="gray">
          <a:xfrm>
            <a:off x="11436301" y="6122874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00498-2F1B-4BEE-8C45-7C8F7F1B263E}" type="slidenum">
              <a:rPr lang="en-IN" smtClean="0">
                <a:solidFill>
                  <a:schemeClr val="tx1"/>
                </a:solidFill>
              </a:rPr>
              <a:pPr/>
              <a:t>24</a:t>
            </a:fld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5" grpId="0"/>
      <p:bldP spid="78" grpId="0"/>
      <p:bldP spid="79" grpId="0"/>
      <p:bldP spid="76" grpId="0"/>
      <p:bldP spid="77" grpId="0"/>
      <p:bldP spid="97" grpId="0"/>
      <p:bldP spid="97" grpId="1"/>
      <p:bldP spid="102" grpId="0" animBg="1"/>
      <p:bldP spid="140" grpId="0"/>
      <p:bldP spid="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6434-FC8C-42F3-A800-38950891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85" y="751470"/>
            <a:ext cx="8825659" cy="704088"/>
          </a:xfrm>
        </p:spPr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Mathematical Model of the Problem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BE4C20-4B84-4F92-B4D6-6A65D7C9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25</a:t>
            </a:fld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E6ECD-90E6-4005-9955-96076F0C82E0}"/>
              </a:ext>
            </a:extLst>
          </p:cNvPr>
          <p:cNvSpPr txBox="1"/>
          <p:nvPr/>
        </p:nvSpPr>
        <p:spPr>
          <a:xfrm>
            <a:off x="536420" y="3056218"/>
            <a:ext cx="11100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Optimization Formulation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 Formulation: </a:t>
            </a:r>
          </a:p>
          <a:p>
            <a:pPr lvl="1"/>
            <a:r>
              <a:rPr lang="en-IN" sz="3000" b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Q</a:t>
            </a:r>
            <a:r>
              <a:rPr lang="en-IN" sz="3000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uadratically </a:t>
            </a:r>
            <a:r>
              <a:rPr lang="en-IN" sz="3000" b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N" sz="3000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onstrained </a:t>
            </a:r>
            <a:r>
              <a:rPr lang="en-IN" sz="3000" b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N" sz="3000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inear </a:t>
            </a:r>
            <a:r>
              <a:rPr lang="en-IN" sz="3000" b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3000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rogram (</a:t>
            </a:r>
            <a:r>
              <a:rPr lang="en-IN" sz="3000" b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QCLP</a:t>
            </a:r>
            <a:r>
              <a:rPr lang="en-IN" sz="3000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dirty="0">
              <a:solidFill>
                <a:srgbClr val="4848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36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Image result for wrong">
            <a:extLst>
              <a:ext uri="{FF2B5EF4-FFF2-40B4-BE49-F238E27FC236}">
                <a16:creationId xmlns:a16="http://schemas.microsoft.com/office/drawing/2014/main" id="{A58E8AE5-0AF4-4717-A3E2-024CB11E2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75" y="5074582"/>
            <a:ext cx="878752" cy="87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wrong">
            <a:extLst>
              <a:ext uri="{FF2B5EF4-FFF2-40B4-BE49-F238E27FC236}">
                <a16:creationId xmlns:a16="http://schemas.microsoft.com/office/drawing/2014/main" id="{5F8056E4-8616-4CAE-BA62-AB0264235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36" y="4784608"/>
            <a:ext cx="1470173" cy="147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279E3-4AA6-A448-95BB-5757463F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31" y="832559"/>
            <a:ext cx="9708225" cy="704088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Approximations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 reduce the complexity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F79CE5-C85E-F748-A4AE-CFCAA2FE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26</a:t>
            </a:fld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84276B7-D100-4543-AE30-789DB7434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326195"/>
              </p:ext>
            </p:extLst>
          </p:nvPr>
        </p:nvGraphicFramePr>
        <p:xfrm>
          <a:off x="196769" y="1763748"/>
          <a:ext cx="11331615" cy="476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70F48FC-8497-EC4B-9F27-9BB998FD15CD}"/>
              </a:ext>
            </a:extLst>
          </p:cNvPr>
          <p:cNvSpPr/>
          <p:nvPr/>
        </p:nvSpPr>
        <p:spPr>
          <a:xfrm>
            <a:off x="6939808" y="3831816"/>
            <a:ext cx="4896091" cy="8438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of discharge is much more than rate of charging.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9B3268-1335-4B48-B1CA-AE3C5F0455E0}"/>
              </a:ext>
            </a:extLst>
          </p:cNvPr>
          <p:cNvGrpSpPr/>
          <p:nvPr/>
        </p:nvGrpSpPr>
        <p:grpSpPr>
          <a:xfrm>
            <a:off x="1908199" y="3394394"/>
            <a:ext cx="9796227" cy="1930175"/>
            <a:chOff x="1197886" y="3830490"/>
            <a:chExt cx="9796227" cy="19301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CCD96F-5F9A-424F-AD4F-B16E5C923619}"/>
                </a:ext>
              </a:extLst>
            </p:cNvPr>
            <p:cNvGrpSpPr/>
            <p:nvPr/>
          </p:nvGrpSpPr>
          <p:grpSpPr>
            <a:xfrm>
              <a:off x="1197886" y="3969973"/>
              <a:ext cx="9796227" cy="895581"/>
              <a:chOff x="6574420" y="3081465"/>
              <a:chExt cx="9796227" cy="89558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4C6DF05-CA85-493B-AF9A-E39B861185A9}"/>
                  </a:ext>
                </a:extLst>
              </p:cNvPr>
              <p:cNvGrpSpPr/>
              <p:nvPr/>
            </p:nvGrpSpPr>
            <p:grpSpPr>
              <a:xfrm>
                <a:off x="6574420" y="3081465"/>
                <a:ext cx="9796227" cy="466509"/>
                <a:chOff x="6574420" y="2103113"/>
                <a:chExt cx="9796227" cy="466509"/>
              </a:xfrm>
              <a:gradFill flip="none" rotWithShape="1">
                <a:gsLst>
                  <a:gs pos="0">
                    <a:srgbClr val="3D8828">
                      <a:tint val="66000"/>
                      <a:satMod val="160000"/>
                    </a:srgbClr>
                  </a:gs>
                  <a:gs pos="50000">
                    <a:srgbClr val="3D8828">
                      <a:tint val="44500"/>
                      <a:satMod val="160000"/>
                    </a:srgbClr>
                  </a:gs>
                  <a:gs pos="100000">
                    <a:srgbClr val="3D8828">
                      <a:tint val="23500"/>
                      <a:satMod val="16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2CFBE5-5D7E-44E6-A186-48EEDFE956D6}"/>
                    </a:ext>
                  </a:extLst>
                </p:cNvPr>
                <p:cNvSpPr/>
                <p:nvPr/>
              </p:nvSpPr>
              <p:spPr>
                <a:xfrm>
                  <a:off x="6574420" y="2106634"/>
                  <a:ext cx="694481" cy="462988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A5EAA54-02C8-41E3-B1A4-F93A9A6F6F1A}"/>
                    </a:ext>
                  </a:extLst>
                </p:cNvPr>
                <p:cNvSpPr/>
                <p:nvPr/>
              </p:nvSpPr>
              <p:spPr>
                <a:xfrm>
                  <a:off x="7268901" y="2106634"/>
                  <a:ext cx="1018572" cy="462988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7677506-1332-4A9D-8B9A-34E71567D1DB}"/>
                    </a:ext>
                  </a:extLst>
                </p:cNvPr>
                <p:cNvSpPr/>
                <p:nvPr/>
              </p:nvSpPr>
              <p:spPr>
                <a:xfrm>
                  <a:off x="8727310" y="2106634"/>
                  <a:ext cx="1458410" cy="462988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9AAF351-1286-48B6-BF84-7BE80DAA1D07}"/>
                    </a:ext>
                  </a:extLst>
                </p:cNvPr>
                <p:cNvSpPr/>
                <p:nvPr/>
              </p:nvSpPr>
              <p:spPr>
                <a:xfrm>
                  <a:off x="8287473" y="2106634"/>
                  <a:ext cx="439838" cy="462988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9FEFE7B-C934-48BD-A86C-39194AC95D9A}"/>
                    </a:ext>
                  </a:extLst>
                </p:cNvPr>
                <p:cNvSpPr/>
                <p:nvPr/>
              </p:nvSpPr>
              <p:spPr>
                <a:xfrm>
                  <a:off x="10185720" y="2106634"/>
                  <a:ext cx="717631" cy="462988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4F7D6D9-58A6-4C2A-976C-CCDFC061255F}"/>
                    </a:ext>
                  </a:extLst>
                </p:cNvPr>
                <p:cNvSpPr/>
                <p:nvPr/>
              </p:nvSpPr>
              <p:spPr>
                <a:xfrm>
                  <a:off x="12898242" y="2106634"/>
                  <a:ext cx="694481" cy="462988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7F1D991-BFC3-4216-B31E-F1E69AB33D86}"/>
                    </a:ext>
                  </a:extLst>
                </p:cNvPr>
                <p:cNvSpPr/>
                <p:nvPr/>
              </p:nvSpPr>
              <p:spPr>
                <a:xfrm>
                  <a:off x="13592723" y="2106634"/>
                  <a:ext cx="694481" cy="462988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817866B-EFA7-4CBE-BD7D-DA70D50FEC87}"/>
                    </a:ext>
                  </a:extLst>
                </p:cNvPr>
                <p:cNvSpPr/>
                <p:nvPr/>
              </p:nvSpPr>
              <p:spPr>
                <a:xfrm>
                  <a:off x="14287204" y="2106634"/>
                  <a:ext cx="694481" cy="462988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0D4060C-F9DB-4027-B3DA-E403703DE780}"/>
                    </a:ext>
                  </a:extLst>
                </p:cNvPr>
                <p:cNvSpPr/>
                <p:nvPr/>
              </p:nvSpPr>
              <p:spPr>
                <a:xfrm>
                  <a:off x="14981685" y="2106634"/>
                  <a:ext cx="694481" cy="462988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A93BC38-9E03-4D33-91E0-F59EB2675AEE}"/>
                    </a:ext>
                  </a:extLst>
                </p:cNvPr>
                <p:cNvSpPr/>
                <p:nvPr/>
              </p:nvSpPr>
              <p:spPr>
                <a:xfrm>
                  <a:off x="15676166" y="2103113"/>
                  <a:ext cx="694481" cy="462988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152A38-36B2-48A6-BDAC-CF92CE072CE8}"/>
                  </a:ext>
                </a:extLst>
              </p:cNvPr>
              <p:cNvSpPr txBox="1"/>
              <p:nvPr/>
            </p:nvSpPr>
            <p:spPr>
              <a:xfrm>
                <a:off x="6717176" y="3502240"/>
                <a:ext cx="4658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</a:t>
                </a:r>
                <a:r>
                  <a:rPr lang="en-US" sz="2400" baseline="-25000" dirty="0"/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84A018-FB84-43E0-A0CA-5099365EE416}"/>
                  </a:ext>
                </a:extLst>
              </p:cNvPr>
              <p:cNvSpPr txBox="1"/>
              <p:nvPr/>
            </p:nvSpPr>
            <p:spPr>
              <a:xfrm>
                <a:off x="7549877" y="3488369"/>
                <a:ext cx="4566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</a:t>
                </a:r>
                <a:r>
                  <a:rPr lang="en-US" sz="2400" baseline="-25000" dirty="0"/>
                  <a:t>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0562FE-BB30-45E2-A0DE-737029FB2C97}"/>
                  </a:ext>
                </a:extLst>
              </p:cNvPr>
              <p:cNvSpPr txBox="1"/>
              <p:nvPr/>
            </p:nvSpPr>
            <p:spPr>
              <a:xfrm>
                <a:off x="10312208" y="3515381"/>
                <a:ext cx="563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</a:t>
                </a:r>
                <a:r>
                  <a:rPr lang="en-US" sz="2400" baseline="-25000" dirty="0"/>
                  <a:t>m</a:t>
                </a:r>
              </a:p>
            </p:txBody>
          </p:sp>
        </p:grp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753F7F4-44FB-4CF2-B5A8-E930A8C81938}"/>
                </a:ext>
              </a:extLst>
            </p:cNvPr>
            <p:cNvSpPr/>
            <p:nvPr/>
          </p:nvSpPr>
          <p:spPr>
            <a:xfrm>
              <a:off x="5933257" y="3830490"/>
              <a:ext cx="1344058" cy="8042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CD8964-8749-42BF-B911-4ACD7F638A42}"/>
                </a:ext>
              </a:extLst>
            </p:cNvPr>
            <p:cNvSpPr txBox="1"/>
            <p:nvPr/>
          </p:nvSpPr>
          <p:spPr>
            <a:xfrm>
              <a:off x="1460454" y="4683447"/>
              <a:ext cx="84499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dirty="0">
                  <a:solidFill>
                    <a:srgbClr val="4848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Fixed number of instructions, similar time and energy for all the intervals, choose max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D07FC8-7C75-4A71-BBA0-B78C566CC3C1}"/>
              </a:ext>
            </a:extLst>
          </p:cNvPr>
          <p:cNvGrpSpPr/>
          <p:nvPr/>
        </p:nvGrpSpPr>
        <p:grpSpPr>
          <a:xfrm>
            <a:off x="3428911" y="5834147"/>
            <a:ext cx="5555848" cy="1170874"/>
            <a:chOff x="5438265" y="3973494"/>
            <a:chExt cx="5555848" cy="11708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4434B6-3A56-45C9-A7B0-5118DA715F86}"/>
                </a:ext>
              </a:extLst>
            </p:cNvPr>
            <p:cNvGrpSpPr/>
            <p:nvPr/>
          </p:nvGrpSpPr>
          <p:grpSpPr>
            <a:xfrm>
              <a:off x="5438265" y="3973494"/>
              <a:ext cx="5555848" cy="470484"/>
              <a:chOff x="10814799" y="2106634"/>
              <a:chExt cx="5555848" cy="470484"/>
            </a:xfrm>
            <a:gradFill flip="none" rotWithShape="1">
              <a:gsLst>
                <a:gs pos="0">
                  <a:srgbClr val="3D8828">
                    <a:tint val="66000"/>
                    <a:satMod val="160000"/>
                  </a:srgbClr>
                </a:gs>
                <a:gs pos="50000">
                  <a:srgbClr val="3D8828">
                    <a:tint val="44500"/>
                    <a:satMod val="160000"/>
                  </a:srgbClr>
                </a:gs>
                <a:gs pos="100000">
                  <a:srgbClr val="3D8828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4D409C-D6B2-4200-9CAF-80CF7ADE1041}"/>
                  </a:ext>
                </a:extLst>
              </p:cNvPr>
              <p:cNvSpPr/>
              <p:nvPr/>
            </p:nvSpPr>
            <p:spPr>
              <a:xfrm>
                <a:off x="12898242" y="2106634"/>
                <a:ext cx="694481" cy="462988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150D339-17A1-4AAE-B51F-F10F490C5CC8}"/>
                  </a:ext>
                </a:extLst>
              </p:cNvPr>
              <p:cNvSpPr/>
              <p:nvPr/>
            </p:nvSpPr>
            <p:spPr>
              <a:xfrm>
                <a:off x="13592723" y="2106634"/>
                <a:ext cx="694481" cy="462988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4A2F07-CF4B-40CF-A388-EC7737A4A584}"/>
                  </a:ext>
                </a:extLst>
              </p:cNvPr>
              <p:cNvSpPr/>
              <p:nvPr/>
            </p:nvSpPr>
            <p:spPr>
              <a:xfrm>
                <a:off x="14287204" y="2106634"/>
                <a:ext cx="694481" cy="462988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0C32AF0-F529-40F2-AF45-39781FA7143B}"/>
                  </a:ext>
                </a:extLst>
              </p:cNvPr>
              <p:cNvSpPr/>
              <p:nvPr/>
            </p:nvSpPr>
            <p:spPr>
              <a:xfrm>
                <a:off x="14981685" y="2106634"/>
                <a:ext cx="694481" cy="462988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A1E55AF-3E32-48A5-823B-C605152BA8DE}"/>
                  </a:ext>
                </a:extLst>
              </p:cNvPr>
              <p:cNvSpPr/>
              <p:nvPr/>
            </p:nvSpPr>
            <p:spPr>
              <a:xfrm>
                <a:off x="15676166" y="2114130"/>
                <a:ext cx="694481" cy="462988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D6C28B7-731C-4098-8659-A85BCA526801}"/>
                  </a:ext>
                </a:extLst>
              </p:cNvPr>
              <p:cNvSpPr/>
              <p:nvPr/>
            </p:nvSpPr>
            <p:spPr>
              <a:xfrm>
                <a:off x="12203761" y="2114130"/>
                <a:ext cx="694481" cy="462988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2A557A8-6A60-4464-9890-8BCD8C3AC5CC}"/>
                  </a:ext>
                </a:extLst>
              </p:cNvPr>
              <p:cNvSpPr/>
              <p:nvPr/>
            </p:nvSpPr>
            <p:spPr>
              <a:xfrm>
                <a:off x="11509280" y="2110609"/>
                <a:ext cx="694481" cy="462988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1C76BD5-595B-43E2-801F-890C796C2145}"/>
                  </a:ext>
                </a:extLst>
              </p:cNvPr>
              <p:cNvSpPr/>
              <p:nvPr/>
            </p:nvSpPr>
            <p:spPr>
              <a:xfrm>
                <a:off x="10814799" y="2107088"/>
                <a:ext cx="694481" cy="462988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02A957-CEC4-4BAD-AADE-B4BF810CE59A}"/>
                </a:ext>
              </a:extLst>
            </p:cNvPr>
            <p:cNvSpPr txBox="1"/>
            <p:nvPr/>
          </p:nvSpPr>
          <p:spPr>
            <a:xfrm>
              <a:off x="7820209" y="4436482"/>
              <a:ext cx="29635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4000" b="1" dirty="0">
                  <a:solidFill>
                    <a:srgbClr val="4848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FD15592-7842-4538-82AA-B59E72FEBA8F}"/>
                </a:ext>
              </a:extLst>
            </p:cNvPr>
            <p:cNvCxnSpPr>
              <a:cxnSpLocks/>
            </p:cNvCxnSpPr>
            <p:nvPr/>
          </p:nvCxnSpPr>
          <p:spPr>
            <a:xfrm>
              <a:off x="8449938" y="4812459"/>
              <a:ext cx="1046602" cy="0"/>
            </a:xfrm>
            <a:prstGeom prst="straightConnector1">
              <a:avLst/>
            </a:prstGeom>
            <a:ln w="38100">
              <a:solidFill>
                <a:srgbClr val="4848F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DBF3DA1-7E52-4390-9315-12AB1C52BA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1881" y="4830744"/>
              <a:ext cx="813481" cy="0"/>
            </a:xfrm>
            <a:prstGeom prst="straightConnector1">
              <a:avLst/>
            </a:prstGeom>
            <a:ln w="38100">
              <a:solidFill>
                <a:srgbClr val="4848F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0499FE8-F4E5-4044-8BED-FF4FF57E4D3D}"/>
              </a:ext>
            </a:extLst>
          </p:cNvPr>
          <p:cNvSpPr txBox="1"/>
          <p:nvPr/>
        </p:nvSpPr>
        <p:spPr>
          <a:xfrm>
            <a:off x="1877848" y="5368559"/>
            <a:ext cx="10047126" cy="584775"/>
          </a:xfrm>
          <a:prstGeom prst="rect">
            <a:avLst/>
          </a:prstGeom>
          <a:solidFill>
            <a:srgbClr val="FFB3B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No need to keep a track of per interval energy or time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CC730BF-7AF6-448D-885A-14AA68BB1287}"/>
              </a:ext>
            </a:extLst>
          </p:cNvPr>
          <p:cNvSpPr/>
          <p:nvPr/>
        </p:nvSpPr>
        <p:spPr>
          <a:xfrm>
            <a:off x="1630253" y="1960693"/>
            <a:ext cx="9640002" cy="1787953"/>
          </a:xfrm>
          <a:prstGeom prst="roundRect">
            <a:avLst/>
          </a:prstGeom>
          <a:solidFill>
            <a:srgbClr val="FFB3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time and execution time can be computed in the same way: only keeping the track of the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ED2A155-3096-48A3-9988-0FF7E1BEE9AA}"/>
                  </a:ext>
                </a:extLst>
              </p:cNvPr>
              <p:cNvSpPr txBox="1"/>
              <p:nvPr/>
            </p:nvSpPr>
            <p:spPr>
              <a:xfrm>
                <a:off x="1037045" y="5108781"/>
                <a:ext cx="8524719" cy="725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𝑴𝒊𝒏𝒊𝒎𝒊𝒛𝒆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ED2A155-3096-48A3-9988-0FF7E1BEE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45" y="5108781"/>
                <a:ext cx="8524719" cy="7256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519CC06-A75D-49FD-836C-C9C2B0C3ECAC}"/>
                  </a:ext>
                </a:extLst>
              </p:cNvPr>
              <p:cNvSpPr txBox="1"/>
              <p:nvPr/>
            </p:nvSpPr>
            <p:spPr>
              <a:xfrm>
                <a:off x="2673788" y="4921004"/>
                <a:ext cx="6614896" cy="1160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ℰ𝒫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519CC06-A75D-49FD-836C-C9C2B0C3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788" y="4921004"/>
                <a:ext cx="6614896" cy="11609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9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E9076A-69CD-0A46-9A8B-33B619CA2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3E9076A-69CD-0A46-9A8B-33B619CA2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3E9076A-69CD-0A46-9A8B-33B619CA2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B4C418-DA07-C749-B0D1-F7F8254E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A5B4C418-DA07-C749-B0D1-F7F8254E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5B4C418-DA07-C749-B0D1-F7F8254E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FC64C2-F41A-B542-ADD4-A38719D6E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7FC64C2-F41A-B542-ADD4-A38719D6E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7FC64C2-F41A-B542-ADD4-A38719D6E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2A48B-CB68-184C-9460-AA4FCCED9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7642A48B-CB68-184C-9460-AA4FCCED9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642A48B-CB68-184C-9460-AA4FCCED9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332BE2-A2DB-714F-A262-8BB121C2C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A2332BE2-A2DB-714F-A262-8BB121C2C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A2332BE2-A2DB-714F-A262-8BB121C2C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1BFF4F-E993-2B4D-93FD-EDA26B65F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541BFF4F-E993-2B4D-93FD-EDA26B65F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541BFF4F-E993-2B4D-93FD-EDA26B65F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uiExpand="1" animBg="1"/>
      <p:bldP spid="38" grpId="0" uiExpand="1" animBg="1"/>
      <p:bldP spid="38" grpId="1" uiExpand="1" animBg="1"/>
      <p:bldP spid="39" grpId="0" uiExpand="1" animBg="1"/>
      <p:bldP spid="40" grpId="0"/>
      <p:bldP spid="40" grpId="1"/>
      <p:bldP spid="42" grpId="0"/>
      <p:bldP spid="4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07D5-15E3-094F-9195-D294F31D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144" y="1068417"/>
            <a:ext cx="8825659" cy="704088"/>
          </a:xfrm>
        </p:spPr>
        <p:txBody>
          <a:bodyPr/>
          <a:lstStyle/>
          <a:p>
            <a:r>
              <a:rPr lang="en-IN" b="1" dirty="0"/>
              <a:t>Modified Optimization Formulation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B529F-0710-384E-8A15-CE2C3DE8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394882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27</a:t>
            </a:fld>
            <a:endParaRPr lang="en-IN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287D555-7612-A847-9DFF-970259FE79D1}"/>
              </a:ext>
            </a:extLst>
          </p:cNvPr>
          <p:cNvSpPr txBox="1"/>
          <p:nvPr/>
        </p:nvSpPr>
        <p:spPr>
          <a:xfrm>
            <a:off x="-1875099" y="-1620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F4E6222A-5521-B44E-8221-1FC20AF6A671}"/>
                  </a:ext>
                </a:extLst>
              </p:cNvPr>
              <p:cNvSpPr txBox="1"/>
              <p:nvPr/>
            </p:nvSpPr>
            <p:spPr>
              <a:xfrm>
                <a:off x="395480" y="2963205"/>
                <a:ext cx="3704801" cy="8211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𝑴𝒊𝒏𝒊𝒎𝒊𝒛𝒆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𝒩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ℱ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F4E6222A-5521-B44E-8221-1FC20AF6A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80" y="2963205"/>
                <a:ext cx="3704801" cy="8211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038435B3-9718-7742-8FFE-7DFA0D408AB2}"/>
              </a:ext>
            </a:extLst>
          </p:cNvPr>
          <p:cNvGrpSpPr/>
          <p:nvPr/>
        </p:nvGrpSpPr>
        <p:grpSpPr>
          <a:xfrm>
            <a:off x="364934" y="486063"/>
            <a:ext cx="11360087" cy="2582211"/>
            <a:chOff x="1152144" y="4259346"/>
            <a:chExt cx="10730951" cy="258221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F0A1E97-DFF1-D349-ADF6-EFD7F147DA61}"/>
                </a:ext>
              </a:extLst>
            </p:cNvPr>
            <p:cNvSpPr/>
            <p:nvPr/>
          </p:nvSpPr>
          <p:spPr>
            <a:xfrm>
              <a:off x="1152144" y="4259346"/>
              <a:ext cx="10730950" cy="221708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8887513-26E9-4A48-86EA-845B793EA22C}"/>
                </a:ext>
              </a:extLst>
            </p:cNvPr>
            <p:cNvGrpSpPr/>
            <p:nvPr/>
          </p:nvGrpSpPr>
          <p:grpSpPr>
            <a:xfrm>
              <a:off x="1565345" y="5211021"/>
              <a:ext cx="10317750" cy="1630536"/>
              <a:chOff x="1152144" y="2866933"/>
              <a:chExt cx="10634527" cy="1958652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ADDB3A2-F049-6B49-AC78-B1F883360E71}"/>
                  </a:ext>
                </a:extLst>
              </p:cNvPr>
              <p:cNvSpPr/>
              <p:nvPr/>
            </p:nvSpPr>
            <p:spPr>
              <a:xfrm>
                <a:off x="1736203" y="3429000"/>
                <a:ext cx="584059" cy="3211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17540F0B-1EF2-3E49-930A-BEDB17907EAD}"/>
                  </a:ext>
                </a:extLst>
              </p:cNvPr>
              <p:cNvGrpSpPr/>
              <p:nvPr/>
            </p:nvGrpSpPr>
            <p:grpSpPr>
              <a:xfrm>
                <a:off x="2904321" y="3429000"/>
                <a:ext cx="592245" cy="549742"/>
                <a:chOff x="2904321" y="3429000"/>
                <a:chExt cx="592245" cy="549742"/>
              </a:xfrm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DCE8F7BB-CF56-CD4E-955F-AFD255781D49}"/>
                    </a:ext>
                  </a:extLst>
                </p:cNvPr>
                <p:cNvSpPr/>
                <p:nvPr/>
              </p:nvSpPr>
              <p:spPr>
                <a:xfrm>
                  <a:off x="2904321" y="3429000"/>
                  <a:ext cx="584059" cy="32119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A0A3ADD2-7622-8C47-8DC1-B98290265A8C}"/>
                    </a:ext>
                  </a:extLst>
                </p:cNvPr>
                <p:cNvCxnSpPr/>
                <p:nvPr/>
              </p:nvCxnSpPr>
              <p:spPr>
                <a:xfrm flipH="1">
                  <a:off x="3495916" y="3569292"/>
                  <a:ext cx="650" cy="4094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06382463-524E-4147-A92E-410D18F08A9D}"/>
                  </a:ext>
                </a:extLst>
              </p:cNvPr>
              <p:cNvGrpSpPr/>
              <p:nvPr/>
            </p:nvGrpSpPr>
            <p:grpSpPr>
              <a:xfrm>
                <a:off x="2320262" y="3429000"/>
                <a:ext cx="589797" cy="541111"/>
                <a:chOff x="2320262" y="3429000"/>
                <a:chExt cx="589797" cy="541111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0272D6E9-6604-F047-8A6A-4E261BEB9263}"/>
                    </a:ext>
                  </a:extLst>
                </p:cNvPr>
                <p:cNvSpPr/>
                <p:nvPr/>
              </p:nvSpPr>
              <p:spPr>
                <a:xfrm>
                  <a:off x="2320262" y="3429000"/>
                  <a:ext cx="584059" cy="32119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D0332405-2848-DC42-B897-A9310006FE0D}"/>
                    </a:ext>
                  </a:extLst>
                </p:cNvPr>
                <p:cNvCxnSpPr/>
                <p:nvPr/>
              </p:nvCxnSpPr>
              <p:spPr>
                <a:xfrm flipH="1">
                  <a:off x="2909409" y="3560661"/>
                  <a:ext cx="650" cy="4094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53AF1D5B-2A99-FD4A-91B5-E46DF0522695}"/>
                  </a:ext>
                </a:extLst>
              </p:cNvPr>
              <p:cNvGrpSpPr/>
              <p:nvPr/>
            </p:nvGrpSpPr>
            <p:grpSpPr>
              <a:xfrm>
                <a:off x="1152144" y="3429000"/>
                <a:ext cx="584059" cy="535424"/>
                <a:chOff x="1152144" y="3429000"/>
                <a:chExt cx="584059" cy="535424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D79F51B1-C388-D145-ACAA-89C74C57CCDC}"/>
                    </a:ext>
                  </a:extLst>
                </p:cNvPr>
                <p:cNvSpPr/>
                <p:nvPr/>
              </p:nvSpPr>
              <p:spPr>
                <a:xfrm>
                  <a:off x="1152144" y="3429000"/>
                  <a:ext cx="584059" cy="32119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ACE96580-703F-644A-87A6-6AC6692099BD}"/>
                    </a:ext>
                  </a:extLst>
                </p:cNvPr>
                <p:cNvCxnSpPr/>
                <p:nvPr/>
              </p:nvCxnSpPr>
              <p:spPr>
                <a:xfrm flipH="1">
                  <a:off x="1735279" y="3554974"/>
                  <a:ext cx="650" cy="4094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484B1E6A-37BC-1E43-AC69-C52546535479}"/>
                  </a:ext>
                </a:extLst>
              </p:cNvPr>
              <p:cNvCxnSpPr/>
              <p:nvPr/>
            </p:nvCxnSpPr>
            <p:spPr>
              <a:xfrm flipH="1">
                <a:off x="1159789" y="3557918"/>
                <a:ext cx="650" cy="4094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6FC0246-3876-E445-A87F-044F930DA4C4}"/>
                  </a:ext>
                </a:extLst>
              </p:cNvPr>
              <p:cNvSpPr txBox="1"/>
              <p:nvPr/>
            </p:nvSpPr>
            <p:spPr>
              <a:xfrm>
                <a:off x="1273215" y="3755066"/>
                <a:ext cx="2662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05D9B47-63FB-C745-A473-D19ADA438D09}"/>
                  </a:ext>
                </a:extLst>
              </p:cNvPr>
              <p:cNvSpPr txBox="1"/>
              <p:nvPr/>
            </p:nvSpPr>
            <p:spPr>
              <a:xfrm>
                <a:off x="1828658" y="3767839"/>
                <a:ext cx="2662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F3CF7AB-DDA8-2A4E-B479-3DB7C618554F}"/>
                  </a:ext>
                </a:extLst>
              </p:cNvPr>
              <p:cNvSpPr txBox="1"/>
              <p:nvPr/>
            </p:nvSpPr>
            <p:spPr>
              <a:xfrm>
                <a:off x="2399983" y="3767839"/>
                <a:ext cx="2662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DCC458EC-D73F-B748-9A1B-C5CF9CD279A1}"/>
                  </a:ext>
                </a:extLst>
              </p:cNvPr>
              <p:cNvGrpSpPr/>
              <p:nvPr/>
            </p:nvGrpSpPr>
            <p:grpSpPr>
              <a:xfrm>
                <a:off x="3002164" y="3423217"/>
                <a:ext cx="6380005" cy="831833"/>
                <a:chOff x="3002164" y="3423217"/>
                <a:chExt cx="6380005" cy="831833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3F03C66E-E681-7B4E-828E-CB703373E172}"/>
                    </a:ext>
                  </a:extLst>
                </p:cNvPr>
                <p:cNvSpPr/>
                <p:nvPr/>
              </p:nvSpPr>
              <p:spPr>
                <a:xfrm>
                  <a:off x="5878090" y="3429000"/>
                  <a:ext cx="584059" cy="32119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B041547B-CD8F-8447-B249-54A534AAE720}"/>
                    </a:ext>
                  </a:extLst>
                </p:cNvPr>
                <p:cNvGrpSpPr/>
                <p:nvPr/>
              </p:nvGrpSpPr>
              <p:grpSpPr>
                <a:xfrm>
                  <a:off x="3002164" y="3423217"/>
                  <a:ext cx="6380005" cy="831833"/>
                  <a:chOff x="3002164" y="3423217"/>
                  <a:chExt cx="6380005" cy="831833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B94B0F7-58C1-0548-AF3E-92FC85A75976}"/>
                      </a:ext>
                    </a:extLst>
                  </p:cNvPr>
                  <p:cNvSpPr/>
                  <p:nvPr/>
                </p:nvSpPr>
                <p:spPr>
                  <a:xfrm>
                    <a:off x="4072439" y="3429000"/>
                    <a:ext cx="584059" cy="321197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BB408E4E-CFF7-0544-BECF-8BBD5213C34C}"/>
                      </a:ext>
                    </a:extLst>
                  </p:cNvPr>
                  <p:cNvCxnSpPr>
                    <a:stCxn id="155" idx="2"/>
                  </p:cNvCxnSpPr>
                  <p:nvPr/>
                </p:nvCxnSpPr>
                <p:spPr>
                  <a:xfrm>
                    <a:off x="4364469" y="3750197"/>
                    <a:ext cx="1851136" cy="0"/>
                  </a:xfrm>
                  <a:prstGeom prst="line">
                    <a:avLst/>
                  </a:prstGeom>
                  <a:ln w="28575"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0AEBA6B2-3B5E-A344-812A-2B03E4CA4528}"/>
                      </a:ext>
                    </a:extLst>
                  </p:cNvPr>
                  <p:cNvSpPr/>
                  <p:nvPr/>
                </p:nvSpPr>
                <p:spPr>
                  <a:xfrm>
                    <a:off x="6462149" y="3430445"/>
                    <a:ext cx="584059" cy="321197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E750513B-098D-1E45-B2F0-5225C564AFD8}"/>
                      </a:ext>
                    </a:extLst>
                  </p:cNvPr>
                  <p:cNvSpPr/>
                  <p:nvPr/>
                </p:nvSpPr>
                <p:spPr>
                  <a:xfrm>
                    <a:off x="7046208" y="3431890"/>
                    <a:ext cx="584059" cy="321197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6F532FD0-7FA9-F848-AD89-3E0E92584F5B}"/>
                      </a:ext>
                    </a:extLst>
                  </p:cNvPr>
                  <p:cNvSpPr/>
                  <p:nvPr/>
                </p:nvSpPr>
                <p:spPr>
                  <a:xfrm>
                    <a:off x="7631192" y="3428999"/>
                    <a:ext cx="584059" cy="321198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482681EB-34DE-C740-8A6C-CE6BD861716A}"/>
                      </a:ext>
                    </a:extLst>
                  </p:cNvPr>
                  <p:cNvSpPr/>
                  <p:nvPr/>
                </p:nvSpPr>
                <p:spPr>
                  <a:xfrm>
                    <a:off x="8214326" y="3426108"/>
                    <a:ext cx="584059" cy="321198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478E2D2A-C640-0743-96D2-345F49863967}"/>
                      </a:ext>
                    </a:extLst>
                  </p:cNvPr>
                  <p:cNvSpPr/>
                  <p:nvPr/>
                </p:nvSpPr>
                <p:spPr>
                  <a:xfrm>
                    <a:off x="8797460" y="3423217"/>
                    <a:ext cx="584059" cy="321198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74669431-32C3-6F4A-9742-FAEE053E90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381519" y="3525941"/>
                    <a:ext cx="650" cy="40945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ADF22BEC-C9B5-794C-9829-8E4322E0D54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797360" y="3539688"/>
                    <a:ext cx="650" cy="40945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7DBED847-D972-1741-8005-6C32F5094FE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213201" y="3518711"/>
                    <a:ext cx="650" cy="40945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0CAF85F4-821C-864F-9E12-0BB0251AD9C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629042" y="3544033"/>
                    <a:ext cx="650" cy="40945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EF4CD8A7-AE2D-D441-9B7D-108E5F31C6F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044883" y="3546204"/>
                    <a:ext cx="650" cy="40945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B1700134-29F9-7C43-8B7E-D68167904A3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460724" y="3536805"/>
                    <a:ext cx="650" cy="40945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189418A8-6F34-EC4A-8C61-CAE23FE68A6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876565" y="3562124"/>
                    <a:ext cx="650" cy="40945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5C31D7E5-975E-2E4D-8BF7-D3CFB8C50C8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664034" y="3560661"/>
                    <a:ext cx="650" cy="40945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A2F79407-D99A-8B4A-85B5-F6756A9D5DB3}"/>
                      </a:ext>
                    </a:extLst>
                  </p:cNvPr>
                  <p:cNvGrpSpPr/>
                  <p:nvPr/>
                </p:nvGrpSpPr>
                <p:grpSpPr>
                  <a:xfrm>
                    <a:off x="3488380" y="3429000"/>
                    <a:ext cx="584059" cy="528064"/>
                    <a:chOff x="3488380" y="3429000"/>
                    <a:chExt cx="584059" cy="528064"/>
                  </a:xfrm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39004559-5EBF-8A43-A47F-D148394AF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88380" y="3429000"/>
                      <a:ext cx="584059" cy="321197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75" name="Straight Connector 174">
                      <a:extLst>
                        <a:ext uri="{FF2B5EF4-FFF2-40B4-BE49-F238E27FC236}">
                          <a16:creationId xmlns:a16="http://schemas.microsoft.com/office/drawing/2014/main" id="{0938BF9F-392D-1640-9EE4-7889690BA4F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4068958" y="3547614"/>
                      <a:ext cx="650" cy="40945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1" name="TextBox 170">
                    <a:extLst>
                      <a:ext uri="{FF2B5EF4-FFF2-40B4-BE49-F238E27FC236}">
                        <a16:creationId xmlns:a16="http://schemas.microsoft.com/office/drawing/2014/main" id="{CCE4145D-2269-E148-830D-AB7862AC5765}"/>
                      </a:ext>
                    </a:extLst>
                  </p:cNvPr>
                  <p:cNvSpPr txBox="1"/>
                  <p:nvPr/>
                </p:nvSpPr>
                <p:spPr>
                  <a:xfrm>
                    <a:off x="3002164" y="3780612"/>
                    <a:ext cx="2662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2D7D388D-5DD6-6F40-9B39-1B0EE9638821}"/>
                      </a:ext>
                    </a:extLst>
                  </p:cNvPr>
                  <p:cNvSpPr txBox="1"/>
                  <p:nvPr/>
                </p:nvSpPr>
                <p:spPr>
                  <a:xfrm>
                    <a:off x="3606190" y="3793385"/>
                    <a:ext cx="2662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173" name="TextBox 172">
                    <a:extLst>
                      <a:ext uri="{FF2B5EF4-FFF2-40B4-BE49-F238E27FC236}">
                        <a16:creationId xmlns:a16="http://schemas.microsoft.com/office/drawing/2014/main" id="{23B9C8E4-DB88-DC4D-ABD0-A32447FB324B}"/>
                      </a:ext>
                    </a:extLst>
                  </p:cNvPr>
                  <p:cNvSpPr txBox="1"/>
                  <p:nvPr/>
                </p:nvSpPr>
                <p:spPr>
                  <a:xfrm>
                    <a:off x="4154874" y="3793383"/>
                    <a:ext cx="26621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36D3D3A-CB06-8547-BB3E-7441ADA3A560}"/>
                  </a:ext>
                </a:extLst>
              </p:cNvPr>
              <p:cNvSpPr txBox="1"/>
              <p:nvPr/>
            </p:nvSpPr>
            <p:spPr>
              <a:xfrm>
                <a:off x="4421529" y="445625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7F74CA4-EA82-4C42-80E3-922FBBFB932A}"/>
                  </a:ext>
                </a:extLst>
              </p:cNvPr>
              <p:cNvGrpSpPr/>
              <p:nvPr/>
            </p:nvGrpSpPr>
            <p:grpSpPr>
              <a:xfrm>
                <a:off x="1273215" y="2866933"/>
                <a:ext cx="8051250" cy="618432"/>
                <a:chOff x="1273215" y="2866933"/>
                <a:chExt cx="8051250" cy="61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AAD2D00A-EF1C-9247-B3CC-9C90A9F17C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3215" y="2918035"/>
                      <a:ext cx="462064" cy="554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2" name="TextBox 131">
                      <a:extLst>
                        <a:ext uri="{FF2B5EF4-FFF2-40B4-BE49-F238E27FC236}">
                          <a16:creationId xmlns:a16="http://schemas.microsoft.com/office/drawing/2014/main" id="{AAD2D00A-EF1C-9247-B3CC-9C90A9F17CD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73215" y="2918035"/>
                      <a:ext cx="462064" cy="55456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134">
                      <a:extLst>
                        <a:ext uri="{FF2B5EF4-FFF2-40B4-BE49-F238E27FC236}">
                          <a16:creationId xmlns:a16="http://schemas.microsoft.com/office/drawing/2014/main" id="{F53A7BC2-02ED-6C49-B1EF-37EE36266B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97200" y="2925897"/>
                      <a:ext cx="462064" cy="554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5" name="TextBox 134">
                      <a:extLst>
                        <a:ext uri="{FF2B5EF4-FFF2-40B4-BE49-F238E27FC236}">
                          <a16:creationId xmlns:a16="http://schemas.microsoft.com/office/drawing/2014/main" id="{F53A7BC2-02ED-6C49-B1EF-37EE36266B0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7200" y="2925897"/>
                      <a:ext cx="462064" cy="55456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EDF5105C-E39E-E444-AD01-A8AFE254FC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52267" y="2913007"/>
                      <a:ext cx="462064" cy="554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EDF5105C-E39E-E444-AD01-A8AFE254FC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52267" y="2913007"/>
                      <a:ext cx="462064" cy="55456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082B11DD-CF74-3040-A89B-806653C56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07334" y="2915285"/>
                      <a:ext cx="462064" cy="554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9" name="TextBox 138">
                      <a:extLst>
                        <a:ext uri="{FF2B5EF4-FFF2-40B4-BE49-F238E27FC236}">
                          <a16:creationId xmlns:a16="http://schemas.microsoft.com/office/drawing/2014/main" id="{082B11DD-CF74-3040-A89B-806653C56A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07334" y="2915285"/>
                      <a:ext cx="462064" cy="55456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TextBox 139">
                      <a:extLst>
                        <a:ext uri="{FF2B5EF4-FFF2-40B4-BE49-F238E27FC236}">
                          <a16:creationId xmlns:a16="http://schemas.microsoft.com/office/drawing/2014/main" id="{AA615C52-F4F8-5949-BD43-FBE016366E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62401" y="2930798"/>
                      <a:ext cx="462064" cy="554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0" name="TextBox 139">
                      <a:extLst>
                        <a:ext uri="{FF2B5EF4-FFF2-40B4-BE49-F238E27FC236}">
                          <a16:creationId xmlns:a16="http://schemas.microsoft.com/office/drawing/2014/main" id="{AA615C52-F4F8-5949-BD43-FBE016366E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62401" y="2930798"/>
                      <a:ext cx="462064" cy="55456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432BEF4B-6EB3-4549-A6A3-A8DDCECF78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62343" y="2917563"/>
                      <a:ext cx="462064" cy="554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4" name="TextBox 143">
                      <a:extLst>
                        <a:ext uri="{FF2B5EF4-FFF2-40B4-BE49-F238E27FC236}">
                          <a16:creationId xmlns:a16="http://schemas.microsoft.com/office/drawing/2014/main" id="{432BEF4B-6EB3-4549-A6A3-A8DDCECF78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2343" y="2917563"/>
                      <a:ext cx="462064" cy="55456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7F29E1F3-0190-CD4D-A343-82CF6C2A31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90870" y="2917563"/>
                      <a:ext cx="462064" cy="554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oMath>
                        </m:oMathPara>
                      </a14:m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7F29E1F3-0190-CD4D-A343-82CF6C2A31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90870" y="2917563"/>
                      <a:ext cx="462064" cy="55456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0351AB28-9F70-D846-ABFA-514F0D7F4D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67441" y="2888389"/>
                      <a:ext cx="462064" cy="554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oMath>
                        </m:oMathPara>
                      </a14:m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0351AB28-9F70-D846-ABFA-514F0D7F4D0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67441" y="2888389"/>
                      <a:ext cx="462064" cy="55456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282" b="-144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CB074422-222C-FC47-A9B6-8FC725FF04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60832" y="2888271"/>
                      <a:ext cx="462064" cy="554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oMath>
                        </m:oMathPara>
                      </a14:m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CB074422-222C-FC47-A9B6-8FC725FF04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60832" y="2888271"/>
                      <a:ext cx="462064" cy="55456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282" b="-144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0" name="TextBox 149">
                      <a:extLst>
                        <a:ext uri="{FF2B5EF4-FFF2-40B4-BE49-F238E27FC236}">
                          <a16:creationId xmlns:a16="http://schemas.microsoft.com/office/drawing/2014/main" id="{7160F1E3-0354-8545-A3C5-EEA40D08DE8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65798" y="2888156"/>
                      <a:ext cx="462064" cy="554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oMath>
                        </m:oMathPara>
                      </a14:m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0" name="TextBox 149">
                      <a:extLst>
                        <a:ext uri="{FF2B5EF4-FFF2-40B4-BE49-F238E27FC236}">
                          <a16:creationId xmlns:a16="http://schemas.microsoft.com/office/drawing/2014/main" id="{7160F1E3-0354-8545-A3C5-EEA40D08DE8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5798" y="2888156"/>
                      <a:ext cx="462064" cy="55456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282" b="-144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TextBox 150">
                      <a:extLst>
                        <a:ext uri="{FF2B5EF4-FFF2-40B4-BE49-F238E27FC236}">
                          <a16:creationId xmlns:a16="http://schemas.microsoft.com/office/drawing/2014/main" id="{9F0FE0CA-23C1-4945-B4F3-61B85F1BC8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18347" y="2890543"/>
                      <a:ext cx="462064" cy="554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oMath>
                        </m:oMathPara>
                      </a14:m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1" name="TextBox 150">
                      <a:extLst>
                        <a:ext uri="{FF2B5EF4-FFF2-40B4-BE49-F238E27FC236}">
                          <a16:creationId xmlns:a16="http://schemas.microsoft.com/office/drawing/2014/main" id="{9F0FE0CA-23C1-4945-B4F3-61B85F1BC8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8347" y="2890543"/>
                      <a:ext cx="462064" cy="554567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282" b="-157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TextBox 151">
                      <a:extLst>
                        <a:ext uri="{FF2B5EF4-FFF2-40B4-BE49-F238E27FC236}">
                          <a16:creationId xmlns:a16="http://schemas.microsoft.com/office/drawing/2014/main" id="{186D97FC-EB3D-8847-B8F2-4497F3EC95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90599" y="2866933"/>
                      <a:ext cx="462064" cy="554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oMath>
                        </m:oMathPara>
                      </a14:m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2" name="TextBox 151">
                      <a:extLst>
                        <a:ext uri="{FF2B5EF4-FFF2-40B4-BE49-F238E27FC236}">
                          <a16:creationId xmlns:a16="http://schemas.microsoft.com/office/drawing/2014/main" id="{186D97FC-EB3D-8847-B8F2-4497F3EC953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90599" y="2866933"/>
                      <a:ext cx="462064" cy="55456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282" b="-144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47B35C98-7D25-6C49-9DB2-9E313BE783DB}"/>
                  </a:ext>
                </a:extLst>
              </p:cNvPr>
              <p:cNvCxnSpPr/>
              <p:nvPr/>
            </p:nvCxnSpPr>
            <p:spPr>
              <a:xfrm>
                <a:off x="1152144" y="3038372"/>
                <a:ext cx="0" cy="1247325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8FB7C09-B8EF-8441-B972-B55783F059CA}"/>
                  </a:ext>
                </a:extLst>
              </p:cNvPr>
              <p:cNvGrpSpPr/>
              <p:nvPr/>
            </p:nvGrpSpPr>
            <p:grpSpPr>
              <a:xfrm>
                <a:off x="9089490" y="3501322"/>
                <a:ext cx="2697181" cy="817318"/>
                <a:chOff x="9089490" y="3501322"/>
                <a:chExt cx="2697181" cy="817318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278108D-38F9-7947-9ECD-9F34994F2535}"/>
                    </a:ext>
                  </a:extLst>
                </p:cNvPr>
                <p:cNvSpPr txBox="1"/>
                <p:nvPr/>
              </p:nvSpPr>
              <p:spPr>
                <a:xfrm>
                  <a:off x="10482034" y="3767191"/>
                  <a:ext cx="8346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𝒩-1</a:t>
                  </a:r>
                </a:p>
              </p:txBody>
            </p: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3F61A13A-09FA-D240-8D2B-48413A9F43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89490" y="3733397"/>
                  <a:ext cx="257779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59EBB6EF-2E11-234D-AE75-1541B5278AFC}"/>
                    </a:ext>
                  </a:extLst>
                </p:cNvPr>
                <p:cNvCxnSpPr/>
                <p:nvPr/>
              </p:nvCxnSpPr>
              <p:spPr>
                <a:xfrm flipH="1">
                  <a:off x="9965578" y="3521593"/>
                  <a:ext cx="650" cy="4094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7405F32E-E287-2145-8641-748729B05380}"/>
                    </a:ext>
                  </a:extLst>
                </p:cNvPr>
                <p:cNvCxnSpPr/>
                <p:nvPr/>
              </p:nvCxnSpPr>
              <p:spPr>
                <a:xfrm flipH="1">
                  <a:off x="10561212" y="3528821"/>
                  <a:ext cx="650" cy="4094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376307A5-5BBC-7E43-84B6-7FB6DAE52599}"/>
                    </a:ext>
                  </a:extLst>
                </p:cNvPr>
                <p:cNvCxnSpPr/>
                <p:nvPr/>
              </p:nvCxnSpPr>
              <p:spPr>
                <a:xfrm flipH="1">
                  <a:off x="11133696" y="3501322"/>
                  <a:ext cx="650" cy="4094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F679DF81-93BC-6A4D-A247-1AA1967C8492}"/>
                    </a:ext>
                  </a:extLst>
                </p:cNvPr>
                <p:cNvCxnSpPr/>
                <p:nvPr/>
              </p:nvCxnSpPr>
              <p:spPr>
                <a:xfrm flipH="1">
                  <a:off x="11683030" y="3531699"/>
                  <a:ext cx="650" cy="4094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85031FC4-C78A-1C4D-A018-ED06EEBECD12}"/>
                    </a:ext>
                  </a:extLst>
                </p:cNvPr>
                <p:cNvSpPr txBox="1"/>
                <p:nvPr/>
              </p:nvSpPr>
              <p:spPr>
                <a:xfrm>
                  <a:off x="11141714" y="3764074"/>
                  <a:ext cx="644957" cy="554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𝒩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93EAF13-F070-E744-B4A2-6C3E6C1B1D66}"/>
                    </a:ext>
                  </a:extLst>
                </p:cNvPr>
                <p:cNvSpPr txBox="1"/>
                <p:nvPr/>
              </p:nvSpPr>
              <p:spPr>
                <a:xfrm>
                  <a:off x="9869351" y="3792054"/>
                  <a:ext cx="9349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𝒩-2</a:t>
                  </a:r>
                </a:p>
              </p:txBody>
            </p:sp>
          </p:grp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9092FA9-A7CC-B349-8223-10B2FB9D6772}"/>
                  </a:ext>
                </a:extLst>
              </p:cNvPr>
              <p:cNvCxnSpPr/>
              <p:nvPr/>
            </p:nvCxnSpPr>
            <p:spPr>
              <a:xfrm>
                <a:off x="9389699" y="2940221"/>
                <a:ext cx="0" cy="1372058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0D4511C-F17E-C24A-8142-E4BCC675CCBD}"/>
              </a:ext>
            </a:extLst>
          </p:cNvPr>
          <p:cNvGrpSpPr/>
          <p:nvPr/>
        </p:nvGrpSpPr>
        <p:grpSpPr>
          <a:xfrm>
            <a:off x="780315" y="3675558"/>
            <a:ext cx="9132545" cy="885805"/>
            <a:chOff x="771680" y="3589891"/>
            <a:chExt cx="9132545" cy="885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D0F0FC7A-169A-2745-ADC2-913B9542CB24}"/>
                    </a:ext>
                  </a:extLst>
                </p:cNvPr>
                <p:cNvSpPr txBox="1"/>
                <p:nvPr/>
              </p:nvSpPr>
              <p:spPr>
                <a:xfrm>
                  <a:off x="2238767" y="3951770"/>
                  <a:ext cx="7665458" cy="5239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ℱ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ℱ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D0F0FC7A-169A-2745-ADC2-913B9542C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767" y="3951770"/>
                  <a:ext cx="7665458" cy="52392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340A943F-40E8-0A41-ACBB-3AE4B81893D0}"/>
                </a:ext>
              </a:extLst>
            </p:cNvPr>
            <p:cNvSpPr txBox="1"/>
            <p:nvPr/>
          </p:nvSpPr>
          <p:spPr>
            <a:xfrm>
              <a:off x="771680" y="3589891"/>
              <a:ext cx="208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Subject to: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14F8B75-0545-3D4B-9A79-87E381A968E3}"/>
              </a:ext>
            </a:extLst>
          </p:cNvPr>
          <p:cNvGrpSpPr/>
          <p:nvPr/>
        </p:nvGrpSpPr>
        <p:grpSpPr>
          <a:xfrm>
            <a:off x="2643800" y="4719265"/>
            <a:ext cx="6962909" cy="939305"/>
            <a:chOff x="2637941" y="4333009"/>
            <a:chExt cx="6793087" cy="9393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5B69019E-603D-CA45-96E7-61BA1A8393C0}"/>
                    </a:ext>
                  </a:extLst>
                </p:cNvPr>
                <p:cNvSpPr txBox="1"/>
                <p:nvPr/>
              </p:nvSpPr>
              <p:spPr>
                <a:xfrm>
                  <a:off x="2679130" y="4841427"/>
                  <a:ext cx="675189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800" dirty="0"/>
                    <a:t>: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=1⇒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5B69019E-603D-CA45-96E7-61BA1A8393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9130" y="4841427"/>
                  <a:ext cx="6751898" cy="430887"/>
                </a:xfrm>
                <a:prstGeom prst="rect">
                  <a:avLst/>
                </a:prstGeom>
                <a:blipFill>
                  <a:blip r:embed="rId16"/>
                  <a:stretch>
                    <a:fillRect l="-1689" t="-25714" b="-4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52BE0943-B739-E845-92FE-9153F96DB4D5}"/>
                    </a:ext>
                  </a:extLst>
                </p:cNvPr>
                <p:cNvSpPr txBox="1"/>
                <p:nvPr/>
              </p:nvSpPr>
              <p:spPr>
                <a:xfrm>
                  <a:off x="2637941" y="4333009"/>
                  <a:ext cx="907171" cy="3693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br>
                    <a:rPr lang="en-US" sz="2400" dirty="0"/>
                  </a:br>
                  <a:endParaRPr lang="en-US" sz="2400" dirty="0"/>
                </a:p>
              </p:txBody>
            </p:sp>
          </mc:Choice>
          <mc:Fallback xmlns="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52BE0943-B739-E845-92FE-9153F96DB4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941" y="4333009"/>
                  <a:ext cx="907171" cy="369397"/>
                </a:xfrm>
                <a:prstGeom prst="rect">
                  <a:avLst/>
                </a:prstGeom>
                <a:blipFill>
                  <a:blip r:embed="rId17"/>
                  <a:stretch>
                    <a:fillRect l="-5556" t="-3333" r="-5556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4F8AF81A-6746-8744-8CEC-6B2510A67D06}"/>
                  </a:ext>
                </a:extLst>
              </p:cNvPr>
              <p:cNvSpPr txBox="1"/>
              <p:nvPr/>
            </p:nvSpPr>
            <p:spPr>
              <a:xfrm>
                <a:off x="2684106" y="5690375"/>
                <a:ext cx="2837307" cy="8211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𝒩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ℱ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4F8AF81A-6746-8744-8CEC-6B2510A67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106" y="5690375"/>
                <a:ext cx="2837307" cy="8211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Slide Number Placeholder 1">
            <a:extLst>
              <a:ext uri="{FF2B5EF4-FFF2-40B4-BE49-F238E27FC236}">
                <a16:creationId xmlns:a16="http://schemas.microsoft.com/office/drawing/2014/main" id="{63AC8FCD-7C1B-9C43-9A96-4FF9690BE506}"/>
              </a:ext>
            </a:extLst>
          </p:cNvPr>
          <p:cNvSpPr txBox="1">
            <a:spLocks/>
          </p:cNvSpPr>
          <p:nvPr/>
        </p:nvSpPr>
        <p:spPr bwMode="gray">
          <a:xfrm>
            <a:off x="10313036" y="-1870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5" name="Right Brace 94">
            <a:extLst>
              <a:ext uri="{FF2B5EF4-FFF2-40B4-BE49-F238E27FC236}">
                <a16:creationId xmlns:a16="http://schemas.microsoft.com/office/drawing/2014/main" id="{954D528C-5E1D-43EA-A2AF-24DD148C7055}"/>
              </a:ext>
            </a:extLst>
          </p:cNvPr>
          <p:cNvSpPr/>
          <p:nvPr/>
        </p:nvSpPr>
        <p:spPr>
          <a:xfrm rot="16200000">
            <a:off x="4685332" y="-2554749"/>
            <a:ext cx="663807" cy="8229376"/>
          </a:xfrm>
          <a:prstGeom prst="rightBrace">
            <a:avLst>
              <a:gd name="adj1" fmla="val 17398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7" name="Right Brace 96">
            <a:extLst>
              <a:ext uri="{FF2B5EF4-FFF2-40B4-BE49-F238E27FC236}">
                <a16:creationId xmlns:a16="http://schemas.microsoft.com/office/drawing/2014/main" id="{7461C567-7E0C-41E8-953F-99D05CA68BC5}"/>
              </a:ext>
            </a:extLst>
          </p:cNvPr>
          <p:cNvSpPr/>
          <p:nvPr/>
        </p:nvSpPr>
        <p:spPr>
          <a:xfrm rot="5400000">
            <a:off x="10132645" y="1760205"/>
            <a:ext cx="663807" cy="2265267"/>
          </a:xfrm>
          <a:prstGeom prst="rightBrace">
            <a:avLst>
              <a:gd name="adj1" fmla="val 8531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D2B4DF9-C238-44F6-A1BF-6DD26171956C}"/>
                  </a:ext>
                </a:extLst>
              </p:cNvPr>
              <p:cNvSpPr txBox="1"/>
              <p:nvPr/>
            </p:nvSpPr>
            <p:spPr>
              <a:xfrm>
                <a:off x="10030101" y="3114741"/>
                <a:ext cx="9349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D2B4DF9-C238-44F6-A1BF-6DD261719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101" y="3114741"/>
                <a:ext cx="934995" cy="461665"/>
              </a:xfrm>
              <a:prstGeom prst="rect">
                <a:avLst/>
              </a:prstGeom>
              <a:blipFill>
                <a:blip r:embed="rId19"/>
                <a:stretch>
                  <a:fillRect l="-1299" t="-9211" r="-7143" b="-30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B32A0AB-6932-4E83-A227-8A3FE20844D8}"/>
                  </a:ext>
                </a:extLst>
              </p:cNvPr>
              <p:cNvSpPr txBox="1"/>
              <p:nvPr/>
            </p:nvSpPr>
            <p:spPr>
              <a:xfrm>
                <a:off x="4551382" y="878339"/>
                <a:ext cx="1047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0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B32A0AB-6932-4E83-A227-8A3FE2084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382" y="878339"/>
                <a:ext cx="1047045" cy="461665"/>
              </a:xfrm>
              <a:prstGeom prst="rect">
                <a:avLst/>
              </a:prstGeom>
              <a:blipFill>
                <a:blip r:embed="rId20"/>
                <a:stretch>
                  <a:fillRect l="-1754" t="-9211" b="-30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Slide Number Placeholder 1">
            <a:extLst>
              <a:ext uri="{FF2B5EF4-FFF2-40B4-BE49-F238E27FC236}">
                <a16:creationId xmlns:a16="http://schemas.microsoft.com/office/drawing/2014/main" id="{FFE408A4-A783-4D45-B429-0A11809BBD55}"/>
              </a:ext>
            </a:extLst>
          </p:cNvPr>
          <p:cNvSpPr txBox="1">
            <a:spLocks/>
          </p:cNvSpPr>
          <p:nvPr/>
        </p:nvSpPr>
        <p:spPr bwMode="gray">
          <a:xfrm>
            <a:off x="10423206" y="121447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solidFill>
                <a:schemeClr val="tx1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44593FA-CC57-433A-AB50-73CE82124E38}"/>
              </a:ext>
            </a:extLst>
          </p:cNvPr>
          <p:cNvGrpSpPr/>
          <p:nvPr/>
        </p:nvGrpSpPr>
        <p:grpSpPr>
          <a:xfrm>
            <a:off x="110170" y="78126"/>
            <a:ext cx="10773826" cy="773985"/>
            <a:chOff x="627284" y="4274545"/>
            <a:chExt cx="11128184" cy="956590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41FF520-0288-4857-B9B6-EC35E6FD089E}"/>
                </a:ext>
              </a:extLst>
            </p:cNvPr>
            <p:cNvSpPr/>
            <p:nvPr/>
          </p:nvSpPr>
          <p:spPr>
            <a:xfrm>
              <a:off x="627284" y="4274545"/>
              <a:ext cx="10696810" cy="93486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5BD2D8E-CC5E-4056-A0D0-6A36325BC45B}"/>
                </a:ext>
              </a:extLst>
            </p:cNvPr>
            <p:cNvSpPr txBox="1"/>
            <p:nvPr/>
          </p:nvSpPr>
          <p:spPr>
            <a:xfrm>
              <a:off x="757203" y="4356239"/>
              <a:ext cx="10998265" cy="874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4000" b="1" dirty="0">
                  <a:solidFill>
                    <a:schemeClr val="bg1"/>
                  </a:solidFill>
                </a:rPr>
                <a:t>Modified Optimization Formulation: QCLP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591826-F70F-4E97-A87C-2F3A024A9691}"/>
              </a:ext>
            </a:extLst>
          </p:cNvPr>
          <p:cNvSpPr/>
          <p:nvPr/>
        </p:nvSpPr>
        <p:spPr>
          <a:xfrm>
            <a:off x="6665205" y="5293513"/>
            <a:ext cx="4525534" cy="6710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Quadratic Constraints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2A58D8B2-8956-4DA8-92C3-7F361B9E31BB}"/>
              </a:ext>
            </a:extLst>
          </p:cNvPr>
          <p:cNvSpPr/>
          <p:nvPr/>
        </p:nvSpPr>
        <p:spPr>
          <a:xfrm>
            <a:off x="4447490" y="3109580"/>
            <a:ext cx="3400101" cy="6710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Program</a:t>
            </a:r>
          </a:p>
        </p:txBody>
      </p:sp>
      <p:sp>
        <p:nvSpPr>
          <p:cNvPr id="90" name="Slide Number Placeholder 2">
            <a:extLst>
              <a:ext uri="{FF2B5EF4-FFF2-40B4-BE49-F238E27FC236}">
                <a16:creationId xmlns:a16="http://schemas.microsoft.com/office/drawing/2014/main" id="{CB56A9A0-2FEE-49E4-8ACA-04A4BF3AEC33}"/>
              </a:ext>
            </a:extLst>
          </p:cNvPr>
          <p:cNvSpPr txBox="1">
            <a:spLocks/>
          </p:cNvSpPr>
          <p:nvPr/>
        </p:nvSpPr>
        <p:spPr bwMode="gray">
          <a:xfrm>
            <a:off x="10973587" y="599067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00498-2F1B-4BEE-8C45-7C8F7F1B263E}" type="slidenum">
              <a:rPr lang="en-IN" smtClean="0">
                <a:solidFill>
                  <a:schemeClr val="tx1"/>
                </a:solidFill>
              </a:rPr>
              <a:pPr/>
              <a:t>27</a:t>
            </a:fld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5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43" y="2603500"/>
            <a:ext cx="8825659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Modelling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Model – FlexiCheck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28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D28D8-0519-4126-893B-F7B996215568}"/>
              </a:ext>
            </a:extLst>
          </p:cNvPr>
          <p:cNvSpPr txBox="1"/>
          <p:nvPr/>
        </p:nvSpPr>
        <p:spPr>
          <a:xfrm>
            <a:off x="1509311" y="2603500"/>
            <a:ext cx="233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9361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3365-2A3F-4AE4-8D68-866DC4BB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84" y="704861"/>
            <a:ext cx="8825659" cy="704088"/>
          </a:xfrm>
        </p:spPr>
        <p:txBody>
          <a:bodyPr/>
          <a:lstStyle/>
          <a:p>
            <a:r>
              <a:rPr lang="en-IN" sz="4000" b="1" dirty="0">
                <a:latin typeface="Arial" panose="020B0604020202020204" pitchFamily="34" charset="0"/>
                <a:cs typeface="Arial" panose="020B0604020202020204" pitchFamily="34" charset="0"/>
              </a:rPr>
              <a:t>FlexiCheck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0F90F-7397-44F4-BC29-4CFBB0F9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29</a:t>
            </a:fld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D0D380B-5DE0-4709-B23D-EF3FF82C1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90813"/>
              </p:ext>
            </p:extLst>
          </p:nvPr>
        </p:nvGraphicFramePr>
        <p:xfrm>
          <a:off x="154238" y="1542360"/>
          <a:ext cx="11997369" cy="5445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B5E5DA2-CB26-40AC-AA6D-BEAFEA7F0D10}"/>
              </a:ext>
            </a:extLst>
          </p:cNvPr>
          <p:cNvSpPr txBox="1"/>
          <p:nvPr/>
        </p:nvSpPr>
        <p:spPr>
          <a:xfrm>
            <a:off x="3690651" y="2843301"/>
            <a:ext cx="76567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solution for a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ambient profile.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deal with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variations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in the profile</a:t>
            </a:r>
          </a:p>
          <a:p>
            <a:endParaRPr lang="en-I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CD7EB-C01E-4928-93FB-8EAD5300A499}"/>
              </a:ext>
            </a:extLst>
          </p:cNvPr>
          <p:cNvSpPr txBox="1"/>
          <p:nvPr/>
        </p:nvSpPr>
        <p:spPr>
          <a:xfrm>
            <a:off x="3646582" y="4824437"/>
            <a:ext cx="8438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Implement an energy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predictor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en-IN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Learn some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QCLP</a:t>
            </a:r>
            <a:endParaRPr lang="en-IN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Based on the prediction, take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D49D59-B26B-4696-8F62-49E1FDA5DF69}"/>
              </a:ext>
            </a:extLst>
          </p:cNvPr>
          <p:cNvSpPr/>
          <p:nvPr/>
        </p:nvSpPr>
        <p:spPr>
          <a:xfrm>
            <a:off x="4067420" y="5191691"/>
            <a:ext cx="6356729" cy="7271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and its relation to QCLP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CF3D48-6054-4AED-ADB9-03A466496DFB}"/>
              </a:ext>
            </a:extLst>
          </p:cNvPr>
          <p:cNvSpPr/>
          <p:nvPr/>
        </p:nvSpPr>
        <p:spPr>
          <a:xfrm>
            <a:off x="4263534" y="3065443"/>
            <a:ext cx="5750805" cy="7271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FlexiCheck?</a:t>
            </a:r>
          </a:p>
        </p:txBody>
      </p:sp>
    </p:spTree>
    <p:extLst>
      <p:ext uri="{BB962C8B-B14F-4D97-AF65-F5344CB8AC3E}">
        <p14:creationId xmlns:p14="http://schemas.microsoft.com/office/powerpoint/2010/main" val="421219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A19137-DC64-4C3E-B052-496B2075C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40A19137-DC64-4C3E-B052-496B2075C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0A19137-DC64-4C3E-B052-496B2075C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49AAFB-D5D7-46C4-AE3F-C88962F51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2449AAFB-D5D7-46C4-AE3F-C88962F51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2449AAFB-D5D7-46C4-AE3F-C88962F51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7E3D11-1524-468F-A0E7-07098D79D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37E3D11-1524-468F-A0E7-07098D79D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437E3D11-1524-468F-A0E7-07098D79D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FEE6E0-F8FB-466A-A959-091CCB0F5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BFEE6E0-F8FB-466A-A959-091CCB0F5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BFEE6E0-F8FB-466A-A959-091CCB0F5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7" grpId="0"/>
      <p:bldP spid="8" grpId="0"/>
      <p:bldP spid="6" grpId="0" animBg="1"/>
      <p:bldP spid="6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4B040-1F17-6F4B-969F-620BCB54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3</a:t>
            </a:fld>
            <a:endParaRPr lang="en-IN" dirty="0"/>
          </a:p>
        </p:txBody>
      </p:sp>
      <p:pic>
        <p:nvPicPr>
          <p:cNvPr id="1026" name="Picture 2" descr="Image result for internet of things devices">
            <a:extLst>
              <a:ext uri="{FF2B5EF4-FFF2-40B4-BE49-F238E27FC236}">
                <a16:creationId xmlns:a16="http://schemas.microsoft.com/office/drawing/2014/main" id="{6182A74A-3652-5343-9FF9-9D9A6A189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98" y="0"/>
            <a:ext cx="7767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814CE7-A55F-E643-AF7F-A9061751ABBE}"/>
              </a:ext>
            </a:extLst>
          </p:cNvPr>
          <p:cNvSpPr txBox="1"/>
          <p:nvPr/>
        </p:nvSpPr>
        <p:spPr>
          <a:xfrm>
            <a:off x="7396842" y="3804753"/>
            <a:ext cx="4147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>
                <a:solidFill>
                  <a:srgbClr val="FF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replace</a:t>
            </a:r>
          </a:p>
          <a:p>
            <a:pPr marL="285750" indent="-285750">
              <a:buFontTx/>
              <a:buChar char="-"/>
            </a:pPr>
            <a:r>
              <a:rPr lang="en-US" sz="3200" b="1" dirty="0">
                <a:solidFill>
                  <a:srgbClr val="FF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form factor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ABF659-C5A0-5A43-88E7-8B2B5B38929B}"/>
              </a:ext>
            </a:extLst>
          </p:cNvPr>
          <p:cNvSpPr/>
          <p:nvPr/>
        </p:nvSpPr>
        <p:spPr>
          <a:xfrm>
            <a:off x="6487884" y="5152327"/>
            <a:ext cx="5704116" cy="947057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energy, which otherwise goes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wasted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1F4551-054D-4F31-9A88-4EDC0BCF5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565">
            <a:off x="7754028" y="443183"/>
            <a:ext cx="2936314" cy="318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7131-CEC0-485A-9071-BD95A621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72" y="440412"/>
            <a:ext cx="8825659" cy="704088"/>
          </a:xfrm>
        </p:spPr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Ambient Energy Source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0518A3-8B69-4221-9E74-CA6A1B9C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30</a:t>
            </a:fld>
            <a:endParaRPr lang="en-IN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0E243B1-6998-4EC3-9E7C-22D361A9AE30}"/>
              </a:ext>
            </a:extLst>
          </p:cNvPr>
          <p:cNvGrpSpPr/>
          <p:nvPr/>
        </p:nvGrpSpPr>
        <p:grpSpPr>
          <a:xfrm>
            <a:off x="649414" y="2598175"/>
            <a:ext cx="10312369" cy="3667640"/>
            <a:chOff x="649414" y="2598175"/>
            <a:chExt cx="10312369" cy="3667640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20F1604-6873-435E-B92A-7856592FD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912" y="3439390"/>
              <a:ext cx="9018947" cy="238378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C6D0DF-266A-4208-94CE-29C51C96E5E9}"/>
                </a:ext>
              </a:extLst>
            </p:cNvPr>
            <p:cNvGrpSpPr/>
            <p:nvPr/>
          </p:nvGrpSpPr>
          <p:grpSpPr>
            <a:xfrm>
              <a:off x="649414" y="2598175"/>
              <a:ext cx="10312369" cy="3667640"/>
              <a:chOff x="6356151" y="53279"/>
              <a:chExt cx="10312369" cy="3667640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0AA9B94-7A65-4174-9C67-5651EA1D4C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78766" y="3249214"/>
                <a:ext cx="9789754" cy="4426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4F2236-A7ED-4F1F-BC43-C8D42657AB2D}"/>
                  </a:ext>
                </a:extLst>
              </p:cNvPr>
              <p:cNvSpPr txBox="1"/>
              <p:nvPr/>
            </p:nvSpPr>
            <p:spPr>
              <a:xfrm>
                <a:off x="9786644" y="3315184"/>
                <a:ext cx="2179343" cy="405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omic Sans MS" panose="030F0902030302020204" pitchFamily="66" charset="0"/>
                    <a:cs typeface="Arial" panose="020B0604020202020204" pitchFamily="34" charset="0"/>
                  </a:rPr>
                  <a:t>Time (ms)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7672F9E-6BC8-4213-982C-A24A2B433631}"/>
                  </a:ext>
                </a:extLst>
              </p:cNvPr>
              <p:cNvCxnSpPr/>
              <p:nvPr/>
            </p:nvCxnSpPr>
            <p:spPr>
              <a:xfrm flipV="1">
                <a:off x="6898536" y="53279"/>
                <a:ext cx="0" cy="319593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67C05B-DC26-4A3F-9FE5-447D077A2297}"/>
                  </a:ext>
                </a:extLst>
              </p:cNvPr>
              <p:cNvSpPr txBox="1"/>
              <p:nvPr/>
            </p:nvSpPr>
            <p:spPr>
              <a:xfrm rot="16200000">
                <a:off x="5284732" y="1518702"/>
                <a:ext cx="26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omic Sans MS" panose="030F0902030302020204" pitchFamily="66" charset="0"/>
                  </a:rPr>
                  <a:t>S (Power mW)</a:t>
                </a:r>
              </a:p>
            </p:txBody>
          </p:sp>
        </p:grp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DFF2164-925F-4081-9682-AFD39F192B5C}"/>
              </a:ext>
            </a:extLst>
          </p:cNvPr>
          <p:cNvSpPr/>
          <p:nvPr/>
        </p:nvSpPr>
        <p:spPr>
          <a:xfrm>
            <a:off x="2141920" y="1416125"/>
            <a:ext cx="8673118" cy="7820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Vibrational source, vary sinusoidally at </a:t>
            </a:r>
            <a:r>
              <a:rPr lang="en-IN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granularity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A35E461-2E0A-4B91-8610-9BBAFC3854C2}"/>
              </a:ext>
            </a:extLst>
          </p:cNvPr>
          <p:cNvSpPr/>
          <p:nvPr/>
        </p:nvSpPr>
        <p:spPr>
          <a:xfrm>
            <a:off x="3294043" y="2358817"/>
            <a:ext cx="8934681" cy="782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 threshold S</a:t>
            </a:r>
            <a:r>
              <a:rPr lang="en-IN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(QCLP), S &gt;S</a:t>
            </a:r>
            <a:r>
              <a:rPr lang="en-IN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good to recharge</a:t>
            </a:r>
            <a:endParaRPr lang="en-IN" sz="28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0704E4-4DAE-40B5-A201-36D60EB2D984}"/>
              </a:ext>
            </a:extLst>
          </p:cNvPr>
          <p:cNvGrpSpPr/>
          <p:nvPr/>
        </p:nvGrpSpPr>
        <p:grpSpPr>
          <a:xfrm>
            <a:off x="1094050" y="3810959"/>
            <a:ext cx="9937798" cy="707886"/>
            <a:chOff x="1094050" y="3810959"/>
            <a:chExt cx="9937798" cy="70788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E7A367-256C-4AE8-A66D-E251D039D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4050" y="4485793"/>
              <a:ext cx="9937798" cy="13283"/>
            </a:xfrm>
            <a:prstGeom prst="line">
              <a:avLst/>
            </a:prstGeom>
            <a:ln w="76200">
              <a:solidFill>
                <a:srgbClr val="A7158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E67481-06B0-42A0-98F8-3A34D0FE7B17}"/>
                </a:ext>
              </a:extLst>
            </p:cNvPr>
            <p:cNvSpPr txBox="1"/>
            <p:nvPr/>
          </p:nvSpPr>
          <p:spPr>
            <a:xfrm>
              <a:off x="1199520" y="381095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4000" b="1" dirty="0">
                  <a:solidFill>
                    <a:srgbClr val="A715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IN" sz="4000" b="1" baseline="-25000" dirty="0">
                  <a:solidFill>
                    <a:srgbClr val="A715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4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C9E972-BA3F-4703-AB23-E6025B4DD25C}"/>
              </a:ext>
            </a:extLst>
          </p:cNvPr>
          <p:cNvSpPr/>
          <p:nvPr/>
        </p:nvSpPr>
        <p:spPr>
          <a:xfrm>
            <a:off x="110170" y="28023"/>
            <a:ext cx="12012700" cy="75640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765388-D1C6-4EEB-BDD6-586FE83C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41205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31</a:t>
            </a:fld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92CBB4-ACA2-4E2B-AC32-7ACB49B6A8F4}"/>
              </a:ext>
            </a:extLst>
          </p:cNvPr>
          <p:cNvSpPr txBox="1">
            <a:spLocks/>
          </p:cNvSpPr>
          <p:nvPr/>
        </p:nvSpPr>
        <p:spPr>
          <a:xfrm>
            <a:off x="134785" y="135641"/>
            <a:ext cx="8825659" cy="7040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4000" dirty="0">
                <a:latin typeface="Arial" panose="020B0604020202020204" pitchFamily="34" charset="0"/>
                <a:cs typeface="Arial" panose="020B0604020202020204" pitchFamily="34" charset="0"/>
              </a:rPr>
              <a:t>Decision Logic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9410F2-63E5-482B-AFBC-BE017A5DA51A}"/>
              </a:ext>
            </a:extLst>
          </p:cNvPr>
          <p:cNvSpPr/>
          <p:nvPr/>
        </p:nvSpPr>
        <p:spPr>
          <a:xfrm>
            <a:off x="3708587" y="853051"/>
            <a:ext cx="2500829" cy="1745632"/>
          </a:xfrm>
          <a:prstGeom prst="rect">
            <a:avLst/>
          </a:prstGeom>
          <a:gradFill flip="none" rotWithShape="1">
            <a:gsLst>
              <a:gs pos="0">
                <a:srgbClr val="4848F7">
                  <a:shade val="30000"/>
                  <a:satMod val="115000"/>
                </a:srgbClr>
              </a:gs>
              <a:gs pos="50000">
                <a:srgbClr val="4848F7">
                  <a:shade val="67500"/>
                  <a:satMod val="115000"/>
                </a:srgbClr>
              </a:gs>
              <a:gs pos="100000">
                <a:srgbClr val="4848F7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rgbClr val="4848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pPr algn="ctr"/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</a:p>
          <a:p>
            <a:pPr algn="ctr"/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499B85-9188-4816-9AA0-894E6930A7D1}"/>
              </a:ext>
            </a:extLst>
          </p:cNvPr>
          <p:cNvGrpSpPr/>
          <p:nvPr/>
        </p:nvGrpSpPr>
        <p:grpSpPr>
          <a:xfrm>
            <a:off x="264266" y="1180613"/>
            <a:ext cx="3402429" cy="584913"/>
            <a:chOff x="264266" y="1180613"/>
            <a:chExt cx="3402429" cy="58491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D475704-0F22-4810-9036-77B44186B66D}"/>
                </a:ext>
              </a:extLst>
            </p:cNvPr>
            <p:cNvCxnSpPr>
              <a:cxnSpLocks/>
            </p:cNvCxnSpPr>
            <p:nvPr/>
          </p:nvCxnSpPr>
          <p:spPr>
            <a:xfrm>
              <a:off x="264266" y="1765526"/>
              <a:ext cx="3402429" cy="0"/>
            </a:xfrm>
            <a:prstGeom prst="straightConnector1">
              <a:avLst/>
            </a:prstGeom>
            <a:ln w="76200">
              <a:solidFill>
                <a:srgbClr val="4848F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30D185-F13C-4312-A46F-F20E908510BF}"/>
                </a:ext>
              </a:extLst>
            </p:cNvPr>
            <p:cNvSpPr txBox="1"/>
            <p:nvPr/>
          </p:nvSpPr>
          <p:spPr>
            <a:xfrm>
              <a:off x="264266" y="1180613"/>
              <a:ext cx="3394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dirty="0">
                  <a:latin typeface="Arial" panose="020B0604020202020204" pitchFamily="34" charset="0"/>
                  <a:cs typeface="Arial" panose="020B0604020202020204" pitchFamily="34" charset="0"/>
                </a:rPr>
                <a:t>Ambient Energy (S)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1C7B88B-F78C-46CA-B390-14B0CA52540E}"/>
              </a:ext>
            </a:extLst>
          </p:cNvPr>
          <p:cNvGrpSpPr/>
          <p:nvPr/>
        </p:nvGrpSpPr>
        <p:grpSpPr>
          <a:xfrm>
            <a:off x="6209416" y="1182919"/>
            <a:ext cx="2613175" cy="523220"/>
            <a:chOff x="6209416" y="1182919"/>
            <a:chExt cx="2613175" cy="52322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90C6E90-86EA-4921-B95D-70C35C7797EE}"/>
                </a:ext>
              </a:extLst>
            </p:cNvPr>
            <p:cNvCxnSpPr>
              <a:cxnSpLocks/>
            </p:cNvCxnSpPr>
            <p:nvPr/>
          </p:nvCxnSpPr>
          <p:spPr>
            <a:xfrm>
              <a:off x="6209416" y="1703833"/>
              <a:ext cx="2613175" cy="1"/>
            </a:xfrm>
            <a:prstGeom prst="straightConnector1">
              <a:avLst/>
            </a:prstGeom>
            <a:ln w="76200">
              <a:solidFill>
                <a:srgbClr val="4848F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2BDD7B-2106-43EE-8356-43E4DD202504}"/>
                </a:ext>
              </a:extLst>
            </p:cNvPr>
            <p:cNvSpPr txBox="1"/>
            <p:nvPr/>
          </p:nvSpPr>
          <p:spPr>
            <a:xfrm>
              <a:off x="6610045" y="1182919"/>
              <a:ext cx="1206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dirty="0"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15E339C-3F5C-427F-89FE-227D58FD3282}"/>
              </a:ext>
            </a:extLst>
          </p:cNvPr>
          <p:cNvSpPr/>
          <p:nvPr/>
        </p:nvSpPr>
        <p:spPr>
          <a:xfrm>
            <a:off x="7693492" y="1859094"/>
            <a:ext cx="4299579" cy="127461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A is a tuple (E</a:t>
            </a:r>
            <a:r>
              <a:rPr lang="en-US" sz="2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=1:  Execute, else wait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Ck=1: Checkpoint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E59A18-D356-4D30-8A91-5DE381275766}"/>
              </a:ext>
            </a:extLst>
          </p:cNvPr>
          <p:cNvGrpSpPr/>
          <p:nvPr/>
        </p:nvGrpSpPr>
        <p:grpSpPr>
          <a:xfrm>
            <a:off x="1814254" y="2601243"/>
            <a:ext cx="5752578" cy="1050827"/>
            <a:chOff x="529054" y="4132932"/>
            <a:chExt cx="5752578" cy="1050827"/>
          </a:xfrm>
        </p:grpSpPr>
        <p:sp>
          <p:nvSpPr>
            <p:cNvPr id="16" name="Rounded Rectangle 76">
              <a:extLst>
                <a:ext uri="{FF2B5EF4-FFF2-40B4-BE49-F238E27FC236}">
                  <a16:creationId xmlns:a16="http://schemas.microsoft.com/office/drawing/2014/main" id="{5FC5D4E9-370E-4D08-80AD-672D944B8CFE}"/>
                </a:ext>
              </a:extLst>
            </p:cNvPr>
            <p:cNvSpPr/>
            <p:nvPr/>
          </p:nvSpPr>
          <p:spPr>
            <a:xfrm>
              <a:off x="529054" y="4132932"/>
              <a:ext cx="5752578" cy="1050827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F0B77A0-FD5B-4F1A-A9AE-136C9049C960}"/>
                    </a:ext>
                  </a:extLst>
                </p:cNvPr>
                <p:cNvSpPr txBox="1"/>
                <p:nvPr/>
              </p:nvSpPr>
              <p:spPr>
                <a:xfrm>
                  <a:off x="576324" y="4247113"/>
                  <a:ext cx="5578648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 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&amp;&amp; 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a14:m>
                  <a:r>
                    <a:rPr lang="en-US" sz="2400" dirty="0"/>
                    <a:t> 		=&gt;</a:t>
                  </a:r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F0B77A0-FD5B-4F1A-A9AE-136C9049C9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324" y="4247113"/>
                  <a:ext cx="5578648" cy="738664"/>
                </a:xfrm>
                <a:prstGeom prst="rect">
                  <a:avLst/>
                </a:prstGeom>
                <a:blipFill>
                  <a:blip r:embed="rId3"/>
                  <a:stretch>
                    <a:fillRect b="-2377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641FFF-37DB-4F6B-B580-BEDD9B6BB196}"/>
              </a:ext>
            </a:extLst>
          </p:cNvPr>
          <p:cNvGrpSpPr/>
          <p:nvPr/>
        </p:nvGrpSpPr>
        <p:grpSpPr>
          <a:xfrm>
            <a:off x="2814398" y="3740877"/>
            <a:ext cx="4035996" cy="694458"/>
            <a:chOff x="1064637" y="5239513"/>
            <a:chExt cx="4035996" cy="694458"/>
          </a:xfrm>
        </p:grpSpPr>
        <p:sp>
          <p:nvSpPr>
            <p:cNvPr id="19" name="Rounded Rectangle 77">
              <a:extLst>
                <a:ext uri="{FF2B5EF4-FFF2-40B4-BE49-F238E27FC236}">
                  <a16:creationId xmlns:a16="http://schemas.microsoft.com/office/drawing/2014/main" id="{3043BBFE-1AF5-41B2-9F6D-99AF293EA34F}"/>
                </a:ext>
              </a:extLst>
            </p:cNvPr>
            <p:cNvSpPr/>
            <p:nvPr/>
          </p:nvSpPr>
          <p:spPr>
            <a:xfrm>
              <a:off x="1064637" y="5239513"/>
              <a:ext cx="4035996" cy="69445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6D3CB1-2C68-426E-BEF0-A07092962C7D}"/>
                    </a:ext>
                  </a:extLst>
                </p:cNvPr>
                <p:cNvSpPr txBox="1"/>
                <p:nvPr/>
              </p:nvSpPr>
              <p:spPr>
                <a:xfrm>
                  <a:off x="1457000" y="5402076"/>
                  <a:ext cx="3013572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𝑪𝒌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6D3CB1-2C68-426E-BEF0-A07092962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000" y="5402076"/>
                  <a:ext cx="301357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87DF80-6C27-46A3-A34A-980D8A004090}"/>
              </a:ext>
            </a:extLst>
          </p:cNvPr>
          <p:cNvSpPr txBox="1"/>
          <p:nvPr/>
        </p:nvSpPr>
        <p:spPr>
          <a:xfrm>
            <a:off x="4036450" y="1913949"/>
            <a:ext cx="1781907" cy="608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</a:t>
            </a:r>
            <a:r>
              <a:rPr lang="en-IN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</a:t>
            </a:r>
            <a:r>
              <a:rPr lang="en-IN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D6850B-D79E-4FBA-A970-C86BE97E08FA}"/>
              </a:ext>
            </a:extLst>
          </p:cNvPr>
          <p:cNvGrpSpPr/>
          <p:nvPr/>
        </p:nvGrpSpPr>
        <p:grpSpPr>
          <a:xfrm>
            <a:off x="377757" y="3766251"/>
            <a:ext cx="11814243" cy="3185566"/>
            <a:chOff x="377757" y="3716475"/>
            <a:chExt cx="11814243" cy="318556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A270F20-022B-4150-A89C-2E9BB104B2FF}"/>
                </a:ext>
              </a:extLst>
            </p:cNvPr>
            <p:cNvGrpSpPr/>
            <p:nvPr/>
          </p:nvGrpSpPr>
          <p:grpSpPr>
            <a:xfrm>
              <a:off x="377757" y="3716475"/>
              <a:ext cx="11814243" cy="2686397"/>
              <a:chOff x="364208" y="3960435"/>
              <a:chExt cx="11814243" cy="2686397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CA52767-312A-4663-893D-024372ABA134}"/>
                  </a:ext>
                </a:extLst>
              </p:cNvPr>
              <p:cNvGrpSpPr/>
              <p:nvPr/>
            </p:nvGrpSpPr>
            <p:grpSpPr>
              <a:xfrm>
                <a:off x="364208" y="4171918"/>
                <a:ext cx="4636441" cy="2346563"/>
                <a:chOff x="364208" y="4171918"/>
                <a:chExt cx="4636441" cy="2346563"/>
              </a:xfrm>
            </p:grpSpPr>
            <p:sp>
              <p:nvSpPr>
                <p:cNvPr id="32" name="Can 32">
                  <a:extLst>
                    <a:ext uri="{FF2B5EF4-FFF2-40B4-BE49-F238E27FC236}">
                      <a16:creationId xmlns:a16="http://schemas.microsoft.com/office/drawing/2014/main" id="{2B83B080-13BE-4C1B-A5A1-8D0E35352A6B}"/>
                    </a:ext>
                  </a:extLst>
                </p:cNvPr>
                <p:cNvSpPr/>
                <p:nvPr/>
              </p:nvSpPr>
              <p:spPr>
                <a:xfrm>
                  <a:off x="364208" y="4171918"/>
                  <a:ext cx="1524000" cy="2166492"/>
                </a:xfrm>
                <a:prstGeom prst="can">
                  <a:avLst/>
                </a:prstGeom>
                <a:solidFill>
                  <a:srgbClr val="0070C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B94ED47C-5268-4587-A954-7FBD60710C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937045" y="4497383"/>
                  <a:ext cx="1986274" cy="32905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151E93D3-36EB-4B86-87C0-FF40FC6230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61524" y="6015206"/>
                  <a:ext cx="1917330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B6025E96-FB1F-435B-A16D-41EFC7DE38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31829" y="5512822"/>
                  <a:ext cx="1892897" cy="41223"/>
                </a:xfrm>
                <a:prstGeom prst="straightConnector1">
                  <a:avLst/>
                </a:prstGeom>
                <a:ln w="57150">
                  <a:solidFill>
                    <a:srgbClr val="A7158B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829A92-C0EF-4160-96EF-1F16946C61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9612" y="6004189"/>
                  <a:ext cx="1492317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E90F2CF-6014-43AE-9AFA-E35D087A64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728" y="5554045"/>
                  <a:ext cx="1492317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0685D25-0F17-4A70-BF88-26BC96D3FE4B}"/>
                    </a:ext>
                  </a:extLst>
                </p:cNvPr>
                <p:cNvSpPr txBox="1"/>
                <p:nvPr/>
              </p:nvSpPr>
              <p:spPr>
                <a:xfrm>
                  <a:off x="3843306" y="4677010"/>
                  <a:ext cx="115734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en-IN" sz="3200" b="1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max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15CB405-A4F5-42D0-9D71-034697E95045}"/>
                    </a:ext>
                  </a:extLst>
                </p:cNvPr>
                <p:cNvSpPr txBox="1"/>
                <p:nvPr/>
              </p:nvSpPr>
              <p:spPr>
                <a:xfrm>
                  <a:off x="3708587" y="5933706"/>
                  <a:ext cx="115733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en-IN" sz="3200" b="1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011E707-BEB9-4CF9-9D15-A25A4464CBD4}"/>
                    </a:ext>
                  </a:extLst>
                </p:cNvPr>
                <p:cNvSpPr txBox="1"/>
                <p:nvPr/>
              </p:nvSpPr>
              <p:spPr>
                <a:xfrm>
                  <a:off x="3846761" y="5332517"/>
                  <a:ext cx="79865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3200" b="1" dirty="0">
                      <a:solidFill>
                        <a:srgbClr val="A7158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en-IN" sz="3200" b="1" baseline="-25000" dirty="0">
                      <a:solidFill>
                        <a:srgbClr val="A7158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3E66C1C-68E3-43BC-94DF-23DD19FE00B3}"/>
                  </a:ext>
                </a:extLst>
              </p:cNvPr>
              <p:cNvGrpSpPr/>
              <p:nvPr/>
            </p:nvGrpSpPr>
            <p:grpSpPr>
              <a:xfrm>
                <a:off x="7143688" y="3960435"/>
                <a:ext cx="5034763" cy="2686397"/>
                <a:chOff x="363795" y="2598175"/>
                <a:chExt cx="10597988" cy="3240202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E3087EC-3FBD-4D53-8A47-28907014C912}"/>
                    </a:ext>
                  </a:extLst>
                </p:cNvPr>
                <p:cNvGrpSpPr/>
                <p:nvPr/>
              </p:nvGrpSpPr>
              <p:grpSpPr>
                <a:xfrm>
                  <a:off x="1164912" y="2598175"/>
                  <a:ext cx="9796871" cy="3240202"/>
                  <a:chOff x="1164912" y="2598175"/>
                  <a:chExt cx="9796871" cy="3240202"/>
                </a:xfrm>
              </p:grpSpPr>
              <p:pic>
                <p:nvPicPr>
                  <p:cNvPr id="50" name="Picture 49" descr="A screenshot of a cell phone&#10;&#10;Description automatically generated">
                    <a:extLst>
                      <a:ext uri="{FF2B5EF4-FFF2-40B4-BE49-F238E27FC236}">
                        <a16:creationId xmlns:a16="http://schemas.microsoft.com/office/drawing/2014/main" id="{23085DB0-15BB-4B98-8978-65AB696D92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64912" y="3439390"/>
                    <a:ext cx="9018946" cy="2383780"/>
                  </a:xfrm>
                  <a:prstGeom prst="rect">
                    <a:avLst/>
                  </a:prstGeom>
                </p:spPr>
              </p:pic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B4EED2AD-BBAA-4326-9ACD-A90BF4148997}"/>
                      </a:ext>
                    </a:extLst>
                  </p:cNvPr>
                  <p:cNvGrpSpPr/>
                  <p:nvPr/>
                </p:nvGrpSpPr>
                <p:grpSpPr>
                  <a:xfrm>
                    <a:off x="1172029" y="2598175"/>
                    <a:ext cx="9789754" cy="3240202"/>
                    <a:chOff x="6878766" y="53279"/>
                    <a:chExt cx="9789754" cy="3240202"/>
                  </a:xfrm>
                </p:grpSpPr>
                <p:cxnSp>
                  <p:nvCxnSpPr>
                    <p:cNvPr id="53" name="Straight Arrow Connector 52">
                      <a:extLst>
                        <a:ext uri="{FF2B5EF4-FFF2-40B4-BE49-F238E27FC236}">
                          <a16:creationId xmlns:a16="http://schemas.microsoft.com/office/drawing/2014/main" id="{3DF0A7F8-610D-43DE-B63A-6C63191BF38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878766" y="3249214"/>
                      <a:ext cx="9789754" cy="44267"/>
                    </a:xfrm>
                    <a:prstGeom prst="straightConnector1">
                      <a:avLst/>
                    </a:prstGeom>
                    <a:ln w="5715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Arrow Connector 53">
                      <a:extLst>
                        <a:ext uri="{FF2B5EF4-FFF2-40B4-BE49-F238E27FC236}">
                          <a16:creationId xmlns:a16="http://schemas.microsoft.com/office/drawing/2014/main" id="{18522697-2C47-4244-B81D-159453898FA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898536" y="53279"/>
                      <a:ext cx="0" cy="3195935"/>
                    </a:xfrm>
                    <a:prstGeom prst="straightConnector1">
                      <a:avLst/>
                    </a:prstGeom>
                    <a:ln w="5715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50FFF84B-50CD-4CB8-85CE-E1FB5AE67E94}"/>
                    </a:ext>
                  </a:extLst>
                </p:cNvPr>
                <p:cNvGrpSpPr/>
                <p:nvPr/>
              </p:nvGrpSpPr>
              <p:grpSpPr>
                <a:xfrm>
                  <a:off x="363795" y="3545804"/>
                  <a:ext cx="9937799" cy="953272"/>
                  <a:chOff x="363795" y="3545804"/>
                  <a:chExt cx="9937799" cy="953272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E2D9AC3D-8AB1-4410-A927-D76C8EAB95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63795" y="4485793"/>
                    <a:ext cx="9937799" cy="13283"/>
                  </a:xfrm>
                  <a:prstGeom prst="line">
                    <a:avLst/>
                  </a:prstGeom>
                  <a:ln w="76200">
                    <a:solidFill>
                      <a:srgbClr val="A7158B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8245CF06-A923-4FE8-ADF7-0E09CBB75DB7}"/>
                      </a:ext>
                    </a:extLst>
                  </p:cNvPr>
                  <p:cNvSpPr txBox="1"/>
                  <p:nvPr/>
                </p:nvSpPr>
                <p:spPr>
                  <a:xfrm>
                    <a:off x="2665698" y="3545804"/>
                    <a:ext cx="1345635" cy="7795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3600" b="1" dirty="0">
                        <a:solidFill>
                          <a:srgbClr val="A7158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</a:t>
                    </a:r>
                    <a:r>
                      <a:rPr lang="en-IN" sz="3600" b="1" baseline="-25000" dirty="0">
                        <a:solidFill>
                          <a:srgbClr val="A7158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</a:p>
                </p:txBody>
              </p:sp>
            </p:grpSp>
          </p:grp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EE43DF6-E409-420C-AE46-D1490AE53DBD}"/>
                </a:ext>
              </a:extLst>
            </p:cNvPr>
            <p:cNvSpPr txBox="1"/>
            <p:nvPr/>
          </p:nvSpPr>
          <p:spPr>
            <a:xfrm rot="16200000">
              <a:off x="5921365" y="4875839"/>
              <a:ext cx="26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mic Sans MS" panose="030F0902030302020204" pitchFamily="66" charset="0"/>
                </a:rPr>
                <a:t>S (Power mW)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55A66F6-03CD-4705-BF8E-75EE2D065826}"/>
                </a:ext>
              </a:extLst>
            </p:cNvPr>
            <p:cNvSpPr txBox="1"/>
            <p:nvPr/>
          </p:nvSpPr>
          <p:spPr>
            <a:xfrm>
              <a:off x="8510252" y="6378821"/>
              <a:ext cx="26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mic Sans MS" panose="030F0902030302020204" pitchFamily="66" charset="0"/>
                </a:rPr>
                <a:t>Time (</a:t>
              </a:r>
              <a:r>
                <a:rPr lang="en-US" sz="2800" b="1" dirty="0" err="1">
                  <a:latin typeface="Comic Sans MS" panose="030F0902030302020204" pitchFamily="66" charset="0"/>
                </a:rPr>
                <a:t>ms</a:t>
              </a:r>
              <a:r>
                <a:rPr lang="en-US" sz="2800" b="1" dirty="0">
                  <a:latin typeface="Comic Sans MS" panose="030F0902030302020204" pitchFamily="66" charset="0"/>
                </a:rPr>
                <a:t>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B0B7B6-CFF9-4FEA-BB70-D605FA3BC153}"/>
              </a:ext>
            </a:extLst>
          </p:cNvPr>
          <p:cNvGrpSpPr/>
          <p:nvPr/>
        </p:nvGrpSpPr>
        <p:grpSpPr>
          <a:xfrm>
            <a:off x="3767897" y="4531454"/>
            <a:ext cx="5175646" cy="1858511"/>
            <a:chOff x="3767897" y="4531454"/>
            <a:chExt cx="5175646" cy="185851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1330278-82B7-4968-B52B-B4BE3FD6BEA5}"/>
                </a:ext>
              </a:extLst>
            </p:cNvPr>
            <p:cNvGrpSpPr/>
            <p:nvPr/>
          </p:nvGrpSpPr>
          <p:grpSpPr>
            <a:xfrm>
              <a:off x="3767897" y="5091664"/>
              <a:ext cx="2821699" cy="1298301"/>
              <a:chOff x="3767897" y="5091664"/>
              <a:chExt cx="2821699" cy="129830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6B84205-842A-4DC6-94B0-20A948319681}"/>
                  </a:ext>
                </a:extLst>
              </p:cNvPr>
              <p:cNvSpPr/>
              <p:nvPr/>
            </p:nvSpPr>
            <p:spPr>
              <a:xfrm>
                <a:off x="4982061" y="5197675"/>
                <a:ext cx="1607535" cy="1192290"/>
              </a:xfrm>
              <a:prstGeom prst="rect">
                <a:avLst/>
              </a:prstGeom>
              <a:gradFill flip="none" rotWithShape="1">
                <a:gsLst>
                  <a:gs pos="0">
                    <a:srgbClr val="A7158B">
                      <a:tint val="66000"/>
                      <a:satMod val="160000"/>
                    </a:srgbClr>
                  </a:gs>
                  <a:gs pos="50000">
                    <a:srgbClr val="A7158B">
                      <a:tint val="44500"/>
                      <a:satMod val="160000"/>
                    </a:srgbClr>
                  </a:gs>
                  <a:gs pos="100000">
                    <a:srgbClr val="A7158B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3600" b="1" dirty="0">
                    <a:solidFill>
                      <a:srgbClr val="A7158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 </a:t>
                </a:r>
              </a:p>
              <a:p>
                <a:pPr algn="ctr"/>
                <a:r>
                  <a:rPr lang="en-IN" sz="3600" b="1" dirty="0">
                    <a:solidFill>
                      <a:srgbClr val="A7158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QCLP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0F745C8-DB7E-4BD7-891A-6E28A9A71934}"/>
                  </a:ext>
                </a:extLst>
              </p:cNvPr>
              <p:cNvSpPr/>
              <p:nvPr/>
            </p:nvSpPr>
            <p:spPr>
              <a:xfrm>
                <a:off x="3767897" y="5091664"/>
                <a:ext cx="709159" cy="668565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A7158B"/>
                  </a:solidFill>
                </a:endParaRPr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C3A96A5-1719-4B0A-8458-05A7AFA917CA}"/>
                </a:ext>
              </a:extLst>
            </p:cNvPr>
            <p:cNvSpPr/>
            <p:nvPr/>
          </p:nvSpPr>
          <p:spPr>
            <a:xfrm>
              <a:off x="8234384" y="4531454"/>
              <a:ext cx="709159" cy="66856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A7158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8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A632D4-8675-4460-B9B9-292E453781DE}"/>
              </a:ext>
            </a:extLst>
          </p:cNvPr>
          <p:cNvGrpSpPr/>
          <p:nvPr/>
        </p:nvGrpSpPr>
        <p:grpSpPr>
          <a:xfrm>
            <a:off x="-31184" y="2628604"/>
            <a:ext cx="4198202" cy="3175852"/>
            <a:chOff x="-31184" y="2628604"/>
            <a:chExt cx="4198202" cy="31758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A4491AA-2F12-456E-8477-6DFBB08BD209}"/>
                </a:ext>
              </a:extLst>
            </p:cNvPr>
            <p:cNvGrpSpPr/>
            <p:nvPr/>
          </p:nvGrpSpPr>
          <p:grpSpPr>
            <a:xfrm>
              <a:off x="492037" y="2635231"/>
              <a:ext cx="3674981" cy="2666067"/>
              <a:chOff x="6942268" y="376523"/>
              <a:chExt cx="4891121" cy="4121358"/>
            </a:xfrm>
          </p:grpSpPr>
          <p:pic>
            <p:nvPicPr>
              <p:cNvPr id="10" name="Picture 9" descr="A picture containing object, clock&#10;&#10;Description automatically generated">
                <a:extLst>
                  <a:ext uri="{FF2B5EF4-FFF2-40B4-BE49-F238E27FC236}">
                    <a16:creationId xmlns:a16="http://schemas.microsoft.com/office/drawing/2014/main" id="{43D9A4BA-95F0-4C29-9B3D-2EEC97624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2270" y="1243692"/>
                <a:ext cx="4808967" cy="3254189"/>
              </a:xfrm>
              <a:prstGeom prst="rect">
                <a:avLst/>
              </a:prstGeom>
            </p:spPr>
          </p:pic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3F5C43F-6600-475B-8F90-A41BB59923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2268" y="4497879"/>
                <a:ext cx="489112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9952D46-8068-4E33-A37B-29CCE52D6E08}"/>
                  </a:ext>
                </a:extLst>
              </p:cNvPr>
              <p:cNvCxnSpPr/>
              <p:nvPr/>
            </p:nvCxnSpPr>
            <p:spPr>
              <a:xfrm flipV="1">
                <a:off x="6942268" y="376523"/>
                <a:ext cx="0" cy="412135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B9F61E-C36D-45CA-A375-ECB02C61D84B}"/>
                </a:ext>
              </a:extLst>
            </p:cNvPr>
            <p:cNvSpPr txBox="1"/>
            <p:nvPr/>
          </p:nvSpPr>
          <p:spPr>
            <a:xfrm rot="16200000">
              <a:off x="-1114797" y="3712217"/>
              <a:ext cx="2690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mic Sans MS" panose="030F0902030302020204" pitchFamily="66" charset="0"/>
                </a:rPr>
                <a:t>S (Power mW)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A1AC17-B80C-449F-8D2C-94C169CB0852}"/>
                </a:ext>
              </a:extLst>
            </p:cNvPr>
            <p:cNvSpPr txBox="1"/>
            <p:nvPr/>
          </p:nvSpPr>
          <p:spPr>
            <a:xfrm>
              <a:off x="996498" y="5281236"/>
              <a:ext cx="26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mic Sans MS" panose="030F0902030302020204" pitchFamily="66" charset="0"/>
                </a:rPr>
                <a:t>Time (</a:t>
              </a:r>
              <a:r>
                <a:rPr lang="en-US" sz="2800" b="1" dirty="0" err="1">
                  <a:latin typeface="Comic Sans MS" panose="030F0902030302020204" pitchFamily="66" charset="0"/>
                </a:rPr>
                <a:t>ms</a:t>
              </a:r>
              <a:r>
                <a:rPr lang="en-US" sz="2800" b="1" dirty="0">
                  <a:latin typeface="Comic Sans MS" panose="030F0902030302020204" pitchFamily="66" charset="0"/>
                </a:rPr>
                <a:t>)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8A343-0296-4AA2-AC3B-FAE24D2E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32</a:t>
            </a:fld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8649C4-4F9C-41D6-B080-2F6A8147DAA7}"/>
              </a:ext>
            </a:extLst>
          </p:cNvPr>
          <p:cNvSpPr/>
          <p:nvPr/>
        </p:nvSpPr>
        <p:spPr>
          <a:xfrm>
            <a:off x="4369129" y="4125598"/>
            <a:ext cx="7831773" cy="2690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efficiency:</a:t>
            </a: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need to compare S with S</a:t>
            </a:r>
            <a:r>
              <a:rPr lang="en-IN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every clock cycle, only if new (h,d).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periodic, so (h,d) will be maintained, and hence the frequency of </a:t>
            </a:r>
            <a:r>
              <a:rPr lang="en-I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 actions decrease. </a:t>
            </a:r>
            <a:endParaRPr lang="en-IN" sz="28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BAEE94-EBC0-4AD0-B66E-82424935E5E9}"/>
              </a:ext>
            </a:extLst>
          </p:cNvPr>
          <p:cNvSpPr txBox="1">
            <a:spLocks/>
          </p:cNvSpPr>
          <p:nvPr/>
        </p:nvSpPr>
        <p:spPr>
          <a:xfrm>
            <a:off x="577684" y="632591"/>
            <a:ext cx="8825659" cy="7040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n-IN" sz="4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E0A76D1-386B-4122-B3BE-62AB58E9AA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7" t="7306" r="17697" b="3234"/>
          <a:stretch/>
        </p:blipFill>
        <p:spPr>
          <a:xfrm>
            <a:off x="1881837" y="3095741"/>
            <a:ext cx="1907639" cy="226042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3D3FFC4-4F8C-4A77-80C1-9C2ED1478DCF}"/>
              </a:ext>
            </a:extLst>
          </p:cNvPr>
          <p:cNvSpPr/>
          <p:nvPr/>
        </p:nvSpPr>
        <p:spPr>
          <a:xfrm>
            <a:off x="4297049" y="2240264"/>
            <a:ext cx="7722406" cy="18376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efficiency:</a:t>
            </a: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bits for (</a:t>
            </a:r>
            <a:r>
              <a:rPr lang="en-I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h,d</a:t>
            </a: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not store values for all the points in a period.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2AFF2E-AB68-4D41-8AFA-B8403FA8C511}"/>
              </a:ext>
            </a:extLst>
          </p:cNvPr>
          <p:cNvSpPr/>
          <p:nvPr/>
        </p:nvSpPr>
        <p:spPr>
          <a:xfrm>
            <a:off x="1980990" y="1358018"/>
            <a:ext cx="8825658" cy="8572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Characterize S</a:t>
            </a:r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periods, denoted as (</a:t>
            </a:r>
            <a:r>
              <a:rPr lang="en-I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h,d</a:t>
            </a: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pairs</a:t>
            </a:r>
          </a:p>
        </p:txBody>
      </p:sp>
    </p:spTree>
    <p:extLst>
      <p:ext uri="{BB962C8B-B14F-4D97-AF65-F5344CB8AC3E}">
        <p14:creationId xmlns:p14="http://schemas.microsoft.com/office/powerpoint/2010/main" val="6428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8EC9A48-91FE-514A-9BB2-9D28362DB980}"/>
              </a:ext>
            </a:extLst>
          </p:cNvPr>
          <p:cNvSpPr/>
          <p:nvPr/>
        </p:nvSpPr>
        <p:spPr>
          <a:xfrm>
            <a:off x="1911927" y="1582302"/>
            <a:ext cx="2341418" cy="9836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92CDCB-CC37-4D8F-AA66-C7D65488479F}"/>
              </a:ext>
            </a:extLst>
          </p:cNvPr>
          <p:cNvGrpSpPr/>
          <p:nvPr/>
        </p:nvGrpSpPr>
        <p:grpSpPr>
          <a:xfrm>
            <a:off x="2034519" y="2791691"/>
            <a:ext cx="2341418" cy="2484008"/>
            <a:chOff x="2034519" y="2791691"/>
            <a:chExt cx="2341418" cy="2484008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CAE18DC6-4D35-7044-BC7C-C38FFF466632}"/>
                </a:ext>
              </a:extLst>
            </p:cNvPr>
            <p:cNvSpPr/>
            <p:nvPr/>
          </p:nvSpPr>
          <p:spPr>
            <a:xfrm>
              <a:off x="2034519" y="4292026"/>
              <a:ext cx="2341418" cy="98367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Prediction</a:t>
              </a:r>
            </a:p>
          </p:txBody>
        </p:sp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F973080E-0FFB-0B4F-8AD2-FE2D9034FA90}"/>
                </a:ext>
              </a:extLst>
            </p:cNvPr>
            <p:cNvSpPr/>
            <p:nvPr/>
          </p:nvSpPr>
          <p:spPr>
            <a:xfrm>
              <a:off x="2721032" y="2791691"/>
              <a:ext cx="723207" cy="1274618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3D308B98-B19A-4AEE-BDC2-B27B4065D8EF}"/>
              </a:ext>
            </a:extLst>
          </p:cNvPr>
          <p:cNvSpPr txBox="1">
            <a:spLocks/>
          </p:cNvSpPr>
          <p:nvPr/>
        </p:nvSpPr>
        <p:spPr>
          <a:xfrm>
            <a:off x="495798" y="409009"/>
            <a:ext cx="8825659" cy="7040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44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in Hardware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1B9052-12DE-458F-AD12-81CAF970AA27}"/>
              </a:ext>
            </a:extLst>
          </p:cNvPr>
          <p:cNvGrpSpPr/>
          <p:nvPr/>
        </p:nvGrpSpPr>
        <p:grpSpPr>
          <a:xfrm>
            <a:off x="8110418" y="1241939"/>
            <a:ext cx="3779801" cy="1599409"/>
            <a:chOff x="8110418" y="1241939"/>
            <a:chExt cx="3779801" cy="1599409"/>
          </a:xfrm>
        </p:grpSpPr>
        <p:sp>
          <p:nvSpPr>
            <p:cNvPr id="7" name="Plus Sign 6">
              <a:extLst>
                <a:ext uri="{FF2B5EF4-FFF2-40B4-BE49-F238E27FC236}">
                  <a16:creationId xmlns:a16="http://schemas.microsoft.com/office/drawing/2014/main" id="{62FCF22E-35AF-4184-852A-AB193AD8BAE3}"/>
                </a:ext>
              </a:extLst>
            </p:cNvPr>
            <p:cNvSpPr/>
            <p:nvPr/>
          </p:nvSpPr>
          <p:spPr>
            <a:xfrm>
              <a:off x="8110418" y="1241939"/>
              <a:ext cx="1524899" cy="1599409"/>
            </a:xfrm>
            <a:prstGeom prst="mathPlus">
              <a:avLst/>
            </a:prstGeom>
            <a:gradFill flip="none" rotWithShape="1">
              <a:gsLst>
                <a:gs pos="0">
                  <a:srgbClr val="4848F7">
                    <a:tint val="66000"/>
                    <a:satMod val="160000"/>
                  </a:srgbClr>
                </a:gs>
                <a:gs pos="50000">
                  <a:srgbClr val="4848F7">
                    <a:tint val="44500"/>
                    <a:satMod val="160000"/>
                  </a:srgbClr>
                </a:gs>
                <a:gs pos="100000">
                  <a:srgbClr val="4848F7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644D3D2-9ABB-4EB6-BA49-35900D9E7EB4}"/>
                </a:ext>
              </a:extLst>
            </p:cNvPr>
            <p:cNvSpPr/>
            <p:nvPr/>
          </p:nvSpPr>
          <p:spPr>
            <a:xfrm>
              <a:off x="9775131" y="1582302"/>
              <a:ext cx="2115088" cy="1080110"/>
            </a:xfrm>
            <a:prstGeom prst="rect">
              <a:avLst/>
            </a:prstGeom>
            <a:gradFill flip="none" rotWithShape="1">
              <a:gsLst>
                <a:gs pos="0">
                  <a:srgbClr val="4848F7">
                    <a:shade val="30000"/>
                    <a:satMod val="115000"/>
                  </a:srgbClr>
                </a:gs>
                <a:gs pos="50000">
                  <a:srgbClr val="4848F7">
                    <a:shade val="67500"/>
                    <a:satMod val="115000"/>
                  </a:srgbClr>
                </a:gs>
                <a:gs pos="100000">
                  <a:srgbClr val="4848F7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38100">
              <a:solidFill>
                <a:srgbClr val="4848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Decision</a:t>
              </a:r>
            </a:p>
            <a:p>
              <a:pPr algn="ctr"/>
              <a:r>
                <a:rPr lang="en-I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Logic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86DC85D-729C-4503-8105-24D90EE5065A}"/>
              </a:ext>
            </a:extLst>
          </p:cNvPr>
          <p:cNvSpPr/>
          <p:nvPr/>
        </p:nvSpPr>
        <p:spPr>
          <a:xfrm>
            <a:off x="5763381" y="1629210"/>
            <a:ext cx="2293232" cy="1069655"/>
          </a:xfrm>
          <a:prstGeom prst="rect">
            <a:avLst/>
          </a:prstGeom>
          <a:solidFill>
            <a:srgbClr val="484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(</a:t>
            </a:r>
            <a:r>
              <a:rPr lang="en-IN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h,d</a:t>
            </a:r>
            <a: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of the period </a:t>
            </a:r>
            <a:endParaRPr lang="en-IN" sz="28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EE0B8C-4B01-4880-914B-EE1247B22B28}"/>
              </a:ext>
            </a:extLst>
          </p:cNvPr>
          <p:cNvGrpSpPr/>
          <p:nvPr/>
        </p:nvGrpSpPr>
        <p:grpSpPr>
          <a:xfrm>
            <a:off x="7653502" y="2795994"/>
            <a:ext cx="2838684" cy="4058330"/>
            <a:chOff x="7653502" y="2795994"/>
            <a:chExt cx="2838684" cy="405833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59A9D6A-4B7A-48FF-975F-E705347E71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6"/>
            <a:stretch/>
          </p:blipFill>
          <p:spPr>
            <a:xfrm>
              <a:off x="7653502" y="3744175"/>
              <a:ext cx="2838684" cy="3110149"/>
            </a:xfrm>
            <a:prstGeom prst="rect">
              <a:avLst/>
            </a:prstGeom>
          </p:spPr>
        </p:pic>
        <p:sp>
          <p:nvSpPr>
            <p:cNvPr id="12" name="Down Arrow 5">
              <a:extLst>
                <a:ext uri="{FF2B5EF4-FFF2-40B4-BE49-F238E27FC236}">
                  <a16:creationId xmlns:a16="http://schemas.microsoft.com/office/drawing/2014/main" id="{D7C45800-415F-4AD4-8FE1-921C0AB47259}"/>
                </a:ext>
              </a:extLst>
            </p:cNvPr>
            <p:cNvSpPr/>
            <p:nvPr/>
          </p:nvSpPr>
          <p:spPr>
            <a:xfrm>
              <a:off x="8598250" y="2795994"/>
              <a:ext cx="723207" cy="957640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8AC3EC63-BCFA-491A-9FA4-FC345B90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33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40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8EC9A48-91FE-514A-9BB2-9D28362DB980}"/>
              </a:ext>
            </a:extLst>
          </p:cNvPr>
          <p:cNvSpPr/>
          <p:nvPr/>
        </p:nvSpPr>
        <p:spPr>
          <a:xfrm>
            <a:off x="1911927" y="1582302"/>
            <a:ext cx="2341418" cy="9836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92CDCB-CC37-4D8F-AA66-C7D65488479F}"/>
              </a:ext>
            </a:extLst>
          </p:cNvPr>
          <p:cNvGrpSpPr/>
          <p:nvPr/>
        </p:nvGrpSpPr>
        <p:grpSpPr>
          <a:xfrm>
            <a:off x="2034519" y="2791691"/>
            <a:ext cx="2341418" cy="2484008"/>
            <a:chOff x="2034519" y="2791691"/>
            <a:chExt cx="2341418" cy="2484008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CAE18DC6-4D35-7044-BC7C-C38FFF466632}"/>
                </a:ext>
              </a:extLst>
            </p:cNvPr>
            <p:cNvSpPr/>
            <p:nvPr/>
          </p:nvSpPr>
          <p:spPr>
            <a:xfrm>
              <a:off x="2034519" y="4292026"/>
              <a:ext cx="2341418" cy="98367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Prediction</a:t>
              </a:r>
            </a:p>
          </p:txBody>
        </p:sp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F973080E-0FFB-0B4F-8AD2-FE2D9034FA90}"/>
                </a:ext>
              </a:extLst>
            </p:cNvPr>
            <p:cNvSpPr/>
            <p:nvPr/>
          </p:nvSpPr>
          <p:spPr>
            <a:xfrm>
              <a:off x="2721032" y="2791691"/>
              <a:ext cx="723207" cy="1274618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3D308B98-B19A-4AEE-BDC2-B27B4065D8EF}"/>
              </a:ext>
            </a:extLst>
          </p:cNvPr>
          <p:cNvSpPr txBox="1">
            <a:spLocks/>
          </p:cNvSpPr>
          <p:nvPr/>
        </p:nvSpPr>
        <p:spPr>
          <a:xfrm>
            <a:off x="495798" y="409009"/>
            <a:ext cx="8825659" cy="7040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44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in Hardware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E7BB96-99D6-4470-81DD-A26831F0CB67}"/>
              </a:ext>
            </a:extLst>
          </p:cNvPr>
          <p:cNvGrpSpPr/>
          <p:nvPr/>
        </p:nvGrpSpPr>
        <p:grpSpPr>
          <a:xfrm>
            <a:off x="5533798" y="1386462"/>
            <a:ext cx="5836382" cy="3134509"/>
            <a:chOff x="5533798" y="1386462"/>
            <a:chExt cx="5836382" cy="3134509"/>
          </a:xfrm>
        </p:grpSpPr>
        <p:sp>
          <p:nvSpPr>
            <p:cNvPr id="12" name="Can 32">
              <a:extLst>
                <a:ext uri="{FF2B5EF4-FFF2-40B4-BE49-F238E27FC236}">
                  <a16:creationId xmlns:a16="http://schemas.microsoft.com/office/drawing/2014/main" id="{7BBF9236-A755-475F-B322-5B02D6D2CAAC}"/>
                </a:ext>
              </a:extLst>
            </p:cNvPr>
            <p:cNvSpPr/>
            <p:nvPr/>
          </p:nvSpPr>
          <p:spPr>
            <a:xfrm>
              <a:off x="9846180" y="2262093"/>
              <a:ext cx="1524000" cy="2166492"/>
            </a:xfrm>
            <a:prstGeom prst="can">
              <a:avLst/>
            </a:prstGeom>
            <a:solidFill>
              <a:srgbClr val="0070C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F899733-6A0A-4C1E-AC10-474FADB1498B}"/>
                </a:ext>
              </a:extLst>
            </p:cNvPr>
            <p:cNvGrpSpPr/>
            <p:nvPr/>
          </p:nvGrpSpPr>
          <p:grpSpPr>
            <a:xfrm>
              <a:off x="5533798" y="2085578"/>
              <a:ext cx="3910447" cy="2435393"/>
              <a:chOff x="5533798" y="2085578"/>
              <a:chExt cx="3910447" cy="243539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59A9D6A-4B7A-48FF-975F-E705347E7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6"/>
              <a:stretch/>
            </p:blipFill>
            <p:spPr>
              <a:xfrm>
                <a:off x="5533798" y="2085578"/>
                <a:ext cx="2222823" cy="2435393"/>
              </a:xfrm>
              <a:prstGeom prst="rect">
                <a:avLst/>
              </a:prstGeom>
            </p:spPr>
          </p:pic>
          <p:sp>
            <p:nvSpPr>
              <p:cNvPr id="14" name="Plus Sign 13">
                <a:extLst>
                  <a:ext uri="{FF2B5EF4-FFF2-40B4-BE49-F238E27FC236}">
                    <a16:creationId xmlns:a16="http://schemas.microsoft.com/office/drawing/2014/main" id="{C1BB5A2E-4B8A-45CD-A129-B29B6CAF012A}"/>
                  </a:ext>
                </a:extLst>
              </p:cNvPr>
              <p:cNvSpPr/>
              <p:nvPr/>
            </p:nvSpPr>
            <p:spPr>
              <a:xfrm>
                <a:off x="7919346" y="2466900"/>
                <a:ext cx="1524899" cy="1599409"/>
              </a:xfrm>
              <a:prstGeom prst="mathPlus">
                <a:avLst/>
              </a:prstGeom>
              <a:gradFill flip="none" rotWithShape="1">
                <a:gsLst>
                  <a:gs pos="0">
                    <a:srgbClr val="4848F7">
                      <a:tint val="66000"/>
                      <a:satMod val="160000"/>
                    </a:srgbClr>
                  </a:gs>
                  <a:gs pos="50000">
                    <a:srgbClr val="4848F7">
                      <a:tint val="44500"/>
                      <a:satMod val="160000"/>
                    </a:srgbClr>
                  </a:gs>
                  <a:gs pos="100000">
                    <a:srgbClr val="4848F7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17" name="Down Arrow 5">
              <a:extLst>
                <a:ext uri="{FF2B5EF4-FFF2-40B4-BE49-F238E27FC236}">
                  <a16:creationId xmlns:a16="http://schemas.microsoft.com/office/drawing/2014/main" id="{1A48AB31-AA89-4C53-B8A5-D4F95142BCDE}"/>
                </a:ext>
              </a:extLst>
            </p:cNvPr>
            <p:cNvSpPr/>
            <p:nvPr/>
          </p:nvSpPr>
          <p:spPr>
            <a:xfrm>
              <a:off x="8257709" y="1386462"/>
              <a:ext cx="723207" cy="957640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FBD34E-CA2B-42F6-99AF-762E3833A9D2}"/>
              </a:ext>
            </a:extLst>
          </p:cNvPr>
          <p:cNvSpPr/>
          <p:nvPr/>
        </p:nvSpPr>
        <p:spPr>
          <a:xfrm>
            <a:off x="7258881" y="396751"/>
            <a:ext cx="2522555" cy="664172"/>
          </a:xfrm>
          <a:prstGeom prst="rect">
            <a:avLst/>
          </a:prstGeom>
          <a:solidFill>
            <a:srgbClr val="484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(</a:t>
            </a:r>
            <a:r>
              <a:rPr lang="en-IN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h,d</a:t>
            </a:r>
            <a:r>
              <a: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28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C877D7-97E5-477A-B5F7-45C55694AE48}"/>
              </a:ext>
            </a:extLst>
          </p:cNvPr>
          <p:cNvGrpSpPr/>
          <p:nvPr/>
        </p:nvGrpSpPr>
        <p:grpSpPr>
          <a:xfrm>
            <a:off x="7420517" y="4435140"/>
            <a:ext cx="2522555" cy="2210999"/>
            <a:chOff x="7420517" y="4435140"/>
            <a:chExt cx="2522555" cy="22109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D109D9-BF7B-4183-93ED-93CBF5DB3A03}"/>
                </a:ext>
              </a:extLst>
            </p:cNvPr>
            <p:cNvSpPr/>
            <p:nvPr/>
          </p:nvSpPr>
          <p:spPr>
            <a:xfrm>
              <a:off x="7420517" y="5576484"/>
              <a:ext cx="2522555" cy="106965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 action</a:t>
              </a:r>
              <a:endParaRPr lang="en-IN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Down Arrow 5">
              <a:extLst>
                <a:ext uri="{FF2B5EF4-FFF2-40B4-BE49-F238E27FC236}">
                  <a16:creationId xmlns:a16="http://schemas.microsoft.com/office/drawing/2014/main" id="{9064B853-932C-4137-A7CB-2F3D0E974B11}"/>
                </a:ext>
              </a:extLst>
            </p:cNvPr>
            <p:cNvSpPr/>
            <p:nvPr/>
          </p:nvSpPr>
          <p:spPr>
            <a:xfrm>
              <a:off x="8320190" y="4435140"/>
              <a:ext cx="723207" cy="957640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AE6C10B6-392E-416A-B664-37BEC0B7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34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2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5F148-E56E-46E5-829A-6905E5C8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35</a:t>
            </a:fld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40241-6AB2-498B-B069-ADB3033AC1B8}"/>
              </a:ext>
            </a:extLst>
          </p:cNvPr>
          <p:cNvSpPr txBox="1"/>
          <p:nvPr/>
        </p:nvSpPr>
        <p:spPr>
          <a:xfrm>
            <a:off x="547997" y="669001"/>
            <a:ext cx="653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Thresholds (S</a:t>
            </a:r>
            <a:r>
              <a:rPr lang="en-US" sz="36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</a:t>
            </a:r>
            <a:r>
              <a:rPr lang="en-US" sz="36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85DD2CF-D9AF-4E46-8AB2-647DB7AC3C5A}"/>
              </a:ext>
            </a:extLst>
          </p:cNvPr>
          <p:cNvGrpSpPr/>
          <p:nvPr/>
        </p:nvGrpSpPr>
        <p:grpSpPr>
          <a:xfrm>
            <a:off x="7635683" y="1769090"/>
            <a:ext cx="4503992" cy="5004541"/>
            <a:chOff x="7635683" y="1769090"/>
            <a:chExt cx="4503992" cy="50045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D7B764-8160-43AF-84BE-CCABDD8252B3}"/>
                </a:ext>
              </a:extLst>
            </p:cNvPr>
            <p:cNvGrpSpPr/>
            <p:nvPr/>
          </p:nvGrpSpPr>
          <p:grpSpPr>
            <a:xfrm>
              <a:off x="9316461" y="4630724"/>
              <a:ext cx="1954640" cy="2142907"/>
              <a:chOff x="364209" y="4171918"/>
              <a:chExt cx="2371490" cy="2166492"/>
            </a:xfrm>
          </p:grpSpPr>
          <p:sp>
            <p:nvSpPr>
              <p:cNvPr id="19" name="Can 32">
                <a:extLst>
                  <a:ext uri="{FF2B5EF4-FFF2-40B4-BE49-F238E27FC236}">
                    <a16:creationId xmlns:a16="http://schemas.microsoft.com/office/drawing/2014/main" id="{255CC8A4-D17A-47C2-9E0E-BB04D3109A1A}"/>
                  </a:ext>
                </a:extLst>
              </p:cNvPr>
              <p:cNvSpPr/>
              <p:nvPr/>
            </p:nvSpPr>
            <p:spPr>
              <a:xfrm>
                <a:off x="364209" y="4171918"/>
                <a:ext cx="1524000" cy="2166492"/>
              </a:xfrm>
              <a:prstGeom prst="can">
                <a:avLst/>
              </a:prstGeom>
              <a:solidFill>
                <a:srgbClr val="0070C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5F7208BA-8C28-4884-87DE-4D5849B7B3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37045" y="5255163"/>
                <a:ext cx="798654" cy="333172"/>
              </a:xfrm>
              <a:prstGeom prst="straightConnector1">
                <a:avLst/>
              </a:prstGeom>
              <a:ln w="57150">
                <a:solidFill>
                  <a:srgbClr val="A7158B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2B76374-25D5-4E3F-A519-F859E026E2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728" y="5554045"/>
                <a:ext cx="1492317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1A189AE-0571-4CF3-BCF0-5957FEDBEA6C}"/>
                  </a:ext>
                </a:extLst>
              </p:cNvPr>
              <p:cNvSpPr txBox="1"/>
              <p:nvPr/>
            </p:nvSpPr>
            <p:spPr>
              <a:xfrm>
                <a:off x="1937045" y="4657781"/>
                <a:ext cx="798654" cy="591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3200" b="1" dirty="0">
                    <a:solidFill>
                      <a:srgbClr val="A7158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IN" sz="3200" b="1" baseline="-25000" dirty="0">
                    <a:solidFill>
                      <a:srgbClr val="A7158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0C47F1-A1AD-4AE4-AC77-8637BE04C696}"/>
                </a:ext>
              </a:extLst>
            </p:cNvPr>
            <p:cNvGrpSpPr/>
            <p:nvPr/>
          </p:nvGrpSpPr>
          <p:grpSpPr>
            <a:xfrm>
              <a:off x="7635683" y="1769090"/>
              <a:ext cx="4503992" cy="2657152"/>
              <a:chOff x="-540829" y="2598175"/>
              <a:chExt cx="11502612" cy="32402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D6E232D-04C8-49BC-AA76-A7AAB0BEFE04}"/>
                  </a:ext>
                </a:extLst>
              </p:cNvPr>
              <p:cNvGrpSpPr/>
              <p:nvPr/>
            </p:nvGrpSpPr>
            <p:grpSpPr>
              <a:xfrm>
                <a:off x="1164912" y="2598175"/>
                <a:ext cx="9796871" cy="3240202"/>
                <a:chOff x="1164912" y="2598175"/>
                <a:chExt cx="9796871" cy="3240202"/>
              </a:xfrm>
            </p:grpSpPr>
            <p:pic>
              <p:nvPicPr>
                <p:cNvPr id="15" name="Picture 14" descr="A screenshot of a cell phone&#10;&#10;Description automatically generated">
                  <a:extLst>
                    <a:ext uri="{FF2B5EF4-FFF2-40B4-BE49-F238E27FC236}">
                      <a16:creationId xmlns:a16="http://schemas.microsoft.com/office/drawing/2014/main" id="{6EC42009-3C9B-480C-84E0-92D20370BC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912" y="3439390"/>
                  <a:ext cx="9018947" cy="2383780"/>
                </a:xfrm>
                <a:prstGeom prst="rect">
                  <a:avLst/>
                </a:prstGeom>
              </p:spPr>
            </p:pic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7DF79417-3F6E-4E2F-902F-B15132FDAF42}"/>
                    </a:ext>
                  </a:extLst>
                </p:cNvPr>
                <p:cNvGrpSpPr/>
                <p:nvPr/>
              </p:nvGrpSpPr>
              <p:grpSpPr>
                <a:xfrm>
                  <a:off x="1172029" y="2598175"/>
                  <a:ext cx="9789754" cy="3240202"/>
                  <a:chOff x="6878766" y="53279"/>
                  <a:chExt cx="9789754" cy="3240202"/>
                </a:xfrm>
              </p:grpSpPr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D9941FB6-30BF-4C49-A9A8-FADBF5F6F3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78766" y="3249214"/>
                    <a:ext cx="9789754" cy="44267"/>
                  </a:xfrm>
                  <a:prstGeom prst="straightConnector1">
                    <a:avLst/>
                  </a:prstGeom>
                  <a:ln w="571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>
                    <a:extLst>
                      <a:ext uri="{FF2B5EF4-FFF2-40B4-BE49-F238E27FC236}">
                        <a16:creationId xmlns:a16="http://schemas.microsoft.com/office/drawing/2014/main" id="{51122C94-9652-4CE0-B12D-5C1FC38A57E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98536" y="53279"/>
                    <a:ext cx="0" cy="3195935"/>
                  </a:xfrm>
                  <a:prstGeom prst="straightConnector1">
                    <a:avLst/>
                  </a:prstGeom>
                  <a:ln w="571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E93A6E2-0BDC-4A8A-B575-518137426969}"/>
                  </a:ext>
                </a:extLst>
              </p:cNvPr>
              <p:cNvGrpSpPr/>
              <p:nvPr/>
            </p:nvGrpSpPr>
            <p:grpSpPr>
              <a:xfrm>
                <a:off x="-540829" y="3650342"/>
                <a:ext cx="10842423" cy="848734"/>
                <a:chOff x="-540829" y="3650342"/>
                <a:chExt cx="10842423" cy="848734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09D90699-1D11-4F6E-9EFC-A7C27E6818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3795" y="4485793"/>
                  <a:ext cx="9937799" cy="13283"/>
                </a:xfrm>
                <a:prstGeom prst="line">
                  <a:avLst/>
                </a:prstGeom>
                <a:ln w="76200">
                  <a:solidFill>
                    <a:srgbClr val="A7158B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7C63FF-1F60-41F7-BA3D-9C6B4947471D}"/>
                    </a:ext>
                  </a:extLst>
                </p:cNvPr>
                <p:cNvSpPr txBox="1"/>
                <p:nvPr/>
              </p:nvSpPr>
              <p:spPr>
                <a:xfrm>
                  <a:off x="-540829" y="3650342"/>
                  <a:ext cx="3411484" cy="806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3600" b="1" dirty="0">
                      <a:solidFill>
                        <a:srgbClr val="A7158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IN" sz="3600" b="1" baseline="-25000" dirty="0">
                      <a:solidFill>
                        <a:srgbClr val="A7158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</a:p>
              </p:txBody>
            </p:sp>
          </p:grp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051D799-5459-4F4B-BA93-A45F2C71AD16}"/>
              </a:ext>
            </a:extLst>
          </p:cNvPr>
          <p:cNvGrpSpPr/>
          <p:nvPr/>
        </p:nvGrpSpPr>
        <p:grpSpPr>
          <a:xfrm>
            <a:off x="782659" y="2612924"/>
            <a:ext cx="5781914" cy="1667833"/>
            <a:chOff x="5127525" y="4539548"/>
            <a:chExt cx="4909390" cy="1142209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7D57188-7711-4092-97CB-E145414274D6}"/>
                </a:ext>
              </a:extLst>
            </p:cNvPr>
            <p:cNvCxnSpPr/>
            <p:nvPr/>
          </p:nvCxnSpPr>
          <p:spPr>
            <a:xfrm flipH="1">
              <a:off x="5754527" y="5034332"/>
              <a:ext cx="668" cy="34085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EAB0E96-EF43-43CE-A26C-9C7BE1A46B91}"/>
                </a:ext>
              </a:extLst>
            </p:cNvPr>
            <p:cNvGrpSpPr/>
            <p:nvPr/>
          </p:nvGrpSpPr>
          <p:grpSpPr>
            <a:xfrm>
              <a:off x="5149297" y="4917540"/>
              <a:ext cx="599884" cy="445729"/>
              <a:chOff x="1152144" y="3429000"/>
              <a:chExt cx="584059" cy="535424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2ACA206-C072-40E4-B6DB-745BCD0621B2}"/>
                  </a:ext>
                </a:extLst>
              </p:cNvPr>
              <p:cNvSpPr/>
              <p:nvPr/>
            </p:nvSpPr>
            <p:spPr>
              <a:xfrm>
                <a:off x="1152144" y="3429000"/>
                <a:ext cx="584059" cy="3211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64134E6F-8109-4258-83C6-BED24E9CBD7B}"/>
                  </a:ext>
                </a:extLst>
              </p:cNvPr>
              <p:cNvCxnSpPr/>
              <p:nvPr/>
            </p:nvCxnSpPr>
            <p:spPr>
              <a:xfrm flipH="1">
                <a:off x="1735279" y="3554974"/>
                <a:ext cx="650" cy="4094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69AD33C-B821-4281-864C-7751B7B8D0CC}"/>
                </a:ext>
              </a:extLst>
            </p:cNvPr>
            <p:cNvSpPr/>
            <p:nvPr/>
          </p:nvSpPr>
          <p:spPr>
            <a:xfrm>
              <a:off x="7562242" y="4966769"/>
              <a:ext cx="599884" cy="21283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791D981-C978-446A-AD0F-C1CDDBFF769E}"/>
                </a:ext>
              </a:extLst>
            </p:cNvPr>
            <p:cNvSpPr/>
            <p:nvPr/>
          </p:nvSpPr>
          <p:spPr>
            <a:xfrm>
              <a:off x="6346671" y="4917540"/>
              <a:ext cx="599884" cy="2673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22C063B-E6CB-4E49-9296-2C445E27A6DF}"/>
                </a:ext>
              </a:extLst>
            </p:cNvPr>
            <p:cNvCxnSpPr>
              <a:cxnSpLocks/>
              <a:stCxn id="126" idx="2"/>
            </p:cNvCxnSpPr>
            <p:nvPr/>
          </p:nvCxnSpPr>
          <p:spPr>
            <a:xfrm>
              <a:off x="6646613" y="5184929"/>
              <a:ext cx="1038235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DD32589-976C-4091-A4BF-5503AB86FB40}"/>
                </a:ext>
              </a:extLst>
            </p:cNvPr>
            <p:cNvSpPr/>
            <p:nvPr/>
          </p:nvSpPr>
          <p:spPr>
            <a:xfrm>
              <a:off x="8162126" y="4967972"/>
              <a:ext cx="599884" cy="21283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EEB67B8-9A37-4951-A004-A29D24C75B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7145" y="5027145"/>
              <a:ext cx="668" cy="34085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8573A0B-873E-4ADA-91A6-27A56132ABF5}"/>
                </a:ext>
              </a:extLst>
            </p:cNvPr>
            <p:cNvCxnSpPr/>
            <p:nvPr/>
          </p:nvCxnSpPr>
          <p:spPr>
            <a:xfrm flipH="1">
              <a:off x="8764493" y="5041731"/>
              <a:ext cx="668" cy="34085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7D3CA34-934B-40E5-83AC-BC85B30CDEF5}"/>
                </a:ext>
              </a:extLst>
            </p:cNvPr>
            <p:cNvCxnSpPr>
              <a:cxnSpLocks/>
            </p:cNvCxnSpPr>
            <p:nvPr/>
          </p:nvCxnSpPr>
          <p:spPr>
            <a:xfrm>
              <a:off x="8760314" y="5079329"/>
              <a:ext cx="334" cy="2713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2C9A21E-4A5C-4F6B-8592-EF586D533498}"/>
                </a:ext>
              </a:extLst>
            </p:cNvPr>
            <p:cNvCxnSpPr>
              <a:cxnSpLocks/>
            </p:cNvCxnSpPr>
            <p:nvPr/>
          </p:nvCxnSpPr>
          <p:spPr>
            <a:xfrm>
              <a:off x="8160328" y="5071504"/>
              <a:ext cx="334" cy="2713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91BDE55-B16B-4938-A82C-D51DA5070468}"/>
                </a:ext>
              </a:extLst>
            </p:cNvPr>
            <p:cNvCxnSpPr>
              <a:cxnSpLocks/>
            </p:cNvCxnSpPr>
            <p:nvPr/>
          </p:nvCxnSpPr>
          <p:spPr>
            <a:xfrm>
              <a:off x="7560342" y="5092582"/>
              <a:ext cx="334" cy="2713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8E0433F-A0EF-45B5-AF56-B2FBE57F4592}"/>
                </a:ext>
              </a:extLst>
            </p:cNvPr>
            <p:cNvCxnSpPr/>
            <p:nvPr/>
          </p:nvCxnSpPr>
          <p:spPr>
            <a:xfrm flipH="1">
              <a:off x="6943408" y="5027145"/>
              <a:ext cx="668" cy="34085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1A42976D-8E3C-4A73-B774-380D26527D5C}"/>
                </a:ext>
              </a:extLst>
            </p:cNvPr>
            <p:cNvGrpSpPr/>
            <p:nvPr/>
          </p:nvGrpSpPr>
          <p:grpSpPr>
            <a:xfrm>
              <a:off x="5746787" y="4917540"/>
              <a:ext cx="599884" cy="439602"/>
              <a:chOff x="3488380" y="3429000"/>
              <a:chExt cx="584059" cy="528064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B10736B-6892-49AA-9A9C-D2C605234342}"/>
                  </a:ext>
                </a:extLst>
              </p:cNvPr>
              <p:cNvSpPr/>
              <p:nvPr/>
            </p:nvSpPr>
            <p:spPr>
              <a:xfrm>
                <a:off x="3488380" y="3429000"/>
                <a:ext cx="584059" cy="32119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8CE7F21A-31EB-45B2-9E04-04AC6E82F15A}"/>
                  </a:ext>
                </a:extLst>
              </p:cNvPr>
              <p:cNvCxnSpPr/>
              <p:nvPr/>
            </p:nvCxnSpPr>
            <p:spPr>
              <a:xfrm flipH="1">
                <a:off x="4068958" y="3547614"/>
                <a:ext cx="650" cy="4094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EEB5478-4C28-4596-BC40-031BC1091E9E}"/>
                </a:ext>
              </a:extLst>
            </p:cNvPr>
            <p:cNvCxnSpPr/>
            <p:nvPr/>
          </p:nvCxnSpPr>
          <p:spPr>
            <a:xfrm>
              <a:off x="5127525" y="4592350"/>
              <a:ext cx="0" cy="103837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040D4A3-646E-4CE9-870E-13982458D504}"/>
                </a:ext>
              </a:extLst>
            </p:cNvPr>
            <p:cNvGrpSpPr/>
            <p:nvPr/>
          </p:nvGrpSpPr>
          <p:grpSpPr>
            <a:xfrm>
              <a:off x="8696930" y="5000999"/>
              <a:ext cx="1339985" cy="680400"/>
              <a:chOff x="10482034" y="3501322"/>
              <a:chExt cx="1304637" cy="817318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66398F5-483C-4365-A399-0BF7BE02E562}"/>
                  </a:ext>
                </a:extLst>
              </p:cNvPr>
              <p:cNvSpPr txBox="1"/>
              <p:nvPr/>
            </p:nvSpPr>
            <p:spPr>
              <a:xfrm>
                <a:off x="10482034" y="3767191"/>
                <a:ext cx="8346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𝒩-1</a:t>
                </a: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BC9E466A-024C-4C0F-99F4-F5B1AEA027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61212" y="3733398"/>
                <a:ext cx="1106069" cy="1101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6E533B28-3995-4810-8753-E4DBDE13BE65}"/>
                  </a:ext>
                </a:extLst>
              </p:cNvPr>
              <p:cNvCxnSpPr/>
              <p:nvPr/>
            </p:nvCxnSpPr>
            <p:spPr>
              <a:xfrm flipH="1">
                <a:off x="10561212" y="3528821"/>
                <a:ext cx="650" cy="4094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D7692A56-2D7C-41AE-985F-D6C41668B5BF}"/>
                  </a:ext>
                </a:extLst>
              </p:cNvPr>
              <p:cNvCxnSpPr/>
              <p:nvPr/>
            </p:nvCxnSpPr>
            <p:spPr>
              <a:xfrm flipH="1">
                <a:off x="11133696" y="3501322"/>
                <a:ext cx="650" cy="4094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61794696-0953-4619-ADA7-99C80F03A6D5}"/>
                  </a:ext>
                </a:extLst>
              </p:cNvPr>
              <p:cNvCxnSpPr/>
              <p:nvPr/>
            </p:nvCxnSpPr>
            <p:spPr>
              <a:xfrm flipH="1">
                <a:off x="11683030" y="3531699"/>
                <a:ext cx="650" cy="4094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A8021D1F-CA1E-46B0-87A6-8D12BC144A57}"/>
                  </a:ext>
                </a:extLst>
              </p:cNvPr>
              <p:cNvSpPr txBox="1"/>
              <p:nvPr/>
            </p:nvSpPr>
            <p:spPr>
              <a:xfrm>
                <a:off x="11141714" y="3764074"/>
                <a:ext cx="644957" cy="554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𝒩</a:t>
                </a:r>
              </a:p>
            </p:txBody>
          </p:sp>
        </p:grp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0D0CC30-6D1F-480F-82A5-FAF9C71C5F71}"/>
                </a:ext>
              </a:extLst>
            </p:cNvPr>
            <p:cNvCxnSpPr/>
            <p:nvPr/>
          </p:nvCxnSpPr>
          <p:spPr>
            <a:xfrm>
              <a:off x="8774662" y="4539548"/>
              <a:ext cx="0" cy="114220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AFE72D6F-EEAF-47B9-8979-2BDC9FAF929C}"/>
              </a:ext>
            </a:extLst>
          </p:cNvPr>
          <p:cNvSpPr/>
          <p:nvPr/>
        </p:nvSpPr>
        <p:spPr>
          <a:xfrm>
            <a:off x="930953" y="1692295"/>
            <a:ext cx="4248893" cy="7168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Computed using </a:t>
            </a:r>
            <a:r>
              <a:rPr lang="en-I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: Rounded Corners 149">
                <a:extLst>
                  <a:ext uri="{FF2B5EF4-FFF2-40B4-BE49-F238E27FC236}">
                    <a16:creationId xmlns:a16="http://schemas.microsoft.com/office/drawing/2014/main" id="{86C43501-B55C-40D9-ABA1-D806D12E8B30}"/>
                  </a:ext>
                </a:extLst>
              </p:cNvPr>
              <p:cNvSpPr/>
              <p:nvPr/>
            </p:nvSpPr>
            <p:spPr>
              <a:xfrm>
                <a:off x="1489610" y="4447371"/>
                <a:ext cx="5508227" cy="954107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800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QCLP</a:t>
                </a:r>
                <a:r>
                  <a:rPr lang="en-I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For each interval, </a:t>
                </a:r>
                <a14:m>
                  <m:oMath xmlns:m="http://schemas.openxmlformats.org/officeDocument/2006/math">
                    <m:r>
                      <a:rPr lang="en-I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we have a tuple ((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𝐶𝑘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I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0" name="Rectangle: Rounded Corners 149">
                <a:extLst>
                  <a:ext uri="{FF2B5EF4-FFF2-40B4-BE49-F238E27FC236}">
                    <a16:creationId xmlns:a16="http://schemas.microsoft.com/office/drawing/2014/main" id="{86C43501-B55C-40D9-ABA1-D806D12E8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610" y="4447371"/>
                <a:ext cx="5508227" cy="954107"/>
              </a:xfrm>
              <a:prstGeom prst="roundRect">
                <a:avLst/>
              </a:prstGeom>
              <a:blipFill>
                <a:blip r:embed="rId3"/>
                <a:stretch>
                  <a:fillRect l="-662" t="-5660" r="-2426" b="-157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9A6AD902-E00D-41BE-B04C-5EB699BA4FDC}"/>
              </a:ext>
            </a:extLst>
          </p:cNvPr>
          <p:cNvSpPr/>
          <p:nvPr/>
        </p:nvSpPr>
        <p:spPr>
          <a:xfrm>
            <a:off x="2876928" y="5639114"/>
            <a:ext cx="5508227" cy="95410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IN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regression</a:t>
            </a: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all the points, get the intercepts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8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43" y="2603500"/>
            <a:ext cx="8825659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Modelling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Model - FlexiCheck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36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D28D8-0519-4126-893B-F7B996215568}"/>
              </a:ext>
            </a:extLst>
          </p:cNvPr>
          <p:cNvSpPr txBox="1"/>
          <p:nvPr/>
        </p:nvSpPr>
        <p:spPr>
          <a:xfrm>
            <a:off x="1509312" y="4807408"/>
            <a:ext cx="214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IN" sz="2800" dirty="0">
              <a:solidFill>
                <a:srgbClr val="4848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5726" y="1800554"/>
            <a:ext cx="5060788" cy="2633037"/>
          </a:xfrm>
        </p:spPr>
        <p:txBody>
          <a:bodyPr/>
          <a:lstStyle/>
          <a:p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Synthesis Results:</a:t>
            </a:r>
            <a:r>
              <a:rPr lang="en-IN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Area, Time and Energy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37</a:t>
            </a:fld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D4B8F6-61D5-C040-A079-A8F98F2E2E19}"/>
              </a:ext>
            </a:extLst>
          </p:cNvPr>
          <p:cNvSpPr txBox="1"/>
          <p:nvPr/>
        </p:nvSpPr>
        <p:spPr>
          <a:xfrm>
            <a:off x="7028763" y="2044005"/>
            <a:ext cx="4756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Designed in Verilog, used Cadence Genus Tool, 130nm 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260C1D91-81A8-0844-ACAD-B0E912EDD4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9616235"/>
                  </p:ext>
                </p:extLst>
              </p:nvPr>
            </p:nvGraphicFramePr>
            <p:xfrm>
              <a:off x="6520546" y="3972264"/>
              <a:ext cx="5598885" cy="922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6295">
                      <a:extLst>
                        <a:ext uri="{9D8B030D-6E8A-4147-A177-3AD203B41FA5}">
                          <a16:colId xmlns:a16="http://schemas.microsoft.com/office/drawing/2014/main" val="3812257590"/>
                        </a:ext>
                      </a:extLst>
                    </a:gridCol>
                    <a:gridCol w="1866295">
                      <a:extLst>
                        <a:ext uri="{9D8B030D-6E8A-4147-A177-3AD203B41FA5}">
                          <a16:colId xmlns:a16="http://schemas.microsoft.com/office/drawing/2014/main" val="600264082"/>
                        </a:ext>
                      </a:extLst>
                    </a:gridCol>
                    <a:gridCol w="1866295">
                      <a:extLst>
                        <a:ext uri="{9D8B030D-6E8A-4147-A177-3AD203B41FA5}">
                          <a16:colId xmlns:a16="http://schemas.microsoft.com/office/drawing/2014/main" val="2891897907"/>
                        </a:ext>
                      </a:extLst>
                    </a:gridCol>
                  </a:tblGrid>
                  <a:tr h="415499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Area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0395986"/>
                      </a:ext>
                    </a:extLst>
                  </a:tr>
                  <a:tr h="415499"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6346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62.5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𝒏𝒔</m:t>
                              </m:r>
                            </m:oMath>
                          </a14:m>
                          <a:endParaRPr 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11.25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𝒏𝑱</m:t>
                              </m:r>
                            </m:oMath>
                          </a14:m>
                          <a:endParaRPr lang="en-US" sz="2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1528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260C1D91-81A8-0844-ACAD-B0E912EDD4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9616235"/>
                  </p:ext>
                </p:extLst>
              </p:nvPr>
            </p:nvGraphicFramePr>
            <p:xfrm>
              <a:off x="6520546" y="3972264"/>
              <a:ext cx="5598885" cy="922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6295">
                      <a:extLst>
                        <a:ext uri="{9D8B030D-6E8A-4147-A177-3AD203B41FA5}">
                          <a16:colId xmlns:a16="http://schemas.microsoft.com/office/drawing/2014/main" val="3812257590"/>
                        </a:ext>
                      </a:extLst>
                    </a:gridCol>
                    <a:gridCol w="1866295">
                      <a:extLst>
                        <a:ext uri="{9D8B030D-6E8A-4147-A177-3AD203B41FA5}">
                          <a16:colId xmlns:a16="http://schemas.microsoft.com/office/drawing/2014/main" val="600264082"/>
                        </a:ext>
                      </a:extLst>
                    </a:gridCol>
                    <a:gridCol w="1866295">
                      <a:extLst>
                        <a:ext uri="{9D8B030D-6E8A-4147-A177-3AD203B41FA5}">
                          <a16:colId xmlns:a16="http://schemas.microsoft.com/office/drawing/2014/main" val="289189790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Area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0395986"/>
                      </a:ext>
                    </a:extLst>
                  </a:tr>
                  <a:tr h="465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0" t="-108108" r="-201361" b="-2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8108" r="-100000" b="-2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361" t="-108108" r="-680" b="-270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15282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2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5F3A9-2163-8A41-AB52-8C2F720F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5590" y="295729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38</a:t>
            </a:fld>
            <a:endParaRPr lang="en-IN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A9C54A9-A429-4842-BEE6-970F7A9B8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124440"/>
              </p:ext>
            </p:extLst>
          </p:nvPr>
        </p:nvGraphicFramePr>
        <p:xfrm>
          <a:off x="1800642" y="719666"/>
          <a:ext cx="10160001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835A52A-1D7D-6D4F-9BCF-35C036AEA57C}"/>
              </a:ext>
            </a:extLst>
          </p:cNvPr>
          <p:cNvSpPr txBox="1"/>
          <p:nvPr/>
        </p:nvSpPr>
        <p:spPr>
          <a:xfrm>
            <a:off x="2066317" y="123074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9EE34-F99F-C949-B6CD-3BBCF173430A}"/>
              </a:ext>
            </a:extLst>
          </p:cNvPr>
          <p:cNvSpPr txBox="1"/>
          <p:nvPr/>
        </p:nvSpPr>
        <p:spPr>
          <a:xfrm>
            <a:off x="2529749" y="2408368"/>
            <a:ext cx="81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RSA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52884-F637-AC43-9D65-F9B5C73BA608}"/>
              </a:ext>
            </a:extLst>
          </p:cNvPr>
          <p:cNvSpPr txBox="1"/>
          <p:nvPr/>
        </p:nvSpPr>
        <p:spPr>
          <a:xfrm>
            <a:off x="2682280" y="3527546"/>
            <a:ext cx="90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CEM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B2F3C-57B8-7E4F-B3A8-077D9E4B28A7}"/>
              </a:ext>
            </a:extLst>
          </p:cNvPr>
          <p:cNvSpPr txBox="1"/>
          <p:nvPr/>
        </p:nvSpPr>
        <p:spPr>
          <a:xfrm>
            <a:off x="2584834" y="4695972"/>
            <a:ext cx="90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5607B-8676-0945-B63B-FDAA6F4077FA}"/>
              </a:ext>
            </a:extLst>
          </p:cNvPr>
          <p:cNvSpPr txBox="1"/>
          <p:nvPr/>
        </p:nvSpPr>
        <p:spPr>
          <a:xfrm>
            <a:off x="2074748" y="5897592"/>
            <a:ext cx="59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CF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C1FAB0-08EB-4442-9E08-34B5D24E8E9D}"/>
              </a:ext>
            </a:extLst>
          </p:cNvPr>
          <p:cNvSpPr/>
          <p:nvPr/>
        </p:nvSpPr>
        <p:spPr>
          <a:xfrm>
            <a:off x="240132" y="1514982"/>
            <a:ext cx="1760083" cy="4542727"/>
          </a:xfrm>
          <a:prstGeom prst="ellipse">
            <a:avLst/>
          </a:prstGeom>
          <a:gradFill flip="none" rotWithShape="1">
            <a:gsLst>
              <a:gs pos="0">
                <a:srgbClr val="646B12">
                  <a:tint val="66000"/>
                  <a:satMod val="160000"/>
                </a:srgbClr>
              </a:gs>
              <a:gs pos="50000">
                <a:srgbClr val="646B12">
                  <a:tint val="44500"/>
                  <a:satMod val="160000"/>
                </a:srgbClr>
              </a:gs>
              <a:gs pos="100000">
                <a:srgbClr val="646B1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C62AF5-EC60-F548-BA2C-A614D093E5BB}"/>
              </a:ext>
            </a:extLst>
          </p:cNvPr>
          <p:cNvSpPr txBox="1"/>
          <p:nvPr/>
        </p:nvSpPr>
        <p:spPr>
          <a:xfrm rot="16200000">
            <a:off x="-607284" y="3356189"/>
            <a:ext cx="340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Benchmarks</a:t>
            </a:r>
          </a:p>
        </p:txBody>
      </p:sp>
    </p:spTree>
    <p:extLst>
      <p:ext uri="{BB962C8B-B14F-4D97-AF65-F5344CB8AC3E}">
        <p14:creationId xmlns:p14="http://schemas.microsoft.com/office/powerpoint/2010/main" val="33642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DE54F4-3A14-EC49-9ABB-77DB0E00B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CDE54F4-3A14-EC49-9ABB-77DB0E00B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F3A41-6481-184A-81F9-D5D3E0C4C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863F3A41-6481-184A-81F9-D5D3E0C4C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05076E-FBE0-BB40-9B4E-65874892D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305076E-FBE0-BB40-9B4E-65874892D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F2109C-0FA4-E742-9E2F-1B983C9A6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12F2109C-0FA4-E742-9E2F-1B983C9A6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05D1E7-9FC2-0947-BFD8-AEA122F42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205D1E7-9FC2-0947-BFD8-AEA122F42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BFD2DD-CD72-274B-9BF9-303F004B6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69BFD2DD-CD72-274B-9BF9-303F004B68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D0BD8B-D872-264A-B2C6-FA4D93D75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23D0BD8B-D872-264A-B2C6-FA4D93D75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D29E8B-DC5D-5D41-83C6-59F963A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53D29E8B-DC5D-5D41-83C6-59F963A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22D546-90D5-8246-9E76-ED71DAF33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FA22D546-90D5-8246-9E76-ED71DAF33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2AE761-C829-DB4C-9247-D4337466E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6D2AE761-C829-DB4C-9247-D4337466E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296E91-83C4-5C4E-8837-6366E8C2F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C4296E91-83C4-5C4E-8837-6366E8C2F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33DBBE4D-FB9C-C547-8F4C-F84F7DBFEDE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47269272"/>
                  </p:ext>
                </p:extLst>
              </p:nvPr>
            </p:nvGraphicFramePr>
            <p:xfrm>
              <a:off x="2002116" y="326322"/>
              <a:ext cx="10189883" cy="602766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33DBBE4D-FB9C-C547-8F4C-F84F7DBFEDE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47269272"/>
                  </p:ext>
                </p:extLst>
              </p:nvPr>
            </p:nvGraphicFramePr>
            <p:xfrm>
              <a:off x="2002116" y="326322"/>
              <a:ext cx="10189883" cy="602766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D01E78A-8C04-CB4D-A400-4255208C0872}"/>
              </a:ext>
            </a:extLst>
          </p:cNvPr>
          <p:cNvSpPr txBox="1"/>
          <p:nvPr/>
        </p:nvSpPr>
        <p:spPr>
          <a:xfrm>
            <a:off x="2254859" y="959286"/>
            <a:ext cx="1643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716649-39FE-E145-8AB2-B51EE645B3B4}"/>
              </a:ext>
            </a:extLst>
          </p:cNvPr>
          <p:cNvSpPr txBox="1"/>
          <p:nvPr/>
        </p:nvSpPr>
        <p:spPr>
          <a:xfrm>
            <a:off x="2080687" y="2917496"/>
            <a:ext cx="199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5DDA24-48BD-F141-8895-C0CB0DF4B0C9}"/>
              </a:ext>
            </a:extLst>
          </p:cNvPr>
          <p:cNvSpPr txBox="1"/>
          <p:nvPr/>
        </p:nvSpPr>
        <p:spPr>
          <a:xfrm>
            <a:off x="1868072" y="4875706"/>
            <a:ext cx="2133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System 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70AB2-661C-5748-BE6C-C60216BF1E99}"/>
              </a:ext>
            </a:extLst>
          </p:cNvPr>
          <p:cNvSpPr txBox="1"/>
          <p:nvPr/>
        </p:nvSpPr>
        <p:spPr>
          <a:xfrm rot="16200000">
            <a:off x="-1244579" y="2896049"/>
            <a:ext cx="521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43A8B386-A8F2-EB4C-A31D-CCD8A598E109}"/>
              </a:ext>
            </a:extLst>
          </p:cNvPr>
          <p:cNvSpPr txBox="1">
            <a:spLocks/>
          </p:cNvSpPr>
          <p:nvPr/>
        </p:nvSpPr>
        <p:spPr bwMode="gray">
          <a:xfrm>
            <a:off x="11132973" y="609031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400498-2F1B-4BEE-8C45-7C8F7F1B263E}" type="slidenum">
              <a:rPr lang="en-IN" smtClean="0">
                <a:solidFill>
                  <a:schemeClr val="tx1"/>
                </a:solidFill>
              </a:rPr>
              <a:pPr/>
              <a:t>39</a:t>
            </a:fld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470328-1436-EC4E-BE84-89EC3850C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39D383-D253-FE4A-A9E2-C72C5ED00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6BED03-AF13-5D4D-BC5F-ECD4AE71F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F2F2F5-67AC-214B-8B21-F827B159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D14173-8027-7E46-8029-DE0A35210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CEF8F-ACAB-2146-B142-4A9DBE0F3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46CD262-E80B-6B41-A89B-84AD4C4AF340}"/>
              </a:ext>
            </a:extLst>
          </p:cNvPr>
          <p:cNvSpPr/>
          <p:nvPr/>
        </p:nvSpPr>
        <p:spPr>
          <a:xfrm>
            <a:off x="92131" y="144546"/>
            <a:ext cx="11360086" cy="8601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Energy Harvesting Devices (EHDs)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328B05-6E18-F244-A9D7-BE0F5E4F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3579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4</a:t>
            </a:fld>
            <a:endParaRPr lang="en-IN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2BB1E4-F1C0-3C46-9D28-5D5AE2C2CFFC}"/>
              </a:ext>
            </a:extLst>
          </p:cNvPr>
          <p:cNvGrpSpPr/>
          <p:nvPr/>
        </p:nvGrpSpPr>
        <p:grpSpPr>
          <a:xfrm>
            <a:off x="6403612" y="3380877"/>
            <a:ext cx="4951238" cy="3168764"/>
            <a:chOff x="6447680" y="3623249"/>
            <a:chExt cx="4951238" cy="316876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FF262A0-B677-354B-AA28-9860413F75D3}"/>
                </a:ext>
              </a:extLst>
            </p:cNvPr>
            <p:cNvGrpSpPr/>
            <p:nvPr/>
          </p:nvGrpSpPr>
          <p:grpSpPr>
            <a:xfrm>
              <a:off x="6447680" y="3623249"/>
              <a:ext cx="4006869" cy="3168764"/>
              <a:chOff x="381000" y="555170"/>
              <a:chExt cx="7086604" cy="5268743"/>
            </a:xfrm>
          </p:grpSpPr>
          <p:pic>
            <p:nvPicPr>
              <p:cNvPr id="2054" name="Picture 6" descr="https://www.analog.com/-/media/analog/en/landing-pages/technical-articles/energy-harvesting-with-low-power-solar-panels/9-blog-1.jpg?w=900&amp;la=en">
                <a:extLst>
                  <a:ext uri="{FF2B5EF4-FFF2-40B4-BE49-F238E27FC236}">
                    <a16:creationId xmlns:a16="http://schemas.microsoft.com/office/drawing/2014/main" id="{3DB2BB13-342D-0540-9B94-A6A89469F1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2" r="40857" b="16400"/>
              <a:stretch/>
            </p:blipFill>
            <p:spPr bwMode="auto">
              <a:xfrm>
                <a:off x="381000" y="555170"/>
                <a:ext cx="6760029" cy="5007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CDFE23-15D1-0A46-97C8-A6D4F94D8304}"/>
                  </a:ext>
                </a:extLst>
              </p:cNvPr>
              <p:cNvSpPr/>
              <p:nvPr/>
            </p:nvSpPr>
            <p:spPr>
              <a:xfrm>
                <a:off x="5758547" y="2373085"/>
                <a:ext cx="1709057" cy="5660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4CA7C6E-0FD6-644C-A555-0C990501441A}"/>
                  </a:ext>
                </a:extLst>
              </p:cNvPr>
              <p:cNvSpPr/>
              <p:nvPr/>
            </p:nvSpPr>
            <p:spPr>
              <a:xfrm>
                <a:off x="2617612" y="5257856"/>
                <a:ext cx="1709058" cy="5660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578ACF-558C-734F-BE8C-729C42BA1AD1}"/>
                </a:ext>
              </a:extLst>
            </p:cNvPr>
            <p:cNvSpPr txBox="1"/>
            <p:nvPr/>
          </p:nvSpPr>
          <p:spPr>
            <a:xfrm>
              <a:off x="9612648" y="5678884"/>
              <a:ext cx="1786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4848F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Solar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64E22F3-5E47-5D44-B3A9-70D61094E079}"/>
              </a:ext>
            </a:extLst>
          </p:cNvPr>
          <p:cNvSpPr/>
          <p:nvPr/>
        </p:nvSpPr>
        <p:spPr>
          <a:xfrm>
            <a:off x="372818" y="999867"/>
            <a:ext cx="7066383" cy="13116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2">
                <a:lumMod val="60000"/>
                <a:lumOff val="4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25400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ambient energy into electrical energy and store in a small storage unit (capacitor)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73D082F-C8AA-0E46-944D-499B7C3FC9DB}"/>
              </a:ext>
            </a:extLst>
          </p:cNvPr>
          <p:cNvSpPr/>
          <p:nvPr/>
        </p:nvSpPr>
        <p:spPr>
          <a:xfrm>
            <a:off x="5906430" y="2167186"/>
            <a:ext cx="5805421" cy="1448861"/>
          </a:xfrm>
          <a:prstGeom prst="roundRect">
            <a:avLst/>
          </a:prstGeom>
          <a:solidFill>
            <a:srgbClr val="FFB3B8"/>
          </a:solidFill>
          <a:effectLst>
            <a:glow rad="228600">
              <a:srgbClr val="FFB3B8">
                <a:alpha val="40000"/>
              </a:srgbClr>
            </a:glow>
          </a:effectLst>
          <a:scene3d>
            <a:camera prst="orthographicFront"/>
            <a:lightRig rig="threePt" dir="t"/>
          </a:scene3d>
          <a:sp3d contourW="12700">
            <a:bevelT w="82550" h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1929" indent="-457200">
              <a:lnSpc>
                <a:spcPct val="115000"/>
              </a:lnSpc>
              <a:buSzPts val="1300"/>
              <a:buFont typeface="Arial" panose="020B0604020202020204" pitchFamily="34" charset="0"/>
              <a:buChar char="•"/>
            </a:pPr>
            <a:r>
              <a:rPr lang="en-IN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energy</a:t>
            </a:r>
          </a:p>
          <a:p>
            <a:pPr marL="651929" indent="-457200">
              <a:lnSpc>
                <a:spcPct val="115000"/>
              </a:lnSpc>
              <a:buSzPts val="1300"/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of charging is much less than the rate of discharging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E4F58C7-9A09-1849-BC5F-9AE6F6E5FF7D}"/>
              </a:ext>
            </a:extLst>
          </p:cNvPr>
          <p:cNvSpPr/>
          <p:nvPr/>
        </p:nvSpPr>
        <p:spPr>
          <a:xfrm>
            <a:off x="4162814" y="1517481"/>
            <a:ext cx="1266520" cy="2997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DC6D57-BD24-D040-86EA-EAD05A1DA9AD}"/>
              </a:ext>
            </a:extLst>
          </p:cNvPr>
          <p:cNvSpPr txBox="1"/>
          <p:nvPr/>
        </p:nvSpPr>
        <p:spPr>
          <a:xfrm>
            <a:off x="104394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E2D9DB-064D-2D43-BF15-92B50152CCC2}"/>
              </a:ext>
            </a:extLst>
          </p:cNvPr>
          <p:cNvSpPr txBox="1"/>
          <p:nvPr/>
        </p:nvSpPr>
        <p:spPr>
          <a:xfrm>
            <a:off x="8345080" y="1170009"/>
            <a:ext cx="209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ISSUES!!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864249-442B-488B-B006-6462C21DB7FF}"/>
              </a:ext>
            </a:extLst>
          </p:cNvPr>
          <p:cNvSpPr/>
          <p:nvPr/>
        </p:nvSpPr>
        <p:spPr>
          <a:xfrm>
            <a:off x="587625" y="2308200"/>
            <a:ext cx="4350253" cy="10453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sources have different characteristics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B8288C-857B-4633-9426-CC9D93F7094B}"/>
              </a:ext>
            </a:extLst>
          </p:cNvPr>
          <p:cNvGrpSpPr/>
          <p:nvPr/>
        </p:nvGrpSpPr>
        <p:grpSpPr>
          <a:xfrm>
            <a:off x="6917046" y="1004713"/>
            <a:ext cx="4242467" cy="1035988"/>
            <a:chOff x="7428676" y="1412110"/>
            <a:chExt cx="4242467" cy="1035988"/>
          </a:xfrm>
        </p:grpSpPr>
        <p:pic>
          <p:nvPicPr>
            <p:cNvPr id="32" name="Picture 3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BCD033B-BE55-4D1B-B1AA-FF3A197E8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676" y="1412110"/>
              <a:ext cx="4242467" cy="61185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7CE0DB-4046-4090-A844-E80C44C3CB08}"/>
                </a:ext>
              </a:extLst>
            </p:cNvPr>
            <p:cNvSpPr txBox="1"/>
            <p:nvPr/>
          </p:nvSpPr>
          <p:spPr>
            <a:xfrm>
              <a:off x="8224520" y="1924878"/>
              <a:ext cx="3000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omic Sans MS" panose="030F0902030302020204" pitchFamily="66" charset="0"/>
                </a:rPr>
                <a:t>Solar Energy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D90961-A0EC-42C4-91EC-863AF132FDB7}"/>
              </a:ext>
            </a:extLst>
          </p:cNvPr>
          <p:cNvGrpSpPr/>
          <p:nvPr/>
        </p:nvGrpSpPr>
        <p:grpSpPr>
          <a:xfrm>
            <a:off x="6579994" y="2173604"/>
            <a:ext cx="4663465" cy="2068194"/>
            <a:chOff x="6735454" y="4212264"/>
            <a:chExt cx="4663465" cy="206819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EF78500-3D77-4A1D-B27B-22F6BFB0E02C}"/>
                </a:ext>
              </a:extLst>
            </p:cNvPr>
            <p:cNvGrpSpPr/>
            <p:nvPr/>
          </p:nvGrpSpPr>
          <p:grpSpPr>
            <a:xfrm>
              <a:off x="7156455" y="4277548"/>
              <a:ext cx="4242464" cy="2002910"/>
              <a:chOff x="7557496" y="3142305"/>
              <a:chExt cx="4242464" cy="2002910"/>
            </a:xfrm>
          </p:grpSpPr>
          <p:pic>
            <p:nvPicPr>
              <p:cNvPr id="39" name="Picture 38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8A69E957-4B92-4A36-B043-1E90D3830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496" y="3142305"/>
                <a:ext cx="4242464" cy="1082558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E467A25-4382-4319-94B7-9CED63410893}"/>
                  </a:ext>
                </a:extLst>
              </p:cNvPr>
              <p:cNvSpPr txBox="1"/>
              <p:nvPr/>
            </p:nvSpPr>
            <p:spPr>
              <a:xfrm>
                <a:off x="8140120" y="4252663"/>
                <a:ext cx="329780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</a:p>
              <a:p>
                <a:r>
                  <a:rPr lang="en-US" sz="2800" dirty="0">
                    <a:latin typeface="Comic Sans MS" panose="030F0902030302020204" pitchFamily="66" charset="0"/>
                  </a:rPr>
                  <a:t>Vibrational Energy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65E209-BB0D-4BB1-9AB5-4A6AE10EA39C}"/>
                </a:ext>
              </a:extLst>
            </p:cNvPr>
            <p:cNvSpPr txBox="1"/>
            <p:nvPr/>
          </p:nvSpPr>
          <p:spPr>
            <a:xfrm rot="16200000">
              <a:off x="6378466" y="4569252"/>
              <a:ext cx="117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Power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E5D931-3AFC-42EE-A079-F5E6BAF318DB}"/>
              </a:ext>
            </a:extLst>
          </p:cNvPr>
          <p:cNvGrpSpPr/>
          <p:nvPr/>
        </p:nvGrpSpPr>
        <p:grpSpPr>
          <a:xfrm>
            <a:off x="0" y="3338389"/>
            <a:ext cx="9147889" cy="3574696"/>
            <a:chOff x="0" y="3283304"/>
            <a:chExt cx="9147889" cy="35746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48E3A9-0FE7-490F-B018-2E04922DC54F}"/>
                </a:ext>
              </a:extLst>
            </p:cNvPr>
            <p:cNvGrpSpPr/>
            <p:nvPr/>
          </p:nvGrpSpPr>
          <p:grpSpPr>
            <a:xfrm>
              <a:off x="0" y="3283304"/>
              <a:ext cx="5778540" cy="2896862"/>
              <a:chOff x="200859" y="3316355"/>
              <a:chExt cx="5778540" cy="289686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FBAEA4C-FA0A-4B9A-82D2-42E36763B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865" y="3316355"/>
                <a:ext cx="5620534" cy="193384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82F58AC-7615-4808-8B83-4CC71689F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625" y="4611388"/>
                <a:ext cx="3081296" cy="160182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37B2E5-A345-41EF-B4E3-F02E44F52579}"/>
                  </a:ext>
                </a:extLst>
              </p:cNvPr>
              <p:cNvSpPr txBox="1"/>
              <p:nvPr/>
            </p:nvSpPr>
            <p:spPr>
              <a:xfrm>
                <a:off x="2673454" y="4470358"/>
                <a:ext cx="31746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4848F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Vibrational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AD46A37-E958-4E19-ADA2-2BAAA3934FFC}"/>
                  </a:ext>
                </a:extLst>
              </p:cNvPr>
              <p:cNvSpPr txBox="1"/>
              <p:nvPr/>
            </p:nvSpPr>
            <p:spPr>
              <a:xfrm>
                <a:off x="200859" y="3546056"/>
                <a:ext cx="7599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072EBE-470A-4621-B9A8-35B5CF6D0E2F}"/>
                </a:ext>
              </a:extLst>
            </p:cNvPr>
            <p:cNvSpPr/>
            <p:nvPr/>
          </p:nvSpPr>
          <p:spPr>
            <a:xfrm>
              <a:off x="64621" y="6488668"/>
              <a:ext cx="90832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1. Image Source: http://www.schoolphysics.co.uk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02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  <p:bldP spid="27" grpId="1" animBg="1"/>
      <p:bldP spid="29" grpId="0" build="allAtOnce"/>
      <p:bldP spid="29" grpId="1" build="allAtOnce"/>
      <p:bldP spid="9" grpId="0" animBg="1"/>
      <p:bldP spid="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7613" y="1840992"/>
            <a:ext cx="4343400" cy="2286000"/>
          </a:xfrm>
        </p:spPr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b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40</a:t>
            </a:fld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349C3-913A-0D47-8444-B965C2BB653A}"/>
              </a:ext>
            </a:extLst>
          </p:cNvPr>
          <p:cNvSpPr txBox="1"/>
          <p:nvPr/>
        </p:nvSpPr>
        <p:spPr>
          <a:xfrm>
            <a:off x="6754809" y="2730882"/>
            <a:ext cx="5186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Time and energy comparison with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9894A1-8D3F-7046-B6FA-5D249CB7052F}"/>
              </a:ext>
            </a:extLst>
          </p:cNvPr>
          <p:cNvSpPr txBox="1"/>
          <p:nvPr/>
        </p:nvSpPr>
        <p:spPr>
          <a:xfrm>
            <a:off x="6754810" y="3855794"/>
            <a:ext cx="460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checkpoints</a:t>
            </a:r>
          </a:p>
        </p:txBody>
      </p:sp>
    </p:spTree>
    <p:extLst>
      <p:ext uri="{BB962C8B-B14F-4D97-AF65-F5344CB8AC3E}">
        <p14:creationId xmlns:p14="http://schemas.microsoft.com/office/powerpoint/2010/main" val="37632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8AB5-2BE7-F043-B940-47A8D72E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72" y="468521"/>
            <a:ext cx="8825659" cy="704088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B23C21-6FE5-3942-9FEA-39A857C7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-35741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41</a:t>
            </a:fld>
            <a:endParaRPr lang="en-IN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78C413-7FDF-164A-A476-F519301FA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6" y="819613"/>
            <a:ext cx="7064523" cy="4983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412142-FDF3-A943-9F94-016FB91F80A1}"/>
              </a:ext>
            </a:extLst>
          </p:cNvPr>
          <p:cNvSpPr txBox="1"/>
          <p:nvPr/>
        </p:nvSpPr>
        <p:spPr>
          <a:xfrm>
            <a:off x="281591" y="3608738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E86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Chain: 6-50 X slower</a:t>
            </a:r>
          </a:p>
          <a:p>
            <a:r>
              <a:rPr lang="en-US" sz="2800" b="1" dirty="0">
                <a:solidFill>
                  <a:srgbClr val="795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Dino: 6-36X slower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Mementos: 2-5X slower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D139E-33A7-5D41-A01D-AA38331CD19F}"/>
              </a:ext>
            </a:extLst>
          </p:cNvPr>
          <p:cNvSpPr txBox="1"/>
          <p:nvPr/>
        </p:nvSpPr>
        <p:spPr>
          <a:xfrm>
            <a:off x="520772" y="2225708"/>
            <a:ext cx="3593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u="sng" dirty="0">
                <a:solidFill>
                  <a:srgbClr val="FF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FlexiCheck</a:t>
            </a:r>
            <a:r>
              <a:rPr lang="en-IN" sz="2800" b="1" dirty="0">
                <a:solidFill>
                  <a:srgbClr val="FF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within 3-8% of QCLP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9C465-BD5E-48C1-9B38-79005435C087}"/>
              </a:ext>
            </a:extLst>
          </p:cNvPr>
          <p:cNvSpPr txBox="1"/>
          <p:nvPr/>
        </p:nvSpPr>
        <p:spPr>
          <a:xfrm>
            <a:off x="-22860" y="6006070"/>
            <a:ext cx="1218098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A. Colin and B. Lucia, “</a:t>
            </a:r>
            <a:r>
              <a:rPr lang="en-US" sz="1700" b="1" dirty="0">
                <a:solidFill>
                  <a:srgbClr val="EE86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tasks and channels for reliable intermittent programs,” </a:t>
            </a:r>
            <a:r>
              <a:rPr lang="en-IN" sz="1700" dirty="0">
                <a:latin typeface="Arial" panose="020B0604020202020204" pitchFamily="34" charset="0"/>
                <a:cs typeface="Arial" panose="020B0604020202020204" pitchFamily="34" charset="0"/>
              </a:rPr>
              <a:t>OOPSLA 2016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B. Lucia and B. Ransford, “</a:t>
            </a:r>
            <a:r>
              <a:rPr lang="en-US" sz="1700" b="1" dirty="0">
                <a:solidFill>
                  <a:srgbClr val="795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Dino: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simpler, safer programming and execution model for intermittent systems,” PLDI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B. Ransford et al. , “</a:t>
            </a:r>
            <a:r>
              <a:rPr lang="en-US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Mementos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System support for long-running computation on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rﬁd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-scale devices,” ASPLOS 2011.</a:t>
            </a:r>
          </a:p>
        </p:txBody>
      </p:sp>
    </p:spTree>
    <p:extLst>
      <p:ext uri="{BB962C8B-B14F-4D97-AF65-F5344CB8AC3E}">
        <p14:creationId xmlns:p14="http://schemas.microsoft.com/office/powerpoint/2010/main" val="23173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8AB5-2BE7-F043-B940-47A8D72E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72" y="468521"/>
            <a:ext cx="8825659" cy="704088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B23C21-6FE5-3942-9FEA-39A857C7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-58601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42</a:t>
            </a:fld>
            <a:endParaRPr lang="en-IN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297E1B-DE78-BD43-82F8-70B1671AA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36" y="822959"/>
            <a:ext cx="6826570" cy="4960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6D1DEA-9728-E345-AB1F-56D9E31A1AF5}"/>
              </a:ext>
            </a:extLst>
          </p:cNvPr>
          <p:cNvSpPr txBox="1"/>
          <p:nvPr/>
        </p:nvSpPr>
        <p:spPr>
          <a:xfrm>
            <a:off x="195943" y="414271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E86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Chain: 10-30X more</a:t>
            </a:r>
          </a:p>
          <a:p>
            <a:r>
              <a:rPr lang="en-US" sz="2800" b="1" dirty="0">
                <a:solidFill>
                  <a:srgbClr val="795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Dino: 6-25X more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Mementos: 2-5X more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CB780-2C31-1643-A1A9-DBC0B90AAF88}"/>
              </a:ext>
            </a:extLst>
          </p:cNvPr>
          <p:cNvSpPr txBox="1"/>
          <p:nvPr/>
        </p:nvSpPr>
        <p:spPr>
          <a:xfrm>
            <a:off x="195943" y="2590800"/>
            <a:ext cx="4180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u="sng" dirty="0">
                <a:solidFill>
                  <a:srgbClr val="FF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FlexiCheck</a:t>
            </a:r>
            <a:r>
              <a:rPr lang="en-IN" sz="2800" b="1" dirty="0">
                <a:solidFill>
                  <a:srgbClr val="FF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~20% less energy than QCLP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10C498-C1E7-4B7B-85D4-945028EDE985}"/>
              </a:ext>
            </a:extLst>
          </p:cNvPr>
          <p:cNvSpPr txBox="1"/>
          <p:nvPr/>
        </p:nvSpPr>
        <p:spPr>
          <a:xfrm>
            <a:off x="-22860" y="6006070"/>
            <a:ext cx="1218098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A. Colin and B. Lucia, “</a:t>
            </a:r>
            <a:r>
              <a:rPr lang="en-US" sz="1700" b="1" dirty="0">
                <a:solidFill>
                  <a:srgbClr val="EE86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tasks and channels for reliable intermittent programs,” </a:t>
            </a:r>
            <a:r>
              <a:rPr lang="en-IN" sz="1700" dirty="0">
                <a:latin typeface="Arial" panose="020B0604020202020204" pitchFamily="34" charset="0"/>
                <a:cs typeface="Arial" panose="020B0604020202020204" pitchFamily="34" charset="0"/>
              </a:rPr>
              <a:t>OOPSLA 2016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B. Lucia and B. Ransford, “</a:t>
            </a:r>
            <a:r>
              <a:rPr lang="en-US" sz="1700" b="1" dirty="0">
                <a:solidFill>
                  <a:srgbClr val="795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Dino: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simpler, safer programming and execution model for intermittent systems,” PLDI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B. Ransford et al. , “</a:t>
            </a:r>
            <a:r>
              <a:rPr lang="en-US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Mementos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System support for long-running computation on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rﬁd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-scale devices,” ASPLOS 2011.</a:t>
            </a:r>
          </a:p>
        </p:txBody>
      </p:sp>
    </p:spTree>
    <p:extLst>
      <p:ext uri="{BB962C8B-B14F-4D97-AF65-F5344CB8AC3E}">
        <p14:creationId xmlns:p14="http://schemas.microsoft.com/office/powerpoint/2010/main" val="57301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8AB5-2BE7-F043-B940-47A8D72E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72" y="468521"/>
            <a:ext cx="8825659" cy="704088"/>
          </a:xfrm>
        </p:spPr>
        <p:txBody>
          <a:bodyPr/>
          <a:lstStyle/>
          <a:p>
            <a:r>
              <a:rPr lang="en-US" sz="4000" b="1" dirty="0"/>
              <a:t>#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Checkpoints</a:t>
            </a:r>
            <a:r>
              <a:rPr lang="en-US" b="1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B23C21-6FE5-3942-9FEA-39A857C7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-47171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43</a:t>
            </a:fld>
            <a:endParaRPr lang="en-IN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702E4E-F867-8646-892F-E5D8162B5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05" y="925830"/>
            <a:ext cx="7116825" cy="4857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705E6F-793D-2E49-9296-6BBFBBAE2E45}"/>
              </a:ext>
            </a:extLst>
          </p:cNvPr>
          <p:cNvSpPr txBox="1"/>
          <p:nvPr/>
        </p:nvSpPr>
        <p:spPr>
          <a:xfrm>
            <a:off x="152618" y="4313951"/>
            <a:ext cx="4180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u="sng" dirty="0">
                <a:solidFill>
                  <a:srgbClr val="FF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FlexiCheck</a:t>
            </a:r>
            <a:r>
              <a:rPr lang="en-IN" sz="2800" b="1" dirty="0">
                <a:solidFill>
                  <a:srgbClr val="FF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least number of checkpoints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EF396-9EFB-4C49-93B6-9A77BB6BF8D1}"/>
              </a:ext>
            </a:extLst>
          </p:cNvPr>
          <p:cNvSpPr txBox="1"/>
          <p:nvPr/>
        </p:nvSpPr>
        <p:spPr>
          <a:xfrm>
            <a:off x="-22860" y="6006070"/>
            <a:ext cx="1218098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A. Colin and B. Lucia, “</a:t>
            </a:r>
            <a:r>
              <a:rPr lang="en-US" sz="1700" b="1" dirty="0">
                <a:solidFill>
                  <a:srgbClr val="EE86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tasks and channels for reliable intermittent programs,” </a:t>
            </a:r>
            <a:r>
              <a:rPr lang="en-IN" sz="1700" dirty="0">
                <a:latin typeface="Arial" panose="020B0604020202020204" pitchFamily="34" charset="0"/>
                <a:cs typeface="Arial" panose="020B0604020202020204" pitchFamily="34" charset="0"/>
              </a:rPr>
              <a:t>OOPSLA 2016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B. Lucia and B. Ransford, “</a:t>
            </a:r>
            <a:r>
              <a:rPr lang="en-US" sz="1700" b="1" dirty="0">
                <a:solidFill>
                  <a:srgbClr val="795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Dino: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simpler, safer programming and execution model for intermittent systems,” PLDI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B. Ransford et al. , “</a:t>
            </a:r>
            <a:r>
              <a:rPr lang="en-US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Mementos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System support for long-running computation on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rﬁd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-scale devices,” ASPLOS 2011.</a:t>
            </a:r>
          </a:p>
        </p:txBody>
      </p:sp>
    </p:spTree>
    <p:extLst>
      <p:ext uri="{BB962C8B-B14F-4D97-AF65-F5344CB8AC3E}">
        <p14:creationId xmlns:p14="http://schemas.microsoft.com/office/powerpoint/2010/main" val="29068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43" y="2603500"/>
            <a:ext cx="8825659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Modelling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Model - FlexiCheck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44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D28D8-0519-4126-893B-F7B996215568}"/>
              </a:ext>
            </a:extLst>
          </p:cNvPr>
          <p:cNvSpPr txBox="1"/>
          <p:nvPr/>
        </p:nvSpPr>
        <p:spPr>
          <a:xfrm>
            <a:off x="1509312" y="5372128"/>
            <a:ext cx="214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484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IN" sz="2800" dirty="0">
              <a:solidFill>
                <a:srgbClr val="4848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C3B0AA-E751-7248-A6BC-92C5B018D238}"/>
              </a:ext>
            </a:extLst>
          </p:cNvPr>
          <p:cNvSpPr/>
          <p:nvPr/>
        </p:nvSpPr>
        <p:spPr>
          <a:xfrm>
            <a:off x="92131" y="144546"/>
            <a:ext cx="11360086" cy="8601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6BBBA-03EC-4349-B218-DCFB1A46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45</a:t>
            </a:fld>
            <a:endParaRPr lang="en-IN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4EEBE2-8631-F846-8647-817664D4C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375121"/>
              </p:ext>
            </p:extLst>
          </p:nvPr>
        </p:nvGraphicFramePr>
        <p:xfrm>
          <a:off x="272143" y="719666"/>
          <a:ext cx="11843657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8575DF-8846-2F44-BC47-EAB633DC5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08575DF-8846-2F44-BC47-EAB633DC5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08575DF-8846-2F44-BC47-EAB633DC5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EB8A6B-E61C-C24E-991F-A7A1A7749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97EB8A6B-E61C-C24E-991F-A7A1A7749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7EB8A6B-E61C-C24E-991F-A7A1A7749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CD8027-5E56-434B-B738-7CF086B2E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43CD8027-5E56-434B-B738-7CF086B2E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43CD8027-5E56-434B-B738-7CF086B2E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6B967-A525-DA41-BD25-CD706F4FEB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46</a:t>
            </a:fld>
            <a:endParaRPr lang="en"/>
          </a:p>
        </p:txBody>
      </p:sp>
      <p:pic>
        <p:nvPicPr>
          <p:cNvPr id="9218" name="Picture 2" descr="Image result for thankyou slide">
            <a:extLst>
              <a:ext uri="{FF2B5EF4-FFF2-40B4-BE49-F238E27FC236}">
                <a16:creationId xmlns:a16="http://schemas.microsoft.com/office/drawing/2014/main" id="{8FCC7377-99F6-F343-9F1F-4B3C8CA6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solidFill>
            <a:schemeClr val="tx2">
              <a:lumMod val="50000"/>
              <a:alpha val="0"/>
            </a:schemeClr>
          </a:solidFill>
          <a:effectLst>
            <a:outerShdw blurRad="50800" dist="50800" dir="5400000" algn="ctr" rotWithShape="0">
              <a:srgbClr val="FF0000">
                <a:alpha val="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5884DA-A13A-6644-99E4-B374C4A46F90}"/>
              </a:ext>
            </a:extLst>
          </p:cNvPr>
          <p:cNvSpPr/>
          <p:nvPr/>
        </p:nvSpPr>
        <p:spPr>
          <a:xfrm>
            <a:off x="162005" y="161935"/>
            <a:ext cx="4084320" cy="853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Google Shape;81;p20">
            <a:extLst>
              <a:ext uri="{FF2B5EF4-FFF2-40B4-BE49-F238E27FC236}">
                <a16:creationId xmlns:a16="http://schemas.microsoft.com/office/drawing/2014/main" id="{615C8BE5-E6A5-884F-81B2-6F6DB06DC9AB}"/>
              </a:ext>
            </a:extLst>
          </p:cNvPr>
          <p:cNvSpPr txBox="1">
            <a:spLocks/>
          </p:cNvSpPr>
          <p:nvPr/>
        </p:nvSpPr>
        <p:spPr>
          <a:xfrm>
            <a:off x="11315513" y="6198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5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3200">
                <a:solidFill>
                  <a:schemeClr val="tx1"/>
                </a:solidFill>
              </a:rPr>
              <a:pPr/>
              <a:t>46</a:t>
            </a:fld>
            <a:endParaRPr lang="e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11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75" y="2664999"/>
            <a:ext cx="11291849" cy="1280708"/>
          </a:xfrm>
        </p:spPr>
        <p:txBody>
          <a:bodyPr/>
          <a:lstStyle/>
          <a:p>
            <a:r>
              <a:rPr lang="en-IN" sz="4400" b="1" cap="small" dirty="0"/>
              <a:t>FlexiCheck: an Adaptive Checkpointing Architecture for Energy Harvesting Devices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111" y="4105050"/>
            <a:ext cx="10517696" cy="1755422"/>
          </a:xfrm>
        </p:spPr>
        <p:txBody>
          <a:bodyPr>
            <a:noAutofit/>
          </a:bodyPr>
          <a:lstStyle/>
          <a:p>
            <a:r>
              <a:rPr lang="en-IN" sz="2200" b="1" cap="small" dirty="0">
                <a:solidFill>
                  <a:srgbClr val="EE86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Priyanka Singla</a:t>
            </a:r>
            <a:r>
              <a:rPr lang="en-IN" sz="2200" b="1" cap="small" dirty="0">
                <a:latin typeface="Arial" panose="020B0604020202020204" pitchFamily="34" charset="0"/>
                <a:cs typeface="Arial" panose="020B0604020202020204" pitchFamily="34" charset="0"/>
              </a:rPr>
              <a:t>, Shubhankar S. Singh and Smruti R. Sarangi</a:t>
            </a:r>
          </a:p>
          <a:p>
            <a:r>
              <a:rPr lang="en-IN" sz="2200" b="1" cap="small" dirty="0">
                <a:latin typeface="Arial" panose="020B0604020202020204" pitchFamily="34" charset="0"/>
                <a:cs typeface="Arial" panose="020B0604020202020204" pitchFamily="34" charset="0"/>
              </a:rPr>
              <a:t>School of Information Technology</a:t>
            </a:r>
          </a:p>
          <a:p>
            <a:r>
              <a:rPr lang="en-IN" sz="2200" b="1" cap="small" dirty="0">
                <a:latin typeface="Arial" panose="020B0604020202020204" pitchFamily="34" charset="0"/>
                <a:cs typeface="Arial" panose="020B0604020202020204" pitchFamily="34" charset="0"/>
              </a:rPr>
              <a:t>Indian Institute of Technology Delhi, India</a:t>
            </a:r>
          </a:p>
          <a:p>
            <a:endParaRPr lang="en-IN" sz="20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://web.iitd.ac.in/~sundar/meeting/piknikh2015-2/Logo-IIT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49" y="625096"/>
            <a:ext cx="1798476" cy="1798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02946E1-BB69-9E4A-9168-02C80BED78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9" y="480869"/>
            <a:ext cx="2996044" cy="1783360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D9AF9D9-23CE-584E-B409-9A3D172C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655" y="-142591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47</a:t>
            </a:fld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C8E4F-79C3-4015-9379-9F88F4E653BB}"/>
              </a:ext>
            </a:extLst>
          </p:cNvPr>
          <p:cNvSpPr txBox="1"/>
          <p:nvPr/>
        </p:nvSpPr>
        <p:spPr>
          <a:xfrm>
            <a:off x="397959" y="5730800"/>
            <a:ext cx="11907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cap="small" dirty="0">
                <a:solidFill>
                  <a:srgbClr val="D5DF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has been partially supported by the Semiconductor Research Corporation (SRC)</a:t>
            </a:r>
          </a:p>
          <a:p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4955" y="2679192"/>
            <a:ext cx="5278895" cy="2286000"/>
          </a:xfrm>
        </p:spPr>
        <p:txBody>
          <a:bodyPr/>
          <a:lstStyle/>
          <a:p>
            <a:r>
              <a:rPr lang="en-IN" b="1" dirty="0"/>
              <a:t>Normal Execution</a:t>
            </a:r>
            <a:br>
              <a:rPr lang="en-IN" b="1" dirty="0"/>
            </a:br>
            <a:r>
              <a:rPr lang="en-IN" b="1" dirty="0"/>
              <a:t>vs</a:t>
            </a:r>
            <a:br>
              <a:rPr lang="en-IN" b="1" dirty="0"/>
            </a:br>
            <a:r>
              <a:rPr lang="en-IN" b="1" dirty="0"/>
              <a:t>EHD Execution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A8CD2-5920-0742-8F1E-465F46BDFCE8}"/>
              </a:ext>
            </a:extLst>
          </p:cNvPr>
          <p:cNvSpPr txBox="1"/>
          <p:nvPr/>
        </p:nvSpPr>
        <p:spPr>
          <a:xfrm>
            <a:off x="6422835" y="2237664"/>
            <a:ext cx="56525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Normal Execution: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 Battery based device.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EHD Execution: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Capacitor based device.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CD5387-1B72-C343-86C7-A340DF0F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6</a:t>
            </a:fld>
            <a:endParaRPr lang="en-IN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C60461-F08B-1D4C-8D01-DDF27BA54F5A}"/>
              </a:ext>
            </a:extLst>
          </p:cNvPr>
          <p:cNvSpPr/>
          <p:nvPr/>
        </p:nvSpPr>
        <p:spPr>
          <a:xfrm>
            <a:off x="3588577" y="237161"/>
            <a:ext cx="2921079" cy="59175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Normal Execution</a:t>
            </a:r>
          </a:p>
        </p:txBody>
      </p:sp>
    </p:spTree>
    <p:extLst>
      <p:ext uri="{BB962C8B-B14F-4D97-AF65-F5344CB8AC3E}">
        <p14:creationId xmlns:p14="http://schemas.microsoft.com/office/powerpoint/2010/main" val="372278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CD5387-1B72-C343-86C7-A340DF0F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7</a:t>
            </a:fld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C67D1A-5E3F-1248-B69B-0AB887D7ADC5}"/>
              </a:ext>
            </a:extLst>
          </p:cNvPr>
          <p:cNvSpPr/>
          <p:nvPr/>
        </p:nvSpPr>
        <p:spPr>
          <a:xfrm>
            <a:off x="1514615" y="1169264"/>
            <a:ext cx="7633855" cy="651164"/>
          </a:xfrm>
          <a:prstGeom prst="rect">
            <a:avLst/>
          </a:prstGeom>
          <a:solidFill>
            <a:srgbClr val="C6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B7754A-3769-9844-9DE7-7E270AF4C093}"/>
              </a:ext>
            </a:extLst>
          </p:cNvPr>
          <p:cNvGrpSpPr/>
          <p:nvPr/>
        </p:nvGrpSpPr>
        <p:grpSpPr>
          <a:xfrm>
            <a:off x="1514615" y="1063416"/>
            <a:ext cx="2902528" cy="858981"/>
            <a:chOff x="1427017" y="3052990"/>
            <a:chExt cx="2902528" cy="858981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3B5E5702-28D9-3948-9EC7-A06C3FBE4370}"/>
                </a:ext>
              </a:extLst>
            </p:cNvPr>
            <p:cNvSpPr/>
            <p:nvPr/>
          </p:nvSpPr>
          <p:spPr>
            <a:xfrm rot="13472453">
              <a:off x="3484418" y="3052990"/>
              <a:ext cx="845127" cy="858981"/>
            </a:xfrm>
            <a:prstGeom prst="rtTriangle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18C1FB-BFB4-7749-B814-F6EE982FD3FA}"/>
                </a:ext>
              </a:extLst>
            </p:cNvPr>
            <p:cNvSpPr/>
            <p:nvPr/>
          </p:nvSpPr>
          <p:spPr>
            <a:xfrm>
              <a:off x="1427017" y="3158838"/>
              <a:ext cx="2479965" cy="651164"/>
            </a:xfrm>
            <a:prstGeom prst="rect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F8FF8-43E5-6D4E-9E1E-22A325F8D818}"/>
              </a:ext>
            </a:extLst>
          </p:cNvPr>
          <p:cNvSpPr/>
          <p:nvPr/>
        </p:nvSpPr>
        <p:spPr>
          <a:xfrm>
            <a:off x="198909" y="1169264"/>
            <a:ext cx="2479965" cy="651164"/>
          </a:xfrm>
          <a:prstGeom prst="rect">
            <a:avLst/>
          </a:prstGeom>
          <a:solidFill>
            <a:srgbClr val="C6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B13ECF-4C10-5444-A24A-94A0F3BFE403}"/>
              </a:ext>
            </a:extLst>
          </p:cNvPr>
          <p:cNvSpPr txBox="1"/>
          <p:nvPr/>
        </p:nvSpPr>
        <p:spPr>
          <a:xfrm>
            <a:off x="198909" y="227738"/>
            <a:ext cx="4279553" cy="5232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 Begins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1A5F28-2803-434D-ACEB-A0F2E8B74080}"/>
              </a:ext>
            </a:extLst>
          </p:cNvPr>
          <p:cNvSpPr txBox="1"/>
          <p:nvPr/>
        </p:nvSpPr>
        <p:spPr>
          <a:xfrm>
            <a:off x="6786234" y="43729"/>
            <a:ext cx="4915909" cy="95410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 Finishes Successfully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04040AE-69FF-8949-B997-3D3306AE3529}"/>
              </a:ext>
            </a:extLst>
          </p:cNvPr>
          <p:cNvSpPr/>
          <p:nvPr/>
        </p:nvSpPr>
        <p:spPr>
          <a:xfrm>
            <a:off x="2338684" y="2811929"/>
            <a:ext cx="2690515" cy="50821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EHD Execution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533F17E-45ED-1549-B4FB-441E8568C607}"/>
              </a:ext>
            </a:extLst>
          </p:cNvPr>
          <p:cNvSpPr/>
          <p:nvPr/>
        </p:nvSpPr>
        <p:spPr>
          <a:xfrm>
            <a:off x="3588577" y="237161"/>
            <a:ext cx="2921079" cy="59175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Normal Execution</a:t>
            </a:r>
          </a:p>
        </p:txBody>
      </p:sp>
    </p:spTree>
    <p:extLst>
      <p:ext uri="{BB962C8B-B14F-4D97-AF65-F5344CB8AC3E}">
        <p14:creationId xmlns:p14="http://schemas.microsoft.com/office/powerpoint/2010/main" val="406585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6732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rong">
            <a:extLst>
              <a:ext uri="{FF2B5EF4-FFF2-40B4-BE49-F238E27FC236}">
                <a16:creationId xmlns:a16="http://schemas.microsoft.com/office/drawing/2014/main" id="{ED8C5D10-BE72-A140-8D3A-871BD56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96" y="4587881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CD5387-1B72-C343-86C7-A340DF0F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C47B12-A065-F046-85A2-C790C8F99683}"/>
              </a:ext>
            </a:extLst>
          </p:cNvPr>
          <p:cNvSpPr/>
          <p:nvPr/>
        </p:nvSpPr>
        <p:spPr>
          <a:xfrm>
            <a:off x="307769" y="5102434"/>
            <a:ext cx="5298377" cy="651164"/>
          </a:xfrm>
          <a:prstGeom prst="rect">
            <a:avLst/>
          </a:prstGeom>
          <a:solidFill>
            <a:srgbClr val="C6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DDCE98-3A4A-2F48-A451-5255947AA904}"/>
              </a:ext>
            </a:extLst>
          </p:cNvPr>
          <p:cNvGrpSpPr/>
          <p:nvPr/>
        </p:nvGrpSpPr>
        <p:grpSpPr>
          <a:xfrm>
            <a:off x="296883" y="4996591"/>
            <a:ext cx="2902528" cy="858981"/>
            <a:chOff x="1427017" y="3052990"/>
            <a:chExt cx="2902528" cy="858981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B2CD6372-4D38-144C-A6B4-0657F0FD903B}"/>
                </a:ext>
              </a:extLst>
            </p:cNvPr>
            <p:cNvSpPr/>
            <p:nvPr/>
          </p:nvSpPr>
          <p:spPr>
            <a:xfrm rot="13472453">
              <a:off x="3484418" y="3052990"/>
              <a:ext cx="845127" cy="858981"/>
            </a:xfrm>
            <a:prstGeom prst="rtTriangle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9FD278-C627-9E41-9AC7-5133ED4B90E9}"/>
                </a:ext>
              </a:extLst>
            </p:cNvPr>
            <p:cNvSpPr/>
            <p:nvPr/>
          </p:nvSpPr>
          <p:spPr>
            <a:xfrm>
              <a:off x="1427017" y="3158838"/>
              <a:ext cx="2479965" cy="651164"/>
            </a:xfrm>
            <a:prstGeom prst="rect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Can 6">
            <a:extLst>
              <a:ext uri="{FF2B5EF4-FFF2-40B4-BE49-F238E27FC236}">
                <a16:creationId xmlns:a16="http://schemas.microsoft.com/office/drawing/2014/main" id="{943DF284-9BAA-6F43-B39A-13FC1D77F48D}"/>
              </a:ext>
            </a:extLst>
          </p:cNvPr>
          <p:cNvSpPr/>
          <p:nvPr/>
        </p:nvSpPr>
        <p:spPr>
          <a:xfrm>
            <a:off x="9768919" y="3661561"/>
            <a:ext cx="1676400" cy="2883600"/>
          </a:xfrm>
          <a:prstGeom prst="can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D7D012A5-399A-3642-9EA1-A22321F445EE}"/>
              </a:ext>
            </a:extLst>
          </p:cNvPr>
          <p:cNvSpPr/>
          <p:nvPr/>
        </p:nvSpPr>
        <p:spPr>
          <a:xfrm>
            <a:off x="9768919" y="3661561"/>
            <a:ext cx="1676400" cy="2881746"/>
          </a:xfrm>
          <a:prstGeom prst="can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C67D1A-5E3F-1248-B69B-0AB887D7ADC5}"/>
              </a:ext>
            </a:extLst>
          </p:cNvPr>
          <p:cNvSpPr/>
          <p:nvPr/>
        </p:nvSpPr>
        <p:spPr>
          <a:xfrm>
            <a:off x="1514615" y="1169264"/>
            <a:ext cx="7633855" cy="651164"/>
          </a:xfrm>
          <a:prstGeom prst="rect">
            <a:avLst/>
          </a:prstGeom>
          <a:solidFill>
            <a:srgbClr val="C6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B7754A-3769-9844-9DE7-7E270AF4C093}"/>
              </a:ext>
            </a:extLst>
          </p:cNvPr>
          <p:cNvGrpSpPr/>
          <p:nvPr/>
        </p:nvGrpSpPr>
        <p:grpSpPr>
          <a:xfrm>
            <a:off x="7212394" y="1063416"/>
            <a:ext cx="2902528" cy="858981"/>
            <a:chOff x="1427017" y="3052990"/>
            <a:chExt cx="2902528" cy="858981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3B5E5702-28D9-3948-9EC7-A06C3FBE4370}"/>
                </a:ext>
              </a:extLst>
            </p:cNvPr>
            <p:cNvSpPr/>
            <p:nvPr/>
          </p:nvSpPr>
          <p:spPr>
            <a:xfrm rot="13472453">
              <a:off x="3484418" y="3052990"/>
              <a:ext cx="845127" cy="858981"/>
            </a:xfrm>
            <a:prstGeom prst="rtTriangle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18C1FB-BFB4-7749-B814-F6EE982FD3FA}"/>
                </a:ext>
              </a:extLst>
            </p:cNvPr>
            <p:cNvSpPr/>
            <p:nvPr/>
          </p:nvSpPr>
          <p:spPr>
            <a:xfrm>
              <a:off x="1427017" y="3158838"/>
              <a:ext cx="2479965" cy="651164"/>
            </a:xfrm>
            <a:prstGeom prst="rect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F8FF8-43E5-6D4E-9E1E-22A325F8D818}"/>
              </a:ext>
            </a:extLst>
          </p:cNvPr>
          <p:cNvSpPr/>
          <p:nvPr/>
        </p:nvSpPr>
        <p:spPr>
          <a:xfrm>
            <a:off x="198909" y="1169264"/>
            <a:ext cx="2479965" cy="651164"/>
          </a:xfrm>
          <a:prstGeom prst="rect">
            <a:avLst/>
          </a:prstGeom>
          <a:solidFill>
            <a:srgbClr val="C6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B13ECF-4C10-5444-A24A-94A0F3BFE403}"/>
              </a:ext>
            </a:extLst>
          </p:cNvPr>
          <p:cNvSpPr txBox="1"/>
          <p:nvPr/>
        </p:nvSpPr>
        <p:spPr>
          <a:xfrm>
            <a:off x="198909" y="227738"/>
            <a:ext cx="4279553" cy="5232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 Begins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1A5F28-2803-434D-ACEB-A0F2E8B74080}"/>
              </a:ext>
            </a:extLst>
          </p:cNvPr>
          <p:cNvSpPr txBox="1"/>
          <p:nvPr/>
        </p:nvSpPr>
        <p:spPr>
          <a:xfrm>
            <a:off x="6786234" y="43729"/>
            <a:ext cx="4915909" cy="95410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 Finishes Successfully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4D27E-A335-204E-BE2E-500D5B816960}"/>
              </a:ext>
            </a:extLst>
          </p:cNvPr>
          <p:cNvSpPr txBox="1"/>
          <p:nvPr/>
        </p:nvSpPr>
        <p:spPr>
          <a:xfrm>
            <a:off x="9768920" y="4502751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Drained Out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5D8A3-A500-E54D-970E-6CA2DB3B42D4}"/>
              </a:ext>
            </a:extLst>
          </p:cNvPr>
          <p:cNvSpPr txBox="1"/>
          <p:nvPr/>
        </p:nvSpPr>
        <p:spPr>
          <a:xfrm>
            <a:off x="185062" y="4325478"/>
            <a:ext cx="4279553" cy="5232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 Begins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F64AE0-12C7-8A45-A9E4-ACD0BCADB38B}"/>
              </a:ext>
            </a:extLst>
          </p:cNvPr>
          <p:cNvSpPr txBox="1"/>
          <p:nvPr/>
        </p:nvSpPr>
        <p:spPr>
          <a:xfrm>
            <a:off x="4868917" y="3814682"/>
            <a:ext cx="4279553" cy="64633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sunset" dir="t"/>
          </a:scene3d>
          <a:sp3d extrusionH="76200">
            <a:extrusionClr>
              <a:srgbClr val="FF0000"/>
            </a:extrusionClr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 Failure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5C5C6-A0F8-0146-939A-11775FE88E60}"/>
              </a:ext>
            </a:extLst>
          </p:cNvPr>
          <p:cNvSpPr txBox="1"/>
          <p:nvPr/>
        </p:nvSpPr>
        <p:spPr>
          <a:xfrm>
            <a:off x="9683087" y="3089310"/>
            <a:ext cx="217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Energy Store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BE68300-6351-B74F-9333-EB18621D768B}"/>
              </a:ext>
            </a:extLst>
          </p:cNvPr>
          <p:cNvSpPr/>
          <p:nvPr/>
        </p:nvSpPr>
        <p:spPr>
          <a:xfrm>
            <a:off x="3588577" y="237161"/>
            <a:ext cx="2921079" cy="59175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Normal Execution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F2770F8-08DA-4948-9B6D-7F88EEE53B6E}"/>
              </a:ext>
            </a:extLst>
          </p:cNvPr>
          <p:cNvSpPr/>
          <p:nvPr/>
        </p:nvSpPr>
        <p:spPr>
          <a:xfrm>
            <a:off x="2338684" y="2811929"/>
            <a:ext cx="2690515" cy="50821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EHD Execution</a:t>
            </a:r>
          </a:p>
        </p:txBody>
      </p:sp>
    </p:spTree>
    <p:extLst>
      <p:ext uri="{BB962C8B-B14F-4D97-AF65-F5344CB8AC3E}">
        <p14:creationId xmlns:p14="http://schemas.microsoft.com/office/powerpoint/2010/main" val="187450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3.7037E-6 L 0.28971 -0.0006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4" grpId="0" build="allAtOnce"/>
      <p:bldP spid="14" grpId="1" build="allAtOnce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rong">
            <a:extLst>
              <a:ext uri="{FF2B5EF4-FFF2-40B4-BE49-F238E27FC236}">
                <a16:creationId xmlns:a16="http://schemas.microsoft.com/office/drawing/2014/main" id="{ED8C5D10-BE72-A140-8D3A-871BD56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96" y="4587881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CD5387-1B72-C343-86C7-A340DF0F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C47B12-A065-F046-85A2-C790C8F99683}"/>
              </a:ext>
            </a:extLst>
          </p:cNvPr>
          <p:cNvSpPr/>
          <p:nvPr/>
        </p:nvSpPr>
        <p:spPr>
          <a:xfrm>
            <a:off x="307769" y="5102434"/>
            <a:ext cx="5298377" cy="651164"/>
          </a:xfrm>
          <a:prstGeom prst="rect">
            <a:avLst/>
          </a:prstGeom>
          <a:solidFill>
            <a:srgbClr val="C6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DDCE98-3A4A-2F48-A451-5255947AA904}"/>
              </a:ext>
            </a:extLst>
          </p:cNvPr>
          <p:cNvGrpSpPr/>
          <p:nvPr/>
        </p:nvGrpSpPr>
        <p:grpSpPr>
          <a:xfrm>
            <a:off x="3840121" y="4997083"/>
            <a:ext cx="2902528" cy="858981"/>
            <a:chOff x="1427017" y="3052990"/>
            <a:chExt cx="2902528" cy="858981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B2CD6372-4D38-144C-A6B4-0657F0FD903B}"/>
                </a:ext>
              </a:extLst>
            </p:cNvPr>
            <p:cNvSpPr/>
            <p:nvPr/>
          </p:nvSpPr>
          <p:spPr>
            <a:xfrm rot="13472453">
              <a:off x="3484418" y="3052990"/>
              <a:ext cx="845127" cy="858981"/>
            </a:xfrm>
            <a:prstGeom prst="rtTriangle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9FD278-C627-9E41-9AC7-5133ED4B90E9}"/>
                </a:ext>
              </a:extLst>
            </p:cNvPr>
            <p:cNvSpPr/>
            <p:nvPr/>
          </p:nvSpPr>
          <p:spPr>
            <a:xfrm>
              <a:off x="1427017" y="3158838"/>
              <a:ext cx="2479965" cy="651164"/>
            </a:xfrm>
            <a:prstGeom prst="rect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Can 6">
            <a:extLst>
              <a:ext uri="{FF2B5EF4-FFF2-40B4-BE49-F238E27FC236}">
                <a16:creationId xmlns:a16="http://schemas.microsoft.com/office/drawing/2014/main" id="{943DF284-9BAA-6F43-B39A-13FC1D77F48D}"/>
              </a:ext>
            </a:extLst>
          </p:cNvPr>
          <p:cNvSpPr/>
          <p:nvPr/>
        </p:nvSpPr>
        <p:spPr>
          <a:xfrm>
            <a:off x="9768919" y="3661561"/>
            <a:ext cx="1676400" cy="2883600"/>
          </a:xfrm>
          <a:prstGeom prst="can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C67D1A-5E3F-1248-B69B-0AB887D7ADC5}"/>
              </a:ext>
            </a:extLst>
          </p:cNvPr>
          <p:cNvSpPr/>
          <p:nvPr/>
        </p:nvSpPr>
        <p:spPr>
          <a:xfrm>
            <a:off x="1514615" y="1169264"/>
            <a:ext cx="7633855" cy="651164"/>
          </a:xfrm>
          <a:prstGeom prst="rect">
            <a:avLst/>
          </a:prstGeom>
          <a:solidFill>
            <a:srgbClr val="C6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B7754A-3769-9844-9DE7-7E270AF4C093}"/>
              </a:ext>
            </a:extLst>
          </p:cNvPr>
          <p:cNvGrpSpPr/>
          <p:nvPr/>
        </p:nvGrpSpPr>
        <p:grpSpPr>
          <a:xfrm>
            <a:off x="7212394" y="1063416"/>
            <a:ext cx="2902528" cy="858981"/>
            <a:chOff x="1427017" y="3052990"/>
            <a:chExt cx="2902528" cy="858981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3B5E5702-28D9-3948-9EC7-A06C3FBE4370}"/>
                </a:ext>
              </a:extLst>
            </p:cNvPr>
            <p:cNvSpPr/>
            <p:nvPr/>
          </p:nvSpPr>
          <p:spPr>
            <a:xfrm rot="13472453">
              <a:off x="3484418" y="3052990"/>
              <a:ext cx="845127" cy="858981"/>
            </a:xfrm>
            <a:prstGeom prst="rtTriangle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18C1FB-BFB4-7749-B814-F6EE982FD3FA}"/>
                </a:ext>
              </a:extLst>
            </p:cNvPr>
            <p:cNvSpPr/>
            <p:nvPr/>
          </p:nvSpPr>
          <p:spPr>
            <a:xfrm>
              <a:off x="1427017" y="3158838"/>
              <a:ext cx="2479965" cy="651164"/>
            </a:xfrm>
            <a:prstGeom prst="rect">
              <a:avLst/>
            </a:prstGeom>
            <a:solidFill>
              <a:srgbClr val="C6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F8FF8-43E5-6D4E-9E1E-22A325F8D818}"/>
              </a:ext>
            </a:extLst>
          </p:cNvPr>
          <p:cNvSpPr/>
          <p:nvPr/>
        </p:nvSpPr>
        <p:spPr>
          <a:xfrm>
            <a:off x="198909" y="1169264"/>
            <a:ext cx="2479965" cy="651164"/>
          </a:xfrm>
          <a:prstGeom prst="rect">
            <a:avLst/>
          </a:prstGeom>
          <a:solidFill>
            <a:srgbClr val="C6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B13ECF-4C10-5444-A24A-94A0F3BFE403}"/>
              </a:ext>
            </a:extLst>
          </p:cNvPr>
          <p:cNvSpPr txBox="1"/>
          <p:nvPr/>
        </p:nvSpPr>
        <p:spPr>
          <a:xfrm>
            <a:off x="198909" y="227738"/>
            <a:ext cx="4279553" cy="5232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 Begins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1A5F28-2803-434D-ACEB-A0F2E8B74080}"/>
              </a:ext>
            </a:extLst>
          </p:cNvPr>
          <p:cNvSpPr txBox="1"/>
          <p:nvPr/>
        </p:nvSpPr>
        <p:spPr>
          <a:xfrm>
            <a:off x="6786234" y="43729"/>
            <a:ext cx="4915909" cy="95410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 Finishes Successfully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4D27E-A335-204E-BE2E-500D5B816960}"/>
              </a:ext>
            </a:extLst>
          </p:cNvPr>
          <p:cNvSpPr txBox="1"/>
          <p:nvPr/>
        </p:nvSpPr>
        <p:spPr>
          <a:xfrm>
            <a:off x="9888664" y="4502751"/>
            <a:ext cx="1421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848F7"/>
                </a:solidFill>
              </a:rPr>
              <a:t>Storage Drained Out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5D8A3-A500-E54D-970E-6CA2DB3B42D4}"/>
              </a:ext>
            </a:extLst>
          </p:cNvPr>
          <p:cNvSpPr txBox="1"/>
          <p:nvPr/>
        </p:nvSpPr>
        <p:spPr>
          <a:xfrm>
            <a:off x="503192" y="4316142"/>
            <a:ext cx="4279553" cy="5232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 Begins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F64AE0-12C7-8A45-A9E4-ACD0BCADB38B}"/>
              </a:ext>
            </a:extLst>
          </p:cNvPr>
          <p:cNvSpPr txBox="1"/>
          <p:nvPr/>
        </p:nvSpPr>
        <p:spPr>
          <a:xfrm>
            <a:off x="5010435" y="3814682"/>
            <a:ext cx="4279553" cy="64633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sunset" dir="t"/>
          </a:scene3d>
          <a:sp3d extrusionH="76200">
            <a:extrusionClr>
              <a:srgbClr val="FF0000"/>
            </a:extrusionClr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Program Failure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E3C7A5E-F4FC-834F-9178-4A70ADCCF9B7}"/>
              </a:ext>
            </a:extLst>
          </p:cNvPr>
          <p:cNvSpPr/>
          <p:nvPr/>
        </p:nvSpPr>
        <p:spPr>
          <a:xfrm>
            <a:off x="2338685" y="2430652"/>
            <a:ext cx="2590800" cy="4440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EHD Execution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2113246-A89C-1A4F-8722-CDD79FC7647A}"/>
              </a:ext>
            </a:extLst>
          </p:cNvPr>
          <p:cNvSpPr/>
          <p:nvPr/>
        </p:nvSpPr>
        <p:spPr>
          <a:xfrm>
            <a:off x="3588577" y="237161"/>
            <a:ext cx="2921079" cy="59175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Normal Execution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5F45BA-4DA4-2844-8CD0-88368A5EC0E8}"/>
              </a:ext>
            </a:extLst>
          </p:cNvPr>
          <p:cNvGrpSpPr/>
          <p:nvPr/>
        </p:nvGrpSpPr>
        <p:grpSpPr>
          <a:xfrm>
            <a:off x="307769" y="3167743"/>
            <a:ext cx="6755527" cy="1869830"/>
            <a:chOff x="307769" y="3167743"/>
            <a:chExt cx="6755527" cy="1869830"/>
          </a:xfrm>
        </p:grpSpPr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37EE7638-4C64-494B-ACBB-0585B3E6E9C5}"/>
                </a:ext>
              </a:extLst>
            </p:cNvPr>
            <p:cNvCxnSpPr>
              <a:stCxn id="3074" idx="0"/>
            </p:cNvCxnSpPr>
            <p:nvPr/>
          </p:nvCxnSpPr>
          <p:spPr>
            <a:xfrm rot="16200000" flipV="1">
              <a:off x="2975464" y="500048"/>
              <a:ext cx="1420138" cy="6755527"/>
            </a:xfrm>
            <a:prstGeom prst="bentConnector2">
              <a:avLst/>
            </a:prstGeom>
            <a:ln w="98425">
              <a:solidFill>
                <a:schemeClr val="tx1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0242F0D-12A6-3C4D-AA4B-74927BB8BC62}"/>
                </a:ext>
              </a:extLst>
            </p:cNvPr>
            <p:cNvCxnSpPr/>
            <p:nvPr/>
          </p:nvCxnSpPr>
          <p:spPr>
            <a:xfrm>
              <a:off x="307769" y="3186290"/>
              <a:ext cx="0" cy="1851283"/>
            </a:xfrm>
            <a:prstGeom prst="straightConnector1">
              <a:avLst/>
            </a:prstGeom>
            <a:ln w="984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7516199-9E69-9743-BF8C-6FE932B13623}"/>
              </a:ext>
            </a:extLst>
          </p:cNvPr>
          <p:cNvSpPr/>
          <p:nvPr/>
        </p:nvSpPr>
        <p:spPr>
          <a:xfrm>
            <a:off x="2209800" y="1970314"/>
            <a:ext cx="3298371" cy="1197428"/>
          </a:xfrm>
          <a:prstGeom prst="ellipse">
            <a:avLst/>
          </a:prstGeom>
          <a:gradFill flip="none" rotWithShape="1">
            <a:gsLst>
              <a:gs pos="0">
                <a:srgbClr val="EE861B">
                  <a:tint val="66000"/>
                  <a:satMod val="160000"/>
                </a:srgbClr>
              </a:gs>
              <a:gs pos="50000">
                <a:srgbClr val="EE861B">
                  <a:tint val="44500"/>
                  <a:satMod val="160000"/>
                </a:srgbClr>
              </a:gs>
              <a:gs pos="100000">
                <a:srgbClr val="EE861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The cycle continues</a:t>
            </a:r>
          </a:p>
        </p:txBody>
      </p:sp>
      <p:sp>
        <p:nvSpPr>
          <p:cNvPr id="33" name="Can 32">
            <a:extLst>
              <a:ext uri="{FF2B5EF4-FFF2-40B4-BE49-F238E27FC236}">
                <a16:creationId xmlns:a16="http://schemas.microsoft.com/office/drawing/2014/main" id="{A3694150-3890-DD40-BBC9-8F89D32026DA}"/>
              </a:ext>
            </a:extLst>
          </p:cNvPr>
          <p:cNvSpPr/>
          <p:nvPr/>
        </p:nvSpPr>
        <p:spPr>
          <a:xfrm>
            <a:off x="9757449" y="3660634"/>
            <a:ext cx="1676400" cy="2883600"/>
          </a:xfrm>
          <a:prstGeom prst="can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D0A4F7-7288-C144-89EF-5F905C8474E6}"/>
              </a:ext>
            </a:extLst>
          </p:cNvPr>
          <p:cNvSpPr txBox="1"/>
          <p:nvPr/>
        </p:nvSpPr>
        <p:spPr>
          <a:xfrm>
            <a:off x="9692358" y="3133389"/>
            <a:ext cx="209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Energy Store</a:t>
            </a:r>
          </a:p>
        </p:txBody>
      </p:sp>
    </p:spTree>
    <p:extLst>
      <p:ext uri="{BB962C8B-B14F-4D97-AF65-F5344CB8AC3E}">
        <p14:creationId xmlns:p14="http://schemas.microsoft.com/office/powerpoint/2010/main" val="2352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  <p:bldP spid="3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399993"/>
      </a:accent1>
      <a:accent2>
        <a:srgbClr val="4A856C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C59DC3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{7E41C3B8-9234-5643-8478-F8374C7813B2}tf10001076</Template>
  <TotalTime>24906</TotalTime>
  <Words>2850</Words>
  <Application>Microsoft Office PowerPoint</Application>
  <PresentationFormat>Widescreen</PresentationFormat>
  <Paragraphs>799</Paragraphs>
  <Slides>47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Wingdings</vt:lpstr>
      <vt:lpstr>Wingdings 3</vt:lpstr>
      <vt:lpstr>Comic Sans MS</vt:lpstr>
      <vt:lpstr>Cambria Math</vt:lpstr>
      <vt:lpstr>Century Gothic</vt:lpstr>
      <vt:lpstr>Calibri</vt:lpstr>
      <vt:lpstr>Ion Boardroom</vt:lpstr>
      <vt:lpstr>FlexiCheck: an Adaptive Checkpointing Architecture for Energy Harvesting Devices</vt:lpstr>
      <vt:lpstr>Outline</vt:lpstr>
      <vt:lpstr>PowerPoint Presentation</vt:lpstr>
      <vt:lpstr>PowerPoint Presentation</vt:lpstr>
      <vt:lpstr>Normal Execution vs EHD Execution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Device’s Execution Cycle</vt:lpstr>
      <vt:lpstr>Outline</vt:lpstr>
      <vt:lpstr>PowerPoint Presentation</vt:lpstr>
      <vt:lpstr>PowerPoint Presentation</vt:lpstr>
      <vt:lpstr>Outline</vt:lpstr>
      <vt:lpstr>Mathematical Model of the Problem</vt:lpstr>
      <vt:lpstr>PowerPoint Presentation</vt:lpstr>
      <vt:lpstr>PowerPoint Presentation</vt:lpstr>
      <vt:lpstr>PowerPoint Presentation</vt:lpstr>
      <vt:lpstr>Mathematical Model of the Problem</vt:lpstr>
      <vt:lpstr>Optimization Formulation</vt:lpstr>
      <vt:lpstr>Optimization Formulation</vt:lpstr>
      <vt:lpstr>Optimization Formulation</vt:lpstr>
      <vt:lpstr>Mathematical Model of the Problem</vt:lpstr>
      <vt:lpstr>Approximations to reduce the complexity</vt:lpstr>
      <vt:lpstr>Modified Optimization Formulation</vt:lpstr>
      <vt:lpstr>Outline</vt:lpstr>
      <vt:lpstr>FlexiCheck</vt:lpstr>
      <vt:lpstr>Ambient Energy 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Synthesis Results: Area, Time and Energy</vt:lpstr>
      <vt:lpstr>PowerPoint Presentation</vt:lpstr>
      <vt:lpstr>PowerPoint Presentation</vt:lpstr>
      <vt:lpstr>Experiments Performed</vt:lpstr>
      <vt:lpstr>Performance </vt:lpstr>
      <vt:lpstr>Energy </vt:lpstr>
      <vt:lpstr># Checkpoints </vt:lpstr>
      <vt:lpstr>Outline</vt:lpstr>
      <vt:lpstr>PowerPoint Presentation</vt:lpstr>
      <vt:lpstr>PowerPoint Presentation</vt:lpstr>
      <vt:lpstr>FlexiCheck: an Adaptive Checkpointing Architecture for Energy Harvesting Devices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FlexiCheck: an Adaptive Checkpointing Architecture for Energy Harvesting Devices</dc:title>
  <dc:creator>Priyanka Singla</dc:creator>
  <cp:lastModifiedBy>priyanka</cp:lastModifiedBy>
  <cp:revision>926</cp:revision>
  <dcterms:created xsi:type="dcterms:W3CDTF">2019-03-08T03:40:24Z</dcterms:created>
  <dcterms:modified xsi:type="dcterms:W3CDTF">2019-04-02T05:35:04Z</dcterms:modified>
</cp:coreProperties>
</file>