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314" r:id="rId1"/>
  </p:sldMasterIdLst>
  <p:notesMasterIdLst>
    <p:notesMasterId r:id="rId34"/>
  </p:notesMasterIdLst>
  <p:sldIdLst>
    <p:sldId id="603" r:id="rId2"/>
    <p:sldId id="322" r:id="rId3"/>
    <p:sldId id="654" r:id="rId4"/>
    <p:sldId id="621" r:id="rId5"/>
    <p:sldId id="679" r:id="rId6"/>
    <p:sldId id="668" r:id="rId7"/>
    <p:sldId id="669" r:id="rId8"/>
    <p:sldId id="670" r:id="rId9"/>
    <p:sldId id="671" r:id="rId10"/>
    <p:sldId id="678" r:id="rId11"/>
    <p:sldId id="655" r:id="rId12"/>
    <p:sldId id="665" r:id="rId13"/>
    <p:sldId id="674" r:id="rId14"/>
    <p:sldId id="624" r:id="rId15"/>
    <p:sldId id="659" r:id="rId16"/>
    <p:sldId id="658" r:id="rId17"/>
    <p:sldId id="622" r:id="rId18"/>
    <p:sldId id="630" r:id="rId19"/>
    <p:sldId id="629" r:id="rId20"/>
    <p:sldId id="677" r:id="rId21"/>
    <p:sldId id="675" r:id="rId22"/>
    <p:sldId id="638" r:id="rId23"/>
    <p:sldId id="636" r:id="rId24"/>
    <p:sldId id="662" r:id="rId25"/>
    <p:sldId id="663" r:id="rId26"/>
    <p:sldId id="664" r:id="rId27"/>
    <p:sldId id="635" r:id="rId28"/>
    <p:sldId id="676" r:id="rId29"/>
    <p:sldId id="639" r:id="rId30"/>
    <p:sldId id="568" r:id="rId31"/>
    <p:sldId id="660" r:id="rId32"/>
    <p:sldId id="661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Gill Sans MT" panose="020B0502020104020203" pitchFamily="34" charset="0"/>
      <p:regular r:id="rId48"/>
      <p:bold r:id="rId49"/>
      <p:italic r:id="rId50"/>
      <p:boldItalic r:id="rId51"/>
    </p:embeddedFont>
    <p:embeddedFont>
      <p:font typeface="Lucida Calligraphy" panose="03010101010101010101" pitchFamily="66" charset="0"/>
      <p:regular r:id="rId52"/>
    </p:embeddedFont>
    <p:embeddedFont>
      <p:font typeface="Malgun Gothic" panose="020B0503020000020004" pitchFamily="34" charset="-127"/>
      <p:regular r:id="rId53"/>
      <p:bold r:id="rId54"/>
    </p:embeddedFont>
    <p:embeddedFont>
      <p:font typeface="Monotype Corsiva" panose="03010101010201010101" pitchFamily="66" charset="0"/>
      <p:italic r:id="rId55"/>
    </p:embeddedFont>
    <p:embeddedFont>
      <p:font typeface="Wingdings 3" panose="05040102010807070707" pitchFamily="18" charset="2"/>
      <p:regular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8C96CC-ABF0-44AB-AC06-E0243CEEAD48}">
          <p14:sldIdLst>
            <p14:sldId id="603"/>
            <p14:sldId id="322"/>
            <p14:sldId id="654"/>
            <p14:sldId id="621"/>
            <p14:sldId id="679"/>
            <p14:sldId id="668"/>
            <p14:sldId id="669"/>
            <p14:sldId id="670"/>
            <p14:sldId id="671"/>
            <p14:sldId id="678"/>
            <p14:sldId id="655"/>
            <p14:sldId id="665"/>
            <p14:sldId id="674"/>
            <p14:sldId id="624"/>
            <p14:sldId id="659"/>
            <p14:sldId id="658"/>
            <p14:sldId id="622"/>
            <p14:sldId id="630"/>
            <p14:sldId id="629"/>
            <p14:sldId id="677"/>
            <p14:sldId id="675"/>
            <p14:sldId id="638"/>
            <p14:sldId id="636"/>
            <p14:sldId id="662"/>
            <p14:sldId id="663"/>
            <p14:sldId id="664"/>
            <p14:sldId id="635"/>
            <p14:sldId id="676"/>
            <p14:sldId id="639"/>
            <p14:sldId id="568"/>
            <p14:sldId id="660"/>
            <p14:sldId id="6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yanka" initials="p" lastIdx="2" clrIdx="0">
    <p:extLst>
      <p:ext uri="{19B8F6BF-5375-455C-9EA6-DF929625EA0E}">
        <p15:presenceInfo xmlns:p15="http://schemas.microsoft.com/office/powerpoint/2012/main" userId="priya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848F7"/>
    <a:srgbClr val="4A906B"/>
    <a:srgbClr val="FFB3B8"/>
    <a:srgbClr val="5AEB3D"/>
    <a:srgbClr val="85CCF3"/>
    <a:srgbClr val="BABAFC"/>
    <a:srgbClr val="D7D7FD"/>
    <a:srgbClr val="CBCBFD"/>
    <a:srgbClr val="FFDDDF"/>
    <a:srgbClr val="D5D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24ABE-CD82-FC6A-56EE-F571449B93E6}" v="8" dt="2022-06-10T13:51:27.832"/>
    <p1510:client id="{3ADFAE82-BD4F-A8C3-86B2-AD0608AF9A4D}" v="26" dt="2022-06-10T07:21:34.056"/>
    <p1510:client id="{7D5B2478-8D1A-4379-8139-F34B3B35D3AD}" v="4" dt="2022-06-10T06:33:27.729"/>
    <p1510:client id="{C95C47D6-9FFB-2A5A-777F-4F0B6A4A578A}" v="14" dt="2022-06-10T09:22:21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86" autoAdjust="0"/>
    <p:restoredTop sz="61808" autoAdjust="0"/>
  </p:normalViewPr>
  <p:slideViewPr>
    <p:cSldViewPr snapToGrid="0">
      <p:cViewPr varScale="1">
        <p:scale>
          <a:sx n="67" d="100"/>
          <a:sy n="67" d="100"/>
        </p:scale>
        <p:origin x="31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EDDFD-7343-44D9-B787-48D225D1A73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419F028-7834-4B50-B61D-5423AD65DFE4}">
      <dgm:prSet phldrT="[Text]" custT="1"/>
      <dgm:spPr/>
      <dgm:t>
        <a:bodyPr/>
        <a:lstStyle/>
        <a:p>
          <a:endParaRPr lang="en-US" sz="3200" dirty="0">
            <a:latin typeface="Gill Sans MT" pitchFamily="34" charset="0"/>
          </a:endParaRPr>
        </a:p>
      </dgm:t>
    </dgm:pt>
    <dgm:pt modelId="{0AE6CDD2-0AB0-4A93-9284-ECE28C6C580C}" type="sibTrans" cxnId="{E2CB898E-EF97-4945-93B4-64E9787B5E43}">
      <dgm:prSet/>
      <dgm:spPr/>
      <dgm:t>
        <a:bodyPr/>
        <a:lstStyle/>
        <a:p>
          <a:endParaRPr lang="en-US"/>
        </a:p>
      </dgm:t>
    </dgm:pt>
    <dgm:pt modelId="{4377A68B-200A-4FD0-9302-D61A28A53450}" type="parTrans" cxnId="{E2CB898E-EF97-4945-93B4-64E9787B5E43}">
      <dgm:prSet/>
      <dgm:spPr/>
      <dgm:t>
        <a:bodyPr/>
        <a:lstStyle/>
        <a:p>
          <a:endParaRPr lang="en-US"/>
        </a:p>
      </dgm:t>
    </dgm:pt>
    <dgm:pt modelId="{1D251BC5-7E7D-4779-938E-A200503049B4}" type="pres">
      <dgm:prSet presAssocID="{D76EDDFD-7343-44D9-B787-48D225D1A73E}" presName="arrowDiagram" presStyleCnt="0">
        <dgm:presLayoutVars>
          <dgm:chMax val="5"/>
          <dgm:dir/>
          <dgm:resizeHandles val="exact"/>
        </dgm:presLayoutVars>
      </dgm:prSet>
      <dgm:spPr/>
    </dgm:pt>
    <dgm:pt modelId="{10DF44DA-35C4-4558-9319-2EE99EC9DEA6}" type="pres">
      <dgm:prSet presAssocID="{D76EDDFD-7343-44D9-B787-48D225D1A73E}" presName="arrow" presStyleLbl="bgShp" presStyleIdx="0" presStyleCnt="1" custLinFactNeighborY="-1123"/>
      <dgm:spPr>
        <a:solidFill>
          <a:schemeClr val="accent1">
            <a:lumMod val="60000"/>
            <a:lumOff val="40000"/>
          </a:schemeClr>
        </a:solidFill>
      </dgm:spPr>
    </dgm:pt>
    <dgm:pt modelId="{E625FF5F-50CF-42B5-A455-F3458DFF8B08}" type="pres">
      <dgm:prSet presAssocID="{D76EDDFD-7343-44D9-B787-48D225D1A73E}" presName="arrowDiagram1" presStyleCnt="0">
        <dgm:presLayoutVars>
          <dgm:bulletEnabled val="1"/>
        </dgm:presLayoutVars>
      </dgm:prSet>
      <dgm:spPr/>
    </dgm:pt>
    <dgm:pt modelId="{92A52A48-A9D9-405D-90BF-E69AD0F4175E}" type="pres">
      <dgm:prSet presAssocID="{E419F028-7834-4B50-B61D-5423AD65DFE4}" presName="bullet1" presStyleLbl="node1" presStyleIdx="0" presStyleCnt="1" custScaleX="43513" custScaleY="43515" custLinFactX="-435702" custLinFactY="200000" custLinFactNeighborX="-500000" custLinFactNeighborY="223303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AA37EA8-609D-417A-8FF6-E9B861264E78}" type="pres">
      <dgm:prSet presAssocID="{E419F028-7834-4B50-B61D-5423AD65DFE4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DAAFA84-5570-433A-AD22-873E3E5D010B}" type="presOf" srcId="{E419F028-7834-4B50-B61D-5423AD65DFE4}" destId="{AAA37EA8-609D-417A-8FF6-E9B861264E78}" srcOrd="0" destOrd="0" presId="urn:microsoft.com/office/officeart/2005/8/layout/arrow2"/>
    <dgm:cxn modelId="{E2CB898E-EF97-4945-93B4-64E9787B5E43}" srcId="{D76EDDFD-7343-44D9-B787-48D225D1A73E}" destId="{E419F028-7834-4B50-B61D-5423AD65DFE4}" srcOrd="0" destOrd="0" parTransId="{4377A68B-200A-4FD0-9302-D61A28A53450}" sibTransId="{0AE6CDD2-0AB0-4A93-9284-ECE28C6C580C}"/>
    <dgm:cxn modelId="{E9FE209C-2CA4-4D82-A7DF-B893C87FE66D}" type="presOf" srcId="{D76EDDFD-7343-44D9-B787-48D225D1A73E}" destId="{1D251BC5-7E7D-4779-938E-A200503049B4}" srcOrd="0" destOrd="0" presId="urn:microsoft.com/office/officeart/2005/8/layout/arrow2"/>
    <dgm:cxn modelId="{E914F93C-C00C-40D5-A55A-F196FF2F65DC}" type="presParOf" srcId="{1D251BC5-7E7D-4779-938E-A200503049B4}" destId="{10DF44DA-35C4-4558-9319-2EE99EC9DEA6}" srcOrd="0" destOrd="0" presId="urn:microsoft.com/office/officeart/2005/8/layout/arrow2"/>
    <dgm:cxn modelId="{E67FA400-B4A5-4FE5-90D3-27BEDEAB4690}" type="presParOf" srcId="{1D251BC5-7E7D-4779-938E-A200503049B4}" destId="{E625FF5F-50CF-42B5-A455-F3458DFF8B08}" srcOrd="1" destOrd="0" presId="urn:microsoft.com/office/officeart/2005/8/layout/arrow2"/>
    <dgm:cxn modelId="{6B063E50-FAB2-47DD-8220-F621BCAF8622}" type="presParOf" srcId="{E625FF5F-50CF-42B5-A455-F3458DFF8B08}" destId="{92A52A48-A9D9-405D-90BF-E69AD0F4175E}" srcOrd="0" destOrd="0" presId="urn:microsoft.com/office/officeart/2005/8/layout/arrow2"/>
    <dgm:cxn modelId="{1B367FCB-1F5F-4D86-9619-F4A0CF08B1AB}" type="presParOf" srcId="{E625FF5F-50CF-42B5-A455-F3458DFF8B08}" destId="{AAA37EA8-609D-417A-8FF6-E9B861264E78}" srcOrd="1" destOrd="0" presId="urn:microsoft.com/office/officeart/2005/8/layout/arrow2"/>
  </dgm:cxnLst>
  <dgm:bg>
    <a:solidFill>
      <a:schemeClr val="accent4">
        <a:lumMod val="75000"/>
      </a:schemeClr>
    </a:solidFill>
  </dgm:bg>
  <dgm:whole>
    <a:ln>
      <a:solidFill>
        <a:schemeClr val="accent4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2761A4-6039-4100-90F1-E987894302E3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C53A0B9A-8324-4C63-9790-6A2DD1CAE37A}">
      <dgm:prSet phldrT="[Text]" custT="1"/>
      <dgm:spPr/>
      <dgm:t>
        <a:bodyPr/>
        <a:lstStyle/>
        <a:p>
          <a:r>
            <a:rPr lang="en-IN" sz="2800" b="0" dirty="0">
              <a:solidFill>
                <a:schemeClr val="tx1"/>
              </a:solidFill>
              <a:latin typeface="Comic Sans MS" panose="030F0702030302020204" pitchFamily="66" charset="0"/>
            </a:rPr>
            <a:t>Limited power budget (500-750) </a:t>
          </a:r>
          <a:r>
            <a:rPr lang="el-GR" sz="2800" b="0" dirty="0">
              <a:solidFill>
                <a:schemeClr val="tx1"/>
              </a:solidFill>
              <a:latin typeface="Comic Sans MS" panose="030F0702030302020204" pitchFamily="66" charset="0"/>
            </a:rPr>
            <a:t>μ</a:t>
          </a:r>
          <a:r>
            <a:rPr lang="en-US" sz="2800" b="0" dirty="0">
              <a:solidFill>
                <a:schemeClr val="tx1"/>
              </a:solidFill>
              <a:latin typeface="Comic Sans MS" panose="030F0702030302020204" pitchFamily="66" charset="0"/>
            </a:rPr>
            <a:t>W</a:t>
          </a:r>
          <a:endParaRPr lang="en-IN" sz="2800" b="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425F9FD-2A98-4211-BB51-E0B8FA4C9C6D}" type="parTrans" cxnId="{AC695FDD-94A7-4DDB-95E5-D35420532C34}">
      <dgm:prSet/>
      <dgm:spPr/>
      <dgm:t>
        <a:bodyPr/>
        <a:lstStyle/>
        <a:p>
          <a:endParaRPr lang="en-IN"/>
        </a:p>
      </dgm:t>
    </dgm:pt>
    <dgm:pt modelId="{EE9BBD8D-9AFF-46D1-82AE-917271F95B4A}" type="sibTrans" cxnId="{AC695FDD-94A7-4DDB-95E5-D35420532C34}">
      <dgm:prSet/>
      <dgm:spPr/>
      <dgm:t>
        <a:bodyPr/>
        <a:lstStyle/>
        <a:p>
          <a:endParaRPr lang="en-IN"/>
        </a:p>
      </dgm:t>
    </dgm:pt>
    <dgm:pt modelId="{6305079A-19DB-4241-9955-13F184D5CD04}">
      <dgm:prSet phldrT="[Text]" custT="1"/>
      <dgm:spPr/>
      <dgm:t>
        <a:bodyPr/>
        <a:lstStyle/>
        <a:p>
          <a:pPr algn="ctr"/>
          <a:r>
            <a:rPr lang="en-IN" sz="2800" b="0" dirty="0">
              <a:solidFill>
                <a:schemeClr val="tx1"/>
              </a:solidFill>
              <a:latin typeface="Comic Sans MS" panose="030F0702030302020204" pitchFamily="66" charset="0"/>
            </a:rPr>
            <a:t>Limited memory</a:t>
          </a:r>
        </a:p>
      </dgm:t>
    </dgm:pt>
    <dgm:pt modelId="{29731F64-E6F3-4662-A152-5EBE01986277}" type="parTrans" cxnId="{73F65207-ABC2-4C46-92F0-5E749E026B6A}">
      <dgm:prSet/>
      <dgm:spPr/>
      <dgm:t>
        <a:bodyPr/>
        <a:lstStyle/>
        <a:p>
          <a:endParaRPr lang="en-IN"/>
        </a:p>
      </dgm:t>
    </dgm:pt>
    <dgm:pt modelId="{3BC6BDC0-FB7C-42F0-BDB8-15AF0DA93E9C}" type="sibTrans" cxnId="{73F65207-ABC2-4C46-92F0-5E749E026B6A}">
      <dgm:prSet/>
      <dgm:spPr/>
      <dgm:t>
        <a:bodyPr/>
        <a:lstStyle/>
        <a:p>
          <a:endParaRPr lang="en-IN"/>
        </a:p>
      </dgm:t>
    </dgm:pt>
    <dgm:pt modelId="{436CC675-0A89-4EB9-B796-8288D7DE482F}">
      <dgm:prSet phldrT="[Text]" custT="1"/>
      <dgm:spPr/>
      <dgm:t>
        <a:bodyPr/>
        <a:lstStyle/>
        <a:p>
          <a:pPr algn="ctr"/>
          <a:r>
            <a:rPr lang="en-IN" sz="2800" b="0" dirty="0">
              <a:solidFill>
                <a:schemeClr val="tx1"/>
              </a:solidFill>
              <a:latin typeface="Comic Sans MS" panose="030F0702030302020204" pitchFamily="66" charset="0"/>
            </a:rPr>
            <a:t>Expensive NVM accounts for &gt; 50% of the device’s price (15-20 USD)</a:t>
          </a:r>
        </a:p>
      </dgm:t>
    </dgm:pt>
    <dgm:pt modelId="{8BC0CCD1-4999-4900-B607-A5D4DD3F6B2A}" type="parTrans" cxnId="{F326BEA6-E23A-43A9-A140-47BB822D52D1}">
      <dgm:prSet/>
      <dgm:spPr/>
      <dgm:t>
        <a:bodyPr/>
        <a:lstStyle/>
        <a:p>
          <a:endParaRPr lang="en-IN"/>
        </a:p>
      </dgm:t>
    </dgm:pt>
    <dgm:pt modelId="{BBE94862-C8A7-4624-ADC0-D0221D7FF05A}" type="sibTrans" cxnId="{F326BEA6-E23A-43A9-A140-47BB822D52D1}">
      <dgm:prSet/>
      <dgm:spPr/>
      <dgm:t>
        <a:bodyPr/>
        <a:lstStyle/>
        <a:p>
          <a:endParaRPr lang="en-IN"/>
        </a:p>
      </dgm:t>
    </dgm:pt>
    <dgm:pt modelId="{F6C1322B-079C-4740-A141-463FD38548BF}" type="pres">
      <dgm:prSet presAssocID="{7A2761A4-6039-4100-90F1-E987894302E3}" presName="linear" presStyleCnt="0">
        <dgm:presLayoutVars>
          <dgm:dir/>
          <dgm:animLvl val="lvl"/>
          <dgm:resizeHandles val="exact"/>
        </dgm:presLayoutVars>
      </dgm:prSet>
      <dgm:spPr/>
    </dgm:pt>
    <dgm:pt modelId="{B34C9699-8E2D-4A73-80B6-CEEAAB5958EF}" type="pres">
      <dgm:prSet presAssocID="{C53A0B9A-8324-4C63-9790-6A2DD1CAE37A}" presName="parentLin" presStyleCnt="0"/>
      <dgm:spPr/>
    </dgm:pt>
    <dgm:pt modelId="{9542A121-9A11-46FE-86D1-2CC39D2439B8}" type="pres">
      <dgm:prSet presAssocID="{C53A0B9A-8324-4C63-9790-6A2DD1CAE37A}" presName="parentLeftMargin" presStyleLbl="node1" presStyleIdx="0" presStyleCnt="3"/>
      <dgm:spPr/>
    </dgm:pt>
    <dgm:pt modelId="{D2410BCE-45D9-446B-AF8B-71C002FF1F43}" type="pres">
      <dgm:prSet presAssocID="{C53A0B9A-8324-4C63-9790-6A2DD1CAE37A}" presName="parentText" presStyleLbl="node1" presStyleIdx="0" presStyleCnt="3" custScaleX="193244" custScaleY="75132">
        <dgm:presLayoutVars>
          <dgm:chMax val="0"/>
          <dgm:bulletEnabled val="1"/>
        </dgm:presLayoutVars>
      </dgm:prSet>
      <dgm:spPr/>
    </dgm:pt>
    <dgm:pt modelId="{B3CD0E44-A251-441B-B854-220EEB708B1C}" type="pres">
      <dgm:prSet presAssocID="{C53A0B9A-8324-4C63-9790-6A2DD1CAE37A}" presName="negativeSpace" presStyleCnt="0"/>
      <dgm:spPr/>
    </dgm:pt>
    <dgm:pt modelId="{213C3A33-4F2E-43EB-A007-59AD161CE1AD}" type="pres">
      <dgm:prSet presAssocID="{C53A0B9A-8324-4C63-9790-6A2DD1CAE37A}" presName="childText" presStyleLbl="conFgAcc1" presStyleIdx="0" presStyleCnt="3" custScaleY="75132">
        <dgm:presLayoutVars>
          <dgm:bulletEnabled val="1"/>
        </dgm:presLayoutVars>
      </dgm:prSet>
      <dgm:spPr/>
    </dgm:pt>
    <dgm:pt modelId="{F46F213A-52E2-4B17-AE89-A9E612185C4C}" type="pres">
      <dgm:prSet presAssocID="{EE9BBD8D-9AFF-46D1-82AE-917271F95B4A}" presName="spaceBetweenRectangles" presStyleCnt="0"/>
      <dgm:spPr/>
    </dgm:pt>
    <dgm:pt modelId="{EA89D12A-842C-4965-A3E3-B08FB4BB2939}" type="pres">
      <dgm:prSet presAssocID="{6305079A-19DB-4241-9955-13F184D5CD04}" presName="parentLin" presStyleCnt="0"/>
      <dgm:spPr/>
    </dgm:pt>
    <dgm:pt modelId="{D0F9D8CB-DCAE-4F56-96C2-AF3D3107F79D}" type="pres">
      <dgm:prSet presAssocID="{6305079A-19DB-4241-9955-13F184D5CD04}" presName="parentLeftMargin" presStyleLbl="node1" presStyleIdx="0" presStyleCnt="3"/>
      <dgm:spPr/>
    </dgm:pt>
    <dgm:pt modelId="{467BD5FA-140E-4DF9-B86C-9E01BF0440E0}" type="pres">
      <dgm:prSet presAssocID="{6305079A-19DB-4241-9955-13F184D5CD04}" presName="parentText" presStyleLbl="node1" presStyleIdx="1" presStyleCnt="3" custScaleX="128318" custScaleY="68302" custLinFactNeighborX="-5110" custLinFactNeighborY="1503">
        <dgm:presLayoutVars>
          <dgm:chMax val="0"/>
          <dgm:bulletEnabled val="1"/>
        </dgm:presLayoutVars>
      </dgm:prSet>
      <dgm:spPr/>
    </dgm:pt>
    <dgm:pt modelId="{BDECC3F5-25D0-4418-AD33-644B3EEA67CC}" type="pres">
      <dgm:prSet presAssocID="{6305079A-19DB-4241-9955-13F184D5CD04}" presName="negativeSpace" presStyleCnt="0"/>
      <dgm:spPr/>
    </dgm:pt>
    <dgm:pt modelId="{DBE40819-FEAF-43F2-B96A-6207CC0004FD}" type="pres">
      <dgm:prSet presAssocID="{6305079A-19DB-4241-9955-13F184D5CD04}" presName="childText" presStyleLbl="conFgAcc1" presStyleIdx="1" presStyleCnt="3" custScaleY="75132">
        <dgm:presLayoutVars>
          <dgm:bulletEnabled val="1"/>
        </dgm:presLayoutVars>
      </dgm:prSet>
      <dgm:spPr/>
    </dgm:pt>
    <dgm:pt modelId="{09A6BBF5-677A-4F5E-81CC-C17285D29315}" type="pres">
      <dgm:prSet presAssocID="{3BC6BDC0-FB7C-42F0-BDB8-15AF0DA93E9C}" presName="spaceBetweenRectangles" presStyleCnt="0"/>
      <dgm:spPr/>
    </dgm:pt>
    <dgm:pt modelId="{D63382CD-3B26-4B89-AC3A-D8707A0181CD}" type="pres">
      <dgm:prSet presAssocID="{436CC675-0A89-4EB9-B796-8288D7DE482F}" presName="parentLin" presStyleCnt="0"/>
      <dgm:spPr/>
    </dgm:pt>
    <dgm:pt modelId="{C27F4127-0064-43EF-A122-A7ACC04AC09C}" type="pres">
      <dgm:prSet presAssocID="{436CC675-0A89-4EB9-B796-8288D7DE482F}" presName="parentLeftMargin" presStyleLbl="node1" presStyleIdx="1" presStyleCnt="3"/>
      <dgm:spPr/>
    </dgm:pt>
    <dgm:pt modelId="{50121175-468C-448B-B3DC-4590058EB98A}" type="pres">
      <dgm:prSet presAssocID="{436CC675-0A89-4EB9-B796-8288D7DE482F}" presName="parentText" presStyleLbl="node1" presStyleIdx="2" presStyleCnt="3" custScaleX="129231" custScaleY="110000">
        <dgm:presLayoutVars>
          <dgm:chMax val="0"/>
          <dgm:bulletEnabled val="1"/>
        </dgm:presLayoutVars>
      </dgm:prSet>
      <dgm:spPr/>
    </dgm:pt>
    <dgm:pt modelId="{AD1FCA2C-E79D-44D8-971A-1CE916F0CA7E}" type="pres">
      <dgm:prSet presAssocID="{436CC675-0A89-4EB9-B796-8288D7DE482F}" presName="negativeSpace" presStyleCnt="0"/>
      <dgm:spPr/>
    </dgm:pt>
    <dgm:pt modelId="{6B692A41-3FDB-48EF-984D-969B9C116132}" type="pres">
      <dgm:prSet presAssocID="{436CC675-0A89-4EB9-B796-8288D7DE48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BCEB01-2D31-4077-9DA9-9C087B3FE0B9}" type="presOf" srcId="{6305079A-19DB-4241-9955-13F184D5CD04}" destId="{D0F9D8CB-DCAE-4F56-96C2-AF3D3107F79D}" srcOrd="0" destOrd="0" presId="urn:microsoft.com/office/officeart/2005/8/layout/list1"/>
    <dgm:cxn modelId="{73F65207-ABC2-4C46-92F0-5E749E026B6A}" srcId="{7A2761A4-6039-4100-90F1-E987894302E3}" destId="{6305079A-19DB-4241-9955-13F184D5CD04}" srcOrd="1" destOrd="0" parTransId="{29731F64-E6F3-4662-A152-5EBE01986277}" sibTransId="{3BC6BDC0-FB7C-42F0-BDB8-15AF0DA93E9C}"/>
    <dgm:cxn modelId="{5B543917-DB2A-4A3C-AFCF-85BDB5956944}" type="presOf" srcId="{436CC675-0A89-4EB9-B796-8288D7DE482F}" destId="{C27F4127-0064-43EF-A122-A7ACC04AC09C}" srcOrd="0" destOrd="0" presId="urn:microsoft.com/office/officeart/2005/8/layout/list1"/>
    <dgm:cxn modelId="{11956662-CF6E-4111-B8B8-BC72A56D6D78}" type="presOf" srcId="{6305079A-19DB-4241-9955-13F184D5CD04}" destId="{467BD5FA-140E-4DF9-B86C-9E01BF0440E0}" srcOrd="1" destOrd="0" presId="urn:microsoft.com/office/officeart/2005/8/layout/list1"/>
    <dgm:cxn modelId="{1A2E9A6A-3AA5-4F29-AF7C-C2D00B365D23}" type="presOf" srcId="{C53A0B9A-8324-4C63-9790-6A2DD1CAE37A}" destId="{D2410BCE-45D9-446B-AF8B-71C002FF1F43}" srcOrd="1" destOrd="0" presId="urn:microsoft.com/office/officeart/2005/8/layout/list1"/>
    <dgm:cxn modelId="{F326BEA6-E23A-43A9-A140-47BB822D52D1}" srcId="{7A2761A4-6039-4100-90F1-E987894302E3}" destId="{436CC675-0A89-4EB9-B796-8288D7DE482F}" srcOrd="2" destOrd="0" parTransId="{8BC0CCD1-4999-4900-B607-A5D4DD3F6B2A}" sibTransId="{BBE94862-C8A7-4624-ADC0-D0221D7FF05A}"/>
    <dgm:cxn modelId="{E20D0CD5-A2CF-464C-AC70-CB62D0BAD670}" type="presOf" srcId="{C53A0B9A-8324-4C63-9790-6A2DD1CAE37A}" destId="{9542A121-9A11-46FE-86D1-2CC39D2439B8}" srcOrd="0" destOrd="0" presId="urn:microsoft.com/office/officeart/2005/8/layout/list1"/>
    <dgm:cxn modelId="{AC695FDD-94A7-4DDB-95E5-D35420532C34}" srcId="{7A2761A4-6039-4100-90F1-E987894302E3}" destId="{C53A0B9A-8324-4C63-9790-6A2DD1CAE37A}" srcOrd="0" destOrd="0" parTransId="{8425F9FD-2A98-4211-BB51-E0B8FA4C9C6D}" sibTransId="{EE9BBD8D-9AFF-46D1-82AE-917271F95B4A}"/>
    <dgm:cxn modelId="{206F0CED-F027-4EF5-AEB9-22112CA2A4AF}" type="presOf" srcId="{436CC675-0A89-4EB9-B796-8288D7DE482F}" destId="{50121175-468C-448B-B3DC-4590058EB98A}" srcOrd="1" destOrd="0" presId="urn:microsoft.com/office/officeart/2005/8/layout/list1"/>
    <dgm:cxn modelId="{4F8272ED-795C-4CF0-B520-E14DC368C892}" type="presOf" srcId="{7A2761A4-6039-4100-90F1-E987894302E3}" destId="{F6C1322B-079C-4740-A141-463FD38548BF}" srcOrd="0" destOrd="0" presId="urn:microsoft.com/office/officeart/2005/8/layout/list1"/>
    <dgm:cxn modelId="{4FB88670-D376-4D6D-9FA1-063E2E85CCDE}" type="presParOf" srcId="{F6C1322B-079C-4740-A141-463FD38548BF}" destId="{B34C9699-8E2D-4A73-80B6-CEEAAB5958EF}" srcOrd="0" destOrd="0" presId="urn:microsoft.com/office/officeart/2005/8/layout/list1"/>
    <dgm:cxn modelId="{0BE2D288-098E-41E4-816A-4E14703917B2}" type="presParOf" srcId="{B34C9699-8E2D-4A73-80B6-CEEAAB5958EF}" destId="{9542A121-9A11-46FE-86D1-2CC39D2439B8}" srcOrd="0" destOrd="0" presId="urn:microsoft.com/office/officeart/2005/8/layout/list1"/>
    <dgm:cxn modelId="{084E1F63-D651-436C-A9C4-F3979D2C1517}" type="presParOf" srcId="{B34C9699-8E2D-4A73-80B6-CEEAAB5958EF}" destId="{D2410BCE-45D9-446B-AF8B-71C002FF1F43}" srcOrd="1" destOrd="0" presId="urn:microsoft.com/office/officeart/2005/8/layout/list1"/>
    <dgm:cxn modelId="{9DE82EF9-C0FF-46C3-B003-A85F3944C360}" type="presParOf" srcId="{F6C1322B-079C-4740-A141-463FD38548BF}" destId="{B3CD0E44-A251-441B-B854-220EEB708B1C}" srcOrd="1" destOrd="0" presId="urn:microsoft.com/office/officeart/2005/8/layout/list1"/>
    <dgm:cxn modelId="{E67A23DD-D458-4931-8D51-4544CF710BA7}" type="presParOf" srcId="{F6C1322B-079C-4740-A141-463FD38548BF}" destId="{213C3A33-4F2E-43EB-A007-59AD161CE1AD}" srcOrd="2" destOrd="0" presId="urn:microsoft.com/office/officeart/2005/8/layout/list1"/>
    <dgm:cxn modelId="{0CF90B1A-BD0A-445A-8FBB-F588A77B72C2}" type="presParOf" srcId="{F6C1322B-079C-4740-A141-463FD38548BF}" destId="{F46F213A-52E2-4B17-AE89-A9E612185C4C}" srcOrd="3" destOrd="0" presId="urn:microsoft.com/office/officeart/2005/8/layout/list1"/>
    <dgm:cxn modelId="{E8B18F95-C661-4C6D-90A6-EDDF728417CE}" type="presParOf" srcId="{F6C1322B-079C-4740-A141-463FD38548BF}" destId="{EA89D12A-842C-4965-A3E3-B08FB4BB2939}" srcOrd="4" destOrd="0" presId="urn:microsoft.com/office/officeart/2005/8/layout/list1"/>
    <dgm:cxn modelId="{41E7D405-907D-4D05-B1B7-54496D86F987}" type="presParOf" srcId="{EA89D12A-842C-4965-A3E3-B08FB4BB2939}" destId="{D0F9D8CB-DCAE-4F56-96C2-AF3D3107F79D}" srcOrd="0" destOrd="0" presId="urn:microsoft.com/office/officeart/2005/8/layout/list1"/>
    <dgm:cxn modelId="{07A299E4-375E-4666-AA9C-A7DE5F326A2E}" type="presParOf" srcId="{EA89D12A-842C-4965-A3E3-B08FB4BB2939}" destId="{467BD5FA-140E-4DF9-B86C-9E01BF0440E0}" srcOrd="1" destOrd="0" presId="urn:microsoft.com/office/officeart/2005/8/layout/list1"/>
    <dgm:cxn modelId="{9CE0822A-E4EC-43D7-9E36-5B0BE6445DB1}" type="presParOf" srcId="{F6C1322B-079C-4740-A141-463FD38548BF}" destId="{BDECC3F5-25D0-4418-AD33-644B3EEA67CC}" srcOrd="5" destOrd="0" presId="urn:microsoft.com/office/officeart/2005/8/layout/list1"/>
    <dgm:cxn modelId="{B80C4FE0-2A8D-4D9A-9ACA-C06682CB9DE1}" type="presParOf" srcId="{F6C1322B-079C-4740-A141-463FD38548BF}" destId="{DBE40819-FEAF-43F2-B96A-6207CC0004FD}" srcOrd="6" destOrd="0" presId="urn:microsoft.com/office/officeart/2005/8/layout/list1"/>
    <dgm:cxn modelId="{6DCF4695-B5FB-4C74-9E6E-BFCB1A0B487E}" type="presParOf" srcId="{F6C1322B-079C-4740-A141-463FD38548BF}" destId="{09A6BBF5-677A-4F5E-81CC-C17285D29315}" srcOrd="7" destOrd="0" presId="urn:microsoft.com/office/officeart/2005/8/layout/list1"/>
    <dgm:cxn modelId="{29F71CA1-28B8-4FA6-9805-19A891F888A9}" type="presParOf" srcId="{F6C1322B-079C-4740-A141-463FD38548BF}" destId="{D63382CD-3B26-4B89-AC3A-D8707A0181CD}" srcOrd="8" destOrd="0" presId="urn:microsoft.com/office/officeart/2005/8/layout/list1"/>
    <dgm:cxn modelId="{CC07CFA5-E1F1-4E7F-9548-88E2E3071842}" type="presParOf" srcId="{D63382CD-3B26-4B89-AC3A-D8707A0181CD}" destId="{C27F4127-0064-43EF-A122-A7ACC04AC09C}" srcOrd="0" destOrd="0" presId="urn:microsoft.com/office/officeart/2005/8/layout/list1"/>
    <dgm:cxn modelId="{E0563EE7-3FC4-46D9-BDBC-F5F0BA46DDA4}" type="presParOf" srcId="{D63382CD-3B26-4B89-AC3A-D8707A0181CD}" destId="{50121175-468C-448B-B3DC-4590058EB98A}" srcOrd="1" destOrd="0" presId="urn:microsoft.com/office/officeart/2005/8/layout/list1"/>
    <dgm:cxn modelId="{72BC644C-CFA7-4818-A1C6-EA443379D462}" type="presParOf" srcId="{F6C1322B-079C-4740-A141-463FD38548BF}" destId="{AD1FCA2C-E79D-44D8-971A-1CE916F0CA7E}" srcOrd="9" destOrd="0" presId="urn:microsoft.com/office/officeart/2005/8/layout/list1"/>
    <dgm:cxn modelId="{6745ED03-DF04-403E-A998-A0695F9ACA2A}" type="presParOf" srcId="{F6C1322B-079C-4740-A141-463FD38548BF}" destId="{6B692A41-3FDB-48EF-984D-969B9C11613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6EDDFD-7343-44D9-B787-48D225D1A73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419F028-7834-4B50-B61D-5423AD65DFE4}">
      <dgm:prSet phldrT="[Text]" custT="1"/>
      <dgm:spPr/>
      <dgm:t>
        <a:bodyPr/>
        <a:lstStyle/>
        <a:p>
          <a:endParaRPr lang="en-US" sz="3200" dirty="0">
            <a:latin typeface="Gill Sans MT" pitchFamily="34" charset="0"/>
          </a:endParaRPr>
        </a:p>
      </dgm:t>
    </dgm:pt>
    <dgm:pt modelId="{0AE6CDD2-0AB0-4A93-9284-ECE28C6C580C}" type="sibTrans" cxnId="{E2CB898E-EF97-4945-93B4-64E9787B5E43}">
      <dgm:prSet/>
      <dgm:spPr/>
      <dgm:t>
        <a:bodyPr/>
        <a:lstStyle/>
        <a:p>
          <a:endParaRPr lang="en-US"/>
        </a:p>
      </dgm:t>
    </dgm:pt>
    <dgm:pt modelId="{4377A68B-200A-4FD0-9302-D61A28A53450}" type="parTrans" cxnId="{E2CB898E-EF97-4945-93B4-64E9787B5E43}">
      <dgm:prSet/>
      <dgm:spPr/>
      <dgm:t>
        <a:bodyPr/>
        <a:lstStyle/>
        <a:p>
          <a:endParaRPr lang="en-US"/>
        </a:p>
      </dgm:t>
    </dgm:pt>
    <dgm:pt modelId="{1D251BC5-7E7D-4779-938E-A200503049B4}" type="pres">
      <dgm:prSet presAssocID="{D76EDDFD-7343-44D9-B787-48D225D1A73E}" presName="arrowDiagram" presStyleCnt="0">
        <dgm:presLayoutVars>
          <dgm:chMax val="5"/>
          <dgm:dir/>
          <dgm:resizeHandles val="exact"/>
        </dgm:presLayoutVars>
      </dgm:prSet>
      <dgm:spPr/>
    </dgm:pt>
    <dgm:pt modelId="{10DF44DA-35C4-4558-9319-2EE99EC9DEA6}" type="pres">
      <dgm:prSet presAssocID="{D76EDDFD-7343-44D9-B787-48D225D1A73E}" presName="arrow" presStyleLbl="bgShp" presStyleIdx="0" presStyleCnt="1" custLinFactNeighborY="-4444"/>
      <dgm:spPr>
        <a:solidFill>
          <a:schemeClr val="accent1">
            <a:lumMod val="60000"/>
            <a:lumOff val="40000"/>
          </a:schemeClr>
        </a:solidFill>
      </dgm:spPr>
    </dgm:pt>
    <dgm:pt modelId="{E625FF5F-50CF-42B5-A455-F3458DFF8B08}" type="pres">
      <dgm:prSet presAssocID="{D76EDDFD-7343-44D9-B787-48D225D1A73E}" presName="arrowDiagram1" presStyleCnt="0">
        <dgm:presLayoutVars>
          <dgm:bulletEnabled val="1"/>
        </dgm:presLayoutVars>
      </dgm:prSet>
      <dgm:spPr/>
    </dgm:pt>
    <dgm:pt modelId="{92A52A48-A9D9-405D-90BF-E69AD0F4175E}" type="pres">
      <dgm:prSet presAssocID="{E419F028-7834-4B50-B61D-5423AD65DFE4}" presName="bullet1" presStyleLbl="node1" presStyleIdx="0" presStyleCnt="1" custScaleX="43513" custScaleY="43515" custLinFactX="-435702" custLinFactY="200000" custLinFactNeighborX="-500000" custLinFactNeighborY="223303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AA37EA8-609D-417A-8FF6-E9B861264E78}" type="pres">
      <dgm:prSet presAssocID="{E419F028-7834-4B50-B61D-5423AD65DFE4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DAAFA84-5570-433A-AD22-873E3E5D010B}" type="presOf" srcId="{E419F028-7834-4B50-B61D-5423AD65DFE4}" destId="{AAA37EA8-609D-417A-8FF6-E9B861264E78}" srcOrd="0" destOrd="0" presId="urn:microsoft.com/office/officeart/2005/8/layout/arrow2"/>
    <dgm:cxn modelId="{E2CB898E-EF97-4945-93B4-64E9787B5E43}" srcId="{D76EDDFD-7343-44D9-B787-48D225D1A73E}" destId="{E419F028-7834-4B50-B61D-5423AD65DFE4}" srcOrd="0" destOrd="0" parTransId="{4377A68B-200A-4FD0-9302-D61A28A53450}" sibTransId="{0AE6CDD2-0AB0-4A93-9284-ECE28C6C580C}"/>
    <dgm:cxn modelId="{E9FE209C-2CA4-4D82-A7DF-B893C87FE66D}" type="presOf" srcId="{D76EDDFD-7343-44D9-B787-48D225D1A73E}" destId="{1D251BC5-7E7D-4779-938E-A200503049B4}" srcOrd="0" destOrd="0" presId="urn:microsoft.com/office/officeart/2005/8/layout/arrow2"/>
    <dgm:cxn modelId="{E914F93C-C00C-40D5-A55A-F196FF2F65DC}" type="presParOf" srcId="{1D251BC5-7E7D-4779-938E-A200503049B4}" destId="{10DF44DA-35C4-4558-9319-2EE99EC9DEA6}" srcOrd="0" destOrd="0" presId="urn:microsoft.com/office/officeart/2005/8/layout/arrow2"/>
    <dgm:cxn modelId="{E67FA400-B4A5-4FE5-90D3-27BEDEAB4690}" type="presParOf" srcId="{1D251BC5-7E7D-4779-938E-A200503049B4}" destId="{E625FF5F-50CF-42B5-A455-F3458DFF8B08}" srcOrd="1" destOrd="0" presId="urn:microsoft.com/office/officeart/2005/8/layout/arrow2"/>
    <dgm:cxn modelId="{6B063E50-FAB2-47DD-8220-F621BCAF8622}" type="presParOf" srcId="{E625FF5F-50CF-42B5-A455-F3458DFF8B08}" destId="{92A52A48-A9D9-405D-90BF-E69AD0F4175E}" srcOrd="0" destOrd="0" presId="urn:microsoft.com/office/officeart/2005/8/layout/arrow2"/>
    <dgm:cxn modelId="{1B367FCB-1F5F-4D86-9619-F4A0CF08B1AB}" type="presParOf" srcId="{E625FF5F-50CF-42B5-A455-F3458DFF8B08}" destId="{AAA37EA8-609D-417A-8FF6-E9B861264E78}" srcOrd="1" destOrd="0" presId="urn:microsoft.com/office/officeart/2005/8/layout/arrow2"/>
  </dgm:cxnLst>
  <dgm:bg>
    <a:solidFill>
      <a:schemeClr val="accent4">
        <a:lumMod val="75000"/>
      </a:schemeClr>
    </a:solidFill>
  </dgm:bg>
  <dgm:whole>
    <a:ln>
      <a:solidFill>
        <a:schemeClr val="accent4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2761A4-6039-4100-90F1-E987894302E3}" type="doc">
      <dgm:prSet loTypeId="urn:microsoft.com/office/officeart/2005/8/layout/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C53A0B9A-8324-4C63-9790-6A2DD1CAE37A}">
      <dgm:prSet phldrT="[Text]" custT="1"/>
      <dgm:spPr/>
      <dgm:t>
        <a:bodyPr/>
        <a:lstStyle/>
        <a:p>
          <a:pPr algn="ctr"/>
          <a:r>
            <a:rPr lang="en-IN" sz="2800" b="1" dirty="0">
              <a:solidFill>
                <a:schemeClr val="tx1"/>
              </a:solidFill>
              <a:latin typeface="Comic Sans MS" panose="030F0702030302020204" pitchFamily="66" charset="0"/>
            </a:rPr>
            <a:t>n &gt; m</a:t>
          </a:r>
        </a:p>
      </dgm:t>
    </dgm:pt>
    <dgm:pt modelId="{8425F9FD-2A98-4211-BB51-E0B8FA4C9C6D}" type="parTrans" cxnId="{AC695FDD-94A7-4DDB-95E5-D35420532C34}">
      <dgm:prSet/>
      <dgm:spPr/>
      <dgm:t>
        <a:bodyPr/>
        <a:lstStyle/>
        <a:p>
          <a:endParaRPr lang="en-IN"/>
        </a:p>
      </dgm:t>
    </dgm:pt>
    <dgm:pt modelId="{EE9BBD8D-9AFF-46D1-82AE-917271F95B4A}" type="sibTrans" cxnId="{AC695FDD-94A7-4DDB-95E5-D35420532C34}">
      <dgm:prSet/>
      <dgm:spPr/>
      <dgm:t>
        <a:bodyPr/>
        <a:lstStyle/>
        <a:p>
          <a:endParaRPr lang="en-IN"/>
        </a:p>
      </dgm:t>
    </dgm:pt>
    <dgm:pt modelId="{F6C1322B-079C-4740-A141-463FD38548BF}" type="pres">
      <dgm:prSet presAssocID="{7A2761A4-6039-4100-90F1-E987894302E3}" presName="linear" presStyleCnt="0">
        <dgm:presLayoutVars>
          <dgm:dir/>
          <dgm:animLvl val="lvl"/>
          <dgm:resizeHandles val="exact"/>
        </dgm:presLayoutVars>
      </dgm:prSet>
      <dgm:spPr/>
    </dgm:pt>
    <dgm:pt modelId="{B34C9699-8E2D-4A73-80B6-CEEAAB5958EF}" type="pres">
      <dgm:prSet presAssocID="{C53A0B9A-8324-4C63-9790-6A2DD1CAE37A}" presName="parentLin" presStyleCnt="0"/>
      <dgm:spPr/>
    </dgm:pt>
    <dgm:pt modelId="{9542A121-9A11-46FE-86D1-2CC39D2439B8}" type="pres">
      <dgm:prSet presAssocID="{C53A0B9A-8324-4C63-9790-6A2DD1CAE37A}" presName="parentLeftMargin" presStyleLbl="node1" presStyleIdx="0" presStyleCnt="1"/>
      <dgm:spPr/>
    </dgm:pt>
    <dgm:pt modelId="{D2410BCE-45D9-446B-AF8B-71C002FF1F43}" type="pres">
      <dgm:prSet presAssocID="{C53A0B9A-8324-4C63-9790-6A2DD1CAE37A}" presName="parentText" presStyleLbl="node1" presStyleIdx="0" presStyleCnt="1" custScaleX="129410" custLinFactNeighborX="0">
        <dgm:presLayoutVars>
          <dgm:chMax val="0"/>
          <dgm:bulletEnabled val="1"/>
        </dgm:presLayoutVars>
      </dgm:prSet>
      <dgm:spPr/>
    </dgm:pt>
    <dgm:pt modelId="{B3CD0E44-A251-441B-B854-220EEB708B1C}" type="pres">
      <dgm:prSet presAssocID="{C53A0B9A-8324-4C63-9790-6A2DD1CAE37A}" presName="negativeSpace" presStyleCnt="0"/>
      <dgm:spPr/>
    </dgm:pt>
    <dgm:pt modelId="{213C3A33-4F2E-43EB-A007-59AD161CE1AD}" type="pres">
      <dgm:prSet presAssocID="{C53A0B9A-8324-4C63-9790-6A2DD1CAE37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1A2E9A6A-3AA5-4F29-AF7C-C2D00B365D23}" type="presOf" srcId="{C53A0B9A-8324-4C63-9790-6A2DD1CAE37A}" destId="{D2410BCE-45D9-446B-AF8B-71C002FF1F43}" srcOrd="1" destOrd="0" presId="urn:microsoft.com/office/officeart/2005/8/layout/list1"/>
    <dgm:cxn modelId="{E20D0CD5-A2CF-464C-AC70-CB62D0BAD670}" type="presOf" srcId="{C53A0B9A-8324-4C63-9790-6A2DD1CAE37A}" destId="{9542A121-9A11-46FE-86D1-2CC39D2439B8}" srcOrd="0" destOrd="0" presId="urn:microsoft.com/office/officeart/2005/8/layout/list1"/>
    <dgm:cxn modelId="{AC695FDD-94A7-4DDB-95E5-D35420532C34}" srcId="{7A2761A4-6039-4100-90F1-E987894302E3}" destId="{C53A0B9A-8324-4C63-9790-6A2DD1CAE37A}" srcOrd="0" destOrd="0" parTransId="{8425F9FD-2A98-4211-BB51-E0B8FA4C9C6D}" sibTransId="{EE9BBD8D-9AFF-46D1-82AE-917271F95B4A}"/>
    <dgm:cxn modelId="{4F8272ED-795C-4CF0-B520-E14DC368C892}" type="presOf" srcId="{7A2761A4-6039-4100-90F1-E987894302E3}" destId="{F6C1322B-079C-4740-A141-463FD38548BF}" srcOrd="0" destOrd="0" presId="urn:microsoft.com/office/officeart/2005/8/layout/list1"/>
    <dgm:cxn modelId="{4FB88670-D376-4D6D-9FA1-063E2E85CCDE}" type="presParOf" srcId="{F6C1322B-079C-4740-A141-463FD38548BF}" destId="{B34C9699-8E2D-4A73-80B6-CEEAAB5958EF}" srcOrd="0" destOrd="0" presId="urn:microsoft.com/office/officeart/2005/8/layout/list1"/>
    <dgm:cxn modelId="{0BE2D288-098E-41E4-816A-4E14703917B2}" type="presParOf" srcId="{B34C9699-8E2D-4A73-80B6-CEEAAB5958EF}" destId="{9542A121-9A11-46FE-86D1-2CC39D2439B8}" srcOrd="0" destOrd="0" presId="urn:microsoft.com/office/officeart/2005/8/layout/list1"/>
    <dgm:cxn modelId="{084E1F63-D651-436C-A9C4-F3979D2C1517}" type="presParOf" srcId="{B34C9699-8E2D-4A73-80B6-CEEAAB5958EF}" destId="{D2410BCE-45D9-446B-AF8B-71C002FF1F43}" srcOrd="1" destOrd="0" presId="urn:microsoft.com/office/officeart/2005/8/layout/list1"/>
    <dgm:cxn modelId="{9DE82EF9-C0FF-46C3-B003-A85F3944C360}" type="presParOf" srcId="{F6C1322B-079C-4740-A141-463FD38548BF}" destId="{B3CD0E44-A251-441B-B854-220EEB708B1C}" srcOrd="1" destOrd="0" presId="urn:microsoft.com/office/officeart/2005/8/layout/list1"/>
    <dgm:cxn modelId="{E67A23DD-D458-4931-8D51-4544CF710BA7}" type="presParOf" srcId="{F6C1322B-079C-4740-A141-463FD38548BF}" destId="{213C3A33-4F2E-43EB-A007-59AD161CE1A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6EDDFD-7343-44D9-B787-48D225D1A73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419F028-7834-4B50-B61D-5423AD65DFE4}">
      <dgm:prSet phldrT="[Text]" custT="1"/>
      <dgm:spPr/>
      <dgm:t>
        <a:bodyPr/>
        <a:lstStyle/>
        <a:p>
          <a:endParaRPr lang="en-US" sz="3200" dirty="0">
            <a:latin typeface="Gill Sans MT" pitchFamily="34" charset="0"/>
          </a:endParaRPr>
        </a:p>
      </dgm:t>
    </dgm:pt>
    <dgm:pt modelId="{0AE6CDD2-0AB0-4A93-9284-ECE28C6C580C}" type="sibTrans" cxnId="{E2CB898E-EF97-4945-93B4-64E9787B5E43}">
      <dgm:prSet/>
      <dgm:spPr/>
      <dgm:t>
        <a:bodyPr/>
        <a:lstStyle/>
        <a:p>
          <a:endParaRPr lang="en-US"/>
        </a:p>
      </dgm:t>
    </dgm:pt>
    <dgm:pt modelId="{4377A68B-200A-4FD0-9302-D61A28A53450}" type="parTrans" cxnId="{E2CB898E-EF97-4945-93B4-64E9787B5E43}">
      <dgm:prSet/>
      <dgm:spPr/>
      <dgm:t>
        <a:bodyPr/>
        <a:lstStyle/>
        <a:p>
          <a:endParaRPr lang="en-US"/>
        </a:p>
      </dgm:t>
    </dgm:pt>
    <dgm:pt modelId="{1D251BC5-7E7D-4779-938E-A200503049B4}" type="pres">
      <dgm:prSet presAssocID="{D76EDDFD-7343-44D9-B787-48D225D1A73E}" presName="arrowDiagram" presStyleCnt="0">
        <dgm:presLayoutVars>
          <dgm:chMax val="5"/>
          <dgm:dir/>
          <dgm:resizeHandles val="exact"/>
        </dgm:presLayoutVars>
      </dgm:prSet>
      <dgm:spPr/>
    </dgm:pt>
    <dgm:pt modelId="{10DF44DA-35C4-4558-9319-2EE99EC9DEA6}" type="pres">
      <dgm:prSet presAssocID="{D76EDDFD-7343-44D9-B787-48D225D1A73E}" presName="arrow" presStyleLbl="bgShp" presStyleIdx="0" presStyleCnt="1" custLinFactNeighborY="-4444"/>
      <dgm:spPr>
        <a:solidFill>
          <a:schemeClr val="accent1">
            <a:lumMod val="60000"/>
            <a:lumOff val="40000"/>
          </a:schemeClr>
        </a:solidFill>
      </dgm:spPr>
    </dgm:pt>
    <dgm:pt modelId="{E625FF5F-50CF-42B5-A455-F3458DFF8B08}" type="pres">
      <dgm:prSet presAssocID="{D76EDDFD-7343-44D9-B787-48D225D1A73E}" presName="arrowDiagram1" presStyleCnt="0">
        <dgm:presLayoutVars>
          <dgm:bulletEnabled val="1"/>
        </dgm:presLayoutVars>
      </dgm:prSet>
      <dgm:spPr/>
    </dgm:pt>
    <dgm:pt modelId="{92A52A48-A9D9-405D-90BF-E69AD0F4175E}" type="pres">
      <dgm:prSet presAssocID="{E419F028-7834-4B50-B61D-5423AD65DFE4}" presName="bullet1" presStyleLbl="node1" presStyleIdx="0" presStyleCnt="1" custScaleX="43513" custScaleY="43515" custLinFactX="-435702" custLinFactY="200000" custLinFactNeighborX="-500000" custLinFactNeighborY="223303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AA37EA8-609D-417A-8FF6-E9B861264E78}" type="pres">
      <dgm:prSet presAssocID="{E419F028-7834-4B50-B61D-5423AD65DFE4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DAAFA84-5570-433A-AD22-873E3E5D010B}" type="presOf" srcId="{E419F028-7834-4B50-B61D-5423AD65DFE4}" destId="{AAA37EA8-609D-417A-8FF6-E9B861264E78}" srcOrd="0" destOrd="0" presId="urn:microsoft.com/office/officeart/2005/8/layout/arrow2"/>
    <dgm:cxn modelId="{E2CB898E-EF97-4945-93B4-64E9787B5E43}" srcId="{D76EDDFD-7343-44D9-B787-48D225D1A73E}" destId="{E419F028-7834-4B50-B61D-5423AD65DFE4}" srcOrd="0" destOrd="0" parTransId="{4377A68B-200A-4FD0-9302-D61A28A53450}" sibTransId="{0AE6CDD2-0AB0-4A93-9284-ECE28C6C580C}"/>
    <dgm:cxn modelId="{E9FE209C-2CA4-4D82-A7DF-B893C87FE66D}" type="presOf" srcId="{D76EDDFD-7343-44D9-B787-48D225D1A73E}" destId="{1D251BC5-7E7D-4779-938E-A200503049B4}" srcOrd="0" destOrd="0" presId="urn:microsoft.com/office/officeart/2005/8/layout/arrow2"/>
    <dgm:cxn modelId="{E914F93C-C00C-40D5-A55A-F196FF2F65DC}" type="presParOf" srcId="{1D251BC5-7E7D-4779-938E-A200503049B4}" destId="{10DF44DA-35C4-4558-9319-2EE99EC9DEA6}" srcOrd="0" destOrd="0" presId="urn:microsoft.com/office/officeart/2005/8/layout/arrow2"/>
    <dgm:cxn modelId="{E67FA400-B4A5-4FE5-90D3-27BEDEAB4690}" type="presParOf" srcId="{1D251BC5-7E7D-4779-938E-A200503049B4}" destId="{E625FF5F-50CF-42B5-A455-F3458DFF8B08}" srcOrd="1" destOrd="0" presId="urn:microsoft.com/office/officeart/2005/8/layout/arrow2"/>
    <dgm:cxn modelId="{6B063E50-FAB2-47DD-8220-F621BCAF8622}" type="presParOf" srcId="{E625FF5F-50CF-42B5-A455-F3458DFF8B08}" destId="{92A52A48-A9D9-405D-90BF-E69AD0F4175E}" srcOrd="0" destOrd="0" presId="urn:microsoft.com/office/officeart/2005/8/layout/arrow2"/>
    <dgm:cxn modelId="{1B367FCB-1F5F-4D86-9619-F4A0CF08B1AB}" type="presParOf" srcId="{E625FF5F-50CF-42B5-A455-F3458DFF8B08}" destId="{AAA37EA8-609D-417A-8FF6-E9B861264E78}" srcOrd="1" destOrd="0" presId="urn:microsoft.com/office/officeart/2005/8/layout/arrow2"/>
  </dgm:cxnLst>
  <dgm:bg>
    <a:solidFill>
      <a:schemeClr val="accent4">
        <a:lumMod val="75000"/>
      </a:schemeClr>
    </a:solidFill>
  </dgm:bg>
  <dgm:whole>
    <a:ln>
      <a:solidFill>
        <a:schemeClr val="accent4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6EDDFD-7343-44D9-B787-48D225D1A73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419F028-7834-4B50-B61D-5423AD65DFE4}">
      <dgm:prSet phldrT="[Text]" custT="1"/>
      <dgm:spPr/>
      <dgm:t>
        <a:bodyPr/>
        <a:lstStyle/>
        <a:p>
          <a:endParaRPr lang="en-US" sz="3200" dirty="0">
            <a:latin typeface="Gill Sans MT" pitchFamily="34" charset="0"/>
          </a:endParaRPr>
        </a:p>
      </dgm:t>
    </dgm:pt>
    <dgm:pt modelId="{0AE6CDD2-0AB0-4A93-9284-ECE28C6C580C}" type="sibTrans" cxnId="{E2CB898E-EF97-4945-93B4-64E9787B5E43}">
      <dgm:prSet/>
      <dgm:spPr/>
      <dgm:t>
        <a:bodyPr/>
        <a:lstStyle/>
        <a:p>
          <a:endParaRPr lang="en-US"/>
        </a:p>
      </dgm:t>
    </dgm:pt>
    <dgm:pt modelId="{4377A68B-200A-4FD0-9302-D61A28A53450}" type="parTrans" cxnId="{E2CB898E-EF97-4945-93B4-64E9787B5E43}">
      <dgm:prSet/>
      <dgm:spPr/>
      <dgm:t>
        <a:bodyPr/>
        <a:lstStyle/>
        <a:p>
          <a:endParaRPr lang="en-US"/>
        </a:p>
      </dgm:t>
    </dgm:pt>
    <dgm:pt modelId="{1D251BC5-7E7D-4779-938E-A200503049B4}" type="pres">
      <dgm:prSet presAssocID="{D76EDDFD-7343-44D9-B787-48D225D1A73E}" presName="arrowDiagram" presStyleCnt="0">
        <dgm:presLayoutVars>
          <dgm:chMax val="5"/>
          <dgm:dir/>
          <dgm:resizeHandles val="exact"/>
        </dgm:presLayoutVars>
      </dgm:prSet>
      <dgm:spPr/>
    </dgm:pt>
    <dgm:pt modelId="{10DF44DA-35C4-4558-9319-2EE99EC9DEA6}" type="pres">
      <dgm:prSet presAssocID="{D76EDDFD-7343-44D9-B787-48D225D1A73E}" presName="arrow" presStyleLbl="bgShp" presStyleIdx="0" presStyleCnt="1" custLinFactNeighborY="-4444"/>
      <dgm:spPr>
        <a:solidFill>
          <a:schemeClr val="accent1">
            <a:lumMod val="60000"/>
            <a:lumOff val="40000"/>
          </a:schemeClr>
        </a:solidFill>
      </dgm:spPr>
    </dgm:pt>
    <dgm:pt modelId="{E625FF5F-50CF-42B5-A455-F3458DFF8B08}" type="pres">
      <dgm:prSet presAssocID="{D76EDDFD-7343-44D9-B787-48D225D1A73E}" presName="arrowDiagram1" presStyleCnt="0">
        <dgm:presLayoutVars>
          <dgm:bulletEnabled val="1"/>
        </dgm:presLayoutVars>
      </dgm:prSet>
      <dgm:spPr/>
    </dgm:pt>
    <dgm:pt modelId="{92A52A48-A9D9-405D-90BF-E69AD0F4175E}" type="pres">
      <dgm:prSet presAssocID="{E419F028-7834-4B50-B61D-5423AD65DFE4}" presName="bullet1" presStyleLbl="node1" presStyleIdx="0" presStyleCnt="1" custScaleX="43513" custScaleY="43515" custLinFactX="-435702" custLinFactY="200000" custLinFactNeighborX="-500000" custLinFactNeighborY="223303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AA37EA8-609D-417A-8FF6-E9B861264E78}" type="pres">
      <dgm:prSet presAssocID="{E419F028-7834-4B50-B61D-5423AD65DFE4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DAAFA84-5570-433A-AD22-873E3E5D010B}" type="presOf" srcId="{E419F028-7834-4B50-B61D-5423AD65DFE4}" destId="{AAA37EA8-609D-417A-8FF6-E9B861264E78}" srcOrd="0" destOrd="0" presId="urn:microsoft.com/office/officeart/2005/8/layout/arrow2"/>
    <dgm:cxn modelId="{E2CB898E-EF97-4945-93B4-64E9787B5E43}" srcId="{D76EDDFD-7343-44D9-B787-48D225D1A73E}" destId="{E419F028-7834-4B50-B61D-5423AD65DFE4}" srcOrd="0" destOrd="0" parTransId="{4377A68B-200A-4FD0-9302-D61A28A53450}" sibTransId="{0AE6CDD2-0AB0-4A93-9284-ECE28C6C580C}"/>
    <dgm:cxn modelId="{E9FE209C-2CA4-4D82-A7DF-B893C87FE66D}" type="presOf" srcId="{D76EDDFD-7343-44D9-B787-48D225D1A73E}" destId="{1D251BC5-7E7D-4779-938E-A200503049B4}" srcOrd="0" destOrd="0" presId="urn:microsoft.com/office/officeart/2005/8/layout/arrow2"/>
    <dgm:cxn modelId="{E914F93C-C00C-40D5-A55A-F196FF2F65DC}" type="presParOf" srcId="{1D251BC5-7E7D-4779-938E-A200503049B4}" destId="{10DF44DA-35C4-4558-9319-2EE99EC9DEA6}" srcOrd="0" destOrd="0" presId="urn:microsoft.com/office/officeart/2005/8/layout/arrow2"/>
    <dgm:cxn modelId="{E67FA400-B4A5-4FE5-90D3-27BEDEAB4690}" type="presParOf" srcId="{1D251BC5-7E7D-4779-938E-A200503049B4}" destId="{E625FF5F-50CF-42B5-A455-F3458DFF8B08}" srcOrd="1" destOrd="0" presId="urn:microsoft.com/office/officeart/2005/8/layout/arrow2"/>
    <dgm:cxn modelId="{6B063E50-FAB2-47DD-8220-F621BCAF8622}" type="presParOf" srcId="{E625FF5F-50CF-42B5-A455-F3458DFF8B08}" destId="{92A52A48-A9D9-405D-90BF-E69AD0F4175E}" srcOrd="0" destOrd="0" presId="urn:microsoft.com/office/officeart/2005/8/layout/arrow2"/>
    <dgm:cxn modelId="{1B367FCB-1F5F-4D86-9619-F4A0CF08B1AB}" type="presParOf" srcId="{E625FF5F-50CF-42B5-A455-F3458DFF8B08}" destId="{AAA37EA8-609D-417A-8FF6-E9B861264E78}" srcOrd="1" destOrd="0" presId="urn:microsoft.com/office/officeart/2005/8/layout/arrow2"/>
  </dgm:cxnLst>
  <dgm:bg>
    <a:solidFill>
      <a:schemeClr val="accent4">
        <a:lumMod val="75000"/>
      </a:schemeClr>
    </a:solidFill>
  </dgm:bg>
  <dgm:whole>
    <a:ln>
      <a:solidFill>
        <a:schemeClr val="accent4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6EDDFD-7343-44D9-B787-48D225D1A73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419F028-7834-4B50-B61D-5423AD65DFE4}">
      <dgm:prSet phldrT="[Text]" custT="1"/>
      <dgm:spPr/>
      <dgm:t>
        <a:bodyPr/>
        <a:lstStyle/>
        <a:p>
          <a:endParaRPr lang="en-US" sz="3200" dirty="0">
            <a:latin typeface="Gill Sans MT" pitchFamily="34" charset="0"/>
          </a:endParaRPr>
        </a:p>
      </dgm:t>
    </dgm:pt>
    <dgm:pt modelId="{0AE6CDD2-0AB0-4A93-9284-ECE28C6C580C}" type="sibTrans" cxnId="{E2CB898E-EF97-4945-93B4-64E9787B5E43}">
      <dgm:prSet/>
      <dgm:spPr/>
      <dgm:t>
        <a:bodyPr/>
        <a:lstStyle/>
        <a:p>
          <a:endParaRPr lang="en-US"/>
        </a:p>
      </dgm:t>
    </dgm:pt>
    <dgm:pt modelId="{4377A68B-200A-4FD0-9302-D61A28A53450}" type="parTrans" cxnId="{E2CB898E-EF97-4945-93B4-64E9787B5E43}">
      <dgm:prSet/>
      <dgm:spPr/>
      <dgm:t>
        <a:bodyPr/>
        <a:lstStyle/>
        <a:p>
          <a:endParaRPr lang="en-US"/>
        </a:p>
      </dgm:t>
    </dgm:pt>
    <dgm:pt modelId="{1D251BC5-7E7D-4779-938E-A200503049B4}" type="pres">
      <dgm:prSet presAssocID="{D76EDDFD-7343-44D9-B787-48D225D1A73E}" presName="arrowDiagram" presStyleCnt="0">
        <dgm:presLayoutVars>
          <dgm:chMax val="5"/>
          <dgm:dir/>
          <dgm:resizeHandles val="exact"/>
        </dgm:presLayoutVars>
      </dgm:prSet>
      <dgm:spPr/>
    </dgm:pt>
    <dgm:pt modelId="{10DF44DA-35C4-4558-9319-2EE99EC9DEA6}" type="pres">
      <dgm:prSet presAssocID="{D76EDDFD-7343-44D9-B787-48D225D1A73E}" presName="arrow" presStyleLbl="bgShp" presStyleIdx="0" presStyleCnt="1" custLinFactNeighborY="-4444"/>
      <dgm:spPr>
        <a:solidFill>
          <a:schemeClr val="accent1">
            <a:lumMod val="60000"/>
            <a:lumOff val="40000"/>
          </a:schemeClr>
        </a:solidFill>
      </dgm:spPr>
    </dgm:pt>
    <dgm:pt modelId="{E625FF5F-50CF-42B5-A455-F3458DFF8B08}" type="pres">
      <dgm:prSet presAssocID="{D76EDDFD-7343-44D9-B787-48D225D1A73E}" presName="arrowDiagram1" presStyleCnt="0">
        <dgm:presLayoutVars>
          <dgm:bulletEnabled val="1"/>
        </dgm:presLayoutVars>
      </dgm:prSet>
      <dgm:spPr/>
    </dgm:pt>
    <dgm:pt modelId="{92A52A48-A9D9-405D-90BF-E69AD0F4175E}" type="pres">
      <dgm:prSet presAssocID="{E419F028-7834-4B50-B61D-5423AD65DFE4}" presName="bullet1" presStyleLbl="node1" presStyleIdx="0" presStyleCnt="1" custScaleX="43513" custScaleY="43515" custLinFactX="-435702" custLinFactY="200000" custLinFactNeighborX="-500000" custLinFactNeighborY="223303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AA37EA8-609D-417A-8FF6-E9B861264E78}" type="pres">
      <dgm:prSet presAssocID="{E419F028-7834-4B50-B61D-5423AD65DFE4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DAAFA84-5570-433A-AD22-873E3E5D010B}" type="presOf" srcId="{E419F028-7834-4B50-B61D-5423AD65DFE4}" destId="{AAA37EA8-609D-417A-8FF6-E9B861264E78}" srcOrd="0" destOrd="0" presId="urn:microsoft.com/office/officeart/2005/8/layout/arrow2"/>
    <dgm:cxn modelId="{E2CB898E-EF97-4945-93B4-64E9787B5E43}" srcId="{D76EDDFD-7343-44D9-B787-48D225D1A73E}" destId="{E419F028-7834-4B50-B61D-5423AD65DFE4}" srcOrd="0" destOrd="0" parTransId="{4377A68B-200A-4FD0-9302-D61A28A53450}" sibTransId="{0AE6CDD2-0AB0-4A93-9284-ECE28C6C580C}"/>
    <dgm:cxn modelId="{E9FE209C-2CA4-4D82-A7DF-B893C87FE66D}" type="presOf" srcId="{D76EDDFD-7343-44D9-B787-48D225D1A73E}" destId="{1D251BC5-7E7D-4779-938E-A200503049B4}" srcOrd="0" destOrd="0" presId="urn:microsoft.com/office/officeart/2005/8/layout/arrow2"/>
    <dgm:cxn modelId="{E914F93C-C00C-40D5-A55A-F196FF2F65DC}" type="presParOf" srcId="{1D251BC5-7E7D-4779-938E-A200503049B4}" destId="{10DF44DA-35C4-4558-9319-2EE99EC9DEA6}" srcOrd="0" destOrd="0" presId="urn:microsoft.com/office/officeart/2005/8/layout/arrow2"/>
    <dgm:cxn modelId="{E67FA400-B4A5-4FE5-90D3-27BEDEAB4690}" type="presParOf" srcId="{1D251BC5-7E7D-4779-938E-A200503049B4}" destId="{E625FF5F-50CF-42B5-A455-F3458DFF8B08}" srcOrd="1" destOrd="0" presId="urn:microsoft.com/office/officeart/2005/8/layout/arrow2"/>
    <dgm:cxn modelId="{6B063E50-FAB2-47DD-8220-F621BCAF8622}" type="presParOf" srcId="{E625FF5F-50CF-42B5-A455-F3458DFF8B08}" destId="{92A52A48-A9D9-405D-90BF-E69AD0F4175E}" srcOrd="0" destOrd="0" presId="urn:microsoft.com/office/officeart/2005/8/layout/arrow2"/>
    <dgm:cxn modelId="{1B367FCB-1F5F-4D86-9619-F4A0CF08B1AB}" type="presParOf" srcId="{E625FF5F-50CF-42B5-A455-F3458DFF8B08}" destId="{AAA37EA8-609D-417A-8FF6-E9B861264E78}" srcOrd="1" destOrd="0" presId="urn:microsoft.com/office/officeart/2005/8/layout/arrow2"/>
  </dgm:cxnLst>
  <dgm:bg>
    <a:solidFill>
      <a:schemeClr val="accent4">
        <a:lumMod val="75000"/>
      </a:schemeClr>
    </a:solidFill>
  </dgm:bg>
  <dgm:whole>
    <a:ln>
      <a:solidFill>
        <a:schemeClr val="accent4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CB5B68-3502-8B45-817C-AA176ADA800E}" type="doc">
      <dgm:prSet loTypeId="urn:microsoft.com/office/officeart/2005/8/layout/vList3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004C4-2BDD-5A46-86AC-A46998BE5B4B}">
      <dgm:prSet phldrT="[Text]"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4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US" sz="25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-16 bit, 5-stage, in-order processor, 16MHz</a:t>
          </a:r>
        </a:p>
        <a:p>
          <a:pPr algn="l"/>
          <a:r>
            <a:rPr lang="en-US" sz="25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- 32 byte set associative cache, 2KB SRAM, 64KB FRAM (TI’s MSP430FR5969)</a:t>
          </a:r>
        </a:p>
      </dgm:t>
    </dgm:pt>
    <dgm:pt modelId="{5C55B951-4C27-924F-865C-85F588F42098}" type="parTrans" cxnId="{AE0BD93A-FA94-AA44-8FF4-435DFA92A972}">
      <dgm:prSet/>
      <dgm:spPr/>
      <dgm:t>
        <a:bodyPr/>
        <a:lstStyle/>
        <a:p>
          <a:endParaRPr lang="en-US"/>
        </a:p>
      </dgm:t>
    </dgm:pt>
    <dgm:pt modelId="{7663A56F-01E6-3949-B855-47DB4BC984D1}" type="sibTrans" cxnId="{AE0BD93A-FA94-AA44-8FF4-435DFA92A972}">
      <dgm:prSet/>
      <dgm:spPr/>
      <dgm:t>
        <a:bodyPr/>
        <a:lstStyle/>
        <a:p>
          <a:endParaRPr lang="en-US"/>
        </a:p>
      </dgm:t>
    </dgm:pt>
    <dgm:pt modelId="{70D2460B-50FD-4C4B-8FA6-ABC0A8C65B83}">
      <dgm:prSet phldrT="[Text]" custT="1"/>
      <dgm:spPr>
        <a:gradFill rotWithShape="0">
          <a:gsLst>
            <a:gs pos="84270">
              <a:schemeClr val="accent3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0"/>
        </a:gradFill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en-US" sz="26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- 28nm Technology, designed in VHDL, used Cadence Genus Tool</a:t>
          </a:r>
        </a:p>
        <a:p>
          <a:pPr algn="l"/>
          <a:r>
            <a:rPr lang="en-US" sz="26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 All signals are 16 bits wide</a:t>
          </a:r>
        </a:p>
      </dgm:t>
    </dgm:pt>
    <dgm:pt modelId="{1C9C6EB9-B065-B741-9D01-9D67FF79F4F9}" type="parTrans" cxnId="{E6DEF559-2264-7E4C-89C7-00B3DBFBE34F}">
      <dgm:prSet/>
      <dgm:spPr/>
      <dgm:t>
        <a:bodyPr/>
        <a:lstStyle/>
        <a:p>
          <a:endParaRPr lang="en-US"/>
        </a:p>
      </dgm:t>
    </dgm:pt>
    <dgm:pt modelId="{BB58CE1D-7A1A-1748-9F0E-10706C07A663}" type="sibTrans" cxnId="{E6DEF559-2264-7E4C-89C7-00B3DBFBE34F}">
      <dgm:prSet/>
      <dgm:spPr/>
      <dgm:t>
        <a:bodyPr/>
        <a:lstStyle/>
        <a:p>
          <a:endParaRPr lang="en-US"/>
        </a:p>
      </dgm:t>
    </dgm:pt>
    <dgm:pt modelId="{AA189C37-6731-8F43-93F0-00B65B86CF5B}">
      <dgm:prSet phldrT="[Text]" custT="1"/>
      <dgm:spPr>
        <a:gradFill rotWithShape="0">
          <a:gsLst>
            <a:gs pos="0">
              <a:srgbClr val="FF6969"/>
            </a:gs>
            <a:gs pos="1000">
              <a:schemeClr val="accent1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l"/>
          <a:endParaRPr lang="en-US" sz="2600" b="0" dirty="0">
            <a:solidFill>
              <a:schemeClr val="tx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  <a:p>
          <a:pPr algn="l"/>
          <a:r>
            <a:rPr lang="en-US" sz="26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   - Intel Lab Dataset[1]</a:t>
          </a:r>
        </a:p>
        <a:p>
          <a:pPr algn="l"/>
          <a:r>
            <a:rPr lang="en-US" sz="26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   - Samples of different ambient parameters</a:t>
          </a:r>
        </a:p>
        <a:p>
          <a:pPr algn="l"/>
          <a:endParaRPr lang="en-US" sz="2600" b="0" dirty="0">
            <a:solidFill>
              <a:schemeClr val="tx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BE1D4670-A138-9847-9EE4-EB8183FB771E}" type="sibTrans" cxnId="{01B823BF-3006-0240-8FCC-912036D85F08}">
      <dgm:prSet/>
      <dgm:spPr/>
      <dgm:t>
        <a:bodyPr/>
        <a:lstStyle/>
        <a:p>
          <a:endParaRPr lang="en-US"/>
        </a:p>
      </dgm:t>
    </dgm:pt>
    <dgm:pt modelId="{D4A249B1-ED28-524C-87A0-E3D94C1DC719}" type="parTrans" cxnId="{01B823BF-3006-0240-8FCC-912036D85F08}">
      <dgm:prSet/>
      <dgm:spPr/>
      <dgm:t>
        <a:bodyPr/>
        <a:lstStyle/>
        <a:p>
          <a:endParaRPr lang="en-US"/>
        </a:p>
      </dgm:t>
    </dgm:pt>
    <dgm:pt modelId="{95B9D4EC-5184-8640-991D-A0A8B7E287C1}" type="pres">
      <dgm:prSet presAssocID="{58CB5B68-3502-8B45-817C-AA176ADA800E}" presName="linearFlow" presStyleCnt="0">
        <dgm:presLayoutVars>
          <dgm:dir/>
          <dgm:resizeHandles val="exact"/>
        </dgm:presLayoutVars>
      </dgm:prSet>
      <dgm:spPr/>
    </dgm:pt>
    <dgm:pt modelId="{41256AC5-2133-384A-A543-A66CCF48F9B5}" type="pres">
      <dgm:prSet presAssocID="{434004C4-2BDD-5A46-86AC-A46998BE5B4B}" presName="composite" presStyleCnt="0"/>
      <dgm:spPr/>
    </dgm:pt>
    <dgm:pt modelId="{43470328-1436-EC4E-BE84-89EC3850C4E1}" type="pres">
      <dgm:prSet presAssocID="{434004C4-2BDD-5A46-86AC-A46998BE5B4B}" presName="imgShp" presStyleLbl="fgImgPlace1" presStyleIdx="0" presStyleCnt="3" custScaleX="168695" custScaleY="103055" custLinFactNeighborX="-41575" custLinFactNeighborY="8609"/>
      <dgm:spPr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6139D383-D253-FE4A-A9E2-C72C5ED007FC}" type="pres">
      <dgm:prSet presAssocID="{434004C4-2BDD-5A46-86AC-A46998BE5B4B}" presName="txShp" presStyleLbl="node1" presStyleIdx="0" presStyleCnt="3" custScaleX="118109" custLinFactNeighborX="8149" custLinFactNeighborY="4054">
        <dgm:presLayoutVars>
          <dgm:bulletEnabled val="1"/>
        </dgm:presLayoutVars>
      </dgm:prSet>
      <dgm:spPr/>
    </dgm:pt>
    <dgm:pt modelId="{8F30D524-0AF9-EC49-9A42-B773585FE246}" type="pres">
      <dgm:prSet presAssocID="{7663A56F-01E6-3949-B855-47DB4BC984D1}" presName="spacing" presStyleCnt="0"/>
      <dgm:spPr/>
    </dgm:pt>
    <dgm:pt modelId="{688D313E-84DB-9148-B313-6FB127151AEB}" type="pres">
      <dgm:prSet presAssocID="{70D2460B-50FD-4C4B-8FA6-ABC0A8C65B83}" presName="composite" presStyleCnt="0"/>
      <dgm:spPr/>
    </dgm:pt>
    <dgm:pt modelId="{F66BED03-AF13-5D4D-BC5F-ECD4AE71F73B}" type="pres">
      <dgm:prSet presAssocID="{70D2460B-50FD-4C4B-8FA6-ABC0A8C65B83}" presName="imgShp" presStyleLbl="fgImgPlace1" presStyleIdx="1" presStyleCnt="3" custScaleX="183992" custScaleY="109588" custLinFactNeighborX="-39252" custLinFactNeighborY="-2503"/>
      <dgm:spPr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DBF2F2F5-67AC-214B-8B21-F827B1592CA8}" type="pres">
      <dgm:prSet presAssocID="{70D2460B-50FD-4C4B-8FA6-ABC0A8C65B83}" presName="txShp" presStyleLbl="node1" presStyleIdx="1" presStyleCnt="3" custScaleX="122090" custScaleY="115202" custLinFactNeighborX="7299" custLinFactNeighborY="-3249">
        <dgm:presLayoutVars>
          <dgm:bulletEnabled val="1"/>
        </dgm:presLayoutVars>
      </dgm:prSet>
      <dgm:spPr/>
    </dgm:pt>
    <dgm:pt modelId="{6CC32115-5373-454B-AE22-94C7E2A998E1}" type="pres">
      <dgm:prSet presAssocID="{BB58CE1D-7A1A-1748-9F0E-10706C07A663}" presName="spacing" presStyleCnt="0"/>
      <dgm:spPr/>
    </dgm:pt>
    <dgm:pt modelId="{1EFEC1E4-E616-494D-A093-A9DAE270D020}" type="pres">
      <dgm:prSet presAssocID="{AA189C37-6731-8F43-93F0-00B65B86CF5B}" presName="composite" presStyleCnt="0"/>
      <dgm:spPr/>
    </dgm:pt>
    <dgm:pt modelId="{E9D14173-8027-7E46-8029-DE0A35210BC9}" type="pres">
      <dgm:prSet presAssocID="{AA189C37-6731-8F43-93F0-00B65B86CF5B}" presName="imgShp" presStyleLbl="fgImgPlace1" presStyleIdx="2" presStyleCnt="3" custScaleX="183566" custScaleY="111227" custLinFactNeighborX="-25564" custLinFactNeighborY="-14136"/>
      <dgm:spPr>
        <a:gradFill rotWithShape="0">
          <a:gsLst>
            <a:gs pos="0">
              <a:srgbClr val="FFC000"/>
            </a:gs>
            <a:gs pos="90991">
              <a:schemeClr val="tx1">
                <a:lumMod val="50000"/>
                <a:lumOff val="50000"/>
              </a:schemeClr>
            </a:gs>
            <a:gs pos="1000">
              <a:srgbClr val="FEC002"/>
            </a:gs>
          </a:gsLst>
          <a:lin ang="5400000" scaled="0"/>
        </a:gradFill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264CEF8F-ACAB-2146-B142-4A9DBE0F3F07}" type="pres">
      <dgm:prSet presAssocID="{AA189C37-6731-8F43-93F0-00B65B86CF5B}" presName="txShp" presStyleLbl="node1" presStyleIdx="2" presStyleCnt="3" custScaleX="126500" custScaleY="127300" custLinFactNeighborX="8494" custLinFactNeighborY="-11902">
        <dgm:presLayoutVars>
          <dgm:bulletEnabled val="1"/>
        </dgm:presLayoutVars>
      </dgm:prSet>
      <dgm:spPr/>
    </dgm:pt>
  </dgm:ptLst>
  <dgm:cxnLst>
    <dgm:cxn modelId="{6242BB30-3702-E047-A8BE-2FAD211D1129}" type="presOf" srcId="{58CB5B68-3502-8B45-817C-AA176ADA800E}" destId="{95B9D4EC-5184-8640-991D-A0A8B7E287C1}" srcOrd="0" destOrd="0" presId="urn:microsoft.com/office/officeart/2005/8/layout/vList3"/>
    <dgm:cxn modelId="{AE0BD93A-FA94-AA44-8FF4-435DFA92A972}" srcId="{58CB5B68-3502-8B45-817C-AA176ADA800E}" destId="{434004C4-2BDD-5A46-86AC-A46998BE5B4B}" srcOrd="0" destOrd="0" parTransId="{5C55B951-4C27-924F-865C-85F588F42098}" sibTransId="{7663A56F-01E6-3949-B855-47DB4BC984D1}"/>
    <dgm:cxn modelId="{E6DEF559-2264-7E4C-89C7-00B3DBFBE34F}" srcId="{58CB5B68-3502-8B45-817C-AA176ADA800E}" destId="{70D2460B-50FD-4C4B-8FA6-ABC0A8C65B83}" srcOrd="1" destOrd="0" parTransId="{1C9C6EB9-B065-B741-9D01-9D67FF79F4F9}" sibTransId="{BB58CE1D-7A1A-1748-9F0E-10706C07A663}"/>
    <dgm:cxn modelId="{B271659F-F367-7B48-8413-99BD2A23106C}" type="presOf" srcId="{434004C4-2BDD-5A46-86AC-A46998BE5B4B}" destId="{6139D383-D253-FE4A-A9E2-C72C5ED007FC}" srcOrd="0" destOrd="0" presId="urn:microsoft.com/office/officeart/2005/8/layout/vList3"/>
    <dgm:cxn modelId="{4A3BFAA4-C124-304B-B7E5-803BA95072C1}" type="presOf" srcId="{AA189C37-6731-8F43-93F0-00B65B86CF5B}" destId="{264CEF8F-ACAB-2146-B142-4A9DBE0F3F07}" srcOrd="0" destOrd="0" presId="urn:microsoft.com/office/officeart/2005/8/layout/vList3"/>
    <dgm:cxn modelId="{01B823BF-3006-0240-8FCC-912036D85F08}" srcId="{58CB5B68-3502-8B45-817C-AA176ADA800E}" destId="{AA189C37-6731-8F43-93F0-00B65B86CF5B}" srcOrd="2" destOrd="0" parTransId="{D4A249B1-ED28-524C-87A0-E3D94C1DC719}" sibTransId="{BE1D4670-A138-9847-9EE4-EB8183FB771E}"/>
    <dgm:cxn modelId="{D129B8C5-345B-9044-8366-347FE800F714}" type="presOf" srcId="{70D2460B-50FD-4C4B-8FA6-ABC0A8C65B83}" destId="{DBF2F2F5-67AC-214B-8B21-F827B1592CA8}" srcOrd="0" destOrd="0" presId="urn:microsoft.com/office/officeart/2005/8/layout/vList3"/>
    <dgm:cxn modelId="{6E6414BD-D424-7C49-A103-3971B338BDC4}" type="presParOf" srcId="{95B9D4EC-5184-8640-991D-A0A8B7E287C1}" destId="{41256AC5-2133-384A-A543-A66CCF48F9B5}" srcOrd="0" destOrd="0" presId="urn:microsoft.com/office/officeart/2005/8/layout/vList3"/>
    <dgm:cxn modelId="{EC3FDF96-2D70-804C-9B8E-B4F5BD9ACE03}" type="presParOf" srcId="{41256AC5-2133-384A-A543-A66CCF48F9B5}" destId="{43470328-1436-EC4E-BE84-89EC3850C4E1}" srcOrd="0" destOrd="0" presId="urn:microsoft.com/office/officeart/2005/8/layout/vList3"/>
    <dgm:cxn modelId="{16887CCA-01E2-2944-BE21-C32DFBD8D7FA}" type="presParOf" srcId="{41256AC5-2133-384A-A543-A66CCF48F9B5}" destId="{6139D383-D253-FE4A-A9E2-C72C5ED007FC}" srcOrd="1" destOrd="0" presId="urn:microsoft.com/office/officeart/2005/8/layout/vList3"/>
    <dgm:cxn modelId="{7806EE8A-2CAB-8440-ABC0-87A4FB4A7025}" type="presParOf" srcId="{95B9D4EC-5184-8640-991D-A0A8B7E287C1}" destId="{8F30D524-0AF9-EC49-9A42-B773585FE246}" srcOrd="1" destOrd="0" presId="urn:microsoft.com/office/officeart/2005/8/layout/vList3"/>
    <dgm:cxn modelId="{A1A4ED44-534F-234A-9650-7CC0C2BDB0B2}" type="presParOf" srcId="{95B9D4EC-5184-8640-991D-A0A8B7E287C1}" destId="{688D313E-84DB-9148-B313-6FB127151AEB}" srcOrd="2" destOrd="0" presId="urn:microsoft.com/office/officeart/2005/8/layout/vList3"/>
    <dgm:cxn modelId="{2BA18869-1DD4-D347-AD0C-B41A5D3FA326}" type="presParOf" srcId="{688D313E-84DB-9148-B313-6FB127151AEB}" destId="{F66BED03-AF13-5D4D-BC5F-ECD4AE71F73B}" srcOrd="0" destOrd="0" presId="urn:microsoft.com/office/officeart/2005/8/layout/vList3"/>
    <dgm:cxn modelId="{443C86FC-3E53-BA4C-B817-6F6A812B3B88}" type="presParOf" srcId="{688D313E-84DB-9148-B313-6FB127151AEB}" destId="{DBF2F2F5-67AC-214B-8B21-F827B1592CA8}" srcOrd="1" destOrd="0" presId="urn:microsoft.com/office/officeart/2005/8/layout/vList3"/>
    <dgm:cxn modelId="{778E0672-A01A-5142-8452-FFCF94BBF3D5}" type="presParOf" srcId="{95B9D4EC-5184-8640-991D-A0A8B7E287C1}" destId="{6CC32115-5373-454B-AE22-94C7E2A998E1}" srcOrd="3" destOrd="0" presId="urn:microsoft.com/office/officeart/2005/8/layout/vList3"/>
    <dgm:cxn modelId="{B9AD51BC-90B3-D343-ABEB-16FECD704425}" type="presParOf" srcId="{95B9D4EC-5184-8640-991D-A0A8B7E287C1}" destId="{1EFEC1E4-E616-494D-A093-A9DAE270D020}" srcOrd="4" destOrd="0" presId="urn:microsoft.com/office/officeart/2005/8/layout/vList3"/>
    <dgm:cxn modelId="{023C4DE0-E40D-6E47-AD20-8E6B7B06C1A3}" type="presParOf" srcId="{1EFEC1E4-E616-494D-A093-A9DAE270D020}" destId="{E9D14173-8027-7E46-8029-DE0A35210BC9}" srcOrd="0" destOrd="0" presId="urn:microsoft.com/office/officeart/2005/8/layout/vList3"/>
    <dgm:cxn modelId="{29DC05CB-0FB8-0947-9A2A-2983BA94F9AC}" type="presParOf" srcId="{1EFEC1E4-E616-494D-A093-A9DAE270D020}" destId="{264CEF8F-ACAB-2146-B142-4A9DBE0F3F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6EDDFD-7343-44D9-B787-48D225D1A73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419F028-7834-4B50-B61D-5423AD65DFE4}">
      <dgm:prSet phldrT="[Text]" custT="1"/>
      <dgm:spPr/>
      <dgm:t>
        <a:bodyPr/>
        <a:lstStyle/>
        <a:p>
          <a:endParaRPr lang="en-US" sz="3200" dirty="0">
            <a:latin typeface="Gill Sans MT" pitchFamily="34" charset="0"/>
          </a:endParaRPr>
        </a:p>
      </dgm:t>
    </dgm:pt>
    <dgm:pt modelId="{0AE6CDD2-0AB0-4A93-9284-ECE28C6C580C}" type="sibTrans" cxnId="{E2CB898E-EF97-4945-93B4-64E9787B5E43}">
      <dgm:prSet/>
      <dgm:spPr/>
      <dgm:t>
        <a:bodyPr/>
        <a:lstStyle/>
        <a:p>
          <a:endParaRPr lang="en-US"/>
        </a:p>
      </dgm:t>
    </dgm:pt>
    <dgm:pt modelId="{4377A68B-200A-4FD0-9302-D61A28A53450}" type="parTrans" cxnId="{E2CB898E-EF97-4945-93B4-64E9787B5E43}">
      <dgm:prSet/>
      <dgm:spPr/>
      <dgm:t>
        <a:bodyPr/>
        <a:lstStyle/>
        <a:p>
          <a:endParaRPr lang="en-US"/>
        </a:p>
      </dgm:t>
    </dgm:pt>
    <dgm:pt modelId="{1D251BC5-7E7D-4779-938E-A200503049B4}" type="pres">
      <dgm:prSet presAssocID="{D76EDDFD-7343-44D9-B787-48D225D1A73E}" presName="arrowDiagram" presStyleCnt="0">
        <dgm:presLayoutVars>
          <dgm:chMax val="5"/>
          <dgm:dir/>
          <dgm:resizeHandles val="exact"/>
        </dgm:presLayoutVars>
      </dgm:prSet>
      <dgm:spPr/>
    </dgm:pt>
    <dgm:pt modelId="{10DF44DA-35C4-4558-9319-2EE99EC9DEA6}" type="pres">
      <dgm:prSet presAssocID="{D76EDDFD-7343-44D9-B787-48D225D1A73E}" presName="arrow" presStyleLbl="bgShp" presStyleIdx="0" presStyleCnt="1" custLinFactNeighborY="-4444"/>
      <dgm:spPr>
        <a:solidFill>
          <a:schemeClr val="accent1">
            <a:lumMod val="60000"/>
            <a:lumOff val="40000"/>
          </a:schemeClr>
        </a:solidFill>
      </dgm:spPr>
    </dgm:pt>
    <dgm:pt modelId="{E625FF5F-50CF-42B5-A455-F3458DFF8B08}" type="pres">
      <dgm:prSet presAssocID="{D76EDDFD-7343-44D9-B787-48D225D1A73E}" presName="arrowDiagram1" presStyleCnt="0">
        <dgm:presLayoutVars>
          <dgm:bulletEnabled val="1"/>
        </dgm:presLayoutVars>
      </dgm:prSet>
      <dgm:spPr/>
    </dgm:pt>
    <dgm:pt modelId="{92A52A48-A9D9-405D-90BF-E69AD0F4175E}" type="pres">
      <dgm:prSet presAssocID="{E419F028-7834-4B50-B61D-5423AD65DFE4}" presName="bullet1" presStyleLbl="node1" presStyleIdx="0" presStyleCnt="1" custScaleX="43513" custScaleY="43515" custLinFactX="-435702" custLinFactY="200000" custLinFactNeighborX="-500000" custLinFactNeighborY="223303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AA37EA8-609D-417A-8FF6-E9B861264E78}" type="pres">
      <dgm:prSet presAssocID="{E419F028-7834-4B50-B61D-5423AD65DFE4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DAAFA84-5570-433A-AD22-873E3E5D010B}" type="presOf" srcId="{E419F028-7834-4B50-B61D-5423AD65DFE4}" destId="{AAA37EA8-609D-417A-8FF6-E9B861264E78}" srcOrd="0" destOrd="0" presId="urn:microsoft.com/office/officeart/2005/8/layout/arrow2"/>
    <dgm:cxn modelId="{E2CB898E-EF97-4945-93B4-64E9787B5E43}" srcId="{D76EDDFD-7343-44D9-B787-48D225D1A73E}" destId="{E419F028-7834-4B50-B61D-5423AD65DFE4}" srcOrd="0" destOrd="0" parTransId="{4377A68B-200A-4FD0-9302-D61A28A53450}" sibTransId="{0AE6CDD2-0AB0-4A93-9284-ECE28C6C580C}"/>
    <dgm:cxn modelId="{E9FE209C-2CA4-4D82-A7DF-B893C87FE66D}" type="presOf" srcId="{D76EDDFD-7343-44D9-B787-48D225D1A73E}" destId="{1D251BC5-7E7D-4779-938E-A200503049B4}" srcOrd="0" destOrd="0" presId="urn:microsoft.com/office/officeart/2005/8/layout/arrow2"/>
    <dgm:cxn modelId="{E914F93C-C00C-40D5-A55A-F196FF2F65DC}" type="presParOf" srcId="{1D251BC5-7E7D-4779-938E-A200503049B4}" destId="{10DF44DA-35C4-4558-9319-2EE99EC9DEA6}" srcOrd="0" destOrd="0" presId="urn:microsoft.com/office/officeart/2005/8/layout/arrow2"/>
    <dgm:cxn modelId="{E67FA400-B4A5-4FE5-90D3-27BEDEAB4690}" type="presParOf" srcId="{1D251BC5-7E7D-4779-938E-A200503049B4}" destId="{E625FF5F-50CF-42B5-A455-F3458DFF8B08}" srcOrd="1" destOrd="0" presId="urn:microsoft.com/office/officeart/2005/8/layout/arrow2"/>
    <dgm:cxn modelId="{6B063E50-FAB2-47DD-8220-F621BCAF8622}" type="presParOf" srcId="{E625FF5F-50CF-42B5-A455-F3458DFF8B08}" destId="{92A52A48-A9D9-405D-90BF-E69AD0F4175E}" srcOrd="0" destOrd="0" presId="urn:microsoft.com/office/officeart/2005/8/layout/arrow2"/>
    <dgm:cxn modelId="{1B367FCB-1F5F-4D86-9619-F4A0CF08B1AB}" type="presParOf" srcId="{E625FF5F-50CF-42B5-A455-F3458DFF8B08}" destId="{AAA37EA8-609D-417A-8FF6-E9B861264E78}" srcOrd="1" destOrd="0" presId="urn:microsoft.com/office/officeart/2005/8/layout/arrow2"/>
  </dgm:cxnLst>
  <dgm:bg>
    <a:solidFill>
      <a:schemeClr val="accent4">
        <a:lumMod val="75000"/>
      </a:schemeClr>
    </a:solidFill>
  </dgm:bg>
  <dgm:whole>
    <a:ln>
      <a:solidFill>
        <a:schemeClr val="accent4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F44DA-35C4-4558-9319-2EE99EC9DEA6}">
      <dsp:nvSpPr>
        <dsp:cNvPr id="0" name=""/>
        <dsp:cNvSpPr/>
      </dsp:nvSpPr>
      <dsp:spPr>
        <a:xfrm>
          <a:off x="609600" y="0"/>
          <a:ext cx="10972800" cy="6858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52A48-A9D9-405D-90BF-E69AD0F4175E}">
      <dsp:nvSpPr>
        <dsp:cNvPr id="0" name=""/>
        <dsp:cNvSpPr/>
      </dsp:nvSpPr>
      <dsp:spPr>
        <a:xfrm>
          <a:off x="1613399" y="5057294"/>
          <a:ext cx="353319" cy="353336"/>
        </a:xfrm>
        <a:prstGeom prst="ellipse">
          <a:avLst/>
        </a:prstGeom>
        <a:solidFill>
          <a:schemeClr val="accent3">
            <a:lumMod val="75000"/>
          </a:schemeClr>
        </a:solidFill>
        <a:ln w="15875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7EA8-609D-417A-8FF6-E9B861264E78}">
      <dsp:nvSpPr>
        <dsp:cNvPr id="0" name=""/>
        <dsp:cNvSpPr/>
      </dsp:nvSpPr>
      <dsp:spPr>
        <a:xfrm>
          <a:off x="4998720" y="1796795"/>
          <a:ext cx="4389120" cy="506120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5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Gill Sans MT" pitchFamily="34" charset="0"/>
          </a:endParaRPr>
        </a:p>
      </dsp:txBody>
      <dsp:txXfrm>
        <a:off x="5212979" y="2011054"/>
        <a:ext cx="3960602" cy="4632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3A33-4F2E-43EB-A007-59AD161CE1AD}">
      <dsp:nvSpPr>
        <dsp:cNvPr id="0" name=""/>
        <dsp:cNvSpPr/>
      </dsp:nvSpPr>
      <dsp:spPr>
        <a:xfrm>
          <a:off x="0" y="243257"/>
          <a:ext cx="7064016" cy="511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410BCE-45D9-446B-AF8B-71C002FF1F43}">
      <dsp:nvSpPr>
        <dsp:cNvPr id="0" name=""/>
        <dsp:cNvSpPr/>
      </dsp:nvSpPr>
      <dsp:spPr>
        <a:xfrm>
          <a:off x="251793" y="42945"/>
          <a:ext cx="6812062" cy="59883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02" tIns="0" rIns="18690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kern="1200" dirty="0">
              <a:solidFill>
                <a:schemeClr val="tx1"/>
              </a:solidFill>
              <a:latin typeface="Comic Sans MS" panose="030F0702030302020204" pitchFamily="66" charset="0"/>
            </a:rPr>
            <a:t>Limited power budget (500-750) </a:t>
          </a:r>
          <a:r>
            <a:rPr lang="el-GR" sz="2800" b="0" kern="1200" dirty="0">
              <a:solidFill>
                <a:schemeClr val="tx1"/>
              </a:solidFill>
              <a:latin typeface="Comic Sans MS" panose="030F0702030302020204" pitchFamily="66" charset="0"/>
            </a:rPr>
            <a:t>μ</a:t>
          </a:r>
          <a:r>
            <a:rPr lang="en-US" sz="2800" b="0" kern="1200" dirty="0">
              <a:solidFill>
                <a:schemeClr val="tx1"/>
              </a:solidFill>
              <a:latin typeface="Comic Sans MS" panose="030F0702030302020204" pitchFamily="66" charset="0"/>
            </a:rPr>
            <a:t>W</a:t>
          </a:r>
          <a:endParaRPr lang="en-IN" sz="2800" b="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1026" y="72178"/>
        <a:ext cx="6753596" cy="540366"/>
      </dsp:txXfrm>
    </dsp:sp>
    <dsp:sp modelId="{DBE40819-FEAF-43F2-B96A-6207CC0004FD}">
      <dsp:nvSpPr>
        <dsp:cNvPr id="0" name=""/>
        <dsp:cNvSpPr/>
      </dsp:nvSpPr>
      <dsp:spPr>
        <a:xfrm>
          <a:off x="0" y="1046129"/>
          <a:ext cx="7064016" cy="511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-941356"/>
              <a:satOff val="-12503"/>
              <a:lumOff val="19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7BD5FA-140E-4DF9-B86C-9E01BF0440E0}">
      <dsp:nvSpPr>
        <dsp:cNvPr id="0" name=""/>
        <dsp:cNvSpPr/>
      </dsp:nvSpPr>
      <dsp:spPr>
        <a:xfrm>
          <a:off x="335152" y="912234"/>
          <a:ext cx="6345082" cy="544394"/>
        </a:xfrm>
        <a:prstGeom prst="roundRect">
          <a:avLst/>
        </a:prstGeom>
        <a:gradFill rotWithShape="0">
          <a:gsLst>
            <a:gs pos="0">
              <a:schemeClr val="accent5">
                <a:hueOff val="-941356"/>
                <a:satOff val="-12503"/>
                <a:lumOff val="196"/>
                <a:alphaOff val="0"/>
                <a:tint val="96000"/>
                <a:lumMod val="104000"/>
              </a:schemeClr>
            </a:gs>
            <a:gs pos="100000">
              <a:schemeClr val="accent5">
                <a:hueOff val="-941356"/>
                <a:satOff val="-12503"/>
                <a:lumOff val="19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02" tIns="0" rIns="186902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kern="1200" dirty="0">
              <a:solidFill>
                <a:schemeClr val="tx1"/>
              </a:solidFill>
              <a:latin typeface="Comic Sans MS" panose="030F0702030302020204" pitchFamily="66" charset="0"/>
            </a:rPr>
            <a:t>Limited memory</a:t>
          </a:r>
        </a:p>
      </dsp:txBody>
      <dsp:txXfrm>
        <a:off x="361727" y="938809"/>
        <a:ext cx="6291932" cy="491244"/>
      </dsp:txXfrm>
    </dsp:sp>
    <dsp:sp modelId="{6B692A41-3FDB-48EF-984D-969B9C116132}">
      <dsp:nvSpPr>
        <dsp:cNvPr id="0" name=""/>
        <dsp:cNvSpPr/>
      </dsp:nvSpPr>
      <dsp:spPr>
        <a:xfrm>
          <a:off x="0" y="2181351"/>
          <a:ext cx="70640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-1882712"/>
              <a:satOff val="-25007"/>
              <a:lumOff val="39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121175-468C-448B-B3DC-4590058EB98A}">
      <dsp:nvSpPr>
        <dsp:cNvPr id="0" name=""/>
        <dsp:cNvSpPr/>
      </dsp:nvSpPr>
      <dsp:spPr>
        <a:xfrm>
          <a:off x="353200" y="1703127"/>
          <a:ext cx="6390228" cy="876744"/>
        </a:xfrm>
        <a:prstGeom prst="roundRect">
          <a:avLst/>
        </a:prstGeom>
        <a:gradFill rotWithShape="0">
          <a:gsLst>
            <a:gs pos="0">
              <a:schemeClr val="accent5">
                <a:hueOff val="-1882712"/>
                <a:satOff val="-25007"/>
                <a:lumOff val="393"/>
                <a:alphaOff val="0"/>
                <a:tint val="96000"/>
                <a:lumMod val="104000"/>
              </a:schemeClr>
            </a:gs>
            <a:gs pos="100000">
              <a:schemeClr val="accent5">
                <a:hueOff val="-1882712"/>
                <a:satOff val="-25007"/>
                <a:lumOff val="39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02" tIns="0" rIns="186902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kern="1200" dirty="0">
              <a:solidFill>
                <a:schemeClr val="tx1"/>
              </a:solidFill>
              <a:latin typeface="Comic Sans MS" panose="030F0702030302020204" pitchFamily="66" charset="0"/>
            </a:rPr>
            <a:t>Expensive NVM accounts for &gt; 50% of the device’s price (15-20 USD)</a:t>
          </a:r>
        </a:p>
      </dsp:txBody>
      <dsp:txXfrm>
        <a:off x="395999" y="1745926"/>
        <a:ext cx="6304630" cy="791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F44DA-35C4-4558-9319-2EE99EC9DEA6}">
      <dsp:nvSpPr>
        <dsp:cNvPr id="0" name=""/>
        <dsp:cNvSpPr/>
      </dsp:nvSpPr>
      <dsp:spPr>
        <a:xfrm>
          <a:off x="609600" y="0"/>
          <a:ext cx="10972800" cy="6858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52A48-A9D9-405D-90BF-E69AD0F4175E}">
      <dsp:nvSpPr>
        <dsp:cNvPr id="0" name=""/>
        <dsp:cNvSpPr/>
      </dsp:nvSpPr>
      <dsp:spPr>
        <a:xfrm>
          <a:off x="1613399" y="5057294"/>
          <a:ext cx="353319" cy="353336"/>
        </a:xfrm>
        <a:prstGeom prst="ellipse">
          <a:avLst/>
        </a:prstGeom>
        <a:solidFill>
          <a:schemeClr val="accent3">
            <a:lumMod val="75000"/>
          </a:schemeClr>
        </a:solidFill>
        <a:ln w="15875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7EA8-609D-417A-8FF6-E9B861264E78}">
      <dsp:nvSpPr>
        <dsp:cNvPr id="0" name=""/>
        <dsp:cNvSpPr/>
      </dsp:nvSpPr>
      <dsp:spPr>
        <a:xfrm>
          <a:off x="4998720" y="1796795"/>
          <a:ext cx="4389120" cy="506120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5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Gill Sans MT" pitchFamily="34" charset="0"/>
          </a:endParaRPr>
        </a:p>
      </dsp:txBody>
      <dsp:txXfrm>
        <a:off x="5212979" y="2011054"/>
        <a:ext cx="3960602" cy="4632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3A33-4F2E-43EB-A007-59AD161CE1AD}">
      <dsp:nvSpPr>
        <dsp:cNvPr id="0" name=""/>
        <dsp:cNvSpPr/>
      </dsp:nvSpPr>
      <dsp:spPr>
        <a:xfrm>
          <a:off x="0" y="268962"/>
          <a:ext cx="270088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410BCE-45D9-446B-AF8B-71C002FF1F43}">
      <dsp:nvSpPr>
        <dsp:cNvPr id="0" name=""/>
        <dsp:cNvSpPr/>
      </dsp:nvSpPr>
      <dsp:spPr>
        <a:xfrm>
          <a:off x="134912" y="3282"/>
          <a:ext cx="2444264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461" tIns="0" rIns="71461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chemeClr val="tx1"/>
              </a:solidFill>
              <a:latin typeface="Comic Sans MS" panose="030F0702030302020204" pitchFamily="66" charset="0"/>
            </a:rPr>
            <a:t>n &gt; m</a:t>
          </a:r>
        </a:p>
      </dsp:txBody>
      <dsp:txXfrm>
        <a:off x="160851" y="29221"/>
        <a:ext cx="2392386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F44DA-35C4-4558-9319-2EE99EC9DEA6}">
      <dsp:nvSpPr>
        <dsp:cNvPr id="0" name=""/>
        <dsp:cNvSpPr/>
      </dsp:nvSpPr>
      <dsp:spPr>
        <a:xfrm>
          <a:off x="609600" y="0"/>
          <a:ext cx="10972800" cy="6858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52A48-A9D9-405D-90BF-E69AD0F4175E}">
      <dsp:nvSpPr>
        <dsp:cNvPr id="0" name=""/>
        <dsp:cNvSpPr/>
      </dsp:nvSpPr>
      <dsp:spPr>
        <a:xfrm>
          <a:off x="1613399" y="5057294"/>
          <a:ext cx="353319" cy="353336"/>
        </a:xfrm>
        <a:prstGeom prst="ellipse">
          <a:avLst/>
        </a:prstGeom>
        <a:solidFill>
          <a:schemeClr val="accent3">
            <a:lumMod val="75000"/>
          </a:schemeClr>
        </a:solidFill>
        <a:ln w="15875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7EA8-609D-417A-8FF6-E9B861264E78}">
      <dsp:nvSpPr>
        <dsp:cNvPr id="0" name=""/>
        <dsp:cNvSpPr/>
      </dsp:nvSpPr>
      <dsp:spPr>
        <a:xfrm>
          <a:off x="4998720" y="1796795"/>
          <a:ext cx="4389120" cy="506120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5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Gill Sans MT" pitchFamily="34" charset="0"/>
          </a:endParaRPr>
        </a:p>
      </dsp:txBody>
      <dsp:txXfrm>
        <a:off x="5212979" y="2011054"/>
        <a:ext cx="3960602" cy="46326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F44DA-35C4-4558-9319-2EE99EC9DEA6}">
      <dsp:nvSpPr>
        <dsp:cNvPr id="0" name=""/>
        <dsp:cNvSpPr/>
      </dsp:nvSpPr>
      <dsp:spPr>
        <a:xfrm>
          <a:off x="609600" y="0"/>
          <a:ext cx="10972800" cy="6858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52A48-A9D9-405D-90BF-E69AD0F4175E}">
      <dsp:nvSpPr>
        <dsp:cNvPr id="0" name=""/>
        <dsp:cNvSpPr/>
      </dsp:nvSpPr>
      <dsp:spPr>
        <a:xfrm>
          <a:off x="1613399" y="5057294"/>
          <a:ext cx="353319" cy="353336"/>
        </a:xfrm>
        <a:prstGeom prst="ellipse">
          <a:avLst/>
        </a:prstGeom>
        <a:solidFill>
          <a:schemeClr val="accent3">
            <a:lumMod val="75000"/>
          </a:schemeClr>
        </a:solidFill>
        <a:ln w="15875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7EA8-609D-417A-8FF6-E9B861264E78}">
      <dsp:nvSpPr>
        <dsp:cNvPr id="0" name=""/>
        <dsp:cNvSpPr/>
      </dsp:nvSpPr>
      <dsp:spPr>
        <a:xfrm>
          <a:off x="4998720" y="1796795"/>
          <a:ext cx="4389120" cy="506120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5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Gill Sans MT" pitchFamily="34" charset="0"/>
          </a:endParaRPr>
        </a:p>
      </dsp:txBody>
      <dsp:txXfrm>
        <a:off x="5212979" y="2011054"/>
        <a:ext cx="3960602" cy="46326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F44DA-35C4-4558-9319-2EE99EC9DEA6}">
      <dsp:nvSpPr>
        <dsp:cNvPr id="0" name=""/>
        <dsp:cNvSpPr/>
      </dsp:nvSpPr>
      <dsp:spPr>
        <a:xfrm>
          <a:off x="609600" y="0"/>
          <a:ext cx="10972800" cy="6858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52A48-A9D9-405D-90BF-E69AD0F4175E}">
      <dsp:nvSpPr>
        <dsp:cNvPr id="0" name=""/>
        <dsp:cNvSpPr/>
      </dsp:nvSpPr>
      <dsp:spPr>
        <a:xfrm>
          <a:off x="1613399" y="5057294"/>
          <a:ext cx="353319" cy="353336"/>
        </a:xfrm>
        <a:prstGeom prst="ellipse">
          <a:avLst/>
        </a:prstGeom>
        <a:solidFill>
          <a:schemeClr val="accent3">
            <a:lumMod val="75000"/>
          </a:schemeClr>
        </a:solidFill>
        <a:ln w="15875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7EA8-609D-417A-8FF6-E9B861264E78}">
      <dsp:nvSpPr>
        <dsp:cNvPr id="0" name=""/>
        <dsp:cNvSpPr/>
      </dsp:nvSpPr>
      <dsp:spPr>
        <a:xfrm>
          <a:off x="4998720" y="1796795"/>
          <a:ext cx="4389120" cy="506120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5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Gill Sans MT" pitchFamily="34" charset="0"/>
          </a:endParaRPr>
        </a:p>
      </dsp:txBody>
      <dsp:txXfrm>
        <a:off x="5212979" y="2011054"/>
        <a:ext cx="3960602" cy="46326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9D383-D253-FE4A-A9E2-C72C5ED007FC}">
      <dsp:nvSpPr>
        <dsp:cNvPr id="0" name=""/>
        <dsp:cNvSpPr/>
      </dsp:nvSpPr>
      <dsp:spPr>
        <a:xfrm rot="10800000">
          <a:off x="1965701" y="84149"/>
          <a:ext cx="8003387" cy="1486787"/>
        </a:xfrm>
        <a:prstGeom prst="homePlat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4000">
              <a:schemeClr val="accent3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63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-16 bit, 5-stage, in-order processor, 16MHz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- 32 byte set associative cache, 2KB SRAM, 64KB FRAM (TI’s MSP430FR5969)</a:t>
          </a:r>
        </a:p>
      </dsp:txBody>
      <dsp:txXfrm rot="10800000">
        <a:off x="2337398" y="84149"/>
        <a:ext cx="7631690" cy="1486787"/>
      </dsp:txXfrm>
    </dsp:sp>
    <dsp:sp modelId="{43470328-1436-EC4E-BE84-89EC3850C4E1}">
      <dsp:nvSpPr>
        <dsp:cNvPr id="0" name=""/>
        <dsp:cNvSpPr/>
      </dsp:nvSpPr>
      <dsp:spPr>
        <a:xfrm>
          <a:off x="154860" y="129162"/>
          <a:ext cx="2508136" cy="1532208"/>
        </a:xfrm>
        <a:prstGeom prst="ellipse">
          <a:avLst/>
        </a:prstGeom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F2F2F5-67AC-214B-8B21-F827B1592CA8}">
      <dsp:nvSpPr>
        <dsp:cNvPr id="0" name=""/>
        <dsp:cNvSpPr/>
      </dsp:nvSpPr>
      <dsp:spPr>
        <a:xfrm rot="10800000">
          <a:off x="1762639" y="1928884"/>
          <a:ext cx="8273150" cy="1712808"/>
        </a:xfrm>
        <a:prstGeom prst="homePlate">
          <a:avLst/>
        </a:prstGeom>
        <a:gradFill rotWithShape="0">
          <a:gsLst>
            <a:gs pos="84270">
              <a:schemeClr val="accent3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63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- 28nm Technology, designed in VHDL, used Cadence Genus Tool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- All signals are 16 bits wide</a:t>
          </a:r>
        </a:p>
      </dsp:txBody>
      <dsp:txXfrm rot="10800000">
        <a:off x="2190841" y="1928884"/>
        <a:ext cx="7844948" cy="1712808"/>
      </dsp:txXfrm>
    </dsp:sp>
    <dsp:sp modelId="{F66BED03-AF13-5D4D-BC5F-ECD4AE71F73B}">
      <dsp:nvSpPr>
        <dsp:cNvPr id="0" name=""/>
        <dsp:cNvSpPr/>
      </dsp:nvSpPr>
      <dsp:spPr>
        <a:xfrm>
          <a:off x="65099" y="1981710"/>
          <a:ext cx="2735570" cy="1629340"/>
        </a:xfrm>
        <a:prstGeom prst="ellipse">
          <a:avLst/>
        </a:prstGeom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4CEF8F-ACAB-2146-B142-4A9DBE0F3F07}">
      <dsp:nvSpPr>
        <dsp:cNvPr id="0" name=""/>
        <dsp:cNvSpPr/>
      </dsp:nvSpPr>
      <dsp:spPr>
        <a:xfrm rot="10800000">
          <a:off x="1617898" y="3956859"/>
          <a:ext cx="8571984" cy="1892680"/>
        </a:xfrm>
        <a:prstGeom prst="homePlate">
          <a:avLst/>
        </a:prstGeom>
        <a:gradFill rotWithShape="0">
          <a:gsLst>
            <a:gs pos="0">
              <a:srgbClr val="FF6969"/>
            </a:gs>
            <a:gs pos="1000">
              <a:schemeClr val="accent1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63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0" kern="1200" dirty="0">
            <a:solidFill>
              <a:schemeClr val="tx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   - Intel Lab Dataset[1]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   - Samples of different ambient parameters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0" kern="1200" dirty="0">
            <a:solidFill>
              <a:schemeClr val="tx1"/>
            </a:solidFill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 rot="10800000">
        <a:off x="2091068" y="3956859"/>
        <a:ext cx="8098814" cy="1892680"/>
      </dsp:txXfrm>
    </dsp:sp>
    <dsp:sp modelId="{E9D14173-8027-7E46-8029-DE0A35210BC9}">
      <dsp:nvSpPr>
        <dsp:cNvPr id="0" name=""/>
        <dsp:cNvSpPr/>
      </dsp:nvSpPr>
      <dsp:spPr>
        <a:xfrm>
          <a:off x="195485" y="4043130"/>
          <a:ext cx="2729236" cy="1653709"/>
        </a:xfrm>
        <a:prstGeom prst="ellipse">
          <a:avLst/>
        </a:prstGeom>
        <a:gradFill rotWithShape="0">
          <a:gsLst>
            <a:gs pos="0">
              <a:srgbClr val="FFC000"/>
            </a:gs>
            <a:gs pos="90991">
              <a:schemeClr val="tx1">
                <a:lumMod val="50000"/>
                <a:lumOff val="50000"/>
              </a:schemeClr>
            </a:gs>
            <a:gs pos="1000">
              <a:srgbClr val="FEC002"/>
            </a:gs>
          </a:gsLst>
          <a:lin ang="5400000" scaled="0"/>
        </a:gra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F44DA-35C4-4558-9319-2EE99EC9DEA6}">
      <dsp:nvSpPr>
        <dsp:cNvPr id="0" name=""/>
        <dsp:cNvSpPr/>
      </dsp:nvSpPr>
      <dsp:spPr>
        <a:xfrm>
          <a:off x="609600" y="0"/>
          <a:ext cx="10972800" cy="6858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52A48-A9D9-405D-90BF-E69AD0F4175E}">
      <dsp:nvSpPr>
        <dsp:cNvPr id="0" name=""/>
        <dsp:cNvSpPr/>
      </dsp:nvSpPr>
      <dsp:spPr>
        <a:xfrm>
          <a:off x="1613399" y="5057294"/>
          <a:ext cx="353319" cy="353336"/>
        </a:xfrm>
        <a:prstGeom prst="ellipse">
          <a:avLst/>
        </a:prstGeom>
        <a:solidFill>
          <a:schemeClr val="accent3">
            <a:lumMod val="75000"/>
          </a:schemeClr>
        </a:solidFill>
        <a:ln w="15875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7EA8-609D-417A-8FF6-E9B861264E78}">
      <dsp:nvSpPr>
        <dsp:cNvPr id="0" name=""/>
        <dsp:cNvSpPr/>
      </dsp:nvSpPr>
      <dsp:spPr>
        <a:xfrm>
          <a:off x="4998720" y="1796795"/>
          <a:ext cx="4389120" cy="506120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55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Gill Sans MT" pitchFamily="34" charset="0"/>
          </a:endParaRPr>
        </a:p>
      </dsp:txBody>
      <dsp:txXfrm>
        <a:off x="5212979" y="2011054"/>
        <a:ext cx="3960602" cy="4632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94D2A-B4AB-45FF-8B31-2E6E9575EAFA}" type="datetimeFigureOut">
              <a:rPr lang="en-IN" smtClean="0"/>
              <a:t>05-07-2022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43D9C-2DC3-41F5-ACC4-87B435A84935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2724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0377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462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4160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5315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92712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AA29-D9BF-4B6A-B4EF-5D97D0475AC2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1754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622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AA29-D9BF-4B6A-B4EF-5D97D0475AC2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6925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4219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2299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833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AA29-D9BF-4B6A-B4EF-5D97D0475AC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0193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8953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395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AA29-D9BF-4B6A-B4EF-5D97D0475AC2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3024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5429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7829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6240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2661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610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6879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AA29-D9BF-4B6A-B4EF-5D97D0475AC2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146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290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8891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31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35313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32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225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AA29-D9BF-4B6A-B4EF-5D97D0475AC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61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344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1911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5659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3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43D9C-2DC3-41F5-ACC4-87B435A84935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553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6E6A-94E6-4DB7-AE76-D92146A43D0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6208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03766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235902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6904703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9695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090527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490894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242240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26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347658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62B8-1490-43D4-A52F-AB141ABB415E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2896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191745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524515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9200-D4CE-4952-AC6C-FD7E63B0CA8F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994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BAE9-E9C7-405E-A6D3-575C1C842E8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98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424116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D785-7230-48C2-BCE6-D3B80C9F6051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198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F431-52A8-4C33-88FD-4537BE74B698}" type="datetime1">
              <a:rPr lang="en-IN" smtClean="0"/>
              <a:t>05-07-2022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400498-2F1B-4BEE-8C45-7C8F7F1B263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607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  <p:sldLayoutId id="2147484329" r:id="rId15"/>
    <p:sldLayoutId id="2147484330" r:id="rId16"/>
    <p:sldLayoutId id="214748433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23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hyperlink" Target="mailto:priyanka@cse.iitd.ac.in" TargetMode="Externa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60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50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0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diagramData" Target="../diagrams/data4.xml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0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75" y="3028858"/>
            <a:ext cx="11668034" cy="1280708"/>
          </a:xfrm>
        </p:spPr>
        <p:txBody>
          <a:bodyPr>
            <a:noAutofit/>
          </a:bodyPr>
          <a:lstStyle/>
          <a:p>
            <a:pPr algn="ctr"/>
            <a:r>
              <a:rPr lang="en-IN" sz="4800" b="1" i="1" cap="small" dirty="0" err="1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CmpctArch</a:t>
            </a:r>
            <a:r>
              <a:rPr lang="en-IN" sz="4800" b="1" i="1" cap="small" dirty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</a:t>
            </a:r>
            <a:r>
              <a:rPr lang="en-IN" sz="4800" b="1" cap="small" dirty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A Generic Low Power Architecture for Compact Data Structures in Energy Harvesting Devices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1657" y="4967634"/>
            <a:ext cx="5936965" cy="676791"/>
          </a:xfrm>
        </p:spPr>
        <p:txBody>
          <a:bodyPr>
            <a:noAutofit/>
          </a:bodyPr>
          <a:lstStyle/>
          <a:p>
            <a:r>
              <a:rPr lang="en-IN" sz="2200" b="1" cap="small" dirty="0">
                <a:solidFill>
                  <a:srgbClr val="EE86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Priyanka Singla</a:t>
            </a:r>
            <a:r>
              <a:rPr lang="en-IN" sz="2200" b="1" cap="small" dirty="0">
                <a:latin typeface="Arial" panose="020B0604020202020204" pitchFamily="34" charset="0"/>
                <a:cs typeface="Arial" panose="020B0604020202020204" pitchFamily="34" charset="0"/>
              </a:rPr>
              <a:t> and Smruti R. Sarangi</a:t>
            </a:r>
          </a:p>
          <a:p>
            <a:r>
              <a:rPr lang="en-IN" sz="2200" b="1" cap="small" dirty="0">
                <a:latin typeface="Arial" panose="020B0604020202020204" pitchFamily="34" charset="0"/>
                <a:cs typeface="Arial" panose="020B0604020202020204" pitchFamily="34" charset="0"/>
              </a:rPr>
              <a:t>School of Information Technology</a:t>
            </a:r>
          </a:p>
          <a:p>
            <a:r>
              <a:rPr lang="en-IN" sz="22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Indian Institute of Technology Delhi, India</a:t>
            </a:r>
          </a:p>
          <a:p>
            <a:endParaRPr lang="en-IN" sz="20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D9AF9D9-23CE-584E-B409-9A3D172C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4366970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</a:t>
            </a:fld>
            <a:endParaRPr lang="en-IN" b="1" dirty="0"/>
          </a:p>
        </p:txBody>
      </p:sp>
      <p:sp>
        <p:nvSpPr>
          <p:cNvPr id="5" name="AutoShape 2" descr="http://web.iitd.ac.in/~sundar/meeting/piknikh2015-2/Logo-IIT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549" y="103399"/>
            <a:ext cx="1798476" cy="179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ISVLSI 2022">
            <a:extLst>
              <a:ext uri="{FF2B5EF4-FFF2-40B4-BE49-F238E27FC236}">
                <a16:creationId xmlns:a16="http://schemas.microsoft.com/office/drawing/2014/main" id="{0018466B-4B2E-4C4C-8F31-BB91394A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5" y="168275"/>
            <a:ext cx="1660971" cy="18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46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C2ADF1-4C5F-313D-26FD-8F3DB7C376E1}"/>
              </a:ext>
            </a:extLst>
          </p:cNvPr>
          <p:cNvSpPr/>
          <p:nvPr/>
        </p:nvSpPr>
        <p:spPr>
          <a:xfrm>
            <a:off x="43716" y="45916"/>
            <a:ext cx="3689663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D4283F-A100-3933-7AF5-1C409393868D}"/>
              </a:ext>
            </a:extLst>
          </p:cNvPr>
          <p:cNvSpPr txBox="1"/>
          <p:nvPr/>
        </p:nvSpPr>
        <p:spPr>
          <a:xfrm>
            <a:off x="-24126" y="110606"/>
            <a:ext cx="6659874" cy="60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Query Operation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DFF64-5D4A-51A3-5928-E345BDBB7D22}"/>
              </a:ext>
            </a:extLst>
          </p:cNvPr>
          <p:cNvGrpSpPr/>
          <p:nvPr/>
        </p:nvGrpSpPr>
        <p:grpSpPr>
          <a:xfrm>
            <a:off x="190075" y="2155124"/>
            <a:ext cx="6302596" cy="631177"/>
            <a:chOff x="190075" y="1485269"/>
            <a:chExt cx="6302596" cy="631177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57AE15B-C380-D4E0-04E4-F07E3079BB27}"/>
                </a:ext>
              </a:extLst>
            </p:cNvPr>
            <p:cNvSpPr/>
            <p:nvPr/>
          </p:nvSpPr>
          <p:spPr>
            <a:xfrm>
              <a:off x="261571" y="1485269"/>
              <a:ext cx="6146420" cy="63117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0776463-80A1-394B-54A9-44221C5F219A}"/>
                    </a:ext>
                  </a:extLst>
                </p:cNvPr>
                <p:cNvSpPr txBox="1"/>
                <p:nvPr/>
              </p:nvSpPr>
              <p:spPr>
                <a:xfrm>
                  <a:off x="190075" y="1520851"/>
                  <a:ext cx="630259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𝑸𝒖𝒆𝒓𝒚</m:t>
                        </m:r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𝒈𝒆𝒕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𝒄𝒐𝒅𝒆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𝒄𝒐𝒅𝒆</m:t>
                        </m:r>
                        <m:r>
                          <a:rPr lang="en-US" sz="3200" b="1" i="1" baseline="-2500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N" sz="32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0776463-80A1-394B-54A9-44221C5F2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075" y="1520851"/>
                  <a:ext cx="6302596" cy="492443"/>
                </a:xfrm>
                <a:prstGeom prst="rect">
                  <a:avLst/>
                </a:prstGeom>
                <a:blipFill>
                  <a:blip r:embed="rId6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18E7B1-2DA8-2759-2DB0-EBD8B3863B2F}"/>
              </a:ext>
            </a:extLst>
          </p:cNvPr>
          <p:cNvSpPr/>
          <p:nvPr/>
        </p:nvSpPr>
        <p:spPr>
          <a:xfrm>
            <a:off x="10045149" y="3626277"/>
            <a:ext cx="1901593" cy="1266435"/>
          </a:xfrm>
          <a:prstGeom prst="rect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3">
              <a:hueOff val="-2136584"/>
              <a:satOff val="-100000"/>
              <a:lumOff val="313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B22DED9-192C-42AB-D7AB-DE401FFEC0B7}"/>
              </a:ext>
            </a:extLst>
          </p:cNvPr>
          <p:cNvSpPr/>
          <p:nvPr/>
        </p:nvSpPr>
        <p:spPr>
          <a:xfrm>
            <a:off x="8131141" y="2530482"/>
            <a:ext cx="3225226" cy="708480"/>
          </a:xfrm>
          <a:custGeom>
            <a:avLst/>
            <a:gdLst>
              <a:gd name="connsiteX0" fmla="*/ 0 w 4722054"/>
              <a:gd name="connsiteY0" fmla="*/ 118082 h 708480"/>
              <a:gd name="connsiteX1" fmla="*/ 118082 w 4722054"/>
              <a:gd name="connsiteY1" fmla="*/ 0 h 708480"/>
              <a:gd name="connsiteX2" fmla="*/ 4603972 w 4722054"/>
              <a:gd name="connsiteY2" fmla="*/ 0 h 708480"/>
              <a:gd name="connsiteX3" fmla="*/ 4722054 w 4722054"/>
              <a:gd name="connsiteY3" fmla="*/ 118082 h 708480"/>
              <a:gd name="connsiteX4" fmla="*/ 4722054 w 4722054"/>
              <a:gd name="connsiteY4" fmla="*/ 590398 h 708480"/>
              <a:gd name="connsiteX5" fmla="*/ 4603972 w 4722054"/>
              <a:gd name="connsiteY5" fmla="*/ 708480 h 708480"/>
              <a:gd name="connsiteX6" fmla="*/ 118082 w 4722054"/>
              <a:gd name="connsiteY6" fmla="*/ 708480 h 708480"/>
              <a:gd name="connsiteX7" fmla="*/ 0 w 4722054"/>
              <a:gd name="connsiteY7" fmla="*/ 590398 h 708480"/>
              <a:gd name="connsiteX8" fmla="*/ 0 w 4722054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2054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03972" y="0"/>
                </a:lnTo>
                <a:cubicBezTo>
                  <a:pt x="4669187" y="0"/>
                  <a:pt x="4722054" y="52867"/>
                  <a:pt x="4722054" y="118082"/>
                </a:cubicBezTo>
                <a:lnTo>
                  <a:pt x="4722054" y="590398"/>
                </a:lnTo>
                <a:cubicBezTo>
                  <a:pt x="4722054" y="655613"/>
                  <a:pt x="4669187" y="708480"/>
                  <a:pt x="4603972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1068292"/>
              <a:satOff val="-50000"/>
              <a:lumOff val="1569"/>
              <a:alphaOff val="0"/>
            </a:schemeClr>
          </a:fillRef>
          <a:effectRef idx="2">
            <a:schemeClr val="accent3">
              <a:hueOff val="-1068292"/>
              <a:satOff val="-50000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Array</a:t>
            </a:r>
            <a:r>
              <a:rPr lang="en-IN" sz="2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Traversal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91E918-B971-CD79-7152-70D2F16BCE48}"/>
              </a:ext>
            </a:extLst>
          </p:cNvPr>
          <p:cNvSpPr/>
          <p:nvPr/>
        </p:nvSpPr>
        <p:spPr>
          <a:xfrm>
            <a:off x="7846198" y="3307932"/>
            <a:ext cx="3930292" cy="644073"/>
          </a:xfrm>
          <a:custGeom>
            <a:avLst/>
            <a:gdLst>
              <a:gd name="connsiteX0" fmla="*/ 0 w 4755652"/>
              <a:gd name="connsiteY0" fmla="*/ 118082 h 708480"/>
              <a:gd name="connsiteX1" fmla="*/ 118082 w 4755652"/>
              <a:gd name="connsiteY1" fmla="*/ 0 h 708480"/>
              <a:gd name="connsiteX2" fmla="*/ 4637570 w 4755652"/>
              <a:gd name="connsiteY2" fmla="*/ 0 h 708480"/>
              <a:gd name="connsiteX3" fmla="*/ 4755652 w 4755652"/>
              <a:gd name="connsiteY3" fmla="*/ 118082 h 708480"/>
              <a:gd name="connsiteX4" fmla="*/ 4755652 w 4755652"/>
              <a:gd name="connsiteY4" fmla="*/ 590398 h 708480"/>
              <a:gd name="connsiteX5" fmla="*/ 4637570 w 4755652"/>
              <a:gd name="connsiteY5" fmla="*/ 708480 h 708480"/>
              <a:gd name="connsiteX6" fmla="*/ 118082 w 4755652"/>
              <a:gd name="connsiteY6" fmla="*/ 708480 h 708480"/>
              <a:gd name="connsiteX7" fmla="*/ 0 w 4755652"/>
              <a:gd name="connsiteY7" fmla="*/ 590398 h 708480"/>
              <a:gd name="connsiteX8" fmla="*/ 0 w 4755652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5652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37570" y="0"/>
                </a:lnTo>
                <a:cubicBezTo>
                  <a:pt x="4702785" y="0"/>
                  <a:pt x="4755652" y="52867"/>
                  <a:pt x="4755652" y="118082"/>
                </a:cubicBezTo>
                <a:lnTo>
                  <a:pt x="4755652" y="590398"/>
                </a:lnTo>
                <a:cubicBezTo>
                  <a:pt x="4755652" y="655613"/>
                  <a:pt x="4702785" y="708480"/>
                  <a:pt x="4637570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2136584"/>
              <a:satOff val="-100000"/>
              <a:lumOff val="3138"/>
              <a:alphaOff val="0"/>
            </a:schemeClr>
          </a:fillRef>
          <a:effectRef idx="2">
            <a:schemeClr val="accent3">
              <a:hueOff val="-2136584"/>
              <a:satOff val="-100000"/>
              <a:lumOff val="31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Tree|CAM</a:t>
            </a: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Traversal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1397A933-9C5C-921A-A889-882C88265F04}"/>
              </a:ext>
            </a:extLst>
          </p:cNvPr>
          <p:cNvSpPr/>
          <p:nvPr/>
        </p:nvSpPr>
        <p:spPr>
          <a:xfrm>
            <a:off x="9033085" y="4048490"/>
            <a:ext cx="1515297" cy="708480"/>
          </a:xfrm>
          <a:custGeom>
            <a:avLst/>
            <a:gdLst>
              <a:gd name="connsiteX0" fmla="*/ 0 w 4755652"/>
              <a:gd name="connsiteY0" fmla="*/ 118082 h 708480"/>
              <a:gd name="connsiteX1" fmla="*/ 118082 w 4755652"/>
              <a:gd name="connsiteY1" fmla="*/ 0 h 708480"/>
              <a:gd name="connsiteX2" fmla="*/ 4637570 w 4755652"/>
              <a:gd name="connsiteY2" fmla="*/ 0 h 708480"/>
              <a:gd name="connsiteX3" fmla="*/ 4755652 w 4755652"/>
              <a:gd name="connsiteY3" fmla="*/ 118082 h 708480"/>
              <a:gd name="connsiteX4" fmla="*/ 4755652 w 4755652"/>
              <a:gd name="connsiteY4" fmla="*/ 590398 h 708480"/>
              <a:gd name="connsiteX5" fmla="*/ 4637570 w 4755652"/>
              <a:gd name="connsiteY5" fmla="*/ 708480 h 708480"/>
              <a:gd name="connsiteX6" fmla="*/ 118082 w 4755652"/>
              <a:gd name="connsiteY6" fmla="*/ 708480 h 708480"/>
              <a:gd name="connsiteX7" fmla="*/ 0 w 4755652"/>
              <a:gd name="connsiteY7" fmla="*/ 590398 h 708480"/>
              <a:gd name="connsiteX8" fmla="*/ 0 w 4755652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5652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37570" y="0"/>
                </a:lnTo>
                <a:cubicBezTo>
                  <a:pt x="4702785" y="0"/>
                  <a:pt x="4755652" y="52867"/>
                  <a:pt x="4755652" y="118082"/>
                </a:cubicBezTo>
                <a:lnTo>
                  <a:pt x="4755652" y="590398"/>
                </a:lnTo>
                <a:cubicBezTo>
                  <a:pt x="4755652" y="655613"/>
                  <a:pt x="4702785" y="708480"/>
                  <a:pt x="4637570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2136584"/>
              <a:satOff val="-100000"/>
              <a:lumOff val="3138"/>
              <a:alphaOff val="0"/>
            </a:schemeClr>
          </a:fillRef>
          <a:effectRef idx="2">
            <a:schemeClr val="accent3">
              <a:hueOff val="-2136584"/>
              <a:satOff val="-100000"/>
              <a:lumOff val="31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Match</a:t>
            </a:r>
            <a:endParaRPr lang="en-IN" sz="28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44E73768-E737-86DC-B082-5E21F07E218F}"/>
              </a:ext>
            </a:extLst>
          </p:cNvPr>
          <p:cNvSpPr/>
          <p:nvPr/>
        </p:nvSpPr>
        <p:spPr>
          <a:xfrm>
            <a:off x="495026" y="5900879"/>
            <a:ext cx="11281464" cy="713378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(Rank)(Array Traversal)</a:t>
            </a:r>
            <a:r>
              <a:rPr lang="en-IN" sz="3000" b="1" dirty="0">
                <a:solidFill>
                  <a:srgbClr val="4848F7"/>
                </a:solidFill>
                <a:latin typeface="Comic Sans MS" panose="030F0702030302020204" pitchFamily="66" charset="0"/>
              </a:rPr>
              <a:t>(</a:t>
            </a:r>
            <a:r>
              <a:rPr lang="en-IN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IN" sz="30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Tree|CAM</a:t>
            </a:r>
            <a:r>
              <a:rPr lang="en-IN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Traversal)(Match)</a:t>
            </a:r>
            <a:r>
              <a:rPr lang="en-IN" sz="3000" b="1" kern="1200" dirty="0">
                <a:solidFill>
                  <a:srgbClr val="4848F7"/>
                </a:solidFill>
                <a:latin typeface="Comic Sans MS" panose="030F0702030302020204" pitchFamily="66" charset="0"/>
              </a:rPr>
              <a:t>)</a:t>
            </a:r>
            <a:r>
              <a:rPr lang="en-IN" sz="3600" b="1" kern="1200" baseline="30000" dirty="0">
                <a:solidFill>
                  <a:srgbClr val="4848F7"/>
                </a:solidFill>
                <a:latin typeface="Comic Sans MS" panose="030F0702030302020204" pitchFamily="66" charset="0"/>
              </a:rPr>
              <a:t>+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6B8BDB-326E-85AF-8A96-DE6655AF27AC}"/>
              </a:ext>
            </a:extLst>
          </p:cNvPr>
          <p:cNvGrpSpPr/>
          <p:nvPr/>
        </p:nvGrpSpPr>
        <p:grpSpPr>
          <a:xfrm>
            <a:off x="1047839" y="620161"/>
            <a:ext cx="10533067" cy="1106272"/>
            <a:chOff x="3494769" y="-1179450"/>
            <a:chExt cx="9456784" cy="115234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6AE83B-2E6A-EA28-9BC6-A2C67870EF3D}"/>
                </a:ext>
              </a:extLst>
            </p:cNvPr>
            <p:cNvSpPr/>
            <p:nvPr/>
          </p:nvSpPr>
          <p:spPr>
            <a:xfrm>
              <a:off x="3601697" y="-1145275"/>
              <a:ext cx="9248029" cy="111816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E39854C-41CA-B1C6-7B20-ADE532BB6B76}"/>
                    </a:ext>
                  </a:extLst>
                </p:cNvPr>
                <p:cNvSpPr txBox="1"/>
                <p:nvPr/>
              </p:nvSpPr>
              <p:spPr>
                <a:xfrm>
                  <a:off x="3494769" y="-1179450"/>
                  <a:ext cx="9456784" cy="10834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𝑐𝑜𝑑𝑒</m:t>
                        </m:r>
                        <m:r>
                          <a:rPr lang="en-US" sz="3000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Lucida Calligraphy" panose="03010101010101010101" pitchFamily="66" charset="0"/>
                            <a:ea typeface="Malgun Gothic" panose="020B0503020000020004" pitchFamily="34" charset="-127"/>
                          </a:rPr>
                          <m:t>B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L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𝑤h𝑒𝑟𝑒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Lucida Calligraphy" panose="03010101010101010101" pitchFamily="66" charset="0"/>
                            <a:ea typeface="Malgun Gothic" panose="020B0503020000020004" pitchFamily="34" charset="-127"/>
                          </a:rPr>
                          <m:t>P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⌊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⌋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IN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IN" sz="2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IN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⌊"/>
                                <m:endChr m:val="⌋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28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L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oMath>
                    </m:oMathPara>
                  </a14:m>
                  <a:endParaRPr lang="en-IN" sz="28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E39854C-41CA-B1C6-7B20-ADE532BB6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4769" y="-1179450"/>
                  <a:ext cx="9456784" cy="108340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6EE013B-A30E-438D-999F-8D304160AE94}"/>
              </a:ext>
            </a:extLst>
          </p:cNvPr>
          <p:cNvSpPr txBox="1"/>
          <p:nvPr/>
        </p:nvSpPr>
        <p:spPr>
          <a:xfrm>
            <a:off x="369593" y="5104842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rgbClr val="4A906B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Regular Expression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66388C-1AC2-B529-7F7E-9D62EF9F97CB}"/>
              </a:ext>
            </a:extLst>
          </p:cNvPr>
          <p:cNvSpPr txBox="1"/>
          <p:nvPr/>
        </p:nvSpPr>
        <p:spPr>
          <a:xfrm>
            <a:off x="543510" y="4194206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Codeword-&gt;Digit mapping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018381-94F7-735B-0DB6-283F2C2395CA}"/>
              </a:ext>
            </a:extLst>
          </p:cNvPr>
          <p:cNvSpPr txBox="1"/>
          <p:nvPr/>
        </p:nvSpPr>
        <p:spPr>
          <a:xfrm>
            <a:off x="375032" y="3564788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Traverse </a:t>
            </a:r>
            <a:r>
              <a:rPr lang="en-US" sz="3200" b="1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Hufmman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Tree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C324DC9-383A-5E45-D7F9-94192A41F32A}"/>
              </a:ext>
            </a:extLst>
          </p:cNvPr>
          <p:cNvGrpSpPr/>
          <p:nvPr/>
        </p:nvGrpSpPr>
        <p:grpSpPr>
          <a:xfrm>
            <a:off x="2864940" y="2146444"/>
            <a:ext cx="1958439" cy="631177"/>
            <a:chOff x="2295753" y="1485375"/>
            <a:chExt cx="1958439" cy="631177"/>
          </a:xfrm>
          <a:effectLst/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762BE54-6ED9-B2B6-3113-7BB95D617D7C}"/>
                </a:ext>
              </a:extLst>
            </p:cNvPr>
            <p:cNvSpPr/>
            <p:nvPr/>
          </p:nvSpPr>
          <p:spPr>
            <a:xfrm>
              <a:off x="2295753" y="1485375"/>
              <a:ext cx="1958439" cy="63117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8E41E74-6B28-89F5-A168-E477ACEFFD71}"/>
                    </a:ext>
                  </a:extLst>
                </p:cNvPr>
                <p:cNvSpPr txBox="1"/>
                <p:nvPr/>
              </p:nvSpPr>
              <p:spPr>
                <a:xfrm>
                  <a:off x="2428555" y="1520851"/>
                  <a:ext cx="1825637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𝒈𝒆𝒕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𝒄𝒐𝒅𝒆</m:t>
                        </m:r>
                      </m:oMath>
                    </m:oMathPara>
                  </a14:m>
                  <a:endParaRPr lang="en-IN" sz="32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8E41E74-6B28-89F5-A168-E477ACEFFD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555" y="1520851"/>
                  <a:ext cx="1825637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D3A9F970-FFCA-40AD-652D-CFBFAA03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44985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10</a:t>
            </a:fld>
            <a:endParaRPr lang="en-IN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9BFF79-D620-B8EB-1325-4F134A597172}"/>
              </a:ext>
            </a:extLst>
          </p:cNvPr>
          <p:cNvGrpSpPr/>
          <p:nvPr/>
        </p:nvGrpSpPr>
        <p:grpSpPr>
          <a:xfrm>
            <a:off x="4823379" y="3977123"/>
            <a:ext cx="2190463" cy="2441474"/>
            <a:chOff x="6251690" y="3307342"/>
            <a:chExt cx="2190463" cy="244147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806D5E-428F-D32D-BBA6-31E551C6EA74}"/>
                </a:ext>
              </a:extLst>
            </p:cNvPr>
            <p:cNvSpPr/>
            <p:nvPr/>
          </p:nvSpPr>
          <p:spPr>
            <a:xfrm>
              <a:off x="7268537" y="3307342"/>
              <a:ext cx="400050" cy="3651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DCC3D8F-36BE-ECA3-9FBA-EA62EDAD35B3}"/>
                </a:ext>
              </a:extLst>
            </p:cNvPr>
            <p:cNvSpPr/>
            <p:nvPr/>
          </p:nvSpPr>
          <p:spPr>
            <a:xfrm>
              <a:off x="7077274" y="4082294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D9AB94A-EBAB-5856-9499-A7A5EF60DC08}"/>
                </a:ext>
              </a:extLst>
            </p:cNvPr>
            <p:cNvSpPr/>
            <p:nvPr/>
          </p:nvSpPr>
          <p:spPr>
            <a:xfrm>
              <a:off x="7651679" y="4061653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3C1EFAA-C7C4-1E86-28A3-C951EC4DDDDC}"/>
                </a:ext>
              </a:extLst>
            </p:cNvPr>
            <p:cNvCxnSpPr>
              <a:cxnSpLocks/>
              <a:stCxn id="30" idx="4"/>
              <a:endCxn id="31" idx="0"/>
            </p:cNvCxnSpPr>
            <p:nvPr/>
          </p:nvCxnSpPr>
          <p:spPr>
            <a:xfrm flipH="1">
              <a:off x="7277299" y="3672467"/>
              <a:ext cx="191263" cy="4098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70F185C-52D3-5C24-E141-630286F1B7A4}"/>
                </a:ext>
              </a:extLst>
            </p:cNvPr>
            <p:cNvCxnSpPr>
              <a:cxnSpLocks/>
              <a:stCxn id="30" idx="4"/>
              <a:endCxn id="32" idx="1"/>
            </p:cNvCxnSpPr>
            <p:nvPr/>
          </p:nvCxnSpPr>
          <p:spPr>
            <a:xfrm>
              <a:off x="7468562" y="3672467"/>
              <a:ext cx="241703" cy="4426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41988E-AA76-DC99-B5CA-5A47AB969CAC}"/>
                </a:ext>
              </a:extLst>
            </p:cNvPr>
            <p:cNvSpPr txBox="1"/>
            <p:nvPr/>
          </p:nvSpPr>
          <p:spPr>
            <a:xfrm>
              <a:off x="7042085" y="3589714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206ABC-2C25-FE6E-3A1D-9C696A11C7AE}"/>
                </a:ext>
              </a:extLst>
            </p:cNvPr>
            <p:cNvSpPr txBox="1"/>
            <p:nvPr/>
          </p:nvSpPr>
          <p:spPr>
            <a:xfrm>
              <a:off x="7704992" y="3528862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D41EB6B-94B6-6A35-5ADA-5C0E6AC54F21}"/>
                </a:ext>
              </a:extLst>
            </p:cNvPr>
            <p:cNvSpPr/>
            <p:nvPr/>
          </p:nvSpPr>
          <p:spPr>
            <a:xfrm>
              <a:off x="6601386" y="4696865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0FEA230-1F17-66C8-FB16-449A92F1BD08}"/>
                </a:ext>
              </a:extLst>
            </p:cNvPr>
            <p:cNvSpPr/>
            <p:nvPr/>
          </p:nvSpPr>
          <p:spPr>
            <a:xfrm>
              <a:off x="7639220" y="4703281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1017B28-0237-E902-A952-79BDEFF48DAC}"/>
                </a:ext>
              </a:extLst>
            </p:cNvPr>
            <p:cNvCxnSpPr>
              <a:cxnSpLocks/>
              <a:endCxn id="44" idx="6"/>
            </p:cNvCxnSpPr>
            <p:nvPr/>
          </p:nvCxnSpPr>
          <p:spPr>
            <a:xfrm flipH="1">
              <a:off x="7001436" y="4461696"/>
              <a:ext cx="269079" cy="4177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F20CBB4-4A45-2322-694B-7799E15BA074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7321736" y="4457831"/>
              <a:ext cx="317484" cy="428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D3C9CA5-ECDC-5742-DA22-3FE288AEE411}"/>
                </a:ext>
              </a:extLst>
            </p:cNvPr>
            <p:cNvSpPr/>
            <p:nvPr/>
          </p:nvSpPr>
          <p:spPr>
            <a:xfrm>
              <a:off x="7421233" y="5351152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2B8FF49-5E66-16FF-1A6A-A1FF1613D512}"/>
                </a:ext>
              </a:extLst>
            </p:cNvPr>
            <p:cNvSpPr/>
            <p:nvPr/>
          </p:nvSpPr>
          <p:spPr>
            <a:xfrm>
              <a:off x="8011997" y="5371105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0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AA254CE-2565-925F-329B-3288ACB9D1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0434" y="5064613"/>
              <a:ext cx="304500" cy="307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0C28206-52D1-B551-E422-298B2387355A}"/>
                </a:ext>
              </a:extLst>
            </p:cNvPr>
            <p:cNvCxnSpPr>
              <a:cxnSpLocks/>
            </p:cNvCxnSpPr>
            <p:nvPr/>
          </p:nvCxnSpPr>
          <p:spPr>
            <a:xfrm>
              <a:off x="7894934" y="5064613"/>
              <a:ext cx="294317" cy="3376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A40275F-C7B8-BAB3-D171-49F3F2D9B37A}"/>
                </a:ext>
              </a:extLst>
            </p:cNvPr>
            <p:cNvSpPr txBox="1"/>
            <p:nvPr/>
          </p:nvSpPr>
          <p:spPr>
            <a:xfrm>
              <a:off x="7425883" y="4338806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681D99B-DA10-F015-1CD9-55CF60F74BD3}"/>
                </a:ext>
              </a:extLst>
            </p:cNvPr>
            <p:cNvSpPr txBox="1"/>
            <p:nvPr/>
          </p:nvSpPr>
          <p:spPr>
            <a:xfrm>
              <a:off x="7968700" y="4932996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B22DC92-638A-8CBD-3BAA-255CDE1A4108}"/>
                </a:ext>
              </a:extLst>
            </p:cNvPr>
            <p:cNvSpPr txBox="1"/>
            <p:nvPr/>
          </p:nvSpPr>
          <p:spPr>
            <a:xfrm>
              <a:off x="7449859" y="4917589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0CD53C2-9C18-F814-8ECC-B350994C36B2}"/>
                </a:ext>
              </a:extLst>
            </p:cNvPr>
            <p:cNvSpPr txBox="1"/>
            <p:nvPr/>
          </p:nvSpPr>
          <p:spPr>
            <a:xfrm>
              <a:off x="6841863" y="4358113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8A9DC77-FA1F-F0BD-C937-2DC5D5857893}"/>
                </a:ext>
              </a:extLst>
            </p:cNvPr>
            <p:cNvSpPr/>
            <p:nvPr/>
          </p:nvSpPr>
          <p:spPr>
            <a:xfrm>
              <a:off x="6251690" y="5383691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DC6DCEF-817E-56D8-2C7D-6A3F52D06940}"/>
                </a:ext>
              </a:extLst>
            </p:cNvPr>
            <p:cNvSpPr/>
            <p:nvPr/>
          </p:nvSpPr>
          <p:spPr>
            <a:xfrm>
              <a:off x="6971398" y="5350557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80A4A5A-872B-CB37-FD31-DA7CA3897F05}"/>
                </a:ext>
              </a:extLst>
            </p:cNvPr>
            <p:cNvCxnSpPr>
              <a:cxnSpLocks/>
              <a:endCxn id="71" idx="0"/>
            </p:cNvCxnSpPr>
            <p:nvPr/>
          </p:nvCxnSpPr>
          <p:spPr>
            <a:xfrm flipH="1">
              <a:off x="6451715" y="5076604"/>
              <a:ext cx="304500" cy="307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9CE614E-84A5-B34F-E3F4-8DD8E729333E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6735667" y="5066330"/>
              <a:ext cx="294317" cy="3376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0035F14-92D3-18AE-CA8E-3644ADE8EA03}"/>
                </a:ext>
              </a:extLst>
            </p:cNvPr>
            <p:cNvSpPr txBox="1"/>
            <p:nvPr/>
          </p:nvSpPr>
          <p:spPr>
            <a:xfrm>
              <a:off x="6835120" y="4950127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F7067C0-AC25-ED1F-8282-882994CBBD5C}"/>
                </a:ext>
              </a:extLst>
            </p:cNvPr>
            <p:cNvSpPr txBox="1"/>
            <p:nvPr/>
          </p:nvSpPr>
          <p:spPr>
            <a:xfrm>
              <a:off x="6288878" y="4948421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1AF430E-2EA5-AEBA-19F0-FA5E60F30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203199"/>
              </p:ext>
            </p:extLst>
          </p:nvPr>
        </p:nvGraphicFramePr>
        <p:xfrm>
          <a:off x="5722615" y="3786603"/>
          <a:ext cx="330313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565">
                  <a:extLst>
                    <a:ext uri="{9D8B030D-6E8A-4147-A177-3AD203B41FA5}">
                      <a16:colId xmlns:a16="http://schemas.microsoft.com/office/drawing/2014/main" val="484881638"/>
                    </a:ext>
                  </a:extLst>
                </a:gridCol>
                <a:gridCol w="1651565">
                  <a:extLst>
                    <a:ext uri="{9D8B030D-6E8A-4147-A177-3AD203B41FA5}">
                      <a16:colId xmlns:a16="http://schemas.microsoft.com/office/drawing/2014/main" val="3169272096"/>
                    </a:ext>
                  </a:extLst>
                </a:gridCol>
              </a:tblGrid>
              <a:tr h="4519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Codeword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Digit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97457081"/>
                  </a:ext>
                </a:extLst>
              </a:tr>
              <a:tr h="4519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0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9689715"/>
                  </a:ext>
                </a:extLst>
              </a:tr>
              <a:tr h="4519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100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0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05033967"/>
                  </a:ext>
                </a:extLst>
              </a:tr>
              <a:tr h="4519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101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9396623"/>
                  </a:ext>
                </a:extLst>
              </a:tr>
              <a:tr h="4519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110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5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89751172"/>
                  </a:ext>
                </a:extLst>
              </a:tr>
              <a:tr h="4519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111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7</a:t>
                      </a:r>
                      <a:endParaRPr lang="en-IN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1974744"/>
                  </a:ext>
                </a:extLst>
              </a:tr>
            </a:tbl>
          </a:graphicData>
        </a:graphic>
      </p:graphicFrame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2E2B9B-8CAB-7A9C-9391-51A1AEF47C40}"/>
              </a:ext>
            </a:extLst>
          </p:cNvPr>
          <p:cNvSpPr/>
          <p:nvPr/>
        </p:nvSpPr>
        <p:spPr>
          <a:xfrm>
            <a:off x="8103693" y="1738760"/>
            <a:ext cx="3252674" cy="708480"/>
          </a:xfrm>
          <a:custGeom>
            <a:avLst/>
            <a:gdLst>
              <a:gd name="connsiteX0" fmla="*/ 0 w 4762239"/>
              <a:gd name="connsiteY0" fmla="*/ 118082 h 708480"/>
              <a:gd name="connsiteX1" fmla="*/ 118082 w 4762239"/>
              <a:gd name="connsiteY1" fmla="*/ 0 h 708480"/>
              <a:gd name="connsiteX2" fmla="*/ 4644157 w 4762239"/>
              <a:gd name="connsiteY2" fmla="*/ 0 h 708480"/>
              <a:gd name="connsiteX3" fmla="*/ 4762239 w 4762239"/>
              <a:gd name="connsiteY3" fmla="*/ 118082 h 708480"/>
              <a:gd name="connsiteX4" fmla="*/ 4762239 w 4762239"/>
              <a:gd name="connsiteY4" fmla="*/ 590398 h 708480"/>
              <a:gd name="connsiteX5" fmla="*/ 4644157 w 4762239"/>
              <a:gd name="connsiteY5" fmla="*/ 708480 h 708480"/>
              <a:gd name="connsiteX6" fmla="*/ 118082 w 4762239"/>
              <a:gd name="connsiteY6" fmla="*/ 708480 h 708480"/>
              <a:gd name="connsiteX7" fmla="*/ 0 w 4762239"/>
              <a:gd name="connsiteY7" fmla="*/ 590398 h 708480"/>
              <a:gd name="connsiteX8" fmla="*/ 0 w 4762239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2239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44157" y="0"/>
                </a:lnTo>
                <a:cubicBezTo>
                  <a:pt x="4709372" y="0"/>
                  <a:pt x="4762239" y="52867"/>
                  <a:pt x="4762239" y="118082"/>
                </a:cubicBezTo>
                <a:lnTo>
                  <a:pt x="4762239" y="590398"/>
                </a:lnTo>
                <a:cubicBezTo>
                  <a:pt x="4762239" y="655613"/>
                  <a:pt x="4709372" y="708480"/>
                  <a:pt x="4644157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Compute</a:t>
            </a: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Rank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9A4FE1A-1A0D-896E-16E5-5759EE9F58AD}"/>
              </a:ext>
            </a:extLst>
          </p:cNvPr>
          <p:cNvSpPr/>
          <p:nvPr/>
        </p:nvSpPr>
        <p:spPr>
          <a:xfrm>
            <a:off x="2283115" y="549442"/>
            <a:ext cx="3360420" cy="10734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9FB8FB7-1BF3-1812-FD56-C414EBFDB63E}"/>
              </a:ext>
            </a:extLst>
          </p:cNvPr>
          <p:cNvSpPr/>
          <p:nvPr/>
        </p:nvSpPr>
        <p:spPr>
          <a:xfrm>
            <a:off x="6513407" y="483891"/>
            <a:ext cx="5366821" cy="12847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427DEBE-2662-DF27-3629-A94995C02CDD}"/>
              </a:ext>
            </a:extLst>
          </p:cNvPr>
          <p:cNvSpPr/>
          <p:nvPr/>
        </p:nvSpPr>
        <p:spPr>
          <a:xfrm>
            <a:off x="264997" y="3338397"/>
            <a:ext cx="5797889" cy="17700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7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9" grpId="0" animBg="1"/>
      <p:bldP spid="119" grpId="0" animBg="1"/>
      <p:bldP spid="154" grpId="0" animBg="1"/>
      <p:bldP spid="51" grpId="0"/>
      <p:bldP spid="52" grpId="0"/>
      <p:bldP spid="53" grpId="0"/>
      <p:bldP spid="9" grpId="0" animBg="1"/>
      <p:bldP spid="59" grpId="0" animBg="1"/>
      <p:bldP spid="59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E105750-4679-AA50-C040-7533753A1FF2}"/>
              </a:ext>
            </a:extLst>
          </p:cNvPr>
          <p:cNvSpPr/>
          <p:nvPr/>
        </p:nvSpPr>
        <p:spPr>
          <a:xfrm>
            <a:off x="3467100" y="769624"/>
            <a:ext cx="400050" cy="36512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C5C9BE-6806-35F6-8A62-E5B7895BDA50}"/>
              </a:ext>
            </a:extLst>
          </p:cNvPr>
          <p:cNvSpPr/>
          <p:nvPr/>
        </p:nvSpPr>
        <p:spPr>
          <a:xfrm>
            <a:off x="2792730" y="1441836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34C75A-BE0C-1229-2362-48C941F80A0E}"/>
              </a:ext>
            </a:extLst>
          </p:cNvPr>
          <p:cNvSpPr/>
          <p:nvPr/>
        </p:nvSpPr>
        <p:spPr>
          <a:xfrm>
            <a:off x="2118360" y="2091188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4816E1-B97F-B829-A907-56D69BB6E17D}"/>
              </a:ext>
            </a:extLst>
          </p:cNvPr>
          <p:cNvSpPr/>
          <p:nvPr/>
        </p:nvSpPr>
        <p:spPr>
          <a:xfrm>
            <a:off x="2106930" y="2774830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958FEC-179D-356A-ACD8-4F767B5E0546}"/>
              </a:ext>
            </a:extLst>
          </p:cNvPr>
          <p:cNvSpPr/>
          <p:nvPr/>
        </p:nvSpPr>
        <p:spPr>
          <a:xfrm>
            <a:off x="2095500" y="3458472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9AE62B-2023-9A9E-CAEF-907E017E426D}"/>
              </a:ext>
            </a:extLst>
          </p:cNvPr>
          <p:cNvSpPr/>
          <p:nvPr/>
        </p:nvSpPr>
        <p:spPr>
          <a:xfrm>
            <a:off x="4118610" y="1418976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17896A-2B5D-92D0-1B90-37F35022B9B6}"/>
              </a:ext>
            </a:extLst>
          </p:cNvPr>
          <p:cNvSpPr/>
          <p:nvPr/>
        </p:nvSpPr>
        <p:spPr>
          <a:xfrm>
            <a:off x="4118610" y="2136908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CFB89D-6C49-FFBB-A851-A0B274919EF2}"/>
              </a:ext>
            </a:extLst>
          </p:cNvPr>
          <p:cNvSpPr/>
          <p:nvPr/>
        </p:nvSpPr>
        <p:spPr>
          <a:xfrm>
            <a:off x="4141470" y="2854840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48BA97-6608-4FF9-2E7C-F529CC07B21D}"/>
              </a:ext>
            </a:extLst>
          </p:cNvPr>
          <p:cNvSpPr/>
          <p:nvPr/>
        </p:nvSpPr>
        <p:spPr>
          <a:xfrm>
            <a:off x="3798570" y="3584202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E42601-5969-1CE6-A90E-8E9616771D4A}"/>
              </a:ext>
            </a:extLst>
          </p:cNvPr>
          <p:cNvSpPr/>
          <p:nvPr/>
        </p:nvSpPr>
        <p:spPr>
          <a:xfrm>
            <a:off x="1588770" y="4177731"/>
            <a:ext cx="392431" cy="151778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3183DF-84AE-5B13-C5FE-9AA34615BFFE}"/>
              </a:ext>
            </a:extLst>
          </p:cNvPr>
          <p:cNvSpPr/>
          <p:nvPr/>
        </p:nvSpPr>
        <p:spPr>
          <a:xfrm>
            <a:off x="2369820" y="4170110"/>
            <a:ext cx="392431" cy="15177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80E223-CD3C-697D-C3EA-FB30EA735B3D}"/>
              </a:ext>
            </a:extLst>
          </p:cNvPr>
          <p:cNvSpPr/>
          <p:nvPr/>
        </p:nvSpPr>
        <p:spPr>
          <a:xfrm>
            <a:off x="3068954" y="2198152"/>
            <a:ext cx="392431" cy="222218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S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BCC7AB-C593-41BA-3C98-DE60020C219D}"/>
              </a:ext>
            </a:extLst>
          </p:cNvPr>
          <p:cNvSpPr/>
          <p:nvPr/>
        </p:nvSpPr>
        <p:spPr>
          <a:xfrm>
            <a:off x="3478530" y="4415986"/>
            <a:ext cx="392431" cy="11403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2AF7AC0-126C-5DAE-6872-A6AE7B74F2E4}"/>
              </a:ext>
            </a:extLst>
          </p:cNvPr>
          <p:cNvSpPr/>
          <p:nvPr/>
        </p:nvSpPr>
        <p:spPr>
          <a:xfrm>
            <a:off x="4240530" y="4417761"/>
            <a:ext cx="392431" cy="77886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EBABFA-0DDB-7BC2-D703-63CBAEA51954}"/>
              </a:ext>
            </a:extLst>
          </p:cNvPr>
          <p:cNvSpPr/>
          <p:nvPr/>
        </p:nvSpPr>
        <p:spPr>
          <a:xfrm>
            <a:off x="4712970" y="3584186"/>
            <a:ext cx="392431" cy="1836523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B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9C76DA-51DA-6801-CF63-A6BDE75F3DF7}"/>
              </a:ext>
            </a:extLst>
          </p:cNvPr>
          <p:cNvCxnSpPr>
            <a:cxnSpLocks/>
          </p:cNvCxnSpPr>
          <p:nvPr/>
        </p:nvCxnSpPr>
        <p:spPr>
          <a:xfrm flipH="1">
            <a:off x="3127043" y="1085601"/>
            <a:ext cx="391492" cy="4140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D2AC64-6875-DFDC-EF58-BEE4B035C6F7}"/>
              </a:ext>
            </a:extLst>
          </p:cNvPr>
          <p:cNvCxnSpPr>
            <a:cxnSpLocks/>
            <a:stCxn id="14" idx="5"/>
            <a:endCxn id="19" idx="1"/>
          </p:cNvCxnSpPr>
          <p:nvPr/>
        </p:nvCxnSpPr>
        <p:spPr>
          <a:xfrm>
            <a:off x="3808564" y="1081278"/>
            <a:ext cx="368632" cy="391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DFB5CD-8BF0-BC60-5813-6F96FEBBD2E4}"/>
              </a:ext>
            </a:extLst>
          </p:cNvPr>
          <p:cNvCxnSpPr>
            <a:cxnSpLocks/>
          </p:cNvCxnSpPr>
          <p:nvPr/>
        </p:nvCxnSpPr>
        <p:spPr>
          <a:xfrm flipH="1">
            <a:off x="2465070" y="1753749"/>
            <a:ext cx="391492" cy="391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99795C-618B-BDB0-D8A1-3F8D60F44563}"/>
              </a:ext>
            </a:extLst>
          </p:cNvPr>
          <p:cNvCxnSpPr>
            <a:cxnSpLocks/>
            <a:stCxn id="15" idx="4"/>
            <a:endCxn id="25" idx="0"/>
          </p:cNvCxnSpPr>
          <p:nvPr/>
        </p:nvCxnSpPr>
        <p:spPr>
          <a:xfrm>
            <a:off x="2992755" y="1806961"/>
            <a:ext cx="272415" cy="391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C47B67-D8C5-EE60-F765-C9C887F27844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>
            <a:off x="4318635" y="1784101"/>
            <a:ext cx="0" cy="352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F515D0E-AD68-879F-7EEC-82C86E82C365}"/>
              </a:ext>
            </a:extLst>
          </p:cNvPr>
          <p:cNvCxnSpPr>
            <a:cxnSpLocks/>
            <a:stCxn id="20" idx="4"/>
            <a:endCxn id="21" idx="0"/>
          </p:cNvCxnSpPr>
          <p:nvPr/>
        </p:nvCxnSpPr>
        <p:spPr>
          <a:xfrm>
            <a:off x="4318635" y="2502033"/>
            <a:ext cx="22860" cy="352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356F946-B16E-886C-B123-AFFF0CBD0690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 flipH="1">
            <a:off x="2306955" y="2456313"/>
            <a:ext cx="11430" cy="31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3EDB03-B5E0-7B31-0B20-459D76DA9521}"/>
              </a:ext>
            </a:extLst>
          </p:cNvPr>
          <p:cNvCxnSpPr>
            <a:cxnSpLocks/>
            <a:stCxn id="17" idx="4"/>
            <a:endCxn id="18" idx="0"/>
          </p:cNvCxnSpPr>
          <p:nvPr/>
        </p:nvCxnSpPr>
        <p:spPr>
          <a:xfrm flipH="1">
            <a:off x="2295525" y="3139955"/>
            <a:ext cx="11430" cy="31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30D7B20-A9C2-1A13-6F26-FA28C7639B2B}"/>
              </a:ext>
            </a:extLst>
          </p:cNvPr>
          <p:cNvCxnSpPr>
            <a:cxnSpLocks/>
            <a:stCxn id="18" idx="3"/>
            <a:endCxn id="23" idx="0"/>
          </p:cNvCxnSpPr>
          <p:nvPr/>
        </p:nvCxnSpPr>
        <p:spPr>
          <a:xfrm flipH="1">
            <a:off x="1784986" y="3770126"/>
            <a:ext cx="369100" cy="4076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AF729B-DF86-5CF1-8601-35C1631B6A3E}"/>
              </a:ext>
            </a:extLst>
          </p:cNvPr>
          <p:cNvCxnSpPr>
            <a:cxnSpLocks/>
            <a:stCxn id="18" idx="4"/>
            <a:endCxn id="24" idx="0"/>
          </p:cNvCxnSpPr>
          <p:nvPr/>
        </p:nvCxnSpPr>
        <p:spPr>
          <a:xfrm>
            <a:off x="2295525" y="3823597"/>
            <a:ext cx="270511" cy="346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9C0DE8-3CB3-8329-3E9C-9F0277FF4C16}"/>
              </a:ext>
            </a:extLst>
          </p:cNvPr>
          <p:cNvCxnSpPr>
            <a:cxnSpLocks/>
            <a:stCxn id="21" idx="4"/>
            <a:endCxn id="22" idx="0"/>
          </p:cNvCxnSpPr>
          <p:nvPr/>
        </p:nvCxnSpPr>
        <p:spPr>
          <a:xfrm flipH="1">
            <a:off x="3998595" y="3219965"/>
            <a:ext cx="342900" cy="364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E4EB674-93A8-6FF5-64CE-28257134364D}"/>
              </a:ext>
            </a:extLst>
          </p:cNvPr>
          <p:cNvCxnSpPr>
            <a:cxnSpLocks/>
          </p:cNvCxnSpPr>
          <p:nvPr/>
        </p:nvCxnSpPr>
        <p:spPr>
          <a:xfrm>
            <a:off x="4341494" y="3219965"/>
            <a:ext cx="567691" cy="3428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1DD479-E166-630C-3D1F-4214C318F7F5}"/>
              </a:ext>
            </a:extLst>
          </p:cNvPr>
          <p:cNvCxnSpPr>
            <a:cxnSpLocks/>
            <a:stCxn id="22" idx="4"/>
            <a:endCxn id="27" idx="0"/>
          </p:cNvCxnSpPr>
          <p:nvPr/>
        </p:nvCxnSpPr>
        <p:spPr>
          <a:xfrm>
            <a:off x="3998595" y="3949327"/>
            <a:ext cx="438151" cy="4684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661070C-AAAA-FBB4-ED14-FF17CA292EBE}"/>
              </a:ext>
            </a:extLst>
          </p:cNvPr>
          <p:cNvCxnSpPr>
            <a:cxnSpLocks/>
            <a:stCxn id="22" idx="4"/>
            <a:endCxn id="26" idx="0"/>
          </p:cNvCxnSpPr>
          <p:nvPr/>
        </p:nvCxnSpPr>
        <p:spPr>
          <a:xfrm flipH="1">
            <a:off x="3674746" y="3949327"/>
            <a:ext cx="323849" cy="466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BC129A5-502C-B5BD-E848-188ABF47CF57}"/>
              </a:ext>
            </a:extLst>
          </p:cNvPr>
          <p:cNvSpPr txBox="1"/>
          <p:nvPr/>
        </p:nvSpPr>
        <p:spPr>
          <a:xfrm>
            <a:off x="2940776" y="89486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BFC238-F140-EF4D-7967-AA54ACF7C99E}"/>
              </a:ext>
            </a:extLst>
          </p:cNvPr>
          <p:cNvSpPr txBox="1"/>
          <p:nvPr/>
        </p:nvSpPr>
        <p:spPr>
          <a:xfrm>
            <a:off x="3104606" y="161876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H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B40E7A-FB06-A5B5-5FE7-B7F1E19A51EE}"/>
              </a:ext>
            </a:extLst>
          </p:cNvPr>
          <p:cNvSpPr txBox="1"/>
          <p:nvPr/>
        </p:nvSpPr>
        <p:spPr>
          <a:xfrm>
            <a:off x="2388326" y="153113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5BD5C4-7C72-370A-AB93-32BB872ABC91}"/>
              </a:ext>
            </a:extLst>
          </p:cNvPr>
          <p:cNvSpPr txBox="1"/>
          <p:nvPr/>
        </p:nvSpPr>
        <p:spPr>
          <a:xfrm>
            <a:off x="1923506" y="239219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K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64D16E-6966-48EE-3EE1-4E4F6C7E44A5}"/>
              </a:ext>
            </a:extLst>
          </p:cNvPr>
          <p:cNvSpPr txBox="1"/>
          <p:nvPr/>
        </p:nvSpPr>
        <p:spPr>
          <a:xfrm>
            <a:off x="1961606" y="304751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3C4C113-67B6-BB5E-445E-6B98A116FB7A}"/>
              </a:ext>
            </a:extLst>
          </p:cNvPr>
          <p:cNvSpPr txBox="1"/>
          <p:nvPr/>
        </p:nvSpPr>
        <p:spPr>
          <a:xfrm>
            <a:off x="1713956" y="370283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P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33C40E8-8175-D7ED-4F53-8C3F307C17FC}"/>
              </a:ext>
            </a:extLst>
          </p:cNvPr>
          <p:cNvSpPr txBox="1"/>
          <p:nvPr/>
        </p:nvSpPr>
        <p:spPr>
          <a:xfrm>
            <a:off x="2392136" y="367235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M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A56617-7593-619A-6BFC-3DB0AACFE0EE}"/>
              </a:ext>
            </a:extLst>
          </p:cNvPr>
          <p:cNvSpPr txBox="1"/>
          <p:nvPr/>
        </p:nvSpPr>
        <p:spPr>
          <a:xfrm>
            <a:off x="3893276" y="89867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A4B0DD5-0486-9CDE-0E13-1A41E2CE7D23}"/>
              </a:ext>
            </a:extLst>
          </p:cNvPr>
          <p:cNvSpPr txBox="1"/>
          <p:nvPr/>
        </p:nvSpPr>
        <p:spPr>
          <a:xfrm>
            <a:off x="4319996" y="175973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L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A17CB6-3557-0385-69C7-429147AA3C4A}"/>
              </a:ext>
            </a:extLst>
          </p:cNvPr>
          <p:cNvSpPr txBox="1"/>
          <p:nvPr/>
        </p:nvSpPr>
        <p:spPr>
          <a:xfrm>
            <a:off x="4289516" y="244934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O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6038277-C1DF-8B30-CA08-700E440BE77E}"/>
              </a:ext>
            </a:extLst>
          </p:cNvPr>
          <p:cNvSpPr txBox="1"/>
          <p:nvPr/>
        </p:nvSpPr>
        <p:spPr>
          <a:xfrm>
            <a:off x="4476206" y="302465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O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A74BAD0-60D9-3BEC-7DFE-A36D94133797}"/>
              </a:ext>
            </a:extLst>
          </p:cNvPr>
          <p:cNvSpPr txBox="1"/>
          <p:nvPr/>
        </p:nvSpPr>
        <p:spPr>
          <a:xfrm>
            <a:off x="3796121" y="307841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CFE75F-D162-90B7-682B-ADF6C122EAE9}"/>
              </a:ext>
            </a:extLst>
          </p:cNvPr>
          <p:cNvSpPr txBox="1"/>
          <p:nvPr/>
        </p:nvSpPr>
        <p:spPr>
          <a:xfrm>
            <a:off x="4154261" y="383660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C111C03-CB38-43BE-3315-FC909A6EE819}"/>
              </a:ext>
            </a:extLst>
          </p:cNvPr>
          <p:cNvSpPr txBox="1"/>
          <p:nvPr/>
        </p:nvSpPr>
        <p:spPr>
          <a:xfrm>
            <a:off x="3517991" y="386327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S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C7E994C-9469-F9F5-3312-E697E44938F5}"/>
              </a:ext>
            </a:extLst>
          </p:cNvPr>
          <p:cNvSpPr/>
          <p:nvPr/>
        </p:nvSpPr>
        <p:spPr>
          <a:xfrm>
            <a:off x="173455" y="75230"/>
            <a:ext cx="2133706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EBF5D57-5794-408C-D94E-F3BE0F86A483}"/>
              </a:ext>
            </a:extLst>
          </p:cNvPr>
          <p:cNvSpPr txBox="1"/>
          <p:nvPr/>
        </p:nvSpPr>
        <p:spPr>
          <a:xfrm>
            <a:off x="257147" y="135719"/>
            <a:ext cx="2124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3. Tries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1274696-CFA9-6549-C371-FE15E68D430B}"/>
              </a:ext>
            </a:extLst>
          </p:cNvPr>
          <p:cNvGrpSpPr/>
          <p:nvPr/>
        </p:nvGrpSpPr>
        <p:grpSpPr>
          <a:xfrm>
            <a:off x="54562" y="1177138"/>
            <a:ext cx="2656395" cy="1443673"/>
            <a:chOff x="54562" y="1177138"/>
            <a:chExt cx="2656395" cy="1443673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FF7F4CE-AF51-928C-712F-D25BA7FC893E}"/>
                </a:ext>
              </a:extLst>
            </p:cNvPr>
            <p:cNvSpPr txBox="1"/>
            <p:nvPr/>
          </p:nvSpPr>
          <p:spPr>
            <a:xfrm>
              <a:off x="54562" y="1177138"/>
              <a:ext cx="26563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Edge Labels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9AA5705-1B96-FF67-CFE7-21B7196EE62D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>
              <a:off x="1382760" y="1761913"/>
              <a:ext cx="1018751" cy="4666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78856EC0-C3FA-B840-C69C-15503C169379}"/>
                </a:ext>
              </a:extLst>
            </p:cNvPr>
            <p:cNvCxnSpPr>
              <a:cxnSpLocks/>
            </p:cNvCxnSpPr>
            <p:nvPr/>
          </p:nvCxnSpPr>
          <p:spPr>
            <a:xfrm>
              <a:off x="1382797" y="1761913"/>
              <a:ext cx="484845" cy="85889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70F6C41-FE14-9047-6AF2-6E40019FED11}"/>
              </a:ext>
            </a:extLst>
          </p:cNvPr>
          <p:cNvGrpSpPr/>
          <p:nvPr/>
        </p:nvGrpSpPr>
        <p:grpSpPr>
          <a:xfrm>
            <a:off x="1473607" y="5687896"/>
            <a:ext cx="2656395" cy="1209615"/>
            <a:chOff x="1473607" y="5687896"/>
            <a:chExt cx="2656395" cy="120961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425F1A1-EA5B-0B1A-CC01-A5FB931F0A78}"/>
                </a:ext>
              </a:extLst>
            </p:cNvPr>
            <p:cNvSpPr txBox="1"/>
            <p:nvPr/>
          </p:nvSpPr>
          <p:spPr>
            <a:xfrm>
              <a:off x="1473607" y="6312736"/>
              <a:ext cx="26563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Leaf Labels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5FB0FCE1-81C4-542E-D351-620DBC47FA12}"/>
                </a:ext>
              </a:extLst>
            </p:cNvPr>
            <p:cNvCxnSpPr>
              <a:cxnSpLocks/>
              <a:stCxn id="98" idx="0"/>
              <a:endCxn id="23" idx="2"/>
            </p:cNvCxnSpPr>
            <p:nvPr/>
          </p:nvCxnSpPr>
          <p:spPr>
            <a:xfrm flipH="1" flipV="1">
              <a:off x="1784986" y="5695516"/>
              <a:ext cx="1016819" cy="61722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CE9CA72-9792-7883-DAFE-F663E634CD0B}"/>
                </a:ext>
              </a:extLst>
            </p:cNvPr>
            <p:cNvCxnSpPr>
              <a:cxnSpLocks/>
              <a:stCxn id="98" idx="0"/>
              <a:endCxn id="24" idx="2"/>
            </p:cNvCxnSpPr>
            <p:nvPr/>
          </p:nvCxnSpPr>
          <p:spPr>
            <a:xfrm flipH="1" flipV="1">
              <a:off x="2566036" y="5687896"/>
              <a:ext cx="235769" cy="62484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C16DE7A-2261-2CEA-1CB3-5F04FB0C06FA}"/>
              </a:ext>
            </a:extLst>
          </p:cNvPr>
          <p:cNvGrpSpPr/>
          <p:nvPr/>
        </p:nvGrpSpPr>
        <p:grpSpPr>
          <a:xfrm>
            <a:off x="5122466" y="303968"/>
            <a:ext cx="6300005" cy="646331"/>
            <a:chOff x="5122466" y="704018"/>
            <a:chExt cx="6300005" cy="646331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03A6084-2B2F-CB4F-BBD7-4E290ABC3DC6}"/>
                </a:ext>
              </a:extLst>
            </p:cNvPr>
            <p:cNvSpPr txBox="1"/>
            <p:nvPr/>
          </p:nvSpPr>
          <p:spPr>
            <a:xfrm>
              <a:off x="5122466" y="704018"/>
              <a:ext cx="371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C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BF7170D-703D-3ABF-149E-CAD870679768}"/>
                </a:ext>
              </a:extLst>
            </p:cNvPr>
            <p:cNvSpPr/>
            <p:nvPr/>
          </p:nvSpPr>
          <p:spPr>
            <a:xfrm>
              <a:off x="5677545" y="711262"/>
              <a:ext cx="5744926" cy="531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11011010101100001010110110000 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31A5F48-4FE1-3B0B-13C3-15A606F1D118}"/>
              </a:ext>
            </a:extLst>
          </p:cNvPr>
          <p:cNvGrpSpPr/>
          <p:nvPr/>
        </p:nvGrpSpPr>
        <p:grpSpPr>
          <a:xfrm>
            <a:off x="5114846" y="959737"/>
            <a:ext cx="6307625" cy="737322"/>
            <a:chOff x="5114846" y="1359787"/>
            <a:chExt cx="6307625" cy="737322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AFF3E7E-0806-5EA0-46C1-08520C8CED69}"/>
                </a:ext>
              </a:extLst>
            </p:cNvPr>
            <p:cNvSpPr/>
            <p:nvPr/>
          </p:nvSpPr>
          <p:spPr>
            <a:xfrm>
              <a:off x="5677545" y="1418976"/>
              <a:ext cx="5744926" cy="531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4964E8F-D2BF-BB99-B140-803E9F4059D6}"/>
                </a:ext>
              </a:extLst>
            </p:cNvPr>
            <p:cNvSpPr txBox="1"/>
            <p:nvPr/>
          </p:nvSpPr>
          <p:spPr>
            <a:xfrm>
              <a:off x="5665089" y="1396824"/>
              <a:ext cx="639486" cy="489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wb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FDB615A-59F0-8331-E852-533C424FBB90}"/>
                </a:ext>
              </a:extLst>
            </p:cNvPr>
            <p:cNvSpPr txBox="1"/>
            <p:nvPr/>
          </p:nvSpPr>
          <p:spPr>
            <a:xfrm>
              <a:off x="6254367" y="1389515"/>
              <a:ext cx="639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ih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3EEA47E-FBB1-0C45-6575-80503594A1D2}"/>
                </a:ext>
              </a:extLst>
            </p:cNvPr>
            <p:cNvSpPr txBox="1"/>
            <p:nvPr/>
          </p:nvSpPr>
          <p:spPr>
            <a:xfrm>
              <a:off x="6738237" y="1404755"/>
              <a:ext cx="639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k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E18A773-4F62-CE67-A2B3-9D225D4BC171}"/>
                </a:ext>
              </a:extLst>
            </p:cNvPr>
            <p:cNvSpPr txBox="1"/>
            <p:nvPr/>
          </p:nvSpPr>
          <p:spPr>
            <a:xfrm>
              <a:off x="7130667" y="1408565"/>
              <a:ext cx="639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i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A276D15-924C-3D3E-8C09-8B6C69497C58}"/>
                </a:ext>
              </a:extLst>
            </p:cNvPr>
            <p:cNvSpPr txBox="1"/>
            <p:nvPr/>
          </p:nvSpPr>
          <p:spPr>
            <a:xfrm>
              <a:off x="7502553" y="1359787"/>
              <a:ext cx="703435" cy="59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pm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27E285F-42C0-905A-6377-273133D47C46}"/>
                </a:ext>
              </a:extLst>
            </p:cNvPr>
            <p:cNvSpPr txBox="1"/>
            <p:nvPr/>
          </p:nvSpPr>
          <p:spPr>
            <a:xfrm>
              <a:off x="8745562" y="1422786"/>
              <a:ext cx="328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l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92BBF58-EC0F-FAD1-A354-E0F7EF5027FC}"/>
                </a:ext>
              </a:extLst>
            </p:cNvPr>
            <p:cNvSpPr txBox="1"/>
            <p:nvPr/>
          </p:nvSpPr>
          <p:spPr>
            <a:xfrm>
              <a:off x="9115132" y="1380876"/>
              <a:ext cx="328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o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3361029-65C0-E46F-D1BE-5CAC9AC125B1}"/>
                </a:ext>
              </a:extLst>
            </p:cNvPr>
            <p:cNvSpPr txBox="1"/>
            <p:nvPr/>
          </p:nvSpPr>
          <p:spPr>
            <a:xfrm>
              <a:off x="9460893" y="1386457"/>
              <a:ext cx="703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go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0392777-218F-7757-04B4-4B25C7FE6148}"/>
                </a:ext>
              </a:extLst>
            </p:cNvPr>
            <p:cNvSpPr txBox="1"/>
            <p:nvPr/>
          </p:nvSpPr>
          <p:spPr>
            <a:xfrm>
              <a:off x="10013343" y="1367407"/>
              <a:ext cx="703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sg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13F602B-104C-0DC3-DB10-AD5FA4CE8EDE}"/>
                </a:ext>
              </a:extLst>
            </p:cNvPr>
            <p:cNvSpPr txBox="1"/>
            <p:nvPr/>
          </p:nvSpPr>
          <p:spPr>
            <a:xfrm>
              <a:off x="5114846" y="1450778"/>
              <a:ext cx="371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E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6AA5FC5-2994-2CD0-0EFC-B8EAF9A2B2C4}"/>
              </a:ext>
            </a:extLst>
          </p:cNvPr>
          <p:cNvGrpSpPr/>
          <p:nvPr/>
        </p:nvGrpSpPr>
        <p:grpSpPr>
          <a:xfrm>
            <a:off x="5053886" y="2384228"/>
            <a:ext cx="6432301" cy="646331"/>
            <a:chOff x="5053886" y="2784278"/>
            <a:chExt cx="6432301" cy="64633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24BE898-8DF7-E899-1E56-23FF9BF690D1}"/>
                </a:ext>
              </a:extLst>
            </p:cNvPr>
            <p:cNvSpPr/>
            <p:nvPr/>
          </p:nvSpPr>
          <p:spPr>
            <a:xfrm>
              <a:off x="5741261" y="2874066"/>
              <a:ext cx="5744926" cy="531777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011110111101111110111011011111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B5D1804-6AFD-1E26-124F-8FA6CA9E75A2}"/>
                </a:ext>
              </a:extLst>
            </p:cNvPr>
            <p:cNvSpPr txBox="1"/>
            <p:nvPr/>
          </p:nvSpPr>
          <p:spPr>
            <a:xfrm>
              <a:off x="5053886" y="2784278"/>
              <a:ext cx="371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M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3937975-BE4C-882E-63A1-7D0202160486}"/>
              </a:ext>
            </a:extLst>
          </p:cNvPr>
          <p:cNvGrpSpPr/>
          <p:nvPr/>
        </p:nvGrpSpPr>
        <p:grpSpPr>
          <a:xfrm>
            <a:off x="5175806" y="1717478"/>
            <a:ext cx="6284766" cy="646331"/>
            <a:chOff x="5175806" y="2117528"/>
            <a:chExt cx="6284766" cy="646331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1536A57-2924-9180-832E-1ABA002DDC5B}"/>
                </a:ext>
              </a:extLst>
            </p:cNvPr>
            <p:cNvSpPr/>
            <p:nvPr/>
          </p:nvSpPr>
          <p:spPr>
            <a:xfrm>
              <a:off x="5715646" y="2154306"/>
              <a:ext cx="5744926" cy="531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202278F-492B-E4CC-F6CC-594DAE6CEB95}"/>
                </a:ext>
              </a:extLst>
            </p:cNvPr>
            <p:cNvSpPr txBox="1"/>
            <p:nvPr/>
          </p:nvSpPr>
          <p:spPr>
            <a:xfrm>
              <a:off x="5175806" y="2117528"/>
              <a:ext cx="371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L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EB2FE2E-58E6-8708-F030-51A39AA9FDAD}"/>
                </a:ext>
              </a:extLst>
            </p:cNvPr>
            <p:cNvSpPr txBox="1"/>
            <p:nvPr/>
          </p:nvSpPr>
          <p:spPr>
            <a:xfrm>
              <a:off x="6126296" y="2169489"/>
              <a:ext cx="936273" cy="44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edia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3D56A88-C5D3-6625-189B-E2CE70DC93FF}"/>
                </a:ext>
              </a:extLst>
            </p:cNvPr>
            <p:cNvSpPr txBox="1"/>
            <p:nvPr/>
          </p:nvSpPr>
          <p:spPr>
            <a:xfrm>
              <a:off x="6998983" y="2187774"/>
              <a:ext cx="936273" cy="44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edia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26C61A-47E7-27E6-FEB3-54D75ABB0581}"/>
                </a:ext>
              </a:extLst>
            </p:cNvPr>
            <p:cNvSpPr txBox="1"/>
            <p:nvPr/>
          </p:nvSpPr>
          <p:spPr>
            <a:xfrm>
              <a:off x="7814428" y="2175419"/>
              <a:ext cx="1370797" cy="489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atsapp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98BD933-2697-2CD2-1C7B-8FDE6BF5D83C}"/>
                </a:ext>
              </a:extLst>
            </p:cNvPr>
            <p:cNvSpPr txBox="1"/>
            <p:nvPr/>
          </p:nvSpPr>
          <p:spPr>
            <a:xfrm>
              <a:off x="9065437" y="2156369"/>
              <a:ext cx="773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pot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03447B91-F3E9-3566-B7A2-8AD7BD54E0AC}"/>
                </a:ext>
              </a:extLst>
            </p:cNvPr>
            <p:cNvSpPr txBox="1"/>
            <p:nvPr/>
          </p:nvSpPr>
          <p:spPr>
            <a:xfrm>
              <a:off x="9722086" y="2137319"/>
              <a:ext cx="773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er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C3A00DD-C25A-0F15-0F59-BF8ECCFF8CFE}"/>
                </a:ext>
              </a:extLst>
            </p:cNvPr>
            <p:cNvSpPr txBox="1"/>
            <p:nvPr/>
          </p:nvSpPr>
          <p:spPr>
            <a:xfrm>
              <a:off x="10176825" y="2132744"/>
              <a:ext cx="1246179" cy="44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mic Sans MS" panose="030F0702030302020204" pitchFamily="66" charset="0"/>
                  <a:ea typeface="Malgun Gothic" panose="020B0503020000020004" pitchFamily="34" charset="-127"/>
                </a:rPr>
                <a:t>mberg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67C8EAB1-D939-67DD-DC38-ABF03427F451}"/>
              </a:ext>
            </a:extLst>
          </p:cNvPr>
          <p:cNvSpPr/>
          <p:nvPr/>
        </p:nvSpPr>
        <p:spPr>
          <a:xfrm>
            <a:off x="5715646" y="258214"/>
            <a:ext cx="703435" cy="584775"/>
          </a:xfrm>
          <a:prstGeom prst="ellipse">
            <a:avLst/>
          </a:prstGeom>
          <a:noFill/>
          <a:ln w="57150">
            <a:solidFill>
              <a:srgbClr val="4848F7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CB21429-258E-9D77-9C71-BE39EF3EC085}"/>
              </a:ext>
            </a:extLst>
          </p:cNvPr>
          <p:cNvSpPr txBox="1"/>
          <p:nvPr/>
        </p:nvSpPr>
        <p:spPr>
          <a:xfrm>
            <a:off x="6142890" y="3539981"/>
            <a:ext cx="4278150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Preorder Traversal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C1C5358-E746-2B08-0081-18AF1A0A5098}"/>
              </a:ext>
            </a:extLst>
          </p:cNvPr>
          <p:cNvSpPr txBox="1"/>
          <p:nvPr/>
        </p:nvSpPr>
        <p:spPr>
          <a:xfrm>
            <a:off x="5165254" y="4447859"/>
            <a:ext cx="6263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Sizes of the leaf labels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6B7164B-4DED-E4E9-47C4-F74481511A0B}"/>
              </a:ext>
            </a:extLst>
          </p:cNvPr>
          <p:cNvSpPr/>
          <p:nvPr/>
        </p:nvSpPr>
        <p:spPr>
          <a:xfrm>
            <a:off x="7578329" y="1784228"/>
            <a:ext cx="2623564" cy="3177536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WIKIPEDIA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WIKIMEDIA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WHATSAPP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BLOGSPOT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BLOGGER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BLOOMBERG</a:t>
            </a:r>
            <a:endParaRPr lang="en-IN" sz="2800" b="1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9" name="Slide Number Placeholder 1">
            <a:extLst>
              <a:ext uri="{FF2B5EF4-FFF2-40B4-BE49-F238E27FC236}">
                <a16:creationId xmlns:a16="http://schemas.microsoft.com/office/drawing/2014/main" id="{B781855A-8582-8E1E-3902-C86C997C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55250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11</a:t>
            </a:fld>
            <a:endParaRPr lang="en-IN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9281667-8387-C984-5E89-63A0DF4D0919}"/>
              </a:ext>
            </a:extLst>
          </p:cNvPr>
          <p:cNvSpPr txBox="1"/>
          <p:nvPr/>
        </p:nvSpPr>
        <p:spPr>
          <a:xfrm>
            <a:off x="6295290" y="4002349"/>
            <a:ext cx="4278150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Description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99" grpId="0"/>
      <p:bldP spid="104" grpId="0"/>
      <p:bldP spid="111" grpId="0" animBg="1"/>
      <p:bldP spid="111" grpId="1" animBg="1"/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E105750-4679-AA50-C040-7533753A1FF2}"/>
              </a:ext>
            </a:extLst>
          </p:cNvPr>
          <p:cNvSpPr/>
          <p:nvPr/>
        </p:nvSpPr>
        <p:spPr>
          <a:xfrm>
            <a:off x="2941320" y="3814"/>
            <a:ext cx="400050" cy="36512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C5C9BE-6806-35F6-8A62-E5B7895BDA50}"/>
              </a:ext>
            </a:extLst>
          </p:cNvPr>
          <p:cNvSpPr/>
          <p:nvPr/>
        </p:nvSpPr>
        <p:spPr>
          <a:xfrm>
            <a:off x="2266950" y="676026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34C75A-BE0C-1229-2362-48C941F80A0E}"/>
              </a:ext>
            </a:extLst>
          </p:cNvPr>
          <p:cNvSpPr/>
          <p:nvPr/>
        </p:nvSpPr>
        <p:spPr>
          <a:xfrm>
            <a:off x="1592580" y="1325378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4816E1-B97F-B829-A907-56D69BB6E17D}"/>
              </a:ext>
            </a:extLst>
          </p:cNvPr>
          <p:cNvSpPr/>
          <p:nvPr/>
        </p:nvSpPr>
        <p:spPr>
          <a:xfrm>
            <a:off x="1581150" y="2009020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958FEC-179D-356A-ACD8-4F767B5E0546}"/>
              </a:ext>
            </a:extLst>
          </p:cNvPr>
          <p:cNvSpPr/>
          <p:nvPr/>
        </p:nvSpPr>
        <p:spPr>
          <a:xfrm>
            <a:off x="1569720" y="2692662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9AE62B-2023-9A9E-CAEF-907E017E426D}"/>
              </a:ext>
            </a:extLst>
          </p:cNvPr>
          <p:cNvSpPr/>
          <p:nvPr/>
        </p:nvSpPr>
        <p:spPr>
          <a:xfrm>
            <a:off x="3592830" y="653166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17896A-2B5D-92D0-1B90-37F35022B9B6}"/>
              </a:ext>
            </a:extLst>
          </p:cNvPr>
          <p:cNvSpPr/>
          <p:nvPr/>
        </p:nvSpPr>
        <p:spPr>
          <a:xfrm>
            <a:off x="3592830" y="1371098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CFB89D-6C49-FFBB-A851-A0B274919EF2}"/>
              </a:ext>
            </a:extLst>
          </p:cNvPr>
          <p:cNvSpPr/>
          <p:nvPr/>
        </p:nvSpPr>
        <p:spPr>
          <a:xfrm>
            <a:off x="3615690" y="2089030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48BA97-6608-4FF9-2E7C-F529CC07B21D}"/>
              </a:ext>
            </a:extLst>
          </p:cNvPr>
          <p:cNvSpPr/>
          <p:nvPr/>
        </p:nvSpPr>
        <p:spPr>
          <a:xfrm>
            <a:off x="3272790" y="2818392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E42601-5969-1CE6-A90E-8E9616771D4A}"/>
              </a:ext>
            </a:extLst>
          </p:cNvPr>
          <p:cNvSpPr/>
          <p:nvPr/>
        </p:nvSpPr>
        <p:spPr>
          <a:xfrm>
            <a:off x="1062990" y="3411921"/>
            <a:ext cx="392431" cy="151778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3183DF-84AE-5B13-C5FE-9AA34615BFFE}"/>
              </a:ext>
            </a:extLst>
          </p:cNvPr>
          <p:cNvSpPr/>
          <p:nvPr/>
        </p:nvSpPr>
        <p:spPr>
          <a:xfrm>
            <a:off x="1844040" y="3404300"/>
            <a:ext cx="392431" cy="15177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80E223-CD3C-697D-C3EA-FB30EA735B3D}"/>
              </a:ext>
            </a:extLst>
          </p:cNvPr>
          <p:cNvSpPr/>
          <p:nvPr/>
        </p:nvSpPr>
        <p:spPr>
          <a:xfrm>
            <a:off x="2543174" y="1432342"/>
            <a:ext cx="392431" cy="222218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S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BCC7AB-C593-41BA-3C98-DE60020C219D}"/>
              </a:ext>
            </a:extLst>
          </p:cNvPr>
          <p:cNvSpPr/>
          <p:nvPr/>
        </p:nvSpPr>
        <p:spPr>
          <a:xfrm>
            <a:off x="3009900" y="3627316"/>
            <a:ext cx="392431" cy="11403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2AF7AC0-126C-5DAE-6872-A6AE7B74F2E4}"/>
              </a:ext>
            </a:extLst>
          </p:cNvPr>
          <p:cNvSpPr/>
          <p:nvPr/>
        </p:nvSpPr>
        <p:spPr>
          <a:xfrm>
            <a:off x="3760470" y="3651951"/>
            <a:ext cx="392431" cy="77886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EBABFA-0DDB-7BC2-D703-63CBAEA51954}"/>
              </a:ext>
            </a:extLst>
          </p:cNvPr>
          <p:cNvSpPr/>
          <p:nvPr/>
        </p:nvSpPr>
        <p:spPr>
          <a:xfrm>
            <a:off x="4187190" y="2818376"/>
            <a:ext cx="392431" cy="1836523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B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9C76DA-51DA-6801-CF63-A6BDE75F3DF7}"/>
              </a:ext>
            </a:extLst>
          </p:cNvPr>
          <p:cNvCxnSpPr>
            <a:cxnSpLocks/>
          </p:cNvCxnSpPr>
          <p:nvPr/>
        </p:nvCxnSpPr>
        <p:spPr>
          <a:xfrm flipH="1">
            <a:off x="2601263" y="319791"/>
            <a:ext cx="391492" cy="4140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D2AC64-6875-DFDC-EF58-BEE4B035C6F7}"/>
              </a:ext>
            </a:extLst>
          </p:cNvPr>
          <p:cNvCxnSpPr>
            <a:cxnSpLocks/>
            <a:stCxn id="14" idx="5"/>
            <a:endCxn id="19" idx="1"/>
          </p:cNvCxnSpPr>
          <p:nvPr/>
        </p:nvCxnSpPr>
        <p:spPr>
          <a:xfrm>
            <a:off x="3282784" y="315468"/>
            <a:ext cx="368632" cy="391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DFB5CD-8BF0-BC60-5813-6F96FEBBD2E4}"/>
              </a:ext>
            </a:extLst>
          </p:cNvPr>
          <p:cNvCxnSpPr>
            <a:cxnSpLocks/>
          </p:cNvCxnSpPr>
          <p:nvPr/>
        </p:nvCxnSpPr>
        <p:spPr>
          <a:xfrm flipH="1">
            <a:off x="1939290" y="987939"/>
            <a:ext cx="391492" cy="391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99795C-618B-BDB0-D8A1-3F8D60F44563}"/>
              </a:ext>
            </a:extLst>
          </p:cNvPr>
          <p:cNvCxnSpPr>
            <a:cxnSpLocks/>
            <a:stCxn id="15" idx="4"/>
            <a:endCxn id="25" idx="0"/>
          </p:cNvCxnSpPr>
          <p:nvPr/>
        </p:nvCxnSpPr>
        <p:spPr>
          <a:xfrm>
            <a:off x="2466975" y="1041151"/>
            <a:ext cx="272415" cy="391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C47B67-D8C5-EE60-F765-C9C887F27844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>
            <a:off x="3792855" y="1018291"/>
            <a:ext cx="0" cy="352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F515D0E-AD68-879F-7EEC-82C86E82C365}"/>
              </a:ext>
            </a:extLst>
          </p:cNvPr>
          <p:cNvCxnSpPr>
            <a:cxnSpLocks/>
            <a:stCxn id="20" idx="4"/>
            <a:endCxn id="21" idx="0"/>
          </p:cNvCxnSpPr>
          <p:nvPr/>
        </p:nvCxnSpPr>
        <p:spPr>
          <a:xfrm>
            <a:off x="3792855" y="1736223"/>
            <a:ext cx="22860" cy="352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356F946-B16E-886C-B123-AFFF0CBD0690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 flipH="1">
            <a:off x="1781175" y="1690503"/>
            <a:ext cx="11430" cy="31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3EDB03-B5E0-7B31-0B20-459D76DA9521}"/>
              </a:ext>
            </a:extLst>
          </p:cNvPr>
          <p:cNvCxnSpPr>
            <a:cxnSpLocks/>
            <a:stCxn id="17" idx="4"/>
            <a:endCxn id="18" idx="0"/>
          </p:cNvCxnSpPr>
          <p:nvPr/>
        </p:nvCxnSpPr>
        <p:spPr>
          <a:xfrm flipH="1">
            <a:off x="1769745" y="2374145"/>
            <a:ext cx="11430" cy="31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30D7B20-A9C2-1A13-6F26-FA28C7639B2B}"/>
              </a:ext>
            </a:extLst>
          </p:cNvPr>
          <p:cNvCxnSpPr>
            <a:cxnSpLocks/>
            <a:stCxn id="18" idx="3"/>
            <a:endCxn id="23" idx="0"/>
          </p:cNvCxnSpPr>
          <p:nvPr/>
        </p:nvCxnSpPr>
        <p:spPr>
          <a:xfrm flipH="1">
            <a:off x="1259206" y="3004316"/>
            <a:ext cx="369100" cy="4076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AF729B-DF86-5CF1-8601-35C1631B6A3E}"/>
              </a:ext>
            </a:extLst>
          </p:cNvPr>
          <p:cNvCxnSpPr>
            <a:cxnSpLocks/>
            <a:stCxn id="18" idx="4"/>
            <a:endCxn id="24" idx="0"/>
          </p:cNvCxnSpPr>
          <p:nvPr/>
        </p:nvCxnSpPr>
        <p:spPr>
          <a:xfrm>
            <a:off x="1769745" y="3057787"/>
            <a:ext cx="270511" cy="346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9C0DE8-3CB3-8329-3E9C-9F0277FF4C16}"/>
              </a:ext>
            </a:extLst>
          </p:cNvPr>
          <p:cNvCxnSpPr>
            <a:cxnSpLocks/>
            <a:stCxn id="21" idx="4"/>
            <a:endCxn id="22" idx="0"/>
          </p:cNvCxnSpPr>
          <p:nvPr/>
        </p:nvCxnSpPr>
        <p:spPr>
          <a:xfrm flipH="1">
            <a:off x="3472815" y="2454155"/>
            <a:ext cx="342900" cy="364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E4EB674-93A8-6FF5-64CE-28257134364D}"/>
              </a:ext>
            </a:extLst>
          </p:cNvPr>
          <p:cNvCxnSpPr>
            <a:cxnSpLocks/>
          </p:cNvCxnSpPr>
          <p:nvPr/>
        </p:nvCxnSpPr>
        <p:spPr>
          <a:xfrm>
            <a:off x="3815714" y="2454155"/>
            <a:ext cx="567691" cy="3428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1DD479-E166-630C-3D1F-4214C318F7F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518535" y="3183517"/>
            <a:ext cx="438151" cy="4684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661070C-AAAA-FBB4-ED14-FF17CA292EBE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3206116" y="3160657"/>
            <a:ext cx="323849" cy="466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BC129A5-502C-B5BD-E848-188ABF47CF57}"/>
              </a:ext>
            </a:extLst>
          </p:cNvPr>
          <p:cNvSpPr txBox="1"/>
          <p:nvPr/>
        </p:nvSpPr>
        <p:spPr>
          <a:xfrm>
            <a:off x="2414996" y="12905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BFC238-F140-EF4D-7967-AA54ACF7C99E}"/>
              </a:ext>
            </a:extLst>
          </p:cNvPr>
          <p:cNvSpPr txBox="1"/>
          <p:nvPr/>
        </p:nvSpPr>
        <p:spPr>
          <a:xfrm>
            <a:off x="2578826" y="85295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H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B40E7A-FB06-A5B5-5FE7-B7F1E19A51EE}"/>
              </a:ext>
            </a:extLst>
          </p:cNvPr>
          <p:cNvSpPr txBox="1"/>
          <p:nvPr/>
        </p:nvSpPr>
        <p:spPr>
          <a:xfrm>
            <a:off x="1862546" y="76532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5BD5C4-7C72-370A-AB93-32BB872ABC91}"/>
              </a:ext>
            </a:extLst>
          </p:cNvPr>
          <p:cNvSpPr txBox="1"/>
          <p:nvPr/>
        </p:nvSpPr>
        <p:spPr>
          <a:xfrm>
            <a:off x="1397726" y="162638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K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64D16E-6966-48EE-3EE1-4E4F6C7E44A5}"/>
              </a:ext>
            </a:extLst>
          </p:cNvPr>
          <p:cNvSpPr txBox="1"/>
          <p:nvPr/>
        </p:nvSpPr>
        <p:spPr>
          <a:xfrm>
            <a:off x="1435826" y="228170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3C4C113-67B6-BB5E-445E-6B98A116FB7A}"/>
              </a:ext>
            </a:extLst>
          </p:cNvPr>
          <p:cNvSpPr txBox="1"/>
          <p:nvPr/>
        </p:nvSpPr>
        <p:spPr>
          <a:xfrm>
            <a:off x="1188176" y="293702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P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33C40E8-8175-D7ED-4F53-8C3F307C17FC}"/>
              </a:ext>
            </a:extLst>
          </p:cNvPr>
          <p:cNvSpPr txBox="1"/>
          <p:nvPr/>
        </p:nvSpPr>
        <p:spPr>
          <a:xfrm>
            <a:off x="1866356" y="290654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M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A56617-7593-619A-6BFC-3DB0AACFE0EE}"/>
              </a:ext>
            </a:extLst>
          </p:cNvPr>
          <p:cNvSpPr txBox="1"/>
          <p:nvPr/>
        </p:nvSpPr>
        <p:spPr>
          <a:xfrm>
            <a:off x="3367496" y="13286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A4B0DD5-0486-9CDE-0E13-1A41E2CE7D23}"/>
              </a:ext>
            </a:extLst>
          </p:cNvPr>
          <p:cNvSpPr txBox="1"/>
          <p:nvPr/>
        </p:nvSpPr>
        <p:spPr>
          <a:xfrm>
            <a:off x="3794216" y="99392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L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A17CB6-3557-0385-69C7-429147AA3C4A}"/>
              </a:ext>
            </a:extLst>
          </p:cNvPr>
          <p:cNvSpPr txBox="1"/>
          <p:nvPr/>
        </p:nvSpPr>
        <p:spPr>
          <a:xfrm>
            <a:off x="3763736" y="168353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O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6038277-C1DF-8B30-CA08-700E440BE77E}"/>
              </a:ext>
            </a:extLst>
          </p:cNvPr>
          <p:cNvSpPr txBox="1"/>
          <p:nvPr/>
        </p:nvSpPr>
        <p:spPr>
          <a:xfrm>
            <a:off x="3950426" y="225884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O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A74BAD0-60D9-3BEC-7DFE-A36D94133797}"/>
              </a:ext>
            </a:extLst>
          </p:cNvPr>
          <p:cNvSpPr txBox="1"/>
          <p:nvPr/>
        </p:nvSpPr>
        <p:spPr>
          <a:xfrm>
            <a:off x="3270341" y="231260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CFE75F-D162-90B7-682B-ADF6C122EAE9}"/>
              </a:ext>
            </a:extLst>
          </p:cNvPr>
          <p:cNvSpPr txBox="1"/>
          <p:nvPr/>
        </p:nvSpPr>
        <p:spPr>
          <a:xfrm>
            <a:off x="3684516" y="311651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C111C03-CB38-43BE-3315-FC909A6EE819}"/>
              </a:ext>
            </a:extLst>
          </p:cNvPr>
          <p:cNvSpPr txBox="1"/>
          <p:nvPr/>
        </p:nvSpPr>
        <p:spPr>
          <a:xfrm>
            <a:off x="3048246" y="310889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S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468702-6859-052F-F355-372CF649DFB6}"/>
              </a:ext>
            </a:extLst>
          </p:cNvPr>
          <p:cNvGrpSpPr/>
          <p:nvPr/>
        </p:nvGrpSpPr>
        <p:grpSpPr>
          <a:xfrm>
            <a:off x="4203428" y="53439"/>
            <a:ext cx="1770313" cy="676002"/>
            <a:chOff x="106201" y="53140"/>
            <a:chExt cx="1770313" cy="67600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C7E994C-9469-F9F5-3312-E697E44938F5}"/>
                </a:ext>
              </a:extLst>
            </p:cNvPr>
            <p:cNvSpPr/>
            <p:nvPr/>
          </p:nvSpPr>
          <p:spPr>
            <a:xfrm>
              <a:off x="106201" y="53140"/>
              <a:ext cx="1763394" cy="676002"/>
            </a:xfrm>
            <a:prstGeom prst="roundRect">
              <a:avLst/>
            </a:prstGeom>
            <a:solidFill>
              <a:srgbClr val="D7D7FD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EBF5D57-5794-408C-D94E-F3BE0F86A483}"/>
                </a:ext>
              </a:extLst>
            </p:cNvPr>
            <p:cNvSpPr txBox="1"/>
            <p:nvPr/>
          </p:nvSpPr>
          <p:spPr>
            <a:xfrm>
              <a:off x="120989" y="104036"/>
              <a:ext cx="1755525" cy="60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>
                  <a:latin typeface="Comic Sans MS" panose="030F0702030302020204" pitchFamily="66" charset="0"/>
                  <a:cs typeface="Arial" panose="020B0604020202020204" pitchFamily="34" charset="0"/>
                </a:rPr>
                <a:t>Query()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C864C39-CEAE-7EDA-E488-00A92B76F553}"/>
              </a:ext>
            </a:extLst>
          </p:cNvPr>
          <p:cNvGrpSpPr/>
          <p:nvPr/>
        </p:nvGrpSpPr>
        <p:grpSpPr>
          <a:xfrm>
            <a:off x="5352865" y="807590"/>
            <a:ext cx="6437165" cy="2166521"/>
            <a:chOff x="323" y="4681664"/>
            <a:chExt cx="6437165" cy="216652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30E4E9C-55DD-8B63-A71A-1E1161619785}"/>
                </a:ext>
              </a:extLst>
            </p:cNvPr>
            <p:cNvGrpSpPr/>
            <p:nvPr/>
          </p:nvGrpSpPr>
          <p:grpSpPr>
            <a:xfrm>
              <a:off x="137483" y="4681664"/>
              <a:ext cx="6300005" cy="646331"/>
              <a:chOff x="5122466" y="704018"/>
              <a:chExt cx="6300005" cy="646331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E3A907B8-BD99-F340-FFE9-6D28285DAB8A}"/>
                  </a:ext>
                </a:extLst>
              </p:cNvPr>
              <p:cNvSpPr txBox="1"/>
              <p:nvPr/>
            </p:nvSpPr>
            <p:spPr>
              <a:xfrm>
                <a:off x="5122466" y="70401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C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D3EE99C-8E39-2D50-CC65-6E3D548272DA}"/>
                  </a:ext>
                </a:extLst>
              </p:cNvPr>
              <p:cNvSpPr/>
              <p:nvPr/>
            </p:nvSpPr>
            <p:spPr>
              <a:xfrm>
                <a:off x="5677545" y="711262"/>
                <a:ext cx="5744926" cy="5317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11011010101100001010110110000 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C64AC96-6DFA-26F8-7041-413BBF3CAE92}"/>
                </a:ext>
              </a:extLst>
            </p:cNvPr>
            <p:cNvGrpSpPr/>
            <p:nvPr/>
          </p:nvGrpSpPr>
          <p:grpSpPr>
            <a:xfrm>
              <a:off x="129863" y="5176775"/>
              <a:ext cx="6307625" cy="737322"/>
              <a:chOff x="5114846" y="1359787"/>
              <a:chExt cx="6307625" cy="737322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F2991289-7947-B4A7-3C98-4D9E663DC902}"/>
                  </a:ext>
                </a:extLst>
              </p:cNvPr>
              <p:cNvSpPr/>
              <p:nvPr/>
            </p:nvSpPr>
            <p:spPr>
              <a:xfrm>
                <a:off x="5677545" y="1418976"/>
                <a:ext cx="5744926" cy="531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E476A975-D22E-E0FD-FCE0-5F18705D506B}"/>
                  </a:ext>
                </a:extLst>
              </p:cNvPr>
              <p:cNvSpPr txBox="1"/>
              <p:nvPr/>
            </p:nvSpPr>
            <p:spPr>
              <a:xfrm>
                <a:off x="5665089" y="1396824"/>
                <a:ext cx="639486" cy="489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wb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260C2B82-6A72-25FF-E082-0C4D81A3754B}"/>
                  </a:ext>
                </a:extLst>
              </p:cNvPr>
              <p:cNvSpPr txBox="1"/>
              <p:nvPr/>
            </p:nvSpPr>
            <p:spPr>
              <a:xfrm>
                <a:off x="6254367" y="1389515"/>
                <a:ext cx="639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ih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9CC66661-5052-F673-B7E9-735BE0079753}"/>
                  </a:ext>
                </a:extLst>
              </p:cNvPr>
              <p:cNvSpPr txBox="1"/>
              <p:nvPr/>
            </p:nvSpPr>
            <p:spPr>
              <a:xfrm>
                <a:off x="6738237" y="1404755"/>
                <a:ext cx="639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k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372D3D65-5BC5-9EE0-6D86-CDE2875AE290}"/>
                  </a:ext>
                </a:extLst>
              </p:cNvPr>
              <p:cNvSpPr txBox="1"/>
              <p:nvPr/>
            </p:nvSpPr>
            <p:spPr>
              <a:xfrm>
                <a:off x="7130667" y="1408565"/>
                <a:ext cx="639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i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8BAF8A0C-222C-C288-26A3-A4EC05C18D31}"/>
                  </a:ext>
                </a:extLst>
              </p:cNvPr>
              <p:cNvSpPr txBox="1"/>
              <p:nvPr/>
            </p:nvSpPr>
            <p:spPr>
              <a:xfrm>
                <a:off x="7502553" y="1359787"/>
                <a:ext cx="703435" cy="592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pm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CF06A67-77E3-E9E1-F4A0-092F4AA8B505}"/>
                  </a:ext>
                </a:extLst>
              </p:cNvPr>
              <p:cNvSpPr txBox="1"/>
              <p:nvPr/>
            </p:nvSpPr>
            <p:spPr>
              <a:xfrm>
                <a:off x="8745562" y="1422786"/>
                <a:ext cx="328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l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519EFDD-FB4D-0E80-5DB0-DDFB0DBB95BA}"/>
                  </a:ext>
                </a:extLst>
              </p:cNvPr>
              <p:cNvSpPr txBox="1"/>
              <p:nvPr/>
            </p:nvSpPr>
            <p:spPr>
              <a:xfrm>
                <a:off x="9115132" y="1380876"/>
                <a:ext cx="328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o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A742C25-3091-F9E0-9B85-99F2D6E2A18B}"/>
                  </a:ext>
                </a:extLst>
              </p:cNvPr>
              <p:cNvSpPr txBox="1"/>
              <p:nvPr/>
            </p:nvSpPr>
            <p:spPr>
              <a:xfrm>
                <a:off x="9460893" y="1386457"/>
                <a:ext cx="7034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go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B1FBBAE4-CEAA-F047-EE4E-661D6AC2C809}"/>
                  </a:ext>
                </a:extLst>
              </p:cNvPr>
              <p:cNvSpPr txBox="1"/>
              <p:nvPr/>
            </p:nvSpPr>
            <p:spPr>
              <a:xfrm>
                <a:off x="10013343" y="1367407"/>
                <a:ext cx="7034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sg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BDA9EE93-367D-8F6D-BCEE-17A70566BED9}"/>
                  </a:ext>
                </a:extLst>
              </p:cNvPr>
              <p:cNvSpPr txBox="1"/>
              <p:nvPr/>
            </p:nvSpPr>
            <p:spPr>
              <a:xfrm>
                <a:off x="5114846" y="145077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E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96C19DF-F25F-6708-9844-D8F0ECC43BCF}"/>
                </a:ext>
              </a:extLst>
            </p:cNvPr>
            <p:cNvGrpSpPr/>
            <p:nvPr/>
          </p:nvGrpSpPr>
          <p:grpSpPr>
            <a:xfrm>
              <a:off x="323" y="6201854"/>
              <a:ext cx="6432301" cy="646331"/>
              <a:chOff x="5053886" y="2784278"/>
              <a:chExt cx="6432301" cy="646331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A5728D2F-9935-BC01-7BAE-5F6DD64B390D}"/>
                  </a:ext>
                </a:extLst>
              </p:cNvPr>
              <p:cNvSpPr/>
              <p:nvPr/>
            </p:nvSpPr>
            <p:spPr>
              <a:xfrm>
                <a:off x="5741261" y="2874066"/>
                <a:ext cx="5744926" cy="531777"/>
              </a:xfrm>
              <a:prstGeom prst="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011110111101111110111011011111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AD32CB19-9AE3-1102-1280-B0E6C69110CF}"/>
                  </a:ext>
                </a:extLst>
              </p:cNvPr>
              <p:cNvSpPr txBox="1"/>
              <p:nvPr/>
            </p:nvSpPr>
            <p:spPr>
              <a:xfrm>
                <a:off x="5053886" y="278427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M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9A57DBA-B57B-1B80-D7E7-0C3F7934D6D8}"/>
                </a:ext>
              </a:extLst>
            </p:cNvPr>
            <p:cNvGrpSpPr/>
            <p:nvPr/>
          </p:nvGrpSpPr>
          <p:grpSpPr>
            <a:xfrm>
              <a:off x="152722" y="5724959"/>
              <a:ext cx="6284766" cy="646331"/>
              <a:chOff x="5175806" y="2117528"/>
              <a:chExt cx="6284766" cy="646331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9D8EB1-7A5B-7D8E-B5D8-266D035B9F0E}"/>
                  </a:ext>
                </a:extLst>
              </p:cNvPr>
              <p:cNvSpPr/>
              <p:nvPr/>
            </p:nvSpPr>
            <p:spPr>
              <a:xfrm>
                <a:off x="5715646" y="2154306"/>
                <a:ext cx="5744926" cy="53177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D456915-B44B-EC00-D94A-7007426B7D07}"/>
                  </a:ext>
                </a:extLst>
              </p:cNvPr>
              <p:cNvSpPr txBox="1"/>
              <p:nvPr/>
            </p:nvSpPr>
            <p:spPr>
              <a:xfrm>
                <a:off x="5175806" y="211752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L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DAAFCFA-4E6B-79C2-4EBC-374F759AEE6A}"/>
                  </a:ext>
                </a:extLst>
              </p:cNvPr>
              <p:cNvSpPr txBox="1"/>
              <p:nvPr/>
            </p:nvSpPr>
            <p:spPr>
              <a:xfrm>
                <a:off x="6126296" y="2169489"/>
                <a:ext cx="936273" cy="44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edia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3BC71FF-8226-E64B-5E13-E71EAFC74BD6}"/>
                  </a:ext>
                </a:extLst>
              </p:cNvPr>
              <p:cNvSpPr txBox="1"/>
              <p:nvPr/>
            </p:nvSpPr>
            <p:spPr>
              <a:xfrm>
                <a:off x="6998983" y="2187774"/>
                <a:ext cx="936273" cy="44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edia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CEF88E1-BE60-4CA3-5CC1-1485FCBCD437}"/>
                  </a:ext>
                </a:extLst>
              </p:cNvPr>
              <p:cNvSpPr txBox="1"/>
              <p:nvPr/>
            </p:nvSpPr>
            <p:spPr>
              <a:xfrm>
                <a:off x="7814428" y="2175419"/>
                <a:ext cx="1370797" cy="489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atsapp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0A710D4-4F5D-FC57-34A4-3806000CA64D}"/>
                  </a:ext>
                </a:extLst>
              </p:cNvPr>
              <p:cNvSpPr txBox="1"/>
              <p:nvPr/>
            </p:nvSpPr>
            <p:spPr>
              <a:xfrm>
                <a:off x="9065437" y="2156369"/>
                <a:ext cx="7737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pot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D0ECA95-70FC-B426-A886-B488EDFA25F4}"/>
                  </a:ext>
                </a:extLst>
              </p:cNvPr>
              <p:cNvSpPr txBox="1"/>
              <p:nvPr/>
            </p:nvSpPr>
            <p:spPr>
              <a:xfrm>
                <a:off x="9722086" y="2137319"/>
                <a:ext cx="7737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er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BFB9078-221A-1028-C64F-C3E9111E7D23}"/>
                  </a:ext>
                </a:extLst>
              </p:cNvPr>
              <p:cNvSpPr txBox="1"/>
              <p:nvPr/>
            </p:nvSpPr>
            <p:spPr>
              <a:xfrm>
                <a:off x="10176825" y="2132744"/>
                <a:ext cx="1246179" cy="44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mberg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</p:grp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A125046-4D2A-C57B-8D9C-D83EADE9F532}"/>
              </a:ext>
            </a:extLst>
          </p:cNvPr>
          <p:cNvSpPr/>
          <p:nvPr/>
        </p:nvSpPr>
        <p:spPr>
          <a:xfrm>
            <a:off x="1945005" y="1622866"/>
            <a:ext cx="10255876" cy="535971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Given a node’s description starts at index u in </a:t>
            </a:r>
            <a:r>
              <a:rPr lang="en-US" sz="3200" b="1" dirty="0">
                <a:solidFill>
                  <a:schemeClr val="tx1"/>
                </a:solidFill>
                <a:latin typeface="Lucida Calligraphy" panose="03010101010101010101" pitchFamily="66" charset="0"/>
                <a:ea typeface="Malgun Gothic" panose="020B0503020000020004" pitchFamily="34" charset="-127"/>
              </a:rPr>
              <a:t>C</a:t>
            </a:r>
            <a:endParaRPr lang="en-IN" sz="3600" b="1" kern="1200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8E80404-B823-ECB6-6167-C0D4CBAA0F77}"/>
              </a:ext>
            </a:extLst>
          </p:cNvPr>
          <p:cNvSpPr/>
          <p:nvPr/>
        </p:nvSpPr>
        <p:spPr>
          <a:xfrm>
            <a:off x="2266950" y="2166439"/>
            <a:ext cx="9323524" cy="535971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Find index of </a:t>
            </a:r>
            <a:r>
              <a:rPr lang="en-IN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j</a:t>
            </a:r>
            <a:r>
              <a:rPr lang="en-IN" sz="3000" b="1" baseline="30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IN" sz="3000" b="1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I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child’s description, child(</a:t>
            </a:r>
            <a:r>
              <a:rPr lang="en-IN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u,j</a:t>
            </a:r>
            <a:r>
              <a:rPr lang="en-I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)?</a:t>
            </a:r>
            <a:endParaRPr lang="en-IN" sz="3600" b="1" kern="1200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7FE3439-D6A5-618A-996E-D28696ABFB9F}"/>
              </a:ext>
            </a:extLst>
          </p:cNvPr>
          <p:cNvSpPr/>
          <p:nvPr/>
        </p:nvSpPr>
        <p:spPr>
          <a:xfrm>
            <a:off x="1866356" y="2716806"/>
            <a:ext cx="10255876" cy="535971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child(u,1) </a:t>
            </a:r>
            <a:r>
              <a:rPr lang="en-I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= u+c+1, c: No. of children of the node</a:t>
            </a:r>
            <a:endParaRPr lang="en-IN" sz="3600" b="1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31CD1C1-DCAE-063A-EB83-5A5AD2B4918F}"/>
              </a:ext>
            </a:extLst>
          </p:cNvPr>
          <p:cNvSpPr/>
          <p:nvPr/>
        </p:nvSpPr>
        <p:spPr>
          <a:xfrm>
            <a:off x="2690746" y="3270498"/>
            <a:ext cx="8475931" cy="949507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child(u,2):</a:t>
            </a:r>
            <a:r>
              <a:rPr lang="en-I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sum of the sizes of the descriptions of the sub-tree at child(u,1)</a:t>
            </a:r>
            <a:endParaRPr lang="en-IN" sz="3600" b="1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487FCFF-2A18-E191-82BE-1B539EB067FE}"/>
              </a:ext>
            </a:extLst>
          </p:cNvPr>
          <p:cNvSpPr/>
          <p:nvPr/>
        </p:nvSpPr>
        <p:spPr>
          <a:xfrm>
            <a:off x="4792692" y="4282307"/>
            <a:ext cx="5789175" cy="648525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Similarly, compute </a:t>
            </a:r>
            <a:r>
              <a:rPr lang="en-IN" sz="3000" b="1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child(</a:t>
            </a:r>
            <a:r>
              <a:rPr lang="en-IN" sz="3000" b="1" dirty="0" err="1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u,j</a:t>
            </a:r>
            <a:r>
              <a:rPr lang="en-IN" sz="3000" b="1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n-IN" sz="3600" b="1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97" name="Slide Number Placeholder 1">
            <a:extLst>
              <a:ext uri="{FF2B5EF4-FFF2-40B4-BE49-F238E27FC236}">
                <a16:creationId xmlns:a16="http://schemas.microsoft.com/office/drawing/2014/main" id="{8D11E673-58ED-D2BC-B4CB-203058A5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65529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12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9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42968 0.55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E105750-4679-AA50-C040-7533753A1FF2}"/>
              </a:ext>
            </a:extLst>
          </p:cNvPr>
          <p:cNvSpPr/>
          <p:nvPr/>
        </p:nvSpPr>
        <p:spPr>
          <a:xfrm>
            <a:off x="2941320" y="3814"/>
            <a:ext cx="400050" cy="36512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C5C9BE-6806-35F6-8A62-E5B7895BDA50}"/>
              </a:ext>
            </a:extLst>
          </p:cNvPr>
          <p:cNvSpPr/>
          <p:nvPr/>
        </p:nvSpPr>
        <p:spPr>
          <a:xfrm>
            <a:off x="2266950" y="676026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34C75A-BE0C-1229-2362-48C941F80A0E}"/>
              </a:ext>
            </a:extLst>
          </p:cNvPr>
          <p:cNvSpPr/>
          <p:nvPr/>
        </p:nvSpPr>
        <p:spPr>
          <a:xfrm>
            <a:off x="1592580" y="1325378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4816E1-B97F-B829-A907-56D69BB6E17D}"/>
              </a:ext>
            </a:extLst>
          </p:cNvPr>
          <p:cNvSpPr/>
          <p:nvPr/>
        </p:nvSpPr>
        <p:spPr>
          <a:xfrm>
            <a:off x="1581150" y="2009020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958FEC-179D-356A-ACD8-4F767B5E0546}"/>
              </a:ext>
            </a:extLst>
          </p:cNvPr>
          <p:cNvSpPr/>
          <p:nvPr/>
        </p:nvSpPr>
        <p:spPr>
          <a:xfrm>
            <a:off x="1569720" y="2692662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9AE62B-2023-9A9E-CAEF-907E017E426D}"/>
              </a:ext>
            </a:extLst>
          </p:cNvPr>
          <p:cNvSpPr/>
          <p:nvPr/>
        </p:nvSpPr>
        <p:spPr>
          <a:xfrm>
            <a:off x="3592830" y="653166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17896A-2B5D-92D0-1B90-37F35022B9B6}"/>
              </a:ext>
            </a:extLst>
          </p:cNvPr>
          <p:cNvSpPr/>
          <p:nvPr/>
        </p:nvSpPr>
        <p:spPr>
          <a:xfrm>
            <a:off x="3592830" y="1371098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CFB89D-6C49-FFBB-A851-A0B274919EF2}"/>
              </a:ext>
            </a:extLst>
          </p:cNvPr>
          <p:cNvSpPr/>
          <p:nvPr/>
        </p:nvSpPr>
        <p:spPr>
          <a:xfrm>
            <a:off x="3615690" y="2089030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48BA97-6608-4FF9-2E7C-F529CC07B21D}"/>
              </a:ext>
            </a:extLst>
          </p:cNvPr>
          <p:cNvSpPr/>
          <p:nvPr/>
        </p:nvSpPr>
        <p:spPr>
          <a:xfrm>
            <a:off x="3272790" y="2818392"/>
            <a:ext cx="400050" cy="365125"/>
          </a:xfrm>
          <a:prstGeom prst="ellipse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E42601-5969-1CE6-A90E-8E9616771D4A}"/>
              </a:ext>
            </a:extLst>
          </p:cNvPr>
          <p:cNvSpPr/>
          <p:nvPr/>
        </p:nvSpPr>
        <p:spPr>
          <a:xfrm>
            <a:off x="1062990" y="3411921"/>
            <a:ext cx="392431" cy="151778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3183DF-84AE-5B13-C5FE-9AA34615BFFE}"/>
              </a:ext>
            </a:extLst>
          </p:cNvPr>
          <p:cNvSpPr/>
          <p:nvPr/>
        </p:nvSpPr>
        <p:spPr>
          <a:xfrm>
            <a:off x="1844040" y="3404300"/>
            <a:ext cx="392431" cy="15177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80E223-CD3C-697D-C3EA-FB30EA735B3D}"/>
              </a:ext>
            </a:extLst>
          </p:cNvPr>
          <p:cNvSpPr/>
          <p:nvPr/>
        </p:nvSpPr>
        <p:spPr>
          <a:xfrm>
            <a:off x="2543174" y="1432342"/>
            <a:ext cx="392431" cy="222218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S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BCC7AB-C593-41BA-3C98-DE60020C219D}"/>
              </a:ext>
            </a:extLst>
          </p:cNvPr>
          <p:cNvSpPr/>
          <p:nvPr/>
        </p:nvSpPr>
        <p:spPr>
          <a:xfrm>
            <a:off x="3009900" y="3627316"/>
            <a:ext cx="392431" cy="11403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2AF7AC0-126C-5DAE-6872-A6AE7B74F2E4}"/>
              </a:ext>
            </a:extLst>
          </p:cNvPr>
          <p:cNvSpPr/>
          <p:nvPr/>
        </p:nvSpPr>
        <p:spPr>
          <a:xfrm>
            <a:off x="3760470" y="3651951"/>
            <a:ext cx="392431" cy="77886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EBABFA-0DDB-7BC2-D703-63CBAEA51954}"/>
              </a:ext>
            </a:extLst>
          </p:cNvPr>
          <p:cNvSpPr/>
          <p:nvPr/>
        </p:nvSpPr>
        <p:spPr>
          <a:xfrm>
            <a:off x="4187190" y="2818376"/>
            <a:ext cx="392431" cy="1836523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B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9C76DA-51DA-6801-CF63-A6BDE75F3DF7}"/>
              </a:ext>
            </a:extLst>
          </p:cNvPr>
          <p:cNvCxnSpPr>
            <a:cxnSpLocks/>
          </p:cNvCxnSpPr>
          <p:nvPr/>
        </p:nvCxnSpPr>
        <p:spPr>
          <a:xfrm flipH="1">
            <a:off x="2601263" y="319791"/>
            <a:ext cx="391492" cy="4140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D2AC64-6875-DFDC-EF58-BEE4B035C6F7}"/>
              </a:ext>
            </a:extLst>
          </p:cNvPr>
          <p:cNvCxnSpPr>
            <a:cxnSpLocks/>
            <a:stCxn id="14" idx="5"/>
            <a:endCxn id="19" idx="1"/>
          </p:cNvCxnSpPr>
          <p:nvPr/>
        </p:nvCxnSpPr>
        <p:spPr>
          <a:xfrm>
            <a:off x="3282784" y="315468"/>
            <a:ext cx="368632" cy="391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DFB5CD-8BF0-BC60-5813-6F96FEBBD2E4}"/>
              </a:ext>
            </a:extLst>
          </p:cNvPr>
          <p:cNvCxnSpPr>
            <a:cxnSpLocks/>
          </p:cNvCxnSpPr>
          <p:nvPr/>
        </p:nvCxnSpPr>
        <p:spPr>
          <a:xfrm flipH="1">
            <a:off x="1939290" y="987939"/>
            <a:ext cx="391492" cy="391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99795C-618B-BDB0-D8A1-3F8D60F44563}"/>
              </a:ext>
            </a:extLst>
          </p:cNvPr>
          <p:cNvCxnSpPr>
            <a:cxnSpLocks/>
            <a:stCxn id="15" idx="4"/>
            <a:endCxn id="25" idx="0"/>
          </p:cNvCxnSpPr>
          <p:nvPr/>
        </p:nvCxnSpPr>
        <p:spPr>
          <a:xfrm>
            <a:off x="2466975" y="1041151"/>
            <a:ext cx="272415" cy="391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C47B67-D8C5-EE60-F765-C9C887F27844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>
            <a:off x="3792855" y="1018291"/>
            <a:ext cx="0" cy="352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F515D0E-AD68-879F-7EEC-82C86E82C365}"/>
              </a:ext>
            </a:extLst>
          </p:cNvPr>
          <p:cNvCxnSpPr>
            <a:cxnSpLocks/>
            <a:stCxn id="20" idx="4"/>
            <a:endCxn id="21" idx="0"/>
          </p:cNvCxnSpPr>
          <p:nvPr/>
        </p:nvCxnSpPr>
        <p:spPr>
          <a:xfrm>
            <a:off x="3792855" y="1736223"/>
            <a:ext cx="22860" cy="352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356F946-B16E-886C-B123-AFFF0CBD0690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 flipH="1">
            <a:off x="1781175" y="1690503"/>
            <a:ext cx="11430" cy="31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3EDB03-B5E0-7B31-0B20-459D76DA9521}"/>
              </a:ext>
            </a:extLst>
          </p:cNvPr>
          <p:cNvCxnSpPr>
            <a:cxnSpLocks/>
            <a:stCxn id="17" idx="4"/>
            <a:endCxn id="18" idx="0"/>
          </p:cNvCxnSpPr>
          <p:nvPr/>
        </p:nvCxnSpPr>
        <p:spPr>
          <a:xfrm flipH="1">
            <a:off x="1769745" y="2374145"/>
            <a:ext cx="11430" cy="31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30D7B20-A9C2-1A13-6F26-FA28C7639B2B}"/>
              </a:ext>
            </a:extLst>
          </p:cNvPr>
          <p:cNvCxnSpPr>
            <a:cxnSpLocks/>
            <a:stCxn id="18" idx="3"/>
            <a:endCxn id="23" idx="0"/>
          </p:cNvCxnSpPr>
          <p:nvPr/>
        </p:nvCxnSpPr>
        <p:spPr>
          <a:xfrm flipH="1">
            <a:off x="1259206" y="3004316"/>
            <a:ext cx="369100" cy="4076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AF729B-DF86-5CF1-8601-35C1631B6A3E}"/>
              </a:ext>
            </a:extLst>
          </p:cNvPr>
          <p:cNvCxnSpPr>
            <a:cxnSpLocks/>
            <a:stCxn id="18" idx="4"/>
            <a:endCxn id="24" idx="0"/>
          </p:cNvCxnSpPr>
          <p:nvPr/>
        </p:nvCxnSpPr>
        <p:spPr>
          <a:xfrm>
            <a:off x="1769745" y="3057787"/>
            <a:ext cx="270511" cy="346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9C0DE8-3CB3-8329-3E9C-9F0277FF4C16}"/>
              </a:ext>
            </a:extLst>
          </p:cNvPr>
          <p:cNvCxnSpPr>
            <a:cxnSpLocks/>
            <a:stCxn id="21" idx="4"/>
            <a:endCxn id="22" idx="0"/>
          </p:cNvCxnSpPr>
          <p:nvPr/>
        </p:nvCxnSpPr>
        <p:spPr>
          <a:xfrm flipH="1">
            <a:off x="3472815" y="2454155"/>
            <a:ext cx="342900" cy="364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E4EB674-93A8-6FF5-64CE-28257134364D}"/>
              </a:ext>
            </a:extLst>
          </p:cNvPr>
          <p:cNvCxnSpPr>
            <a:cxnSpLocks/>
          </p:cNvCxnSpPr>
          <p:nvPr/>
        </p:nvCxnSpPr>
        <p:spPr>
          <a:xfrm>
            <a:off x="3815714" y="2454155"/>
            <a:ext cx="567691" cy="3428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1DD479-E166-630C-3D1F-4214C318F7F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518535" y="3183517"/>
            <a:ext cx="438151" cy="4684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661070C-AAAA-FBB4-ED14-FF17CA292EBE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3206116" y="3160657"/>
            <a:ext cx="323849" cy="466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BC129A5-502C-B5BD-E848-188ABF47CF57}"/>
              </a:ext>
            </a:extLst>
          </p:cNvPr>
          <p:cNvSpPr txBox="1"/>
          <p:nvPr/>
        </p:nvSpPr>
        <p:spPr>
          <a:xfrm>
            <a:off x="2414996" y="12905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BFC238-F140-EF4D-7967-AA54ACF7C99E}"/>
              </a:ext>
            </a:extLst>
          </p:cNvPr>
          <p:cNvSpPr txBox="1"/>
          <p:nvPr/>
        </p:nvSpPr>
        <p:spPr>
          <a:xfrm>
            <a:off x="2578826" y="85295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H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B40E7A-FB06-A5B5-5FE7-B7F1E19A51EE}"/>
              </a:ext>
            </a:extLst>
          </p:cNvPr>
          <p:cNvSpPr txBox="1"/>
          <p:nvPr/>
        </p:nvSpPr>
        <p:spPr>
          <a:xfrm>
            <a:off x="1862546" y="76532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5BD5C4-7C72-370A-AB93-32BB872ABC91}"/>
              </a:ext>
            </a:extLst>
          </p:cNvPr>
          <p:cNvSpPr txBox="1"/>
          <p:nvPr/>
        </p:nvSpPr>
        <p:spPr>
          <a:xfrm>
            <a:off x="1397726" y="162638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K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64D16E-6966-48EE-3EE1-4E4F6C7E44A5}"/>
              </a:ext>
            </a:extLst>
          </p:cNvPr>
          <p:cNvSpPr txBox="1"/>
          <p:nvPr/>
        </p:nvSpPr>
        <p:spPr>
          <a:xfrm>
            <a:off x="1435826" y="228170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3C4C113-67B6-BB5E-445E-6B98A116FB7A}"/>
              </a:ext>
            </a:extLst>
          </p:cNvPr>
          <p:cNvSpPr txBox="1"/>
          <p:nvPr/>
        </p:nvSpPr>
        <p:spPr>
          <a:xfrm>
            <a:off x="1188176" y="293702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P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33C40E8-8175-D7ED-4F53-8C3F307C17FC}"/>
              </a:ext>
            </a:extLst>
          </p:cNvPr>
          <p:cNvSpPr txBox="1"/>
          <p:nvPr/>
        </p:nvSpPr>
        <p:spPr>
          <a:xfrm>
            <a:off x="1866356" y="290654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M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A56617-7593-619A-6BFC-3DB0AACFE0EE}"/>
              </a:ext>
            </a:extLst>
          </p:cNvPr>
          <p:cNvSpPr txBox="1"/>
          <p:nvPr/>
        </p:nvSpPr>
        <p:spPr>
          <a:xfrm>
            <a:off x="3367496" y="13286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A4B0DD5-0486-9CDE-0E13-1A41E2CE7D23}"/>
              </a:ext>
            </a:extLst>
          </p:cNvPr>
          <p:cNvSpPr txBox="1"/>
          <p:nvPr/>
        </p:nvSpPr>
        <p:spPr>
          <a:xfrm>
            <a:off x="3794216" y="99392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L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A17CB6-3557-0385-69C7-429147AA3C4A}"/>
              </a:ext>
            </a:extLst>
          </p:cNvPr>
          <p:cNvSpPr txBox="1"/>
          <p:nvPr/>
        </p:nvSpPr>
        <p:spPr>
          <a:xfrm>
            <a:off x="3763736" y="168353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O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6038277-C1DF-8B30-CA08-700E440BE77E}"/>
              </a:ext>
            </a:extLst>
          </p:cNvPr>
          <p:cNvSpPr txBox="1"/>
          <p:nvPr/>
        </p:nvSpPr>
        <p:spPr>
          <a:xfrm>
            <a:off x="3950426" y="2258848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O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A74BAD0-60D9-3BEC-7DFE-A36D94133797}"/>
              </a:ext>
            </a:extLst>
          </p:cNvPr>
          <p:cNvSpPr txBox="1"/>
          <p:nvPr/>
        </p:nvSpPr>
        <p:spPr>
          <a:xfrm>
            <a:off x="3270341" y="231260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CFE75F-D162-90B7-682B-ADF6C122EAE9}"/>
              </a:ext>
            </a:extLst>
          </p:cNvPr>
          <p:cNvSpPr txBox="1"/>
          <p:nvPr/>
        </p:nvSpPr>
        <p:spPr>
          <a:xfrm>
            <a:off x="3684516" y="311651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C111C03-CB38-43BE-3315-FC909A6EE819}"/>
              </a:ext>
            </a:extLst>
          </p:cNvPr>
          <p:cNvSpPr txBox="1"/>
          <p:nvPr/>
        </p:nvSpPr>
        <p:spPr>
          <a:xfrm>
            <a:off x="3048246" y="3108893"/>
            <a:ext cx="47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S</a:t>
            </a:r>
            <a:endParaRPr lang="en-IN" sz="24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62C9B0-0338-45BB-35F8-FE691AC39E3E}"/>
              </a:ext>
            </a:extLst>
          </p:cNvPr>
          <p:cNvGrpSpPr/>
          <p:nvPr/>
        </p:nvGrpSpPr>
        <p:grpSpPr>
          <a:xfrm>
            <a:off x="4150995" y="14270"/>
            <a:ext cx="8227339" cy="1167283"/>
            <a:chOff x="4150995" y="14270"/>
            <a:chExt cx="8227339" cy="11672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468702-6859-052F-F355-372CF649DFB6}"/>
                </a:ext>
              </a:extLst>
            </p:cNvPr>
            <p:cNvGrpSpPr/>
            <p:nvPr/>
          </p:nvGrpSpPr>
          <p:grpSpPr>
            <a:xfrm>
              <a:off x="4150995" y="53439"/>
              <a:ext cx="1931078" cy="1128114"/>
              <a:chOff x="33212" y="53140"/>
              <a:chExt cx="1931078" cy="112811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6C7E994C-9469-F9F5-3312-E697E44938F5}"/>
                  </a:ext>
                </a:extLst>
              </p:cNvPr>
              <p:cNvSpPr/>
              <p:nvPr/>
            </p:nvSpPr>
            <p:spPr>
              <a:xfrm>
                <a:off x="106201" y="53140"/>
                <a:ext cx="1763394" cy="676002"/>
              </a:xfrm>
              <a:prstGeom prst="roundRect">
                <a:avLst/>
              </a:prstGeom>
              <a:solidFill>
                <a:srgbClr val="D7D7FD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EBF5D57-5794-408C-D94E-F3BE0F86A483}"/>
                  </a:ext>
                </a:extLst>
              </p:cNvPr>
              <p:cNvSpPr txBox="1"/>
              <p:nvPr/>
            </p:nvSpPr>
            <p:spPr>
              <a:xfrm>
                <a:off x="33212" y="104036"/>
                <a:ext cx="19310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u="sng" dirty="0">
                    <a:latin typeface="Comic Sans MS" panose="030F0702030302020204" pitchFamily="66" charset="0"/>
                    <a:cs typeface="Arial" panose="020B0604020202020204" pitchFamily="34" charset="0"/>
                  </a:rPr>
                  <a:t>Query(P)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704B03-B04C-C8CE-79E8-78E00C9086B6}"/>
                </a:ext>
              </a:extLst>
            </p:cNvPr>
            <p:cNvSpPr txBox="1"/>
            <p:nvPr/>
          </p:nvSpPr>
          <p:spPr>
            <a:xfrm>
              <a:off x="5488328" y="14270"/>
              <a:ext cx="68900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: Checks the existence of a  pattern P in the </a:t>
              </a:r>
              <a:r>
                <a:rPr lang="en-US" sz="3200" b="1" dirty="0" err="1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trie</a:t>
              </a:r>
              <a:endPara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C864C39-CEAE-7EDA-E488-00A92B76F553}"/>
              </a:ext>
            </a:extLst>
          </p:cNvPr>
          <p:cNvGrpSpPr/>
          <p:nvPr/>
        </p:nvGrpSpPr>
        <p:grpSpPr>
          <a:xfrm>
            <a:off x="64201" y="4659611"/>
            <a:ext cx="6437165" cy="2166521"/>
            <a:chOff x="323" y="4681664"/>
            <a:chExt cx="6437165" cy="216652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30E4E9C-55DD-8B63-A71A-1E1161619785}"/>
                </a:ext>
              </a:extLst>
            </p:cNvPr>
            <p:cNvGrpSpPr/>
            <p:nvPr/>
          </p:nvGrpSpPr>
          <p:grpSpPr>
            <a:xfrm>
              <a:off x="137483" y="4681664"/>
              <a:ext cx="6300005" cy="646331"/>
              <a:chOff x="5122466" y="704018"/>
              <a:chExt cx="6300005" cy="646331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E3A907B8-BD99-F340-FFE9-6D28285DAB8A}"/>
                  </a:ext>
                </a:extLst>
              </p:cNvPr>
              <p:cNvSpPr txBox="1"/>
              <p:nvPr/>
            </p:nvSpPr>
            <p:spPr>
              <a:xfrm>
                <a:off x="5122466" y="70401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C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D3EE99C-8E39-2D50-CC65-6E3D548272DA}"/>
                  </a:ext>
                </a:extLst>
              </p:cNvPr>
              <p:cNvSpPr/>
              <p:nvPr/>
            </p:nvSpPr>
            <p:spPr>
              <a:xfrm>
                <a:off x="5677545" y="711262"/>
                <a:ext cx="5744926" cy="5317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11011010101100001010110110000 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C64AC96-6DFA-26F8-7041-413BBF3CAE92}"/>
                </a:ext>
              </a:extLst>
            </p:cNvPr>
            <p:cNvGrpSpPr/>
            <p:nvPr/>
          </p:nvGrpSpPr>
          <p:grpSpPr>
            <a:xfrm>
              <a:off x="129863" y="5176775"/>
              <a:ext cx="6307625" cy="737322"/>
              <a:chOff x="5114846" y="1359787"/>
              <a:chExt cx="6307625" cy="737322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F2991289-7947-B4A7-3C98-4D9E663DC902}"/>
                  </a:ext>
                </a:extLst>
              </p:cNvPr>
              <p:cNvSpPr/>
              <p:nvPr/>
            </p:nvSpPr>
            <p:spPr>
              <a:xfrm>
                <a:off x="5677545" y="1418976"/>
                <a:ext cx="5744926" cy="531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E476A975-D22E-E0FD-FCE0-5F18705D506B}"/>
                  </a:ext>
                </a:extLst>
              </p:cNvPr>
              <p:cNvSpPr txBox="1"/>
              <p:nvPr/>
            </p:nvSpPr>
            <p:spPr>
              <a:xfrm>
                <a:off x="5665089" y="1396824"/>
                <a:ext cx="639486" cy="489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wb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260C2B82-6A72-25FF-E082-0C4D81A3754B}"/>
                  </a:ext>
                </a:extLst>
              </p:cNvPr>
              <p:cNvSpPr txBox="1"/>
              <p:nvPr/>
            </p:nvSpPr>
            <p:spPr>
              <a:xfrm>
                <a:off x="6254367" y="1389515"/>
                <a:ext cx="639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ih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9CC66661-5052-F673-B7E9-735BE0079753}"/>
                  </a:ext>
                </a:extLst>
              </p:cNvPr>
              <p:cNvSpPr txBox="1"/>
              <p:nvPr/>
            </p:nvSpPr>
            <p:spPr>
              <a:xfrm>
                <a:off x="6738237" y="1404755"/>
                <a:ext cx="639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k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372D3D65-5BC5-9EE0-6D86-CDE2875AE290}"/>
                  </a:ext>
                </a:extLst>
              </p:cNvPr>
              <p:cNvSpPr txBox="1"/>
              <p:nvPr/>
            </p:nvSpPr>
            <p:spPr>
              <a:xfrm>
                <a:off x="7130667" y="1408565"/>
                <a:ext cx="639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i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8BAF8A0C-222C-C288-26A3-A4EC05C18D31}"/>
                  </a:ext>
                </a:extLst>
              </p:cNvPr>
              <p:cNvSpPr txBox="1"/>
              <p:nvPr/>
            </p:nvSpPr>
            <p:spPr>
              <a:xfrm>
                <a:off x="7502553" y="1359787"/>
                <a:ext cx="703435" cy="592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pm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CF06A67-77E3-E9E1-F4A0-092F4AA8B505}"/>
                  </a:ext>
                </a:extLst>
              </p:cNvPr>
              <p:cNvSpPr txBox="1"/>
              <p:nvPr/>
            </p:nvSpPr>
            <p:spPr>
              <a:xfrm>
                <a:off x="8745562" y="1422786"/>
                <a:ext cx="328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l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519EFDD-FB4D-0E80-5DB0-DDFB0DBB95BA}"/>
                  </a:ext>
                </a:extLst>
              </p:cNvPr>
              <p:cNvSpPr txBox="1"/>
              <p:nvPr/>
            </p:nvSpPr>
            <p:spPr>
              <a:xfrm>
                <a:off x="9115132" y="1380876"/>
                <a:ext cx="328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o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A742C25-3091-F9E0-9B85-99F2D6E2A18B}"/>
                  </a:ext>
                </a:extLst>
              </p:cNvPr>
              <p:cNvSpPr txBox="1"/>
              <p:nvPr/>
            </p:nvSpPr>
            <p:spPr>
              <a:xfrm>
                <a:off x="9460893" y="1386457"/>
                <a:ext cx="7034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go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B1FBBAE4-CEAA-F047-EE4E-661D6AC2C809}"/>
                  </a:ext>
                </a:extLst>
              </p:cNvPr>
              <p:cNvSpPr txBox="1"/>
              <p:nvPr/>
            </p:nvSpPr>
            <p:spPr>
              <a:xfrm>
                <a:off x="10013343" y="1367407"/>
                <a:ext cx="7034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sg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BDA9EE93-367D-8F6D-BCEE-17A70566BED9}"/>
                  </a:ext>
                </a:extLst>
              </p:cNvPr>
              <p:cNvSpPr txBox="1"/>
              <p:nvPr/>
            </p:nvSpPr>
            <p:spPr>
              <a:xfrm>
                <a:off x="5114846" y="145077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E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96C19DF-F25F-6708-9844-D8F0ECC43BCF}"/>
                </a:ext>
              </a:extLst>
            </p:cNvPr>
            <p:cNvGrpSpPr/>
            <p:nvPr/>
          </p:nvGrpSpPr>
          <p:grpSpPr>
            <a:xfrm>
              <a:off x="323" y="6201854"/>
              <a:ext cx="6432301" cy="646331"/>
              <a:chOff x="5053886" y="2784278"/>
              <a:chExt cx="6432301" cy="646331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A5728D2F-9935-BC01-7BAE-5F6DD64B390D}"/>
                  </a:ext>
                </a:extLst>
              </p:cNvPr>
              <p:cNvSpPr/>
              <p:nvPr/>
            </p:nvSpPr>
            <p:spPr>
              <a:xfrm>
                <a:off x="5741261" y="2874066"/>
                <a:ext cx="5744926" cy="531777"/>
              </a:xfrm>
              <a:prstGeom prst="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011110111101111110111011011111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AD32CB19-9AE3-1102-1280-B0E6C69110CF}"/>
                  </a:ext>
                </a:extLst>
              </p:cNvPr>
              <p:cNvSpPr txBox="1"/>
              <p:nvPr/>
            </p:nvSpPr>
            <p:spPr>
              <a:xfrm>
                <a:off x="5053886" y="278427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M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9A57DBA-B57B-1B80-D7E7-0C3F7934D6D8}"/>
                </a:ext>
              </a:extLst>
            </p:cNvPr>
            <p:cNvGrpSpPr/>
            <p:nvPr/>
          </p:nvGrpSpPr>
          <p:grpSpPr>
            <a:xfrm>
              <a:off x="152722" y="5724959"/>
              <a:ext cx="6284766" cy="646331"/>
              <a:chOff x="5175806" y="2117528"/>
              <a:chExt cx="6284766" cy="646331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9D8EB1-7A5B-7D8E-B5D8-266D035B9F0E}"/>
                  </a:ext>
                </a:extLst>
              </p:cNvPr>
              <p:cNvSpPr/>
              <p:nvPr/>
            </p:nvSpPr>
            <p:spPr>
              <a:xfrm>
                <a:off x="5715646" y="2154306"/>
                <a:ext cx="5744926" cy="53177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D456915-B44B-EC00-D94A-7007426B7D07}"/>
                  </a:ext>
                </a:extLst>
              </p:cNvPr>
              <p:cNvSpPr txBox="1"/>
              <p:nvPr/>
            </p:nvSpPr>
            <p:spPr>
              <a:xfrm>
                <a:off x="5175806" y="2117528"/>
                <a:ext cx="3719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Lucida Calligraphy" panose="03010101010101010101" pitchFamily="66" charset="0"/>
                    <a:ea typeface="Malgun Gothic" panose="020B0503020000020004" pitchFamily="34" charset="-127"/>
                  </a:rPr>
                  <a:t>L</a:t>
                </a:r>
                <a:endParaRPr lang="en-IN" sz="3600" b="1" baseline="-25000" dirty="0">
                  <a:latin typeface="Lucida Calligraphy" panose="03010101010101010101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DAAFCFA-4E6B-79C2-4EBC-374F759AEE6A}"/>
                  </a:ext>
                </a:extLst>
              </p:cNvPr>
              <p:cNvSpPr txBox="1"/>
              <p:nvPr/>
            </p:nvSpPr>
            <p:spPr>
              <a:xfrm>
                <a:off x="6126296" y="2169489"/>
                <a:ext cx="936273" cy="44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edia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3BC71FF-8226-E64B-5E13-E71EAFC74BD6}"/>
                  </a:ext>
                </a:extLst>
              </p:cNvPr>
              <p:cNvSpPr txBox="1"/>
              <p:nvPr/>
            </p:nvSpPr>
            <p:spPr>
              <a:xfrm>
                <a:off x="6998983" y="2187774"/>
                <a:ext cx="936273" cy="44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edia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CEF88E1-BE60-4CA3-5CC1-1485FCBCD437}"/>
                  </a:ext>
                </a:extLst>
              </p:cNvPr>
              <p:cNvSpPr txBox="1"/>
              <p:nvPr/>
            </p:nvSpPr>
            <p:spPr>
              <a:xfrm>
                <a:off x="7814428" y="2175419"/>
                <a:ext cx="1370797" cy="489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atsapp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0A710D4-4F5D-FC57-34A4-3806000CA64D}"/>
                  </a:ext>
                </a:extLst>
              </p:cNvPr>
              <p:cNvSpPr txBox="1"/>
              <p:nvPr/>
            </p:nvSpPr>
            <p:spPr>
              <a:xfrm>
                <a:off x="9065437" y="2156369"/>
                <a:ext cx="7737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pot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D0ECA95-70FC-B426-A886-B488EDFA25F4}"/>
                  </a:ext>
                </a:extLst>
              </p:cNvPr>
              <p:cNvSpPr txBox="1"/>
              <p:nvPr/>
            </p:nvSpPr>
            <p:spPr>
              <a:xfrm>
                <a:off x="9722086" y="2137319"/>
                <a:ext cx="7737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er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BFB9078-221A-1028-C64F-C3E9111E7D23}"/>
                  </a:ext>
                </a:extLst>
              </p:cNvPr>
              <p:cNvSpPr txBox="1"/>
              <p:nvPr/>
            </p:nvSpPr>
            <p:spPr>
              <a:xfrm>
                <a:off x="10176825" y="2132744"/>
                <a:ext cx="1246179" cy="44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mberg</a:t>
                </a:r>
                <a:endParaRPr lang="en-IN" sz="2800" baseline="-25000" dirty="0"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</p:grp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A125046-4D2A-C57B-8D9C-D83EADE9F532}"/>
              </a:ext>
            </a:extLst>
          </p:cNvPr>
          <p:cNvSpPr/>
          <p:nvPr/>
        </p:nvSpPr>
        <p:spPr>
          <a:xfrm>
            <a:off x="4645861" y="1127170"/>
            <a:ext cx="5789175" cy="1529190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Start at the root; check if P’s first character (P[0]) is an </a:t>
            </a:r>
            <a:r>
              <a:rPr lang="en-US" sz="3000" b="1" kern="1200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outgoing edge label</a:t>
            </a:r>
            <a:endParaRPr lang="en-IN" sz="3600" b="1" kern="1200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92" name="Slide Number Placeholder 1">
            <a:extLst>
              <a:ext uri="{FF2B5EF4-FFF2-40B4-BE49-F238E27FC236}">
                <a16:creationId xmlns:a16="http://schemas.microsoft.com/office/drawing/2014/main" id="{EEE25742-6783-6AC4-4AD1-CBBCAD27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96348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13</a:t>
            </a:fld>
            <a:endParaRPr lang="en-IN" b="1" dirty="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C7988C31-6729-C551-CE3F-44901CE2F27F}"/>
              </a:ext>
            </a:extLst>
          </p:cNvPr>
          <p:cNvSpPr/>
          <p:nvPr/>
        </p:nvSpPr>
        <p:spPr>
          <a:xfrm>
            <a:off x="5481699" y="2749073"/>
            <a:ext cx="5789175" cy="949507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Iterate over the children to match the next character</a:t>
            </a:r>
            <a:endParaRPr lang="en-IN" sz="3600" b="1" kern="1200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2F49B5F9-D172-F50B-8B09-C6DE4440DF8B}"/>
              </a:ext>
            </a:extLst>
          </p:cNvPr>
          <p:cNvSpPr/>
          <p:nvPr/>
        </p:nvSpPr>
        <p:spPr>
          <a:xfrm>
            <a:off x="6212667" y="3752973"/>
            <a:ext cx="5789175" cy="949507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Continue the process till a leaf node is reached</a:t>
            </a:r>
            <a:endParaRPr lang="en-IN" sz="3600" b="1" kern="1200" dirty="0">
              <a:solidFill>
                <a:srgbClr val="4848F7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8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00" grpId="0" animBg="1"/>
      <p:bldP spid="1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24259157"/>
              </p:ext>
            </p:extLst>
          </p:nvPr>
        </p:nvGraphicFramePr>
        <p:xfrm>
          <a:off x="0" y="-20548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Oval 5"/>
          <p:cNvSpPr/>
          <p:nvPr/>
        </p:nvSpPr>
        <p:spPr>
          <a:xfrm>
            <a:off x="3303079" y="3642980"/>
            <a:ext cx="406399" cy="4090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5176050" y="2640386"/>
            <a:ext cx="508000" cy="510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718424" y="1758941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087" y="5483541"/>
            <a:ext cx="343626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11296609" y="6207347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z="1867" b="1">
                <a:solidFill>
                  <a:schemeClr val="bg1"/>
                </a:solidFill>
              </a:rPr>
              <a:pPr/>
              <a:t>14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EF409-8E64-1BB6-C592-A75F2F92BDB0}"/>
              </a:ext>
            </a:extLst>
          </p:cNvPr>
          <p:cNvSpPr txBox="1"/>
          <p:nvPr/>
        </p:nvSpPr>
        <p:spPr>
          <a:xfrm>
            <a:off x="-360927" y="4120710"/>
            <a:ext cx="720059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Background-CDS Examples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951D79-327C-9F22-FE49-8D882F325F61}"/>
              </a:ext>
            </a:extLst>
          </p:cNvPr>
          <p:cNvSpPr/>
          <p:nvPr/>
        </p:nvSpPr>
        <p:spPr>
          <a:xfrm>
            <a:off x="10036508" y="1324200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BA4C-EDA1-43B2-9217-2FD4171DC87F}"/>
              </a:ext>
            </a:extLst>
          </p:cNvPr>
          <p:cNvSpPr txBox="1"/>
          <p:nvPr/>
        </p:nvSpPr>
        <p:spPr>
          <a:xfrm>
            <a:off x="5641465" y="2954219"/>
            <a:ext cx="383502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Related 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3334 L -1.875E-6 -0.03311 L -0.0664 -0.03473 C -0.07005 -0.03473 -0.0737 -0.03519 -0.07747 -0.03611 C -0.08151 -0.03704 -0.08672 -0.03936 -0.09088 -0.04167 C -0.09401 -0.04352 -0.10026 -0.04723 -0.10026 -0.04699 C -0.10872 -0.04537 -0.11732 -0.04561 -0.12552 -0.04167 C -0.12747 -0.04074 -0.12929 -0.03681 -0.12956 -0.03334 C -0.1306 -0.01273 -0.12956 0.00787 -0.12956 0.0287 L -0.1263 0.02152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3EC10D7-664C-5153-8BE0-94D0EE82A1D2}"/>
              </a:ext>
            </a:extLst>
          </p:cNvPr>
          <p:cNvGrpSpPr/>
          <p:nvPr/>
        </p:nvGrpSpPr>
        <p:grpSpPr>
          <a:xfrm>
            <a:off x="2023637" y="1054442"/>
            <a:ext cx="2890892" cy="2763178"/>
            <a:chOff x="2029316" y="1145882"/>
            <a:chExt cx="2890892" cy="2763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C15110-2C08-C1AF-24FF-076F48B7FB49}"/>
                </a:ext>
              </a:extLst>
            </p:cNvPr>
            <p:cNvSpPr/>
            <p:nvPr/>
          </p:nvSpPr>
          <p:spPr>
            <a:xfrm>
              <a:off x="2029316" y="1145882"/>
              <a:ext cx="2890892" cy="2763178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88E4D0-F92E-54B0-C8F1-20185741D24E}"/>
                </a:ext>
              </a:extLst>
            </p:cNvPr>
            <p:cNvSpPr/>
            <p:nvPr/>
          </p:nvSpPr>
          <p:spPr>
            <a:xfrm>
              <a:off x="2142619" y="1304533"/>
              <a:ext cx="520361" cy="497372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A10EA40-28C4-0501-6D44-9A6F9A343061}"/>
                </a:ext>
              </a:extLst>
            </p:cNvPr>
            <p:cNvSpPr/>
            <p:nvPr/>
          </p:nvSpPr>
          <p:spPr>
            <a:xfrm flipH="1">
              <a:off x="2294581" y="1304533"/>
              <a:ext cx="291083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Comic Sans MS" panose="030F0702030302020204" pitchFamily="66" charset="0"/>
                </a:rPr>
                <a:t>1</a:t>
              </a:r>
              <a:endParaRPr lang="en-IN" sz="2800" b="1" kern="12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422E0B-FFA6-8628-1CE5-1EAE838EA2A6}"/>
                </a:ext>
              </a:extLst>
            </p:cNvPr>
            <p:cNvSpPr/>
            <p:nvPr/>
          </p:nvSpPr>
          <p:spPr>
            <a:xfrm>
              <a:off x="2356849" y="2080647"/>
              <a:ext cx="96724" cy="92180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EFDADDC-2317-9FD3-977F-FD5326C60682}"/>
                </a:ext>
              </a:extLst>
            </p:cNvPr>
            <p:cNvSpPr/>
            <p:nvPr/>
          </p:nvSpPr>
          <p:spPr>
            <a:xfrm flipH="1">
              <a:off x="2290011" y="2278785"/>
              <a:ext cx="2369501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Comic Sans MS" panose="030F0702030302020204" pitchFamily="66" charset="0"/>
                </a:rPr>
                <a:t>Sampling Based</a:t>
              </a:r>
              <a:endParaRPr lang="en-IN" sz="32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0DE66A-C31D-9051-4E55-5961771F6B67}"/>
              </a:ext>
            </a:extLst>
          </p:cNvPr>
          <p:cNvGrpSpPr/>
          <p:nvPr/>
        </p:nvGrpSpPr>
        <p:grpSpPr>
          <a:xfrm>
            <a:off x="6885852" y="1027177"/>
            <a:ext cx="2842395" cy="2843611"/>
            <a:chOff x="6885852" y="1145882"/>
            <a:chExt cx="2842395" cy="28436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B3E3F0-95CA-29B7-C008-694205F0578B}"/>
                </a:ext>
              </a:extLst>
            </p:cNvPr>
            <p:cNvSpPr/>
            <p:nvPr/>
          </p:nvSpPr>
          <p:spPr>
            <a:xfrm>
              <a:off x="6885852" y="1145882"/>
              <a:ext cx="2842395" cy="28436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7E0A04B-73C7-1AEA-EFBD-0B66798C3FBA}"/>
                </a:ext>
              </a:extLst>
            </p:cNvPr>
            <p:cNvSpPr/>
            <p:nvPr/>
          </p:nvSpPr>
          <p:spPr>
            <a:xfrm>
              <a:off x="7020311" y="1242454"/>
              <a:ext cx="498787" cy="497372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F34CFF-4CD2-D685-67D5-E1C7AE7A2712}"/>
                </a:ext>
              </a:extLst>
            </p:cNvPr>
            <p:cNvSpPr/>
            <p:nvPr/>
          </p:nvSpPr>
          <p:spPr>
            <a:xfrm>
              <a:off x="7274788" y="2012922"/>
              <a:ext cx="93200" cy="92837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BA04363-3B38-47DB-E964-DB5833ABC60D}"/>
                </a:ext>
              </a:extLst>
            </p:cNvPr>
            <p:cNvSpPr/>
            <p:nvPr/>
          </p:nvSpPr>
          <p:spPr>
            <a:xfrm flipH="1">
              <a:off x="7183457" y="1276580"/>
              <a:ext cx="279135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Comic Sans MS" panose="030F0702030302020204" pitchFamily="66" charset="0"/>
                </a:rPr>
                <a:t>2</a:t>
              </a:r>
              <a:endParaRPr lang="en-IN" sz="2800" b="1" kern="1200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7DC98A6-DBD4-8457-B4B2-EA4C8E2A6A78}"/>
                </a:ext>
              </a:extLst>
            </p:cNvPr>
            <p:cNvSpPr/>
            <p:nvPr/>
          </p:nvSpPr>
          <p:spPr>
            <a:xfrm flipH="1">
              <a:off x="7066031" y="2278785"/>
              <a:ext cx="2369501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Comic Sans MS" panose="030F0702030302020204" pitchFamily="66" charset="0"/>
                </a:rPr>
                <a:t>CompressionBased</a:t>
              </a:r>
              <a:endParaRPr lang="en-IN" sz="32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930117-3522-0C39-95BF-B23E3D857B62}"/>
              </a:ext>
            </a:extLst>
          </p:cNvPr>
          <p:cNvGrpSpPr/>
          <p:nvPr/>
        </p:nvGrpSpPr>
        <p:grpSpPr>
          <a:xfrm>
            <a:off x="84422" y="4312198"/>
            <a:ext cx="8222627" cy="504038"/>
            <a:chOff x="1022926" y="3545"/>
            <a:chExt cx="965329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D1E7F0D3-4B73-1E91-786F-61F18C4E9E58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2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: Top Corners Rounded 4">
              <a:extLst>
                <a:ext uri="{FF2B5EF4-FFF2-40B4-BE49-F238E27FC236}">
                  <a16:creationId xmlns:a16="http://schemas.microsoft.com/office/drawing/2014/main" id="{3CA856F2-DBAC-9EFD-E93F-99BB2FA61480}"/>
                </a:ext>
              </a:extLst>
            </p:cNvPr>
            <p:cNvSpPr txBox="1"/>
            <p:nvPr/>
          </p:nvSpPr>
          <p:spPr>
            <a:xfrm>
              <a:off x="1022927" y="49912"/>
              <a:ext cx="9606925" cy="85712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kern="1200" dirty="0">
                  <a:latin typeface="Comic Sans MS" panose="030F0702030302020204" pitchFamily="66" charset="0"/>
                </a:rPr>
                <a:t>Based on the correlation between the samples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780609-A6A7-B936-B559-9A6410FE1C5E}"/>
              </a:ext>
            </a:extLst>
          </p:cNvPr>
          <p:cNvGrpSpPr/>
          <p:nvPr/>
        </p:nvGrpSpPr>
        <p:grpSpPr>
          <a:xfrm>
            <a:off x="5268504" y="3953936"/>
            <a:ext cx="6193588" cy="504607"/>
            <a:chOff x="1809494" y="2534759"/>
            <a:chExt cx="4953665" cy="949860"/>
          </a:xfr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D668FB6B-6B98-7C1F-803C-E0797183A89D}"/>
                </a:ext>
              </a:extLst>
            </p:cNvPr>
            <p:cNvSpPr/>
            <p:nvPr/>
          </p:nvSpPr>
          <p:spPr>
            <a:xfrm rot="5400000">
              <a:off x="3811397" y="532856"/>
              <a:ext cx="949860" cy="4953665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: Top Corners Rounded 4">
              <a:extLst>
                <a:ext uri="{FF2B5EF4-FFF2-40B4-BE49-F238E27FC236}">
                  <a16:creationId xmlns:a16="http://schemas.microsoft.com/office/drawing/2014/main" id="{70219CE7-28F8-E0BB-1011-09068F04AB79}"/>
                </a:ext>
              </a:extLst>
            </p:cNvPr>
            <p:cNvSpPr txBox="1"/>
            <p:nvPr/>
          </p:nvSpPr>
          <p:spPr>
            <a:xfrm>
              <a:off x="1942890" y="2716976"/>
              <a:ext cx="4481703" cy="58542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Lossy/lossless compression</a:t>
              </a:r>
              <a:endParaRPr lang="en-IN" sz="28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DB2788-5C3E-B79C-50E3-211311C26309}"/>
              </a:ext>
            </a:extLst>
          </p:cNvPr>
          <p:cNvGrpSpPr/>
          <p:nvPr/>
        </p:nvGrpSpPr>
        <p:grpSpPr>
          <a:xfrm>
            <a:off x="84027" y="69622"/>
            <a:ext cx="3139274" cy="599380"/>
            <a:chOff x="-585512" y="345660"/>
            <a:chExt cx="3139274" cy="59938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8B3D57C-8314-E4DC-303A-F8F99D8852B8}"/>
                </a:ext>
              </a:extLst>
            </p:cNvPr>
            <p:cNvSpPr/>
            <p:nvPr/>
          </p:nvSpPr>
          <p:spPr>
            <a:xfrm>
              <a:off x="-585512" y="386361"/>
              <a:ext cx="3123960" cy="558679"/>
            </a:xfrm>
            <a:prstGeom prst="roundRect">
              <a:avLst/>
            </a:prstGeom>
            <a:solidFill>
              <a:srgbClr val="D7D7FD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74F778-8E4B-DCB2-312D-BE032AABB364}"/>
                </a:ext>
              </a:extLst>
            </p:cNvPr>
            <p:cNvSpPr txBox="1"/>
            <p:nvPr/>
          </p:nvSpPr>
          <p:spPr>
            <a:xfrm>
              <a:off x="-556260" y="345660"/>
              <a:ext cx="3110022" cy="50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>
                  <a:latin typeface="Comic Sans MS" panose="030F0702030302020204" pitchFamily="66" charset="0"/>
                  <a:cs typeface="Arial" panose="020B0604020202020204" pitchFamily="34" charset="0"/>
                </a:rPr>
                <a:t>Related Work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E64627-2816-B67B-4BEF-19F92290BA4C}"/>
              </a:ext>
            </a:extLst>
          </p:cNvPr>
          <p:cNvGrpSpPr/>
          <p:nvPr/>
        </p:nvGrpSpPr>
        <p:grpSpPr>
          <a:xfrm>
            <a:off x="830125" y="4925101"/>
            <a:ext cx="4767650" cy="504038"/>
            <a:chOff x="1022926" y="3545"/>
            <a:chExt cx="965329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B793E2F5-41FF-4108-5BFE-82FCB187A725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2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Rectangle: Top Corners Rounded 4">
              <a:extLst>
                <a:ext uri="{FF2B5EF4-FFF2-40B4-BE49-F238E27FC236}">
                  <a16:creationId xmlns:a16="http://schemas.microsoft.com/office/drawing/2014/main" id="{6DE66D10-28E3-54CA-3109-310647D42AAC}"/>
                </a:ext>
              </a:extLst>
            </p:cNvPr>
            <p:cNvSpPr txBox="1"/>
            <p:nvPr/>
          </p:nvSpPr>
          <p:spPr>
            <a:xfrm>
              <a:off x="1022928" y="49912"/>
              <a:ext cx="9606924" cy="85712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kern="1200" dirty="0">
                  <a:latin typeface="Comic Sans MS" panose="030F0702030302020204" pitchFamily="66" charset="0"/>
                </a:rPr>
                <a:t>Incomp</a:t>
              </a:r>
              <a:r>
                <a:rPr lang="en-IN" sz="2600" b="1" dirty="0">
                  <a:latin typeface="Comic Sans MS" panose="030F0702030302020204" pitchFamily="66" charset="0"/>
                </a:rPr>
                <a:t>lete information</a:t>
              </a:r>
              <a:endParaRPr lang="en-IN" sz="26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0C88A7-2E6E-C128-696A-08535715110F}"/>
              </a:ext>
            </a:extLst>
          </p:cNvPr>
          <p:cNvGrpSpPr/>
          <p:nvPr/>
        </p:nvGrpSpPr>
        <p:grpSpPr>
          <a:xfrm>
            <a:off x="175271" y="5627411"/>
            <a:ext cx="9044890" cy="554442"/>
            <a:chOff x="1022926" y="3550"/>
            <a:chExt cx="965329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1FCF5735-79C1-27FF-E682-74905183AF42}"/>
                </a:ext>
              </a:extLst>
            </p:cNvPr>
            <p:cNvSpPr/>
            <p:nvPr/>
          </p:nvSpPr>
          <p:spPr>
            <a:xfrm rot="5400000">
              <a:off x="5374643" y="-4348167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2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ctangle: Top Corners Rounded 4">
              <a:extLst>
                <a:ext uri="{FF2B5EF4-FFF2-40B4-BE49-F238E27FC236}">
                  <a16:creationId xmlns:a16="http://schemas.microsoft.com/office/drawing/2014/main" id="{A9D2F1DC-DCEF-CBE2-F28F-C657EDF26FBA}"/>
                </a:ext>
              </a:extLst>
            </p:cNvPr>
            <p:cNvSpPr txBox="1"/>
            <p:nvPr/>
          </p:nvSpPr>
          <p:spPr>
            <a:xfrm>
              <a:off x="1041051" y="88872"/>
              <a:ext cx="9606925" cy="779205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kern="1200" dirty="0">
                  <a:latin typeface="Comic Sans MS" panose="030F0702030302020204" pitchFamily="66" charset="0"/>
                </a:rPr>
                <a:t>Hard to find and leverage temporal relations in data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B88FF6-E9E2-A3BD-6A75-DA61F62FC24C}"/>
              </a:ext>
            </a:extLst>
          </p:cNvPr>
          <p:cNvGrpSpPr/>
          <p:nvPr/>
        </p:nvGrpSpPr>
        <p:grpSpPr>
          <a:xfrm>
            <a:off x="2373780" y="4525977"/>
            <a:ext cx="7494242" cy="504607"/>
            <a:chOff x="1809494" y="2534759"/>
            <a:chExt cx="4953665" cy="949860"/>
          </a:xfr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2" name="Rectangle: Top Corners Rounded 51">
              <a:extLst>
                <a:ext uri="{FF2B5EF4-FFF2-40B4-BE49-F238E27FC236}">
                  <a16:creationId xmlns:a16="http://schemas.microsoft.com/office/drawing/2014/main" id="{611E276D-FE26-88CF-EE90-18BC2A0CC15D}"/>
                </a:ext>
              </a:extLst>
            </p:cNvPr>
            <p:cNvSpPr/>
            <p:nvPr/>
          </p:nvSpPr>
          <p:spPr>
            <a:xfrm rot="5400000">
              <a:off x="3811397" y="532856"/>
              <a:ext cx="949860" cy="4953665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Rectangle: Top Corners Rounded 4">
              <a:extLst>
                <a:ext uri="{FF2B5EF4-FFF2-40B4-BE49-F238E27FC236}">
                  <a16:creationId xmlns:a16="http://schemas.microsoft.com/office/drawing/2014/main" id="{6C4FC565-9E7A-B1C6-21DF-9D157CE9F01E}"/>
                </a:ext>
              </a:extLst>
            </p:cNvPr>
            <p:cNvSpPr txBox="1"/>
            <p:nvPr/>
          </p:nvSpPr>
          <p:spPr>
            <a:xfrm>
              <a:off x="1942890" y="2716977"/>
              <a:ext cx="4481703" cy="58542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Not generic; requires ~100mW power</a:t>
              </a:r>
              <a:endParaRPr lang="en-IN" sz="28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40AA6E7-7491-BDEB-8A0A-3DD9C0472797}"/>
              </a:ext>
            </a:extLst>
          </p:cNvPr>
          <p:cNvGrpSpPr/>
          <p:nvPr/>
        </p:nvGrpSpPr>
        <p:grpSpPr>
          <a:xfrm>
            <a:off x="1711325" y="5211840"/>
            <a:ext cx="8444123" cy="836139"/>
            <a:chOff x="1886582" y="2532875"/>
            <a:chExt cx="4953665" cy="949859"/>
          </a:xfr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5" name="Rectangle: Top Corners Rounded 54">
              <a:extLst>
                <a:ext uri="{FF2B5EF4-FFF2-40B4-BE49-F238E27FC236}">
                  <a16:creationId xmlns:a16="http://schemas.microsoft.com/office/drawing/2014/main" id="{AC41EA37-5B82-EE6D-592F-FD2CD34EE09F}"/>
                </a:ext>
              </a:extLst>
            </p:cNvPr>
            <p:cNvSpPr/>
            <p:nvPr/>
          </p:nvSpPr>
          <p:spPr>
            <a:xfrm rot="5400000">
              <a:off x="3888485" y="530972"/>
              <a:ext cx="949859" cy="4953665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56" name="Rectangle: Top Corners Rounded 4">
              <a:extLst>
                <a:ext uri="{FF2B5EF4-FFF2-40B4-BE49-F238E27FC236}">
                  <a16:creationId xmlns:a16="http://schemas.microsoft.com/office/drawing/2014/main" id="{BC6F40A8-40B1-9EBB-AA86-B539A79C92EA}"/>
                </a:ext>
              </a:extLst>
            </p:cNvPr>
            <p:cNvSpPr txBox="1"/>
            <p:nvPr/>
          </p:nvSpPr>
          <p:spPr>
            <a:xfrm>
              <a:off x="1942890" y="2729728"/>
              <a:ext cx="4481703" cy="58542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Need to maintain uncompressed versions in memory for handling the query operation.</a:t>
              </a:r>
              <a:endParaRPr lang="en-IN" sz="28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368DEB4-EC52-B4E1-2C91-E8FF172A2A43}"/>
              </a:ext>
            </a:extLst>
          </p:cNvPr>
          <p:cNvGrpSpPr/>
          <p:nvPr/>
        </p:nvGrpSpPr>
        <p:grpSpPr>
          <a:xfrm>
            <a:off x="590525" y="5371720"/>
            <a:ext cx="10452594" cy="536171"/>
            <a:chOff x="778045" y="1312329"/>
            <a:chExt cx="9653292" cy="863509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8" name="Rectangle: Top Corners Rounded 57">
              <a:extLst>
                <a:ext uri="{FF2B5EF4-FFF2-40B4-BE49-F238E27FC236}">
                  <a16:creationId xmlns:a16="http://schemas.microsoft.com/office/drawing/2014/main" id="{CB073AEE-60CA-54A3-4413-7E691A4AC1DA}"/>
                </a:ext>
              </a:extLst>
            </p:cNvPr>
            <p:cNvSpPr/>
            <p:nvPr/>
          </p:nvSpPr>
          <p:spPr>
            <a:xfrm rot="5400000">
              <a:off x="5172936" y="-3082562"/>
              <a:ext cx="863509" cy="9653292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59" name="Rectangle: Top Corners Rounded 4">
              <a:extLst>
                <a:ext uri="{FF2B5EF4-FFF2-40B4-BE49-F238E27FC236}">
                  <a16:creationId xmlns:a16="http://schemas.microsoft.com/office/drawing/2014/main" id="{9DD32ED6-6ED7-1947-0AAC-BD9825155CBF}"/>
                </a:ext>
              </a:extLst>
            </p:cNvPr>
            <p:cNvSpPr txBox="1"/>
            <p:nvPr/>
          </p:nvSpPr>
          <p:spPr>
            <a:xfrm>
              <a:off x="1022927" y="1463321"/>
              <a:ext cx="9408410" cy="546860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kern="1200" dirty="0">
                  <a:latin typeface="Comic Sans MS" panose="030F0702030302020204" pitchFamily="66" charset="0"/>
                </a:rPr>
                <a:t>Agnostic to data, is lossless, allows efficient querying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4E4D1D-FB45-10E5-9532-F6D887E3A03D}"/>
              </a:ext>
            </a:extLst>
          </p:cNvPr>
          <p:cNvGrpSpPr/>
          <p:nvPr/>
        </p:nvGrpSpPr>
        <p:grpSpPr>
          <a:xfrm>
            <a:off x="453964" y="4675668"/>
            <a:ext cx="10452594" cy="536171"/>
            <a:chOff x="778045" y="1312329"/>
            <a:chExt cx="9653292" cy="863509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: Top Corners Rounded 42">
              <a:extLst>
                <a:ext uri="{FF2B5EF4-FFF2-40B4-BE49-F238E27FC236}">
                  <a16:creationId xmlns:a16="http://schemas.microsoft.com/office/drawing/2014/main" id="{37237E79-85D1-E49D-44DD-AE378E6D0C2A}"/>
                </a:ext>
              </a:extLst>
            </p:cNvPr>
            <p:cNvSpPr/>
            <p:nvPr/>
          </p:nvSpPr>
          <p:spPr>
            <a:xfrm rot="5400000">
              <a:off x="5172936" y="-3082562"/>
              <a:ext cx="863509" cy="9653292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44" name="Rectangle: Top Corners Rounded 4">
              <a:extLst>
                <a:ext uri="{FF2B5EF4-FFF2-40B4-BE49-F238E27FC236}">
                  <a16:creationId xmlns:a16="http://schemas.microsoft.com/office/drawing/2014/main" id="{C5C538D3-6520-CD19-CC69-2195A8E30D54}"/>
                </a:ext>
              </a:extLst>
            </p:cNvPr>
            <p:cNvSpPr txBox="1"/>
            <p:nvPr/>
          </p:nvSpPr>
          <p:spPr>
            <a:xfrm>
              <a:off x="1022927" y="1463321"/>
              <a:ext cx="9408410" cy="546860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kern="1200" dirty="0">
                  <a:latin typeface="Comic Sans MS" panose="030F0702030302020204" pitchFamily="66" charset="0"/>
                </a:rPr>
                <a:t>Our proposal consumes &lt;1mW (existing works:10-100X)</a:t>
              </a:r>
            </a:p>
          </p:txBody>
        </p:sp>
      </p:grpSp>
      <p:sp>
        <p:nvSpPr>
          <p:cNvPr id="61" name="Slide Number Placeholder 1">
            <a:extLst>
              <a:ext uri="{FF2B5EF4-FFF2-40B4-BE49-F238E27FC236}">
                <a16:creationId xmlns:a16="http://schemas.microsoft.com/office/drawing/2014/main" id="{6A10349C-AB62-23C7-EEC7-9C20F596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606626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15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159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Oval 5"/>
          <p:cNvSpPr/>
          <p:nvPr/>
        </p:nvSpPr>
        <p:spPr>
          <a:xfrm>
            <a:off x="3303079" y="3642980"/>
            <a:ext cx="406399" cy="4090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5176050" y="2640386"/>
            <a:ext cx="508000" cy="510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718424" y="1758941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087" y="5483541"/>
            <a:ext cx="343626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867" b="1">
                <a:solidFill>
                  <a:schemeClr val="bg1"/>
                </a:solidFill>
              </a:rPr>
              <a:pPr/>
              <a:t>16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EF409-8E64-1BB6-C592-A75F2F92BDB0}"/>
              </a:ext>
            </a:extLst>
          </p:cNvPr>
          <p:cNvSpPr txBox="1"/>
          <p:nvPr/>
        </p:nvSpPr>
        <p:spPr>
          <a:xfrm>
            <a:off x="-360927" y="4120710"/>
            <a:ext cx="720059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Background-CDS Examples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951D79-327C-9F22-FE49-8D882F325F61}"/>
              </a:ext>
            </a:extLst>
          </p:cNvPr>
          <p:cNvSpPr/>
          <p:nvPr/>
        </p:nvSpPr>
        <p:spPr>
          <a:xfrm>
            <a:off x="10036508" y="1324200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BA4C-EDA1-43B2-9217-2FD4171DC87F}"/>
              </a:ext>
            </a:extLst>
          </p:cNvPr>
          <p:cNvSpPr txBox="1"/>
          <p:nvPr/>
        </p:nvSpPr>
        <p:spPr>
          <a:xfrm>
            <a:off x="5430050" y="2130458"/>
            <a:ext cx="5614861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Generic Architecture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3EC66-558E-13CF-A538-0438D08784D3}"/>
              </a:ext>
            </a:extLst>
          </p:cNvPr>
          <p:cNvSpPr txBox="1"/>
          <p:nvPr/>
        </p:nvSpPr>
        <p:spPr>
          <a:xfrm>
            <a:off x="3578788" y="3221550"/>
            <a:ext cx="369504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Related 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8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3334 L -1.04167E-6 -0.0331 L -0.06641 -0.03472 C -0.07005 -0.03472 -0.0737 -0.03519 -0.07747 -0.03611 C -0.08151 -0.03704 -0.08672 -0.03935 -0.09088 -0.04167 C -0.09401 -0.04352 -0.10026 -0.04722 -0.10026 -0.04699 C -0.10872 -0.04537 -0.11732 -0.0456 -0.12552 -0.04167 C -0.12747 -0.04074 -0.1293 -0.03681 -0.12956 -0.03334 C -0.1306 -0.01273 -0.12956 0.00787 -0.12956 0.0287 L -0.1263 0.02153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9A20F72A-98A1-57E0-24C6-0B18A901E393}"/>
              </a:ext>
            </a:extLst>
          </p:cNvPr>
          <p:cNvSpPr/>
          <p:nvPr/>
        </p:nvSpPr>
        <p:spPr>
          <a:xfrm>
            <a:off x="7584772" y="2200118"/>
            <a:ext cx="4398681" cy="40282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3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D6C3D-1EEE-767B-359B-942CC17F0DF3}"/>
              </a:ext>
            </a:extLst>
          </p:cNvPr>
          <p:cNvSpPr/>
          <p:nvPr/>
        </p:nvSpPr>
        <p:spPr>
          <a:xfrm>
            <a:off x="433135" y="3744935"/>
            <a:ext cx="2733575" cy="119353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9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2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3ED4A-5DC5-1C98-538B-A434EC8A6700}"/>
              </a:ext>
            </a:extLst>
          </p:cNvPr>
          <p:cNvSpPr/>
          <p:nvPr/>
        </p:nvSpPr>
        <p:spPr>
          <a:xfrm>
            <a:off x="798092" y="4280005"/>
            <a:ext cx="2003660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Indexer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58FC2-60C4-E3F2-3B5D-392177C6E3AC}"/>
              </a:ext>
            </a:extLst>
          </p:cNvPr>
          <p:cNvSpPr txBox="1"/>
          <p:nvPr/>
        </p:nvSpPr>
        <p:spPr>
          <a:xfrm>
            <a:off x="404258" y="3741602"/>
            <a:ext cx="27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 Index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9683E-78E3-E407-4C46-C520B3E43D2B}"/>
              </a:ext>
            </a:extLst>
          </p:cNvPr>
          <p:cNvSpPr/>
          <p:nvPr/>
        </p:nvSpPr>
        <p:spPr>
          <a:xfrm>
            <a:off x="3733011" y="2169034"/>
            <a:ext cx="3475535" cy="40282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34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DDAFC2-41D2-AC1D-F2DF-841610BDB639}"/>
              </a:ext>
            </a:extLst>
          </p:cNvPr>
          <p:cNvSpPr/>
          <p:nvPr/>
        </p:nvSpPr>
        <p:spPr>
          <a:xfrm>
            <a:off x="3885415" y="2679482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Local Indexer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F94D2-07EE-49A5-B6C3-A20F8D3D0952}"/>
              </a:ext>
            </a:extLst>
          </p:cNvPr>
          <p:cNvSpPr txBox="1"/>
          <p:nvPr/>
        </p:nvSpPr>
        <p:spPr>
          <a:xfrm>
            <a:off x="3733011" y="2170172"/>
            <a:ext cx="285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2 Rank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9A8B6-3415-850B-7665-A12515B74CC8}"/>
              </a:ext>
            </a:extLst>
          </p:cNvPr>
          <p:cNvSpPr/>
          <p:nvPr/>
        </p:nvSpPr>
        <p:spPr>
          <a:xfrm>
            <a:off x="3884611" y="3673042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Array Accessor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E8D525-A958-2A6F-6C98-6E1918DEE473}"/>
              </a:ext>
            </a:extLst>
          </p:cNvPr>
          <p:cNvSpPr/>
          <p:nvPr/>
        </p:nvSpPr>
        <p:spPr>
          <a:xfrm>
            <a:off x="3892639" y="5568436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Sum Computer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67A8C1-A0BA-FDF8-F37A-E8DAD8827051}"/>
              </a:ext>
            </a:extLst>
          </p:cNvPr>
          <p:cNvSpPr/>
          <p:nvPr/>
        </p:nvSpPr>
        <p:spPr>
          <a:xfrm>
            <a:off x="4437250" y="4605665"/>
            <a:ext cx="1597795" cy="5232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Buff0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6AD80-3818-A4A1-329D-5AFDB72454D8}"/>
              </a:ext>
            </a:extLst>
          </p:cNvPr>
          <p:cNvSpPr txBox="1"/>
          <p:nvPr/>
        </p:nvSpPr>
        <p:spPr>
          <a:xfrm>
            <a:off x="7584772" y="2167534"/>
            <a:ext cx="3214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 Evaluate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02637D-74EB-9956-08B9-BEB40E1F062D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771046" y="2586698"/>
            <a:ext cx="0" cy="1154904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9F6161E-53AC-48C3-976D-EABAB96728E0}"/>
              </a:ext>
            </a:extLst>
          </p:cNvPr>
          <p:cNvSpPr txBox="1"/>
          <p:nvPr/>
        </p:nvSpPr>
        <p:spPr>
          <a:xfrm>
            <a:off x="686228" y="2125798"/>
            <a:ext cx="261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Input Request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916C1DC-93B3-F298-DC3E-C9468738269A}"/>
              </a:ext>
            </a:extLst>
          </p:cNvPr>
          <p:cNvSpPr/>
          <p:nvPr/>
        </p:nvSpPr>
        <p:spPr>
          <a:xfrm>
            <a:off x="1375199" y="2973141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DEA884-DF7B-E912-3B0B-792357775AD5}"/>
              </a:ext>
            </a:extLst>
          </p:cNvPr>
          <p:cNvSpPr txBox="1"/>
          <p:nvPr/>
        </p:nvSpPr>
        <p:spPr>
          <a:xfrm>
            <a:off x="1365574" y="2923636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F81279D-CAD9-BA9C-9C69-8145128ACDA1}"/>
              </a:ext>
            </a:extLst>
          </p:cNvPr>
          <p:cNvCxnSpPr>
            <a:cxnSpLocks/>
          </p:cNvCxnSpPr>
          <p:nvPr/>
        </p:nvCxnSpPr>
        <p:spPr>
          <a:xfrm flipV="1">
            <a:off x="2798959" y="2934551"/>
            <a:ext cx="1084459" cy="1599694"/>
          </a:xfrm>
          <a:prstGeom prst="bentConnector3">
            <a:avLst>
              <a:gd name="adj1" fmla="val 500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6D40C5-F83A-A814-5322-9F01270F9DAF}"/>
              </a:ext>
            </a:extLst>
          </p:cNvPr>
          <p:cNvCxnSpPr>
            <a:cxnSpLocks/>
          </p:cNvCxnSpPr>
          <p:nvPr/>
        </p:nvCxnSpPr>
        <p:spPr>
          <a:xfrm flipH="1">
            <a:off x="5232952" y="3189621"/>
            <a:ext cx="1600" cy="483421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7E27EFB-92C5-B21F-752D-6D69F8DD8BCC}"/>
              </a:ext>
            </a:extLst>
          </p:cNvPr>
          <p:cNvCxnSpPr>
            <a:cxnSpLocks/>
          </p:cNvCxnSpPr>
          <p:nvPr/>
        </p:nvCxnSpPr>
        <p:spPr>
          <a:xfrm>
            <a:off x="5233349" y="4193635"/>
            <a:ext cx="2799" cy="421655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61C3E96-F936-1E10-BA37-4E2FF80A5394}"/>
              </a:ext>
            </a:extLst>
          </p:cNvPr>
          <p:cNvCxnSpPr>
            <a:cxnSpLocks/>
            <a:stCxn id="20" idx="4"/>
            <a:endCxn id="19" idx="0"/>
          </p:cNvCxnSpPr>
          <p:nvPr/>
        </p:nvCxnSpPr>
        <p:spPr>
          <a:xfrm>
            <a:off x="5236148" y="5128885"/>
            <a:ext cx="5229" cy="439551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0173B250-EAFD-3C1F-4E3A-96D2D764DA76}"/>
              </a:ext>
            </a:extLst>
          </p:cNvPr>
          <p:cNvSpPr/>
          <p:nvPr/>
        </p:nvSpPr>
        <p:spPr>
          <a:xfrm>
            <a:off x="2961760" y="3125541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392CFF-13DD-A137-12A3-D5F26297F990}"/>
              </a:ext>
            </a:extLst>
          </p:cNvPr>
          <p:cNvSpPr txBox="1"/>
          <p:nvPr/>
        </p:nvSpPr>
        <p:spPr>
          <a:xfrm>
            <a:off x="2951339" y="3074289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2F707E4-22C3-BB4E-11ED-B7F4D62E97F1}"/>
              </a:ext>
            </a:extLst>
          </p:cNvPr>
          <p:cNvCxnSpPr>
            <a:cxnSpLocks/>
          </p:cNvCxnSpPr>
          <p:nvPr/>
        </p:nvCxnSpPr>
        <p:spPr>
          <a:xfrm flipV="1">
            <a:off x="6036646" y="2935381"/>
            <a:ext cx="548642" cy="1931894"/>
          </a:xfrm>
          <a:prstGeom prst="bentConnector3">
            <a:avLst>
              <a:gd name="adj1" fmla="val 1750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72731469-3D81-9347-D66F-AEA83FEE8BD9}"/>
              </a:ext>
            </a:extLst>
          </p:cNvPr>
          <p:cNvSpPr/>
          <p:nvPr/>
        </p:nvSpPr>
        <p:spPr>
          <a:xfrm>
            <a:off x="4783762" y="3249416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87982F-F7F4-4566-600D-2BFA7967CE67}"/>
              </a:ext>
            </a:extLst>
          </p:cNvPr>
          <p:cNvSpPr txBox="1"/>
          <p:nvPr/>
        </p:nvSpPr>
        <p:spPr>
          <a:xfrm>
            <a:off x="4763716" y="3199082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0BE2FFB-6E2F-7225-C33A-F962832B738A}"/>
              </a:ext>
            </a:extLst>
          </p:cNvPr>
          <p:cNvSpPr/>
          <p:nvPr/>
        </p:nvSpPr>
        <p:spPr>
          <a:xfrm>
            <a:off x="4780951" y="4233515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164C6BF-B192-8ADA-4DF4-349F212FF41C}"/>
              </a:ext>
            </a:extLst>
          </p:cNvPr>
          <p:cNvSpPr txBox="1"/>
          <p:nvPr/>
        </p:nvSpPr>
        <p:spPr>
          <a:xfrm>
            <a:off x="4752076" y="4184010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5204B83-2174-E7C6-BAC6-B72996D915D6}"/>
              </a:ext>
            </a:extLst>
          </p:cNvPr>
          <p:cNvSpPr/>
          <p:nvPr/>
        </p:nvSpPr>
        <p:spPr>
          <a:xfrm>
            <a:off x="4808217" y="517412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9CF7A7-AC75-92AC-65EE-8F915C4C541A}"/>
              </a:ext>
            </a:extLst>
          </p:cNvPr>
          <p:cNvSpPr txBox="1"/>
          <p:nvPr/>
        </p:nvSpPr>
        <p:spPr>
          <a:xfrm>
            <a:off x="4798592" y="512461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FF2573D-2611-FBE9-C146-9BEAE0CB5EED}"/>
              </a:ext>
            </a:extLst>
          </p:cNvPr>
          <p:cNvSpPr/>
          <p:nvPr/>
        </p:nvSpPr>
        <p:spPr>
          <a:xfrm>
            <a:off x="6590307" y="4477416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3B6264E-CAA6-BDE6-4670-E78814664104}"/>
              </a:ext>
            </a:extLst>
          </p:cNvPr>
          <p:cNvSpPr txBox="1"/>
          <p:nvPr/>
        </p:nvSpPr>
        <p:spPr>
          <a:xfrm>
            <a:off x="6580682" y="4427911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2967C9-B919-2FE1-074C-7EA732D30A15}"/>
              </a:ext>
            </a:extLst>
          </p:cNvPr>
          <p:cNvGrpSpPr/>
          <p:nvPr/>
        </p:nvGrpSpPr>
        <p:grpSpPr>
          <a:xfrm>
            <a:off x="4348436" y="324630"/>
            <a:ext cx="5507841" cy="676002"/>
            <a:chOff x="4348436" y="324630"/>
            <a:chExt cx="5507841" cy="67600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AEAE614-0899-59D4-7D29-9940CA88F4D6}"/>
                </a:ext>
              </a:extLst>
            </p:cNvPr>
            <p:cNvSpPr/>
            <p:nvPr/>
          </p:nvSpPr>
          <p:spPr>
            <a:xfrm>
              <a:off x="4348436" y="324630"/>
              <a:ext cx="4464492" cy="676002"/>
            </a:xfrm>
            <a:prstGeom prst="roundRect">
              <a:avLst/>
            </a:prstGeom>
            <a:solidFill>
              <a:srgbClr val="D7D7FD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A253C4-5D34-3B3A-0201-A8DDC8949C48}"/>
                </a:ext>
              </a:extLst>
            </p:cNvPr>
            <p:cNvSpPr txBox="1"/>
            <p:nvPr/>
          </p:nvSpPr>
          <p:spPr>
            <a:xfrm>
              <a:off x="4352249" y="395616"/>
              <a:ext cx="5504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>
                  <a:latin typeface="Comic Sans MS" panose="030F0702030302020204" pitchFamily="66" charset="0"/>
                  <a:cs typeface="Arial" panose="020B0604020202020204" pitchFamily="34" charset="0"/>
                </a:rPr>
                <a:t>Generic Architecture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A6714E1-54CC-51B0-AC15-F5AD9B5888F3}"/>
              </a:ext>
            </a:extLst>
          </p:cNvPr>
          <p:cNvSpPr/>
          <p:nvPr/>
        </p:nvSpPr>
        <p:spPr>
          <a:xfrm>
            <a:off x="-69047" y="1239366"/>
            <a:ext cx="12409610" cy="713378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600" b="1" dirty="0">
                <a:solidFill>
                  <a:srgbClr val="4848F7"/>
                </a:solidFill>
                <a:latin typeface="Comic Sans MS" panose="030F0702030302020204" pitchFamily="66" charset="0"/>
              </a:rPr>
              <a:t>(</a:t>
            </a:r>
            <a:r>
              <a:rPr lang="en-IN" sz="26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(Index*)(Rank)(Array Traversal)</a:t>
            </a:r>
            <a:r>
              <a:rPr lang="en-IN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IN" sz="26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IN" sz="26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Tree|CAM|Array</a:t>
            </a:r>
            <a:r>
              <a:rPr lang="en-IN" sz="26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Traversal)(Match)</a:t>
            </a:r>
            <a:r>
              <a:rPr lang="en-IN" sz="2600" b="1" dirty="0">
                <a:solidFill>
                  <a:srgbClr val="4848F7"/>
                </a:solidFill>
                <a:latin typeface="Comic Sans MS" panose="030F0702030302020204" pitchFamily="66" charset="0"/>
              </a:rPr>
              <a:t> </a:t>
            </a:r>
            <a:r>
              <a:rPr lang="en-IN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IN" sz="2600" b="1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IN" sz="2600" b="1" kern="1200" dirty="0">
                <a:solidFill>
                  <a:srgbClr val="4848F7"/>
                </a:solidFill>
                <a:latin typeface="Comic Sans MS" panose="030F0702030302020204" pitchFamily="66" charset="0"/>
              </a:rPr>
              <a:t>)</a:t>
            </a:r>
            <a:r>
              <a:rPr lang="en-IN" sz="2600" b="1" kern="1200" baseline="30000" dirty="0">
                <a:solidFill>
                  <a:srgbClr val="4848F7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7BB9C0-4383-95C3-F3A3-8424C703D96C}"/>
              </a:ext>
            </a:extLst>
          </p:cNvPr>
          <p:cNvSpPr txBox="1"/>
          <p:nvPr/>
        </p:nvSpPr>
        <p:spPr>
          <a:xfrm>
            <a:off x="433135" y="42889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rgbClr val="4A906B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Generic Regular Expression</a:t>
            </a: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566A7B8B-D911-5BDE-FBAA-44571D5F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86077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17</a:t>
            </a:fld>
            <a:endParaRPr lang="en-IN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511988-E5DB-3545-DC63-816089C144B8}"/>
              </a:ext>
            </a:extLst>
          </p:cNvPr>
          <p:cNvSpPr txBox="1"/>
          <p:nvPr/>
        </p:nvSpPr>
        <p:spPr>
          <a:xfrm>
            <a:off x="1814647" y="2730726"/>
            <a:ext cx="353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</a:t>
            </a:r>
            <a:endParaRPr lang="en-IN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CDE08F-74E1-2464-08B0-B739BF88E922}"/>
              </a:ext>
            </a:extLst>
          </p:cNvPr>
          <p:cNvSpPr txBox="1"/>
          <p:nvPr/>
        </p:nvSpPr>
        <p:spPr>
          <a:xfrm>
            <a:off x="1151436" y="4993251"/>
            <a:ext cx="1963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h(k)%n</a:t>
            </a:r>
            <a:endParaRPr lang="en-IN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4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3" grpId="0" animBg="1"/>
      <p:bldP spid="9" grpId="0" animBg="1"/>
      <p:bldP spid="10" grpId="0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9" grpId="0"/>
      <p:bldP spid="40" grpId="0"/>
      <p:bldP spid="42" grpId="0" animBg="1"/>
      <p:bldP spid="43" grpId="0"/>
      <p:bldP spid="67" grpId="0" animBg="1"/>
      <p:bldP spid="68" grpId="0"/>
      <p:bldP spid="110" grpId="0" animBg="1"/>
      <p:bldP spid="111" grpId="0"/>
      <p:bldP spid="112" grpId="0" animBg="1"/>
      <p:bldP spid="113" grpId="0"/>
      <p:bldP spid="116" grpId="0" animBg="1"/>
      <p:bldP spid="117" grpId="0"/>
      <p:bldP spid="120" grpId="0" animBg="1"/>
      <p:bldP spid="121" grpId="0"/>
      <p:bldP spid="38" grpId="0" animBg="1"/>
      <p:bldP spid="38" grpId="1" animBg="1"/>
      <p:bldP spid="39" grpId="0"/>
      <p:bldP spid="39" grpId="1"/>
      <p:bldP spid="41" grpId="0"/>
      <p:bldP spid="41" grpId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9A20F72A-98A1-57E0-24C6-0B18A901E393}"/>
              </a:ext>
            </a:extLst>
          </p:cNvPr>
          <p:cNvSpPr/>
          <p:nvPr/>
        </p:nvSpPr>
        <p:spPr>
          <a:xfrm>
            <a:off x="7585562" y="2200118"/>
            <a:ext cx="4398681" cy="40282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3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D6C3D-1EEE-767B-359B-942CC17F0DF3}"/>
              </a:ext>
            </a:extLst>
          </p:cNvPr>
          <p:cNvSpPr/>
          <p:nvPr/>
        </p:nvSpPr>
        <p:spPr>
          <a:xfrm>
            <a:off x="433135" y="3725685"/>
            <a:ext cx="2733575" cy="119353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9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2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3ED4A-5DC5-1C98-538B-A434EC8A6700}"/>
              </a:ext>
            </a:extLst>
          </p:cNvPr>
          <p:cNvSpPr/>
          <p:nvPr/>
        </p:nvSpPr>
        <p:spPr>
          <a:xfrm>
            <a:off x="798092" y="4260755"/>
            <a:ext cx="2003660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Indexer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58FC2-60C4-E3F2-3B5D-392177C6E3AC}"/>
              </a:ext>
            </a:extLst>
          </p:cNvPr>
          <p:cNvSpPr txBox="1"/>
          <p:nvPr/>
        </p:nvSpPr>
        <p:spPr>
          <a:xfrm>
            <a:off x="404258" y="3722352"/>
            <a:ext cx="27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 Index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9683E-78E3-E407-4C46-C520B3E43D2B}"/>
              </a:ext>
            </a:extLst>
          </p:cNvPr>
          <p:cNvSpPr/>
          <p:nvPr/>
        </p:nvSpPr>
        <p:spPr>
          <a:xfrm>
            <a:off x="3755913" y="2150922"/>
            <a:ext cx="3475535" cy="40282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34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DDAFC2-41D2-AC1D-F2DF-841610BDB639}"/>
              </a:ext>
            </a:extLst>
          </p:cNvPr>
          <p:cNvSpPr/>
          <p:nvPr/>
        </p:nvSpPr>
        <p:spPr>
          <a:xfrm>
            <a:off x="3885415" y="2660232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Local Indexer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F94D2-07EE-49A5-B6C3-A20F8D3D0952}"/>
              </a:ext>
            </a:extLst>
          </p:cNvPr>
          <p:cNvSpPr txBox="1"/>
          <p:nvPr/>
        </p:nvSpPr>
        <p:spPr>
          <a:xfrm>
            <a:off x="3733011" y="2150922"/>
            <a:ext cx="285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2 Rank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9A8B6-3415-850B-7665-A12515B74CC8}"/>
              </a:ext>
            </a:extLst>
          </p:cNvPr>
          <p:cNvSpPr/>
          <p:nvPr/>
        </p:nvSpPr>
        <p:spPr>
          <a:xfrm>
            <a:off x="3884611" y="3653792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Array Accessor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E8D525-A958-2A6F-6C98-6E1918DEE473}"/>
              </a:ext>
            </a:extLst>
          </p:cNvPr>
          <p:cNvSpPr/>
          <p:nvPr/>
        </p:nvSpPr>
        <p:spPr>
          <a:xfrm>
            <a:off x="3892639" y="5549186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Sum Computer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67A8C1-A0BA-FDF8-F37A-E8DAD8827051}"/>
              </a:ext>
            </a:extLst>
          </p:cNvPr>
          <p:cNvSpPr/>
          <p:nvPr/>
        </p:nvSpPr>
        <p:spPr>
          <a:xfrm>
            <a:off x="4437250" y="4586415"/>
            <a:ext cx="1597795" cy="5232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Buff0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F58F10-BF0E-F724-86B1-B7C2F3B3997D}"/>
              </a:ext>
            </a:extLst>
          </p:cNvPr>
          <p:cNvSpPr/>
          <p:nvPr/>
        </p:nvSpPr>
        <p:spPr>
          <a:xfrm>
            <a:off x="8023462" y="2649835"/>
            <a:ext cx="348192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Structure Accessor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6AD80-3818-A4A1-329D-5AFDB72454D8}"/>
              </a:ext>
            </a:extLst>
          </p:cNvPr>
          <p:cNvSpPr txBox="1"/>
          <p:nvPr/>
        </p:nvSpPr>
        <p:spPr>
          <a:xfrm>
            <a:off x="7571884" y="2139877"/>
            <a:ext cx="3214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 Evaluate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2EB461-1DB3-A21D-0F62-92675BA1DDCC}"/>
              </a:ext>
            </a:extLst>
          </p:cNvPr>
          <p:cNvSpPr/>
          <p:nvPr/>
        </p:nvSpPr>
        <p:spPr>
          <a:xfrm>
            <a:off x="7935236" y="3585645"/>
            <a:ext cx="3214837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Property Matcher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77AE83-C381-10A5-DEEB-FAB184DDCECA}"/>
              </a:ext>
            </a:extLst>
          </p:cNvPr>
          <p:cNvSpPr/>
          <p:nvPr/>
        </p:nvSpPr>
        <p:spPr>
          <a:xfrm>
            <a:off x="7641670" y="4892824"/>
            <a:ext cx="1531210" cy="5232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Buff1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02637D-74EB-9956-08B9-BEB40E1F062D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771046" y="2567448"/>
            <a:ext cx="0" cy="1154904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9F6161E-53AC-48C3-976D-EABAB96728E0}"/>
              </a:ext>
            </a:extLst>
          </p:cNvPr>
          <p:cNvSpPr txBox="1"/>
          <p:nvPr/>
        </p:nvSpPr>
        <p:spPr>
          <a:xfrm>
            <a:off x="686228" y="2106548"/>
            <a:ext cx="261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Input Request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916C1DC-93B3-F298-DC3E-C9468738269A}"/>
              </a:ext>
            </a:extLst>
          </p:cNvPr>
          <p:cNvSpPr/>
          <p:nvPr/>
        </p:nvSpPr>
        <p:spPr>
          <a:xfrm>
            <a:off x="1375199" y="2953891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DEA884-DF7B-E912-3B0B-792357775AD5}"/>
              </a:ext>
            </a:extLst>
          </p:cNvPr>
          <p:cNvSpPr txBox="1"/>
          <p:nvPr/>
        </p:nvSpPr>
        <p:spPr>
          <a:xfrm>
            <a:off x="1365574" y="2904386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F81279D-CAD9-BA9C-9C69-8145128ACDA1}"/>
              </a:ext>
            </a:extLst>
          </p:cNvPr>
          <p:cNvCxnSpPr>
            <a:cxnSpLocks/>
          </p:cNvCxnSpPr>
          <p:nvPr/>
        </p:nvCxnSpPr>
        <p:spPr>
          <a:xfrm flipV="1">
            <a:off x="2798959" y="2915301"/>
            <a:ext cx="1084459" cy="1599694"/>
          </a:xfrm>
          <a:prstGeom prst="bentConnector3">
            <a:avLst>
              <a:gd name="adj1" fmla="val 500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6D40C5-F83A-A814-5322-9F01270F9DAF}"/>
              </a:ext>
            </a:extLst>
          </p:cNvPr>
          <p:cNvCxnSpPr>
            <a:cxnSpLocks/>
          </p:cNvCxnSpPr>
          <p:nvPr/>
        </p:nvCxnSpPr>
        <p:spPr>
          <a:xfrm flipH="1">
            <a:off x="5232952" y="3170371"/>
            <a:ext cx="1600" cy="483421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7E27EFB-92C5-B21F-752D-6D69F8DD8BCC}"/>
              </a:ext>
            </a:extLst>
          </p:cNvPr>
          <p:cNvCxnSpPr>
            <a:cxnSpLocks/>
          </p:cNvCxnSpPr>
          <p:nvPr/>
        </p:nvCxnSpPr>
        <p:spPr>
          <a:xfrm>
            <a:off x="5233349" y="4174385"/>
            <a:ext cx="2799" cy="421655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61C3E96-F936-1E10-BA37-4E2FF80A5394}"/>
              </a:ext>
            </a:extLst>
          </p:cNvPr>
          <p:cNvCxnSpPr>
            <a:cxnSpLocks/>
            <a:stCxn id="20" idx="4"/>
            <a:endCxn id="19" idx="0"/>
          </p:cNvCxnSpPr>
          <p:nvPr/>
        </p:nvCxnSpPr>
        <p:spPr>
          <a:xfrm>
            <a:off x="5236148" y="5109635"/>
            <a:ext cx="5229" cy="439551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0173B250-EAFD-3C1F-4E3A-96D2D764DA76}"/>
              </a:ext>
            </a:extLst>
          </p:cNvPr>
          <p:cNvSpPr/>
          <p:nvPr/>
        </p:nvSpPr>
        <p:spPr>
          <a:xfrm>
            <a:off x="2961760" y="3106291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392CFF-13DD-A137-12A3-D5F26297F990}"/>
              </a:ext>
            </a:extLst>
          </p:cNvPr>
          <p:cNvSpPr txBox="1"/>
          <p:nvPr/>
        </p:nvSpPr>
        <p:spPr>
          <a:xfrm>
            <a:off x="2951339" y="3055039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2F707E4-22C3-BB4E-11ED-B7F4D62E97F1}"/>
              </a:ext>
            </a:extLst>
          </p:cNvPr>
          <p:cNvCxnSpPr>
            <a:cxnSpLocks/>
          </p:cNvCxnSpPr>
          <p:nvPr/>
        </p:nvCxnSpPr>
        <p:spPr>
          <a:xfrm flipV="1">
            <a:off x="6036646" y="2916131"/>
            <a:ext cx="548642" cy="1931894"/>
          </a:xfrm>
          <a:prstGeom prst="bentConnector3">
            <a:avLst>
              <a:gd name="adj1" fmla="val 1750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6D1258A4-DB80-D9EC-548F-FCCCDC7C287D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 flipV="1">
            <a:off x="6590115" y="2904905"/>
            <a:ext cx="1433347" cy="2899351"/>
          </a:xfrm>
          <a:prstGeom prst="bentConnector3">
            <a:avLst>
              <a:gd name="adj1" fmla="val 5873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4EAE954-F8B0-3C80-C107-8E6BAC3195CD}"/>
              </a:ext>
            </a:extLst>
          </p:cNvPr>
          <p:cNvCxnSpPr>
            <a:cxnSpLocks/>
          </p:cNvCxnSpPr>
          <p:nvPr/>
        </p:nvCxnSpPr>
        <p:spPr>
          <a:xfrm>
            <a:off x="8387624" y="3171200"/>
            <a:ext cx="0" cy="414445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5ADF07F-EFCE-FB1C-B87C-93215D48E6B8}"/>
              </a:ext>
            </a:extLst>
          </p:cNvPr>
          <p:cNvCxnSpPr>
            <a:cxnSpLocks/>
          </p:cNvCxnSpPr>
          <p:nvPr/>
        </p:nvCxnSpPr>
        <p:spPr>
          <a:xfrm>
            <a:off x="8407275" y="4114061"/>
            <a:ext cx="0" cy="807638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570F2067-4BF9-844E-CEF4-4E7BAA59D650}"/>
              </a:ext>
            </a:extLst>
          </p:cNvPr>
          <p:cNvCxnSpPr>
            <a:cxnSpLocks/>
            <a:stCxn id="30" idx="3"/>
            <a:endCxn id="28" idx="3"/>
          </p:cNvCxnSpPr>
          <p:nvPr/>
        </p:nvCxnSpPr>
        <p:spPr>
          <a:xfrm flipV="1">
            <a:off x="11150073" y="2904905"/>
            <a:ext cx="355315" cy="935810"/>
          </a:xfrm>
          <a:prstGeom prst="bentConnector3">
            <a:avLst>
              <a:gd name="adj1" fmla="val 1833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72731469-3D81-9347-D66F-AEA83FEE8BD9}"/>
              </a:ext>
            </a:extLst>
          </p:cNvPr>
          <p:cNvSpPr/>
          <p:nvPr/>
        </p:nvSpPr>
        <p:spPr>
          <a:xfrm>
            <a:off x="4783762" y="3230166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87982F-F7F4-4566-600D-2BFA7967CE67}"/>
              </a:ext>
            </a:extLst>
          </p:cNvPr>
          <p:cNvSpPr txBox="1"/>
          <p:nvPr/>
        </p:nvSpPr>
        <p:spPr>
          <a:xfrm>
            <a:off x="4763716" y="3179832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0BE2FFB-6E2F-7225-C33A-F962832B738A}"/>
              </a:ext>
            </a:extLst>
          </p:cNvPr>
          <p:cNvSpPr/>
          <p:nvPr/>
        </p:nvSpPr>
        <p:spPr>
          <a:xfrm>
            <a:off x="4780951" y="4214265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164C6BF-B192-8ADA-4DF4-349F212FF41C}"/>
              </a:ext>
            </a:extLst>
          </p:cNvPr>
          <p:cNvSpPr txBox="1"/>
          <p:nvPr/>
        </p:nvSpPr>
        <p:spPr>
          <a:xfrm>
            <a:off x="4752076" y="4164760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5204B83-2174-E7C6-BAC6-B72996D915D6}"/>
              </a:ext>
            </a:extLst>
          </p:cNvPr>
          <p:cNvSpPr/>
          <p:nvPr/>
        </p:nvSpPr>
        <p:spPr>
          <a:xfrm>
            <a:off x="4808217" y="515487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9CF7A7-AC75-92AC-65EE-8F915C4C541A}"/>
              </a:ext>
            </a:extLst>
          </p:cNvPr>
          <p:cNvSpPr txBox="1"/>
          <p:nvPr/>
        </p:nvSpPr>
        <p:spPr>
          <a:xfrm>
            <a:off x="4798592" y="510536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FF2573D-2611-FBE9-C146-9BEAE0CB5EED}"/>
              </a:ext>
            </a:extLst>
          </p:cNvPr>
          <p:cNvSpPr/>
          <p:nvPr/>
        </p:nvSpPr>
        <p:spPr>
          <a:xfrm>
            <a:off x="6590307" y="4458166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3B6264E-CAA6-BDE6-4670-E78814664104}"/>
              </a:ext>
            </a:extLst>
          </p:cNvPr>
          <p:cNvSpPr txBox="1"/>
          <p:nvPr/>
        </p:nvSpPr>
        <p:spPr>
          <a:xfrm>
            <a:off x="6580682" y="4408661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EE5BC09-1F3F-04E2-520F-9E8D4983E800}"/>
              </a:ext>
            </a:extLst>
          </p:cNvPr>
          <p:cNvSpPr/>
          <p:nvPr/>
        </p:nvSpPr>
        <p:spPr>
          <a:xfrm>
            <a:off x="7013224" y="541687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86C816A-DB76-BAD6-1717-355CF17B6B8D}"/>
              </a:ext>
            </a:extLst>
          </p:cNvPr>
          <p:cNvSpPr txBox="1"/>
          <p:nvPr/>
        </p:nvSpPr>
        <p:spPr>
          <a:xfrm>
            <a:off x="7003599" y="536736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7C52B6E-F072-DF63-9EFD-70D56FEC9678}"/>
              </a:ext>
            </a:extLst>
          </p:cNvPr>
          <p:cNvSpPr/>
          <p:nvPr/>
        </p:nvSpPr>
        <p:spPr>
          <a:xfrm>
            <a:off x="7970125" y="319823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E03A12-77C1-DD25-7680-ED259025D364}"/>
              </a:ext>
            </a:extLst>
          </p:cNvPr>
          <p:cNvSpPr txBox="1"/>
          <p:nvPr/>
        </p:nvSpPr>
        <p:spPr>
          <a:xfrm>
            <a:off x="7960500" y="314872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069113C-AE3D-C037-A5BA-2C16A42FB175}"/>
              </a:ext>
            </a:extLst>
          </p:cNvPr>
          <p:cNvSpPr/>
          <p:nvPr/>
        </p:nvSpPr>
        <p:spPr>
          <a:xfrm>
            <a:off x="11350778" y="3359720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8021CD8-3A37-60D0-6BF2-3785DB86043D}"/>
              </a:ext>
            </a:extLst>
          </p:cNvPr>
          <p:cNvSpPr txBox="1"/>
          <p:nvPr/>
        </p:nvSpPr>
        <p:spPr>
          <a:xfrm>
            <a:off x="11341153" y="3310215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07A421F-B0D5-5421-4FC6-6B2973A036F4}"/>
              </a:ext>
            </a:extLst>
          </p:cNvPr>
          <p:cNvSpPr/>
          <p:nvPr/>
        </p:nvSpPr>
        <p:spPr>
          <a:xfrm>
            <a:off x="7983563" y="4323867"/>
            <a:ext cx="364376" cy="3695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A8425DC-2FCC-84E7-D8B5-6759970A5971}"/>
              </a:ext>
            </a:extLst>
          </p:cNvPr>
          <p:cNvSpPr txBox="1"/>
          <p:nvPr/>
        </p:nvSpPr>
        <p:spPr>
          <a:xfrm>
            <a:off x="7927404" y="4319038"/>
            <a:ext cx="52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endParaRPr lang="en-IN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91D0643-F124-2859-4816-4B25A1202D41}"/>
              </a:ext>
            </a:extLst>
          </p:cNvPr>
          <p:cNvSpPr/>
          <p:nvPr/>
        </p:nvSpPr>
        <p:spPr>
          <a:xfrm>
            <a:off x="4348436" y="324630"/>
            <a:ext cx="4464492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9D60E3-1D9E-DF07-A2EA-F894FAD25A0F}"/>
              </a:ext>
            </a:extLst>
          </p:cNvPr>
          <p:cNvSpPr txBox="1"/>
          <p:nvPr/>
        </p:nvSpPr>
        <p:spPr>
          <a:xfrm>
            <a:off x="4352249" y="395616"/>
            <a:ext cx="550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Generic Architecture</a:t>
            </a:r>
          </a:p>
        </p:txBody>
      </p:sp>
      <p:sp>
        <p:nvSpPr>
          <p:cNvPr id="51" name="Slide Number Placeholder 1">
            <a:extLst>
              <a:ext uri="{FF2B5EF4-FFF2-40B4-BE49-F238E27FC236}">
                <a16:creationId xmlns:a16="http://schemas.microsoft.com/office/drawing/2014/main" id="{561ED2C1-8276-9D78-B9CF-1D80CC5F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86078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18</a:t>
            </a:fld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2205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9A20F72A-98A1-57E0-24C6-0B18A901E393}"/>
              </a:ext>
            </a:extLst>
          </p:cNvPr>
          <p:cNvSpPr/>
          <p:nvPr/>
        </p:nvSpPr>
        <p:spPr>
          <a:xfrm>
            <a:off x="7584772" y="2207072"/>
            <a:ext cx="4398681" cy="40282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3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D6C3D-1EEE-767B-359B-942CC17F0DF3}"/>
              </a:ext>
            </a:extLst>
          </p:cNvPr>
          <p:cNvSpPr/>
          <p:nvPr/>
        </p:nvSpPr>
        <p:spPr>
          <a:xfrm>
            <a:off x="433135" y="3744200"/>
            <a:ext cx="2733575" cy="119353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9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2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3ED4A-5DC5-1C98-538B-A434EC8A6700}"/>
              </a:ext>
            </a:extLst>
          </p:cNvPr>
          <p:cNvSpPr/>
          <p:nvPr/>
        </p:nvSpPr>
        <p:spPr>
          <a:xfrm>
            <a:off x="798092" y="4280005"/>
            <a:ext cx="2003660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Indexer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58FC2-60C4-E3F2-3B5D-392177C6E3AC}"/>
              </a:ext>
            </a:extLst>
          </p:cNvPr>
          <p:cNvSpPr txBox="1"/>
          <p:nvPr/>
        </p:nvSpPr>
        <p:spPr>
          <a:xfrm>
            <a:off x="404258" y="3740867"/>
            <a:ext cx="27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 Index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9683E-78E3-E407-4C46-C520B3E43D2B}"/>
              </a:ext>
            </a:extLst>
          </p:cNvPr>
          <p:cNvSpPr/>
          <p:nvPr/>
        </p:nvSpPr>
        <p:spPr>
          <a:xfrm>
            <a:off x="3755510" y="2170172"/>
            <a:ext cx="3475535" cy="40282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34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DDAFC2-41D2-AC1D-F2DF-841610BDB639}"/>
              </a:ext>
            </a:extLst>
          </p:cNvPr>
          <p:cNvSpPr/>
          <p:nvPr/>
        </p:nvSpPr>
        <p:spPr>
          <a:xfrm>
            <a:off x="3886211" y="2680311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Local Indexer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F94D2-07EE-49A5-B6C3-A20F8D3D0952}"/>
              </a:ext>
            </a:extLst>
          </p:cNvPr>
          <p:cNvSpPr txBox="1"/>
          <p:nvPr/>
        </p:nvSpPr>
        <p:spPr>
          <a:xfrm>
            <a:off x="3733011" y="2170172"/>
            <a:ext cx="285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2 Rank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9A8B6-3415-850B-7665-A12515B74CC8}"/>
              </a:ext>
            </a:extLst>
          </p:cNvPr>
          <p:cNvSpPr/>
          <p:nvPr/>
        </p:nvSpPr>
        <p:spPr>
          <a:xfrm>
            <a:off x="3884611" y="3673871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Array Accessor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E8D525-A958-2A6F-6C98-6E1918DEE473}"/>
              </a:ext>
            </a:extLst>
          </p:cNvPr>
          <p:cNvSpPr/>
          <p:nvPr/>
        </p:nvSpPr>
        <p:spPr>
          <a:xfrm>
            <a:off x="3892639" y="5568436"/>
            <a:ext cx="269747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Sum Computer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67A8C1-A0BA-FDF8-F37A-E8DAD8827051}"/>
              </a:ext>
            </a:extLst>
          </p:cNvPr>
          <p:cNvSpPr/>
          <p:nvPr/>
        </p:nvSpPr>
        <p:spPr>
          <a:xfrm>
            <a:off x="4437250" y="4605665"/>
            <a:ext cx="1597795" cy="5232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Buff0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F58F10-BF0E-F724-86B1-B7C2F3B3997D}"/>
              </a:ext>
            </a:extLst>
          </p:cNvPr>
          <p:cNvSpPr/>
          <p:nvPr/>
        </p:nvSpPr>
        <p:spPr>
          <a:xfrm>
            <a:off x="8023462" y="2669085"/>
            <a:ext cx="348192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Structure Accessor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6AD80-3818-A4A1-329D-5AFDB72454D8}"/>
              </a:ext>
            </a:extLst>
          </p:cNvPr>
          <p:cNvSpPr txBox="1"/>
          <p:nvPr/>
        </p:nvSpPr>
        <p:spPr>
          <a:xfrm>
            <a:off x="7571884" y="2159127"/>
            <a:ext cx="3214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 Evaluate Stage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2EB461-1DB3-A21D-0F62-92675BA1DDCC}"/>
              </a:ext>
            </a:extLst>
          </p:cNvPr>
          <p:cNvSpPr/>
          <p:nvPr/>
        </p:nvSpPr>
        <p:spPr>
          <a:xfrm>
            <a:off x="7935236" y="3604895"/>
            <a:ext cx="3214837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Property Matcher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744560-BE7D-BDB5-31CF-120309675CA6}"/>
              </a:ext>
            </a:extLst>
          </p:cNvPr>
          <p:cNvSpPr/>
          <p:nvPr/>
        </p:nvSpPr>
        <p:spPr>
          <a:xfrm>
            <a:off x="9086255" y="4382926"/>
            <a:ext cx="2767266" cy="510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Value Updater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</a:t>
            </a:r>
            <a:endParaRPr lang="en-IN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77AE83-C381-10A5-DEEB-FAB184DDCECA}"/>
              </a:ext>
            </a:extLst>
          </p:cNvPr>
          <p:cNvSpPr/>
          <p:nvPr/>
        </p:nvSpPr>
        <p:spPr>
          <a:xfrm>
            <a:off x="7641670" y="4912074"/>
            <a:ext cx="1531210" cy="5232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Buff1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2EB24F-BA4A-F549-D7B9-B947DC58113C}"/>
              </a:ext>
            </a:extLst>
          </p:cNvPr>
          <p:cNvSpPr/>
          <p:nvPr/>
        </p:nvSpPr>
        <p:spPr>
          <a:xfrm>
            <a:off x="8701239" y="5584238"/>
            <a:ext cx="3147470" cy="5232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Query Result</a:t>
            </a:r>
            <a:endParaRPr lang="en-IN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02637D-74EB-9956-08B9-BEB40E1F062D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771046" y="2585963"/>
            <a:ext cx="0" cy="1154904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9F6161E-53AC-48C3-976D-EABAB96728E0}"/>
              </a:ext>
            </a:extLst>
          </p:cNvPr>
          <p:cNvSpPr txBox="1"/>
          <p:nvPr/>
        </p:nvSpPr>
        <p:spPr>
          <a:xfrm>
            <a:off x="686228" y="2125798"/>
            <a:ext cx="261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Input Request</a:t>
            </a:r>
            <a:endParaRPr lang="en-IN" sz="2800" b="1" dirty="0">
              <a:latin typeface="Comic Sans MS" panose="030F07020303020202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916C1DC-93B3-F298-DC3E-C9468738269A}"/>
              </a:ext>
            </a:extLst>
          </p:cNvPr>
          <p:cNvSpPr/>
          <p:nvPr/>
        </p:nvSpPr>
        <p:spPr>
          <a:xfrm>
            <a:off x="1375199" y="2973141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DEA884-DF7B-E912-3B0B-792357775AD5}"/>
              </a:ext>
            </a:extLst>
          </p:cNvPr>
          <p:cNvSpPr txBox="1"/>
          <p:nvPr/>
        </p:nvSpPr>
        <p:spPr>
          <a:xfrm>
            <a:off x="1365574" y="2923636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F81279D-CAD9-BA9C-9C69-8145128ACDA1}"/>
              </a:ext>
            </a:extLst>
          </p:cNvPr>
          <p:cNvCxnSpPr>
            <a:cxnSpLocks/>
          </p:cNvCxnSpPr>
          <p:nvPr/>
        </p:nvCxnSpPr>
        <p:spPr>
          <a:xfrm flipV="1">
            <a:off x="2799755" y="2935380"/>
            <a:ext cx="1084459" cy="1599694"/>
          </a:xfrm>
          <a:prstGeom prst="bentConnector3">
            <a:avLst>
              <a:gd name="adj1" fmla="val 500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6D40C5-F83A-A814-5322-9F01270F9DAF}"/>
              </a:ext>
            </a:extLst>
          </p:cNvPr>
          <p:cNvCxnSpPr>
            <a:cxnSpLocks/>
          </p:cNvCxnSpPr>
          <p:nvPr/>
        </p:nvCxnSpPr>
        <p:spPr>
          <a:xfrm flipH="1">
            <a:off x="5232952" y="3190450"/>
            <a:ext cx="1600" cy="483421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7E27EFB-92C5-B21F-752D-6D69F8DD8BCC}"/>
              </a:ext>
            </a:extLst>
          </p:cNvPr>
          <p:cNvCxnSpPr>
            <a:cxnSpLocks/>
          </p:cNvCxnSpPr>
          <p:nvPr/>
        </p:nvCxnSpPr>
        <p:spPr>
          <a:xfrm>
            <a:off x="5233349" y="4193635"/>
            <a:ext cx="2799" cy="421655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61C3E96-F936-1E10-BA37-4E2FF80A5394}"/>
              </a:ext>
            </a:extLst>
          </p:cNvPr>
          <p:cNvCxnSpPr>
            <a:cxnSpLocks/>
            <a:stCxn id="20" idx="4"/>
            <a:endCxn id="19" idx="0"/>
          </p:cNvCxnSpPr>
          <p:nvPr/>
        </p:nvCxnSpPr>
        <p:spPr>
          <a:xfrm>
            <a:off x="5236148" y="5128885"/>
            <a:ext cx="5229" cy="439551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0173B250-EAFD-3C1F-4E3A-96D2D764DA76}"/>
              </a:ext>
            </a:extLst>
          </p:cNvPr>
          <p:cNvSpPr/>
          <p:nvPr/>
        </p:nvSpPr>
        <p:spPr>
          <a:xfrm>
            <a:off x="2961760" y="3125541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392CFF-13DD-A137-12A3-D5F26297F990}"/>
              </a:ext>
            </a:extLst>
          </p:cNvPr>
          <p:cNvSpPr txBox="1"/>
          <p:nvPr/>
        </p:nvSpPr>
        <p:spPr>
          <a:xfrm>
            <a:off x="2952135" y="3076036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2F707E4-22C3-BB4E-11ED-B7F4D62E97F1}"/>
              </a:ext>
            </a:extLst>
          </p:cNvPr>
          <p:cNvCxnSpPr>
            <a:cxnSpLocks/>
          </p:cNvCxnSpPr>
          <p:nvPr/>
        </p:nvCxnSpPr>
        <p:spPr>
          <a:xfrm flipV="1">
            <a:off x="6036646" y="2935381"/>
            <a:ext cx="548642" cy="1931894"/>
          </a:xfrm>
          <a:prstGeom prst="bentConnector3">
            <a:avLst>
              <a:gd name="adj1" fmla="val 1750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6D1258A4-DB80-D9EC-548F-FCCCDC7C287D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 flipV="1">
            <a:off x="6590115" y="2924155"/>
            <a:ext cx="1433347" cy="2899351"/>
          </a:xfrm>
          <a:prstGeom prst="bentConnector3">
            <a:avLst>
              <a:gd name="adj1" fmla="val 5873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4EAE954-F8B0-3C80-C107-8E6BAC3195CD}"/>
              </a:ext>
            </a:extLst>
          </p:cNvPr>
          <p:cNvCxnSpPr>
            <a:cxnSpLocks/>
          </p:cNvCxnSpPr>
          <p:nvPr/>
        </p:nvCxnSpPr>
        <p:spPr>
          <a:xfrm>
            <a:off x="8387624" y="3190450"/>
            <a:ext cx="0" cy="414445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5ADF07F-EFCE-FB1C-B87C-93215D48E6B8}"/>
              </a:ext>
            </a:extLst>
          </p:cNvPr>
          <p:cNvCxnSpPr>
            <a:cxnSpLocks/>
          </p:cNvCxnSpPr>
          <p:nvPr/>
        </p:nvCxnSpPr>
        <p:spPr>
          <a:xfrm>
            <a:off x="8407275" y="4133311"/>
            <a:ext cx="0" cy="807638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570F2067-4BF9-844E-CEF4-4E7BAA59D650}"/>
              </a:ext>
            </a:extLst>
          </p:cNvPr>
          <p:cNvCxnSpPr>
            <a:cxnSpLocks/>
            <a:stCxn id="30" idx="3"/>
            <a:endCxn id="28" idx="3"/>
          </p:cNvCxnSpPr>
          <p:nvPr/>
        </p:nvCxnSpPr>
        <p:spPr>
          <a:xfrm flipV="1">
            <a:off x="11150073" y="2924155"/>
            <a:ext cx="355315" cy="935810"/>
          </a:xfrm>
          <a:prstGeom prst="bentConnector3">
            <a:avLst>
              <a:gd name="adj1" fmla="val 183300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659F13FE-F107-EE6E-66FF-DE570D6212E2}"/>
              </a:ext>
            </a:extLst>
          </p:cNvPr>
          <p:cNvCxnSpPr>
            <a:cxnSpLocks/>
          </p:cNvCxnSpPr>
          <p:nvPr/>
        </p:nvCxnSpPr>
        <p:spPr>
          <a:xfrm rot="5400000" flipH="1">
            <a:off x="4781023" y="1809042"/>
            <a:ext cx="645150" cy="6607353"/>
          </a:xfrm>
          <a:prstGeom prst="bentConnector3">
            <a:avLst>
              <a:gd name="adj1" fmla="val -156281"/>
            </a:avLst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A3F71A2-D374-C7D5-1282-F3B7A6232C25}"/>
              </a:ext>
            </a:extLst>
          </p:cNvPr>
          <p:cNvCxnSpPr>
            <a:cxnSpLocks/>
          </p:cNvCxnSpPr>
          <p:nvPr/>
        </p:nvCxnSpPr>
        <p:spPr>
          <a:xfrm>
            <a:off x="8636258" y="5431473"/>
            <a:ext cx="531031" cy="229389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583FF3C-DB1A-D72E-D2A4-7DEF383DD91A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636258" y="4637996"/>
            <a:ext cx="449997" cy="255069"/>
          </a:xfrm>
          <a:prstGeom prst="straightConnector1">
            <a:avLst/>
          </a:prstGeom>
          <a:ln w="57150">
            <a:solidFill>
              <a:srgbClr val="4848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72731469-3D81-9347-D66F-AEA83FEE8BD9}"/>
              </a:ext>
            </a:extLst>
          </p:cNvPr>
          <p:cNvSpPr/>
          <p:nvPr/>
        </p:nvSpPr>
        <p:spPr>
          <a:xfrm>
            <a:off x="4783762" y="3249416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87982F-F7F4-4566-600D-2BFA7967CE67}"/>
              </a:ext>
            </a:extLst>
          </p:cNvPr>
          <p:cNvSpPr txBox="1"/>
          <p:nvPr/>
        </p:nvSpPr>
        <p:spPr>
          <a:xfrm>
            <a:off x="4764512" y="3199911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0BE2FFB-6E2F-7225-C33A-F962832B738A}"/>
              </a:ext>
            </a:extLst>
          </p:cNvPr>
          <p:cNvSpPr/>
          <p:nvPr/>
        </p:nvSpPr>
        <p:spPr>
          <a:xfrm>
            <a:off x="4780951" y="4233515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164C6BF-B192-8ADA-4DF4-349F212FF41C}"/>
              </a:ext>
            </a:extLst>
          </p:cNvPr>
          <p:cNvSpPr txBox="1"/>
          <p:nvPr/>
        </p:nvSpPr>
        <p:spPr>
          <a:xfrm>
            <a:off x="4752076" y="4184010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5204B83-2174-E7C6-BAC6-B72996D915D6}"/>
              </a:ext>
            </a:extLst>
          </p:cNvPr>
          <p:cNvSpPr/>
          <p:nvPr/>
        </p:nvSpPr>
        <p:spPr>
          <a:xfrm>
            <a:off x="4808217" y="517412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9CF7A7-AC75-92AC-65EE-8F915C4C541A}"/>
              </a:ext>
            </a:extLst>
          </p:cNvPr>
          <p:cNvSpPr txBox="1"/>
          <p:nvPr/>
        </p:nvSpPr>
        <p:spPr>
          <a:xfrm>
            <a:off x="4798592" y="512461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FF2573D-2611-FBE9-C146-9BEAE0CB5EED}"/>
              </a:ext>
            </a:extLst>
          </p:cNvPr>
          <p:cNvSpPr/>
          <p:nvPr/>
        </p:nvSpPr>
        <p:spPr>
          <a:xfrm>
            <a:off x="6590307" y="4477416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3B6264E-CAA6-BDE6-4670-E78814664104}"/>
              </a:ext>
            </a:extLst>
          </p:cNvPr>
          <p:cNvSpPr txBox="1"/>
          <p:nvPr/>
        </p:nvSpPr>
        <p:spPr>
          <a:xfrm>
            <a:off x="6580682" y="4427911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EE5BC09-1F3F-04E2-520F-9E8D4983E800}"/>
              </a:ext>
            </a:extLst>
          </p:cNvPr>
          <p:cNvSpPr/>
          <p:nvPr/>
        </p:nvSpPr>
        <p:spPr>
          <a:xfrm>
            <a:off x="7013224" y="543612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86C816A-DB76-BAD6-1717-355CF17B6B8D}"/>
              </a:ext>
            </a:extLst>
          </p:cNvPr>
          <p:cNvSpPr txBox="1"/>
          <p:nvPr/>
        </p:nvSpPr>
        <p:spPr>
          <a:xfrm>
            <a:off x="7003599" y="538661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7C52B6E-F072-DF63-9EFD-70D56FEC9678}"/>
              </a:ext>
            </a:extLst>
          </p:cNvPr>
          <p:cNvSpPr/>
          <p:nvPr/>
        </p:nvSpPr>
        <p:spPr>
          <a:xfrm>
            <a:off x="7970125" y="3217483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E03A12-77C1-DD25-7680-ED259025D364}"/>
              </a:ext>
            </a:extLst>
          </p:cNvPr>
          <p:cNvSpPr txBox="1"/>
          <p:nvPr/>
        </p:nvSpPr>
        <p:spPr>
          <a:xfrm>
            <a:off x="7960500" y="3167978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069113C-AE3D-C037-A5BA-2C16A42FB175}"/>
              </a:ext>
            </a:extLst>
          </p:cNvPr>
          <p:cNvSpPr/>
          <p:nvPr/>
        </p:nvSpPr>
        <p:spPr>
          <a:xfrm>
            <a:off x="11350778" y="3378970"/>
            <a:ext cx="328470" cy="3328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8021CD8-3A37-60D0-6BF2-3785DB86043D}"/>
              </a:ext>
            </a:extLst>
          </p:cNvPr>
          <p:cNvSpPr txBox="1"/>
          <p:nvPr/>
        </p:nvSpPr>
        <p:spPr>
          <a:xfrm>
            <a:off x="11341153" y="3329465"/>
            <a:ext cx="32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endParaRPr lang="en-I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07A421F-B0D5-5421-4FC6-6B2973A036F4}"/>
              </a:ext>
            </a:extLst>
          </p:cNvPr>
          <p:cNvSpPr/>
          <p:nvPr/>
        </p:nvSpPr>
        <p:spPr>
          <a:xfrm>
            <a:off x="7983563" y="4343117"/>
            <a:ext cx="364376" cy="3695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A8425DC-2FCC-84E7-D8B5-6759970A5971}"/>
              </a:ext>
            </a:extLst>
          </p:cNvPr>
          <p:cNvSpPr txBox="1"/>
          <p:nvPr/>
        </p:nvSpPr>
        <p:spPr>
          <a:xfrm>
            <a:off x="7927404" y="4338288"/>
            <a:ext cx="52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endParaRPr lang="en-IN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5CC71E7-2A49-663A-E0F4-A9485D3786A8}"/>
              </a:ext>
            </a:extLst>
          </p:cNvPr>
          <p:cNvSpPr/>
          <p:nvPr/>
        </p:nvSpPr>
        <p:spPr>
          <a:xfrm>
            <a:off x="8550453" y="4382769"/>
            <a:ext cx="364376" cy="3695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2CB59E8-DD29-E7A3-919B-6B39DD8AC6D2}"/>
              </a:ext>
            </a:extLst>
          </p:cNvPr>
          <p:cNvSpPr txBox="1"/>
          <p:nvPr/>
        </p:nvSpPr>
        <p:spPr>
          <a:xfrm>
            <a:off x="8476042" y="4376796"/>
            <a:ext cx="52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12</a:t>
            </a:r>
            <a:endParaRPr lang="en-IN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06B0813-7546-8E01-81A2-2FF10595EE3B}"/>
              </a:ext>
            </a:extLst>
          </p:cNvPr>
          <p:cNvSpPr/>
          <p:nvPr/>
        </p:nvSpPr>
        <p:spPr>
          <a:xfrm>
            <a:off x="7309784" y="6027540"/>
            <a:ext cx="364376" cy="3695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3E26AB7-5DDB-974A-CD85-FBD4AC5F28A8}"/>
              </a:ext>
            </a:extLst>
          </p:cNvPr>
          <p:cNvSpPr txBox="1"/>
          <p:nvPr/>
        </p:nvSpPr>
        <p:spPr>
          <a:xfrm>
            <a:off x="7253625" y="6022711"/>
            <a:ext cx="52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11</a:t>
            </a:r>
            <a:endParaRPr lang="en-IN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857F799-12A8-3089-A3B1-5303BE3EFACD}"/>
              </a:ext>
            </a:extLst>
          </p:cNvPr>
          <p:cNvSpPr/>
          <p:nvPr/>
        </p:nvSpPr>
        <p:spPr>
          <a:xfrm>
            <a:off x="9117635" y="5219902"/>
            <a:ext cx="401656" cy="3753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Monotype Corsiva" panose="03010101010201010101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BDF56E4-C9DF-7A8E-0D78-537FB0DA3D14}"/>
              </a:ext>
            </a:extLst>
          </p:cNvPr>
          <p:cNvSpPr txBox="1"/>
          <p:nvPr/>
        </p:nvSpPr>
        <p:spPr>
          <a:xfrm>
            <a:off x="9051854" y="5212409"/>
            <a:ext cx="64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12’</a:t>
            </a:r>
            <a:endParaRPr lang="en-IN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3035BCA-8C7C-7ACB-69BA-E57D372ABC6D}"/>
              </a:ext>
            </a:extLst>
          </p:cNvPr>
          <p:cNvSpPr/>
          <p:nvPr/>
        </p:nvSpPr>
        <p:spPr>
          <a:xfrm>
            <a:off x="4348436" y="-4143"/>
            <a:ext cx="4464492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3628239-0E3F-B7D9-171A-B26E552C6213}"/>
              </a:ext>
            </a:extLst>
          </p:cNvPr>
          <p:cNvSpPr txBox="1"/>
          <p:nvPr/>
        </p:nvSpPr>
        <p:spPr>
          <a:xfrm>
            <a:off x="4352249" y="66843"/>
            <a:ext cx="550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>
                <a:latin typeface="Comic Sans MS" panose="030F0702030302020204" pitchFamily="66" charset="0"/>
                <a:cs typeface="Arial" panose="020B0604020202020204" pitchFamily="34" charset="0"/>
              </a:rPr>
              <a:t>Generic Architecture</a:t>
            </a:r>
            <a:endParaRPr lang="en-US" sz="3200" b="1" u="sng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6E5BF4-5948-4517-882C-9317F0F0C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510002"/>
              </p:ext>
            </p:extLst>
          </p:nvPr>
        </p:nvGraphicFramePr>
        <p:xfrm>
          <a:off x="1204680" y="1016833"/>
          <a:ext cx="2354392" cy="5181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{912C8C85-51F0-491E-9774-3900AFEF0FD7}</a:tableStyleId>
              </a:tblPr>
              <a:tblGrid>
                <a:gridCol w="2354392">
                  <a:extLst>
                    <a:ext uri="{9D8B030D-6E8A-4147-A177-3AD203B41FA5}">
                      <a16:colId xmlns:a16="http://schemas.microsoft.com/office/drawing/2014/main" val="5534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Shared Area</a:t>
                      </a:r>
                      <a:endParaRPr lang="en-IN" sz="28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26486" marR="26486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700153941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F8DD8CF-B1C3-5EE8-99AE-B70B1B147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011055"/>
              </p:ext>
            </p:extLst>
          </p:nvPr>
        </p:nvGraphicFramePr>
        <p:xfrm>
          <a:off x="4060338" y="779425"/>
          <a:ext cx="2848814" cy="94714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24407">
                  <a:extLst>
                    <a:ext uri="{9D8B030D-6E8A-4147-A177-3AD203B41FA5}">
                      <a16:colId xmlns:a16="http://schemas.microsoft.com/office/drawing/2014/main" val="3059066779"/>
                    </a:ext>
                  </a:extLst>
                </a:gridCol>
                <a:gridCol w="1424407">
                  <a:extLst>
                    <a:ext uri="{9D8B030D-6E8A-4147-A177-3AD203B41FA5}">
                      <a16:colId xmlns:a16="http://schemas.microsoft.com/office/drawing/2014/main" val="3317779102"/>
                    </a:ext>
                  </a:extLst>
                </a:gridCol>
              </a:tblGrid>
              <a:tr h="473574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HT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Tries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45805198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89%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82%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03321666"/>
                  </a:ext>
                </a:extLst>
              </a:tr>
            </a:tbl>
          </a:graphicData>
        </a:graphic>
      </p:graphicFrame>
      <p:graphicFrame>
        <p:nvGraphicFramePr>
          <p:cNvPr id="64" name="Table 5">
            <a:extLst>
              <a:ext uri="{FF2B5EF4-FFF2-40B4-BE49-F238E27FC236}">
                <a16:creationId xmlns:a16="http://schemas.microsoft.com/office/drawing/2014/main" id="{620282C0-D056-7BDB-C5F9-D19432C34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266512"/>
              </p:ext>
            </p:extLst>
          </p:nvPr>
        </p:nvGraphicFramePr>
        <p:xfrm>
          <a:off x="7253892" y="787987"/>
          <a:ext cx="2848815" cy="94714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49605">
                  <a:extLst>
                    <a:ext uri="{9D8B030D-6E8A-4147-A177-3AD203B41FA5}">
                      <a16:colId xmlns:a16="http://schemas.microsoft.com/office/drawing/2014/main" val="3059066779"/>
                    </a:ext>
                  </a:extLst>
                </a:gridCol>
                <a:gridCol w="949605">
                  <a:extLst>
                    <a:ext uri="{9D8B030D-6E8A-4147-A177-3AD203B41FA5}">
                      <a16:colId xmlns:a16="http://schemas.microsoft.com/office/drawing/2014/main" val="3317779102"/>
                    </a:ext>
                  </a:extLst>
                </a:gridCol>
                <a:gridCol w="949605">
                  <a:extLst>
                    <a:ext uri="{9D8B030D-6E8A-4147-A177-3AD203B41FA5}">
                      <a16:colId xmlns:a16="http://schemas.microsoft.com/office/drawing/2014/main" val="1125692322"/>
                    </a:ext>
                  </a:extLst>
                </a:gridCol>
              </a:tblGrid>
              <a:tr h="473574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HT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Lists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Tries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45805198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71%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37%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Comic Sans MS" panose="030F0702030302020204" pitchFamily="66" charset="0"/>
                        </a:rPr>
                        <a:t>66%</a:t>
                      </a:r>
                      <a:endParaRPr lang="en-IN" sz="2500" dirty="0">
                        <a:latin typeface="Comic Sans MS" panose="030F0702030302020204" pitchFamily="66" charset="0"/>
                      </a:endParaRPr>
                    </a:p>
                  </a:txBody>
                  <a:tcPr marL="32049" marR="32049" marT="41564" marB="41564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03321666"/>
                  </a:ext>
                </a:extLst>
              </a:tr>
            </a:tbl>
          </a:graphicData>
        </a:graphic>
      </p:graphicFrame>
      <p:sp>
        <p:nvSpPr>
          <p:cNvPr id="66" name="Slide Number Placeholder 1">
            <a:extLst>
              <a:ext uri="{FF2B5EF4-FFF2-40B4-BE49-F238E27FC236}">
                <a16:creationId xmlns:a16="http://schemas.microsoft.com/office/drawing/2014/main" id="{AB4B17E5-8D80-FD54-6EB7-A534DC37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65529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19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3303079" y="3642980"/>
            <a:ext cx="406399" cy="4090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5176050" y="2640386"/>
            <a:ext cx="508000" cy="510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718424" y="1758941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77945" y="5259098"/>
            <a:ext cx="3672040" cy="7934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867" b="1">
                <a:solidFill>
                  <a:schemeClr val="bg1"/>
                </a:solidFill>
              </a:rPr>
              <a:pPr/>
              <a:t>2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CC3500-166E-7BCD-33D5-FC9DBE811B51}"/>
              </a:ext>
            </a:extLst>
          </p:cNvPr>
          <p:cNvSpPr/>
          <p:nvPr/>
        </p:nvSpPr>
        <p:spPr>
          <a:xfrm>
            <a:off x="10036508" y="1324200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6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00324 L -0.02539 0.00347 L -0.0918 0.00185 C -0.09544 0.00185 -0.09909 0.00139 -0.10286 0.00046 C -0.1069 -0.00046 -0.11211 -0.00278 -0.11628 -0.00509 C -0.1194 -0.00695 -0.12565 -0.01065 -0.12565 -0.01042 C -0.13411 -0.0088 -0.14271 -0.00903 -0.15091 -0.00509 C -0.15286 -0.00417 -0.15469 -0.00023 -0.15495 0.00324 C -0.15599 0.02384 -0.15495 0.04444 -0.15495 0.06528 L -0.15169 0.0581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3035BCA-8C7C-7ACB-69BA-E57D372ABC6D}"/>
              </a:ext>
            </a:extLst>
          </p:cNvPr>
          <p:cNvSpPr/>
          <p:nvPr/>
        </p:nvSpPr>
        <p:spPr>
          <a:xfrm>
            <a:off x="2860042" y="1063"/>
            <a:ext cx="7909120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3628239-0E3F-B7D9-171A-B26E552C6213}"/>
              </a:ext>
            </a:extLst>
          </p:cNvPr>
          <p:cNvSpPr txBox="1"/>
          <p:nvPr/>
        </p:nvSpPr>
        <p:spPr>
          <a:xfrm>
            <a:off x="3064407" y="14340"/>
            <a:ext cx="8058447" cy="60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Implementing the ‘Property Matcher’</a:t>
            </a:r>
          </a:p>
        </p:txBody>
      </p:sp>
      <p:sp>
        <p:nvSpPr>
          <p:cNvPr id="66" name="Slide Number Placeholder 1">
            <a:extLst>
              <a:ext uri="{FF2B5EF4-FFF2-40B4-BE49-F238E27FC236}">
                <a16:creationId xmlns:a16="http://schemas.microsoft.com/office/drawing/2014/main" id="{AB4B17E5-8D80-FD54-6EB7-A534DC37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65529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20</a:t>
            </a:fld>
            <a:endParaRPr lang="en-IN" b="1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23422E-1789-99C3-FEAB-C0D6C1F973C0}"/>
              </a:ext>
            </a:extLst>
          </p:cNvPr>
          <p:cNvGrpSpPr/>
          <p:nvPr/>
        </p:nvGrpSpPr>
        <p:grpSpPr>
          <a:xfrm>
            <a:off x="807225" y="1263908"/>
            <a:ext cx="1136612" cy="1002682"/>
            <a:chOff x="3505601" y="2448105"/>
            <a:chExt cx="1136612" cy="100268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B466055-1800-3269-CAEC-599B38AA7AAA}"/>
                </a:ext>
              </a:extLst>
            </p:cNvPr>
            <p:cNvSpPr/>
            <p:nvPr/>
          </p:nvSpPr>
          <p:spPr>
            <a:xfrm>
              <a:off x="3505601" y="2448105"/>
              <a:ext cx="1136612" cy="1002682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E0CB666-2CFB-F241-C089-79E9F8F40CAF}"/>
                </a:ext>
              </a:extLst>
            </p:cNvPr>
            <p:cNvSpPr/>
            <p:nvPr/>
          </p:nvSpPr>
          <p:spPr>
            <a:xfrm flipH="1">
              <a:off x="3627373" y="2747777"/>
              <a:ext cx="858495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Comic Sans MS" panose="030F0702030302020204" pitchFamily="66" charset="0"/>
                </a:rPr>
                <a:t>HT</a:t>
              </a:r>
              <a:endParaRPr lang="en-IN" sz="32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5D29AC-01A8-F13D-CAAD-F092948B1372}"/>
              </a:ext>
            </a:extLst>
          </p:cNvPr>
          <p:cNvGrpSpPr/>
          <p:nvPr/>
        </p:nvGrpSpPr>
        <p:grpSpPr>
          <a:xfrm>
            <a:off x="1068225" y="5409253"/>
            <a:ext cx="1136612" cy="909838"/>
            <a:chOff x="595615" y="5409253"/>
            <a:chExt cx="1136612" cy="90983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53A2E97-6089-1162-187E-FC260EEB8644}"/>
                </a:ext>
              </a:extLst>
            </p:cNvPr>
            <p:cNvSpPr/>
            <p:nvPr/>
          </p:nvSpPr>
          <p:spPr>
            <a:xfrm>
              <a:off x="595615" y="5409253"/>
              <a:ext cx="1136612" cy="909838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91314EC-10BA-6402-391C-7BE971872C15}"/>
                </a:ext>
              </a:extLst>
            </p:cNvPr>
            <p:cNvSpPr/>
            <p:nvPr/>
          </p:nvSpPr>
          <p:spPr>
            <a:xfrm flipH="1">
              <a:off x="768574" y="5640074"/>
              <a:ext cx="963653" cy="480209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Comic Sans MS" panose="030F0702030302020204" pitchFamily="66" charset="0"/>
                </a:rPr>
                <a:t>Tries</a:t>
              </a:r>
              <a:endParaRPr lang="en-IN" sz="28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00A4E5-E435-3C80-CD3B-83E7A4BF9897}"/>
              </a:ext>
            </a:extLst>
          </p:cNvPr>
          <p:cNvGrpSpPr/>
          <p:nvPr/>
        </p:nvGrpSpPr>
        <p:grpSpPr>
          <a:xfrm>
            <a:off x="8750360" y="3324959"/>
            <a:ext cx="2369501" cy="1060176"/>
            <a:chOff x="9705855" y="2698236"/>
            <a:chExt cx="2369501" cy="1060176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B6EE963-3694-B94B-1E7A-11D93F2809F1}"/>
                </a:ext>
              </a:extLst>
            </p:cNvPr>
            <p:cNvSpPr/>
            <p:nvPr/>
          </p:nvSpPr>
          <p:spPr>
            <a:xfrm>
              <a:off x="10321709" y="2698236"/>
              <a:ext cx="1136612" cy="1060176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3981CBC-064A-9066-942B-1C350FA758A1}"/>
                </a:ext>
              </a:extLst>
            </p:cNvPr>
            <p:cNvSpPr/>
            <p:nvPr/>
          </p:nvSpPr>
          <p:spPr>
            <a:xfrm flipH="1">
              <a:off x="9705855" y="2983052"/>
              <a:ext cx="2369501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Comic Sans MS" panose="030F0702030302020204" pitchFamily="66" charset="0"/>
                </a:rPr>
                <a:t>Lists</a:t>
              </a:r>
              <a:endParaRPr lang="en-IN" sz="32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88A2BEC-FA00-B4B4-8392-C4FC9DE259A2}"/>
              </a:ext>
            </a:extLst>
          </p:cNvPr>
          <p:cNvGrpSpPr/>
          <p:nvPr/>
        </p:nvGrpSpPr>
        <p:grpSpPr>
          <a:xfrm>
            <a:off x="2166704" y="1067015"/>
            <a:ext cx="10025296" cy="504038"/>
            <a:chOff x="886837" y="3545"/>
            <a:chExt cx="990462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6" name="Rectangle: Top Corners Rounded 85">
              <a:extLst>
                <a:ext uri="{FF2B5EF4-FFF2-40B4-BE49-F238E27FC236}">
                  <a16:creationId xmlns:a16="http://schemas.microsoft.com/office/drawing/2014/main" id="{7411FFC8-F44B-EB00-6055-CDDF962ECA77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2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7" name="Rectangle: Top Corners Rounded 4">
              <a:extLst>
                <a:ext uri="{FF2B5EF4-FFF2-40B4-BE49-F238E27FC236}">
                  <a16:creationId xmlns:a16="http://schemas.microsoft.com/office/drawing/2014/main" id="{FC3F8EB9-003E-E8DD-0CAF-98EECD2CECCD}"/>
                </a:ext>
              </a:extLst>
            </p:cNvPr>
            <p:cNvSpPr txBox="1"/>
            <p:nvPr/>
          </p:nvSpPr>
          <p:spPr>
            <a:xfrm>
              <a:off x="886837" y="49911"/>
              <a:ext cx="9904623" cy="769193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kern="1200" dirty="0">
                  <a:latin typeface="Comic Sans MS" panose="030F0702030302020204" pitchFamily="66" charset="0"/>
                </a:rPr>
                <a:t>A comparator checks if the fetched data matches the key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CE5B884-7988-413B-1C45-6A34E747B9C8}"/>
              </a:ext>
            </a:extLst>
          </p:cNvPr>
          <p:cNvGrpSpPr/>
          <p:nvPr/>
        </p:nvGrpSpPr>
        <p:grpSpPr>
          <a:xfrm>
            <a:off x="2402237" y="5295091"/>
            <a:ext cx="7773188" cy="860386"/>
            <a:chOff x="2562154" y="1351592"/>
            <a:chExt cx="6593328" cy="785008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3" name="Rectangle: Top Corners Rounded 92">
              <a:extLst>
                <a:ext uri="{FF2B5EF4-FFF2-40B4-BE49-F238E27FC236}">
                  <a16:creationId xmlns:a16="http://schemas.microsoft.com/office/drawing/2014/main" id="{584CC35E-DDB6-0F18-D8FD-52906BBD80DA}"/>
                </a:ext>
              </a:extLst>
            </p:cNvPr>
            <p:cNvSpPr/>
            <p:nvPr/>
          </p:nvSpPr>
          <p:spPr>
            <a:xfrm rot="5400000">
              <a:off x="5466314" y="-1552568"/>
              <a:ext cx="785008" cy="6593328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5" name="Rectangle: Top Corners Rounded 4">
              <a:extLst>
                <a:ext uri="{FF2B5EF4-FFF2-40B4-BE49-F238E27FC236}">
                  <a16:creationId xmlns:a16="http://schemas.microsoft.com/office/drawing/2014/main" id="{684EC685-C26B-6928-545E-333094F472E0}"/>
                </a:ext>
              </a:extLst>
            </p:cNvPr>
            <p:cNvSpPr txBox="1"/>
            <p:nvPr/>
          </p:nvSpPr>
          <p:spPr>
            <a:xfrm>
              <a:off x="2630533" y="1477975"/>
              <a:ext cx="6378571" cy="53220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kern="1200" dirty="0">
                  <a:latin typeface="Comic Sans MS" panose="030F0702030302020204" pitchFamily="66" charset="0"/>
                </a:rPr>
                <a:t>1.Used </a:t>
              </a:r>
              <a:r>
                <a:rPr lang="en-IN" sz="2800" b="1" dirty="0">
                  <a:latin typeface="Comic Sans MS" panose="030F0702030302020204" pitchFamily="66" charset="0"/>
                </a:rPr>
                <a:t>to find the matching edge labels</a:t>
              </a:r>
              <a:r>
                <a:rPr lang="en-IN" sz="2800" b="1" kern="1200" dirty="0">
                  <a:latin typeface="Comic Sans MS" panose="030F0702030302020204" pitchFamily="66" charset="0"/>
                </a:rPr>
                <a:t>; realized via a comparator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244DE0-B238-6B8B-A06B-CC83E53035FD}"/>
              </a:ext>
            </a:extLst>
          </p:cNvPr>
          <p:cNvGrpSpPr/>
          <p:nvPr/>
        </p:nvGrpSpPr>
        <p:grpSpPr>
          <a:xfrm>
            <a:off x="203658" y="2558520"/>
            <a:ext cx="9068035" cy="1583676"/>
            <a:chOff x="1809494" y="2534759"/>
            <a:chExt cx="4953665" cy="949860"/>
          </a:xfr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29D11F7-9216-E529-720F-9C226A599C07}"/>
                </a:ext>
              </a:extLst>
            </p:cNvPr>
            <p:cNvSpPr/>
            <p:nvPr/>
          </p:nvSpPr>
          <p:spPr>
            <a:xfrm rot="5400000">
              <a:off x="3811397" y="532856"/>
              <a:ext cx="949860" cy="4953665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5" name="Rectangle: Top Corners Rounded 4">
              <a:extLst>
                <a:ext uri="{FF2B5EF4-FFF2-40B4-BE49-F238E27FC236}">
                  <a16:creationId xmlns:a16="http://schemas.microsoft.com/office/drawing/2014/main" id="{50E50BEF-B09F-2F44-70A6-9FB6997720C7}"/>
                </a:ext>
              </a:extLst>
            </p:cNvPr>
            <p:cNvSpPr txBox="1"/>
            <p:nvPr/>
          </p:nvSpPr>
          <p:spPr>
            <a:xfrm>
              <a:off x="1866617" y="2581128"/>
              <a:ext cx="4821345" cy="857123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A content addressable memory (CAM) structure checks if the codeword (retrieved from the bit-vector) matches the codes stored in the reverse dictionary</a:t>
              </a:r>
              <a:endParaRPr lang="en-IN" sz="28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78E5061-DE56-940B-1324-8A6B9281D487}"/>
              </a:ext>
            </a:extLst>
          </p:cNvPr>
          <p:cNvGrpSpPr/>
          <p:nvPr/>
        </p:nvGrpSpPr>
        <p:grpSpPr>
          <a:xfrm>
            <a:off x="2193694" y="4671532"/>
            <a:ext cx="7139262" cy="536171"/>
            <a:chOff x="778045" y="1312329"/>
            <a:chExt cx="9653292" cy="863509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4" name="Rectangle: Top Corners Rounded 113">
              <a:extLst>
                <a:ext uri="{FF2B5EF4-FFF2-40B4-BE49-F238E27FC236}">
                  <a16:creationId xmlns:a16="http://schemas.microsoft.com/office/drawing/2014/main" id="{9B294852-87DC-ADCC-2B62-07D5FCCA9C2D}"/>
                </a:ext>
              </a:extLst>
            </p:cNvPr>
            <p:cNvSpPr/>
            <p:nvPr/>
          </p:nvSpPr>
          <p:spPr>
            <a:xfrm rot="5400000">
              <a:off x="5172936" y="-3082562"/>
              <a:ext cx="863509" cy="9653292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115" name="Rectangle: Top Corners Rounded 4">
              <a:extLst>
                <a:ext uri="{FF2B5EF4-FFF2-40B4-BE49-F238E27FC236}">
                  <a16:creationId xmlns:a16="http://schemas.microsoft.com/office/drawing/2014/main" id="{343A3610-1165-AA94-9E6F-794A87EC4648}"/>
                </a:ext>
              </a:extLst>
            </p:cNvPr>
            <p:cNvSpPr txBox="1"/>
            <p:nvPr/>
          </p:nvSpPr>
          <p:spPr>
            <a:xfrm>
              <a:off x="844944" y="1525859"/>
              <a:ext cx="9540147" cy="447703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kern="1200" dirty="0">
                  <a:latin typeface="Comic Sans MS" panose="030F0702030302020204" pitchFamily="66" charset="0"/>
                </a:rPr>
                <a:t>Require two properties to be satisfied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63FB328-B537-5E69-35F1-4DCFA897B57F}"/>
              </a:ext>
            </a:extLst>
          </p:cNvPr>
          <p:cNvGrpSpPr/>
          <p:nvPr/>
        </p:nvGrpSpPr>
        <p:grpSpPr>
          <a:xfrm>
            <a:off x="2603365" y="6257661"/>
            <a:ext cx="7139262" cy="536171"/>
            <a:chOff x="778045" y="1312329"/>
            <a:chExt cx="9653292" cy="863509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9" name="Rectangle: Top Corners Rounded 118">
              <a:extLst>
                <a:ext uri="{FF2B5EF4-FFF2-40B4-BE49-F238E27FC236}">
                  <a16:creationId xmlns:a16="http://schemas.microsoft.com/office/drawing/2014/main" id="{710F390C-C94C-E123-21E8-2677DE3352E8}"/>
                </a:ext>
              </a:extLst>
            </p:cNvPr>
            <p:cNvSpPr/>
            <p:nvPr/>
          </p:nvSpPr>
          <p:spPr>
            <a:xfrm rot="5400000">
              <a:off x="5172936" y="-3082562"/>
              <a:ext cx="863509" cy="9653292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124" name="Rectangle: Top Corners Rounded 4">
              <a:extLst>
                <a:ext uri="{FF2B5EF4-FFF2-40B4-BE49-F238E27FC236}">
                  <a16:creationId xmlns:a16="http://schemas.microsoft.com/office/drawing/2014/main" id="{967E99B8-25DB-2E0B-CBA6-A84CD6C79015}"/>
                </a:ext>
              </a:extLst>
            </p:cNvPr>
            <p:cNvSpPr txBox="1"/>
            <p:nvPr/>
          </p:nvSpPr>
          <p:spPr>
            <a:xfrm>
              <a:off x="1022927" y="1463321"/>
              <a:ext cx="9408410" cy="546860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kern="1200" dirty="0">
                  <a:latin typeface="Comic Sans MS" panose="030F0702030302020204" pitchFamily="66" charset="0"/>
                </a:rPr>
                <a:t>2. Used in child(</a:t>
              </a:r>
              <a:r>
                <a:rPr lang="en-IN" sz="2800" b="1" kern="1200" dirty="0" err="1">
                  <a:latin typeface="Comic Sans MS" panose="030F0702030302020204" pitchFamily="66" charset="0"/>
                </a:rPr>
                <a:t>u,j</a:t>
              </a:r>
              <a:r>
                <a:rPr lang="en-IN" sz="2800" b="1" kern="1200" dirty="0">
                  <a:latin typeface="Comic Sans MS" panose="030F0702030302020204" pitchFamily="66" charset="0"/>
                </a:rPr>
                <a:t>), cnt</a:t>
              </a:r>
              <a:r>
                <a:rPr lang="en-IN" sz="2800" b="1" kern="1200" baseline="-25000" dirty="0">
                  <a:latin typeface="Comic Sans MS" panose="030F0702030302020204" pitchFamily="66" charset="0"/>
                </a:rPr>
                <a:t>0</a:t>
              </a:r>
              <a:r>
                <a:rPr lang="en-IN" sz="2800" b="1" kern="1200" dirty="0">
                  <a:latin typeface="Comic Sans MS" panose="030F0702030302020204" pitchFamily="66" charset="0"/>
                </a:rPr>
                <a:t> = cnt</a:t>
              </a:r>
              <a:r>
                <a:rPr lang="en-IN" sz="2800" b="1" kern="1200" baseline="-25000" dirty="0">
                  <a:latin typeface="Comic Sans MS" panose="030F0702030302020204" pitchFamily="66" charset="0"/>
                </a:rPr>
                <a:t>1</a:t>
              </a:r>
              <a:r>
                <a:rPr lang="en-IN" sz="2800" b="1" kern="1200" dirty="0">
                  <a:latin typeface="Comic Sans MS" panose="030F0702030302020204" pitchFamily="66" charset="0"/>
                </a:rPr>
                <a:t>+1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08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4C195A-C0A7-D9EB-B480-EB037B72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06" y="801384"/>
            <a:ext cx="750718" cy="351523"/>
          </a:xfrm>
        </p:spPr>
        <p:txBody>
          <a:bodyPr/>
          <a:lstStyle/>
          <a:p>
            <a:fld id="{94400498-2F1B-4BEE-8C45-7C8F7F1B263E}" type="slidenum">
              <a:rPr lang="en-IN" b="1" smtClean="0"/>
              <a:t>21</a:t>
            </a:fld>
            <a:endParaRPr lang="en-IN" b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1AEE1F-D104-E20D-315F-7C08DB4A7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916902"/>
              </p:ext>
            </p:extLst>
          </p:nvPr>
        </p:nvGraphicFramePr>
        <p:xfrm>
          <a:off x="1954892" y="4209529"/>
          <a:ext cx="9189128" cy="7746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514">
                  <a:extLst>
                    <a:ext uri="{9D8B030D-6E8A-4147-A177-3AD203B41FA5}">
                      <a16:colId xmlns:a16="http://schemas.microsoft.com/office/drawing/2014/main" val="2163114514"/>
                    </a:ext>
                  </a:extLst>
                </a:gridCol>
                <a:gridCol w="7135614">
                  <a:extLst>
                    <a:ext uri="{9D8B030D-6E8A-4147-A177-3AD203B41FA5}">
                      <a16:colId xmlns:a16="http://schemas.microsoft.com/office/drawing/2014/main" val="202440009"/>
                    </a:ext>
                  </a:extLst>
                </a:gridCol>
              </a:tblGrid>
              <a:tr h="774696"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kern="1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Key-value store</a:t>
                      </a:r>
                      <a:endParaRPr lang="en-IN" sz="2500" b="1" kern="1200" baseline="30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(Index)</a:t>
                      </a:r>
                      <a:r>
                        <a:rPr lang="en-IN" sz="2500" b="1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kern="1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Index*)(Rank)(Array Traversal)</a:t>
                      </a:r>
                      <a:r>
                        <a:rPr lang="en-IN" sz="2500" b="1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IN" sz="2500" b="1" kern="12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dirty="0" err="1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Tree|CAM|Array</a:t>
                      </a:r>
                      <a:r>
                        <a:rPr lang="en-IN" sz="25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Traversal*)</a:t>
                      </a:r>
                      <a:r>
                        <a:rPr lang="en-IN" sz="2500" b="1" kern="1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(Match)</a:t>
                      </a:r>
                      <a:r>
                        <a:rPr lang="en-IN" sz="25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  <a:r>
                        <a:rPr lang="en-IN" sz="2500" b="1" baseline="30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+</a:t>
                      </a:r>
                      <a:r>
                        <a:rPr lang="en-IN" sz="2500" b="1" kern="12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  <a:r>
                        <a:rPr lang="en-IN" sz="2500" b="1" kern="1200" baseline="300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+</a:t>
                      </a: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9323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222B2B-8097-7DC2-21D4-9DC50A84A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70776"/>
              </p:ext>
            </p:extLst>
          </p:nvPr>
        </p:nvGraphicFramePr>
        <p:xfrm>
          <a:off x="1951467" y="5482656"/>
          <a:ext cx="9189128" cy="7746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514">
                  <a:extLst>
                    <a:ext uri="{9D8B030D-6E8A-4147-A177-3AD203B41FA5}">
                      <a16:colId xmlns:a16="http://schemas.microsoft.com/office/drawing/2014/main" val="2163114514"/>
                    </a:ext>
                  </a:extLst>
                </a:gridCol>
                <a:gridCol w="7135614">
                  <a:extLst>
                    <a:ext uri="{9D8B030D-6E8A-4147-A177-3AD203B41FA5}">
                      <a16:colId xmlns:a16="http://schemas.microsoft.com/office/drawing/2014/main" val="202440009"/>
                    </a:ext>
                  </a:extLst>
                </a:gridCol>
              </a:tblGrid>
              <a:tr h="774696"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kern="1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Positional index</a:t>
                      </a:r>
                      <a:endParaRPr lang="en-IN" sz="2500" b="1" kern="1200" baseline="30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(Index)</a:t>
                      </a:r>
                      <a:r>
                        <a:rPr lang="en-IN" sz="2500" b="1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kern="1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(Array Traversal)(Match)</a:t>
                      </a:r>
                      <a:r>
                        <a:rPr lang="en-IN" sz="2500" b="1" kern="12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  <a:r>
                        <a:rPr lang="en-IN" sz="2500" b="1" kern="1200" baseline="300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*</a:t>
                      </a: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9323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95C16E-BAB8-03E0-5822-FBE728916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353083"/>
              </p:ext>
            </p:extLst>
          </p:nvPr>
        </p:nvGraphicFramePr>
        <p:xfrm>
          <a:off x="1951467" y="5017758"/>
          <a:ext cx="9189132" cy="4313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515">
                  <a:extLst>
                    <a:ext uri="{9D8B030D-6E8A-4147-A177-3AD203B41FA5}">
                      <a16:colId xmlns:a16="http://schemas.microsoft.com/office/drawing/2014/main" val="2163114514"/>
                    </a:ext>
                  </a:extLst>
                </a:gridCol>
                <a:gridCol w="7135617">
                  <a:extLst>
                    <a:ext uri="{9D8B030D-6E8A-4147-A177-3AD203B41FA5}">
                      <a16:colId xmlns:a16="http://schemas.microsoft.com/office/drawing/2014/main" val="202440009"/>
                    </a:ext>
                  </a:extLst>
                </a:gridCol>
              </a:tblGrid>
              <a:tr h="431365"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Queue</a:t>
                      </a:r>
                      <a:endParaRPr lang="en-IN" sz="2500" b="1" kern="1200" baseline="30000" dirty="0">
                        <a:solidFill>
                          <a:srgbClr val="4848F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(Array Traversal)(Match)</a:t>
                      </a:r>
                      <a:r>
                        <a:rPr lang="en-IN" sz="2500" b="1" kern="12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  <a:r>
                        <a:rPr lang="en-IN" sz="2500" b="1" kern="1200" baseline="300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+</a:t>
                      </a: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9323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BDCDD4-70C2-FF50-1891-C55035A37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57970"/>
              </p:ext>
            </p:extLst>
          </p:nvPr>
        </p:nvGraphicFramePr>
        <p:xfrm>
          <a:off x="1960031" y="3752333"/>
          <a:ext cx="9189132" cy="4313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515">
                  <a:extLst>
                    <a:ext uri="{9D8B030D-6E8A-4147-A177-3AD203B41FA5}">
                      <a16:colId xmlns:a16="http://schemas.microsoft.com/office/drawing/2014/main" val="2163114514"/>
                    </a:ext>
                  </a:extLst>
                </a:gridCol>
                <a:gridCol w="7135617">
                  <a:extLst>
                    <a:ext uri="{9D8B030D-6E8A-4147-A177-3AD203B41FA5}">
                      <a16:colId xmlns:a16="http://schemas.microsoft.com/office/drawing/2014/main" val="202440009"/>
                    </a:ext>
                  </a:extLst>
                </a:gridCol>
              </a:tblGrid>
              <a:tr h="431365"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Tree</a:t>
                      </a:r>
                      <a:endParaRPr lang="en-IN" sz="2500" b="1" kern="1200" baseline="30000" dirty="0">
                        <a:solidFill>
                          <a:srgbClr val="4848F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IN" sz="2500" b="1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(Index*)(Rank)(Array Traversal)(Match)</a:t>
                      </a:r>
                      <a:r>
                        <a:rPr lang="en-IN" sz="2500" b="1" kern="12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  <a:r>
                        <a:rPr lang="en-IN" sz="2500" b="1" kern="1200" baseline="30000" dirty="0">
                          <a:solidFill>
                            <a:srgbClr val="4848F7"/>
                          </a:solidFill>
                          <a:latin typeface="Comic Sans MS" panose="030F0702030302020204" pitchFamily="66" charset="0"/>
                        </a:rPr>
                        <a:t>+</a:t>
                      </a: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9323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811FC36-A726-A0A0-5636-23B00CC2D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825532"/>
              </p:ext>
            </p:extLst>
          </p:nvPr>
        </p:nvGraphicFramePr>
        <p:xfrm>
          <a:off x="1960030" y="2945247"/>
          <a:ext cx="9189132" cy="7738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515">
                  <a:extLst>
                    <a:ext uri="{9D8B030D-6E8A-4147-A177-3AD203B41FA5}">
                      <a16:colId xmlns:a16="http://schemas.microsoft.com/office/drawing/2014/main" val="2163114514"/>
                    </a:ext>
                  </a:extLst>
                </a:gridCol>
                <a:gridCol w="7135617">
                  <a:extLst>
                    <a:ext uri="{9D8B030D-6E8A-4147-A177-3AD203B41FA5}">
                      <a16:colId xmlns:a16="http://schemas.microsoft.com/office/drawing/2014/main" val="202440009"/>
                    </a:ext>
                  </a:extLst>
                </a:gridCol>
              </a:tblGrid>
              <a:tr h="431365"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500" b="1" kern="1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Data structure</a:t>
                      </a:r>
                      <a:endParaRPr lang="en-IN" sz="2500" b="1" kern="1200" baseline="30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 algn="ctr"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IN" sz="26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Regular expression</a:t>
                      </a:r>
                      <a:endParaRPr lang="en-IN" sz="2600" b="1" kern="1200" baseline="30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88034" marR="88034" marT="44017" marB="44017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46693238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84D725-59CE-4D3F-0899-F1E45EB25067}"/>
              </a:ext>
            </a:extLst>
          </p:cNvPr>
          <p:cNvSpPr/>
          <p:nvPr/>
        </p:nvSpPr>
        <p:spPr>
          <a:xfrm>
            <a:off x="3579575" y="221889"/>
            <a:ext cx="6536463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ED91C-8187-CB4A-D712-D96A747D60E1}"/>
              </a:ext>
            </a:extLst>
          </p:cNvPr>
          <p:cNvSpPr txBox="1"/>
          <p:nvPr/>
        </p:nvSpPr>
        <p:spPr>
          <a:xfrm>
            <a:off x="3774595" y="330048"/>
            <a:ext cx="6659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Genericity of the Architecture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0ED241-C15F-5672-62E0-9B4AB5B52B59}"/>
              </a:ext>
            </a:extLst>
          </p:cNvPr>
          <p:cNvGrpSpPr/>
          <p:nvPr/>
        </p:nvGrpSpPr>
        <p:grpSpPr>
          <a:xfrm>
            <a:off x="2070122" y="1407266"/>
            <a:ext cx="8817651" cy="917080"/>
            <a:chOff x="1869853" y="1312331"/>
            <a:chExt cx="7977927" cy="863509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771FB19B-A7F5-40A1-10C3-DB520527551C}"/>
                </a:ext>
              </a:extLst>
            </p:cNvPr>
            <p:cNvSpPr/>
            <p:nvPr/>
          </p:nvSpPr>
          <p:spPr>
            <a:xfrm rot="5400000">
              <a:off x="5427062" y="-2244878"/>
              <a:ext cx="863509" cy="7977927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Rectangle: Top Corners Rounded 4">
              <a:extLst>
                <a:ext uri="{FF2B5EF4-FFF2-40B4-BE49-F238E27FC236}">
                  <a16:creationId xmlns:a16="http://schemas.microsoft.com/office/drawing/2014/main" id="{E09A9ECD-C7EC-0D63-C356-8A0639ECD560}"/>
                </a:ext>
              </a:extLst>
            </p:cNvPr>
            <p:cNvSpPr txBox="1"/>
            <p:nvPr/>
          </p:nvSpPr>
          <p:spPr>
            <a:xfrm>
              <a:off x="1940246" y="1477974"/>
              <a:ext cx="7789254" cy="532205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</a:rPr>
                <a:t>Considered a set of popular data structures used in sensor devices</a:t>
              </a:r>
              <a:endParaRPr lang="en-IN" sz="2800" b="1" kern="1200" dirty="0"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2431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Oval 5"/>
          <p:cNvSpPr/>
          <p:nvPr/>
        </p:nvSpPr>
        <p:spPr>
          <a:xfrm>
            <a:off x="3303079" y="3642980"/>
            <a:ext cx="406399" cy="4090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5176050" y="2640386"/>
            <a:ext cx="508000" cy="510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718424" y="1758941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087" y="5483541"/>
            <a:ext cx="343626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867" b="1">
                <a:solidFill>
                  <a:schemeClr val="bg1"/>
                </a:solidFill>
              </a:rPr>
              <a:pPr/>
              <a:t>22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EF409-8E64-1BB6-C592-A75F2F92BDB0}"/>
              </a:ext>
            </a:extLst>
          </p:cNvPr>
          <p:cNvSpPr txBox="1"/>
          <p:nvPr/>
        </p:nvSpPr>
        <p:spPr>
          <a:xfrm>
            <a:off x="-360927" y="4120710"/>
            <a:ext cx="720059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Background-CDS Examples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951D79-327C-9F22-FE49-8D882F325F61}"/>
              </a:ext>
            </a:extLst>
          </p:cNvPr>
          <p:cNvSpPr/>
          <p:nvPr/>
        </p:nvSpPr>
        <p:spPr>
          <a:xfrm>
            <a:off x="10036508" y="1324200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15D0E-8FCD-AA50-1F1E-93AD39A490A4}"/>
              </a:ext>
            </a:extLst>
          </p:cNvPr>
          <p:cNvSpPr txBox="1"/>
          <p:nvPr/>
        </p:nvSpPr>
        <p:spPr>
          <a:xfrm>
            <a:off x="5338343" y="2463300"/>
            <a:ext cx="579510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Generic Architecture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51BF8-B533-21EA-7A9F-C887916B575A}"/>
              </a:ext>
            </a:extLst>
          </p:cNvPr>
          <p:cNvSpPr txBox="1"/>
          <p:nvPr/>
        </p:nvSpPr>
        <p:spPr>
          <a:xfrm>
            <a:off x="3278129" y="3154376"/>
            <a:ext cx="3958136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Related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BA4C-EDA1-43B2-9217-2FD4171DC87F}"/>
              </a:ext>
            </a:extLst>
          </p:cNvPr>
          <p:cNvSpPr txBox="1"/>
          <p:nvPr/>
        </p:nvSpPr>
        <p:spPr>
          <a:xfrm>
            <a:off x="8235897" y="1654497"/>
            <a:ext cx="2765784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Evaluation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0556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333 L -2.29167E-6 -0.0331 L -0.0664 -0.03472 C -0.07005 -0.03472 -0.0737 -0.03518 -0.07747 -0.03611 C -0.08151 -0.03703 -0.08672 -0.03935 -0.09088 -0.04166 C -0.09401 -0.04352 -0.10026 -0.04722 -0.10026 -0.04699 C -0.10872 -0.04537 -0.11732 -0.0456 -0.12552 -0.04166 C -0.12747 -0.04074 -0.12929 -0.0368 -0.12955 -0.03333 C -0.1306 -0.01273 -0.12955 0.00787 -0.12955 0.02871 L -0.1263 0.02153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3DBBE4D-FB9C-C547-8F4C-F84F7DBFE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422507"/>
              </p:ext>
            </p:extLst>
          </p:nvPr>
        </p:nvGraphicFramePr>
        <p:xfrm>
          <a:off x="2002116" y="59198"/>
          <a:ext cx="10189883" cy="6027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D01E78A-8C04-CB4D-A400-4255208C0872}"/>
              </a:ext>
            </a:extLst>
          </p:cNvPr>
          <p:cNvSpPr txBox="1"/>
          <p:nvPr/>
        </p:nvSpPr>
        <p:spPr>
          <a:xfrm>
            <a:off x="2280862" y="505736"/>
            <a:ext cx="2199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omic Sans MS" panose="030F0702030302020204" pitchFamily="66" charset="0"/>
                <a:cs typeface="Arial" panose="020B0604020202020204" pitchFamily="34" charset="0"/>
              </a:rPr>
              <a:t>System Configuration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16649-39FE-E145-8AB2-B51EE645B3B4}"/>
              </a:ext>
            </a:extLst>
          </p:cNvPr>
          <p:cNvSpPr txBox="1"/>
          <p:nvPr/>
        </p:nvSpPr>
        <p:spPr>
          <a:xfrm>
            <a:off x="2054966" y="2434524"/>
            <a:ext cx="26514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omic Sans MS" panose="030F0702030302020204" pitchFamily="66" charset="0"/>
                <a:cs typeface="Arial" panose="020B0604020202020204" pitchFamily="34" charset="0"/>
              </a:rPr>
              <a:t>Hardware Configuration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DDA24-48BD-F141-8895-C0CB0DF4B0C9}"/>
              </a:ext>
            </a:extLst>
          </p:cNvPr>
          <p:cNvSpPr txBox="1"/>
          <p:nvPr/>
        </p:nvSpPr>
        <p:spPr>
          <a:xfrm>
            <a:off x="2424701" y="4567481"/>
            <a:ext cx="21317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omic Sans MS" panose="030F0702030302020204" pitchFamily="66" charset="0"/>
                <a:cs typeface="Arial" panose="020B0604020202020204" pitchFamily="34" charset="0"/>
              </a:rPr>
              <a:t>Datasets</a:t>
            </a:r>
          </a:p>
          <a:p>
            <a:pPr algn="ctr"/>
            <a:r>
              <a:rPr lang="en-US" sz="2600" b="1" dirty="0">
                <a:latin typeface="Comic Sans MS" panose="030F0702030302020204" pitchFamily="66" charset="0"/>
                <a:cs typeface="Arial" panose="020B0604020202020204" pitchFamily="34" charset="0"/>
              </a:rPr>
              <a:t>Considered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4AE0EF-DE84-4369-A4B2-6E3F84C08F8E}"/>
              </a:ext>
            </a:extLst>
          </p:cNvPr>
          <p:cNvSpPr/>
          <p:nvPr/>
        </p:nvSpPr>
        <p:spPr>
          <a:xfrm rot="5400000">
            <a:off x="-1407871" y="2991720"/>
            <a:ext cx="5354862" cy="874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perspectiveContrastingLeftFacing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D6B87-2D17-4698-8438-7FDEE480AEE9}"/>
              </a:ext>
            </a:extLst>
          </p:cNvPr>
          <p:cNvSpPr txBox="1"/>
          <p:nvPr/>
        </p:nvSpPr>
        <p:spPr>
          <a:xfrm rot="16200000">
            <a:off x="-1389981" y="3423838"/>
            <a:ext cx="5213050" cy="70788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09F3F-DEB5-EFCC-3C4E-26A038CA6564}"/>
              </a:ext>
            </a:extLst>
          </p:cNvPr>
          <p:cNvSpPr txBox="1"/>
          <p:nvPr/>
        </p:nvSpPr>
        <p:spPr>
          <a:xfrm>
            <a:off x="467405" y="6051728"/>
            <a:ext cx="1218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Samuel Madden, “Intel Lab Data,” http://db.csail.mit.edu/labdata/labdata.html, MIT Comp. Sc. and Artificial Intelligence Lab, 2004.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D2BD226-E0D1-0900-5EAF-DD768FD8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86078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23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2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470328-1436-EC4E-BE84-89EC3850C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39D383-D253-FE4A-A9E2-C72C5ED00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6BED03-AF13-5D4D-BC5F-ECD4AE71F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F2F2F5-67AC-214B-8B21-F827B1592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D14173-8027-7E46-8029-DE0A35210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4CEF8F-ACAB-2146-B142-4A9DBE0F3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9" grpId="0"/>
      <p:bldP spid="11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0F6655-C48C-E9ED-ED12-A0CE6B1D703F}"/>
              </a:ext>
            </a:extLst>
          </p:cNvPr>
          <p:cNvSpPr/>
          <p:nvPr/>
        </p:nvSpPr>
        <p:spPr>
          <a:xfrm>
            <a:off x="3609027" y="111780"/>
            <a:ext cx="3354239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Memory Savings</a:t>
            </a:r>
            <a:endParaRPr lang="en-IN" sz="28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4">
                <a:extLst>
                  <a:ext uri="{FF2B5EF4-FFF2-40B4-BE49-F238E27FC236}">
                    <a16:creationId xmlns:a16="http://schemas.microsoft.com/office/drawing/2014/main" id="{14C94C64-3753-595A-1E27-E4F73889FD88}"/>
                  </a:ext>
                </a:extLst>
              </p:cNvPr>
              <p:cNvSpPr txBox="1"/>
              <p:nvPr/>
            </p:nvSpPr>
            <p:spPr>
              <a:xfrm>
                <a:off x="422362" y="1123964"/>
                <a:ext cx="5248639" cy="1324786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b="1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Compaction Ratio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𝑴𝑭</m:t>
                        </m:r>
                        <m:r>
                          <a:rPr lang="en-US" sz="3200" b="1" i="1" baseline="-25000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3200" b="1" i="1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𝑴𝑭</m:t>
                        </m:r>
                        <m:r>
                          <a:rPr lang="en-US" sz="3200" b="1" i="1" baseline="-25000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𝑪</m:t>
                        </m:r>
                      </m:den>
                    </m:f>
                  </m:oMath>
                </a14:m>
                <a:r>
                  <a:rPr lang="en-US" sz="3200" b="1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24">
                <a:extLst>
                  <a:ext uri="{FF2B5EF4-FFF2-40B4-BE49-F238E27FC236}">
                    <a16:creationId xmlns:a16="http://schemas.microsoft.com/office/drawing/2014/main" id="{14C94C64-3753-595A-1E27-E4F73889F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62" y="1123964"/>
                <a:ext cx="5248639" cy="1324786"/>
              </a:xfrm>
              <a:prstGeom prst="rect">
                <a:avLst/>
              </a:prstGeom>
              <a:blipFill>
                <a:blip r:embed="rId6"/>
                <a:stretch>
                  <a:fillRect l="-4530" t="-4167"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464430A-672F-35CA-A32D-BB9CD84283B8}"/>
              </a:ext>
            </a:extLst>
          </p:cNvPr>
          <p:cNvGrpSpPr/>
          <p:nvPr/>
        </p:nvGrpSpPr>
        <p:grpSpPr>
          <a:xfrm>
            <a:off x="2056335" y="2032943"/>
            <a:ext cx="7492401" cy="1072462"/>
            <a:chOff x="1022926" y="-91942"/>
            <a:chExt cx="9653293" cy="114083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695DBB0B-7233-B084-1E50-95319EE5114E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1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: Top Corners Rounded 4">
              <a:extLst>
                <a:ext uri="{FF2B5EF4-FFF2-40B4-BE49-F238E27FC236}">
                  <a16:creationId xmlns:a16="http://schemas.microsoft.com/office/drawing/2014/main" id="{1B89D567-1F7C-91A3-4F56-4122408559D7}"/>
                </a:ext>
              </a:extLst>
            </p:cNvPr>
            <p:cNvSpPr txBox="1"/>
            <p:nvPr/>
          </p:nvSpPr>
          <p:spPr>
            <a:xfrm>
              <a:off x="1022927" y="-91942"/>
              <a:ext cx="9606926" cy="1140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i="1" kern="1200" dirty="0">
                  <a:effectLst/>
                  <a:latin typeface="Comic Sans MS" panose="030F0702030302020204" pitchFamily="66" charset="0"/>
                </a:rPr>
                <a:t>Ratio</a:t>
              </a:r>
              <a:r>
                <a:rPr lang="en-IN" sz="2600" i="1" kern="1200" dirty="0">
                  <a:effectLst/>
                  <a:latin typeface="Comic Sans MS" panose="030F0702030302020204" pitchFamily="66" charset="0"/>
                </a:rPr>
                <a:t> of</a:t>
              </a:r>
              <a:r>
                <a:rPr lang="en-IN" sz="2600" kern="1200" dirty="0">
                  <a:effectLst/>
                  <a:latin typeface="Comic Sans MS" panose="030F0702030302020204" pitchFamily="66" charset="0"/>
                </a:rPr>
                <a:t> </a:t>
              </a:r>
              <a:r>
                <a:rPr lang="en-IN" sz="2600" kern="1200" dirty="0">
                  <a:latin typeface="Comic Sans MS" panose="030F0702030302020204" pitchFamily="66" charset="0"/>
                </a:rPr>
                <a:t>the </a:t>
              </a:r>
              <a:r>
                <a:rPr lang="en-IN" sz="26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memory footprints (MF)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</a:t>
              </a:r>
              <a:r>
                <a:rPr lang="en-IN" sz="2600" kern="1200" dirty="0">
                  <a:latin typeface="Comic Sans MS" panose="030F0702030302020204" pitchFamily="66" charset="0"/>
                </a:rPr>
                <a:t>of the </a:t>
              </a:r>
              <a:r>
                <a:rPr lang="en-IN" sz="26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regular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</a:t>
              </a:r>
              <a:r>
                <a:rPr lang="en-IN" sz="2600" kern="1200" dirty="0">
                  <a:latin typeface="Comic Sans MS" panose="030F0702030302020204" pitchFamily="66" charset="0"/>
                </a:rPr>
                <a:t>and</a:t>
              </a:r>
              <a:r>
                <a:rPr lang="en-IN" sz="26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 compact 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representations.</a:t>
              </a:r>
              <a:endParaRPr lang="en-IN" sz="2600" b="1" kern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3FACAA28-1492-3697-E60D-6D62123FBE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8203315"/>
                  </p:ext>
                </p:extLst>
              </p:nvPr>
            </p:nvGraphicFramePr>
            <p:xfrm>
              <a:off x="1767158" y="3831853"/>
              <a:ext cx="8865457" cy="122320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4148703">
                      <a:extLst>
                        <a:ext uri="{9D8B030D-6E8A-4147-A177-3AD203B41FA5}">
                          <a16:colId xmlns:a16="http://schemas.microsoft.com/office/drawing/2014/main" val="2433018829"/>
                        </a:ext>
                      </a:extLst>
                    </a:gridCol>
                    <a:gridCol w="1629292">
                      <a:extLst>
                        <a:ext uri="{9D8B030D-6E8A-4147-A177-3AD203B41FA5}">
                          <a16:colId xmlns:a16="http://schemas.microsoft.com/office/drawing/2014/main" val="3094305942"/>
                        </a:ext>
                      </a:extLst>
                    </a:gridCol>
                    <a:gridCol w="1548233">
                      <a:extLst>
                        <a:ext uri="{9D8B030D-6E8A-4147-A177-3AD203B41FA5}">
                          <a16:colId xmlns:a16="http://schemas.microsoft.com/office/drawing/2014/main" val="2896046879"/>
                        </a:ext>
                      </a:extLst>
                    </a:gridCol>
                    <a:gridCol w="1539229">
                      <a:extLst>
                        <a:ext uri="{9D8B030D-6E8A-4147-A177-3AD203B41FA5}">
                          <a16:colId xmlns:a16="http://schemas.microsoft.com/office/drawing/2014/main" val="3062670299"/>
                        </a:ext>
                      </a:extLst>
                    </a:gridCol>
                  </a:tblGrid>
                  <a:tr h="270597">
                    <a:tc>
                      <a:txBody>
                        <a:bodyPr/>
                        <a:lstStyle/>
                        <a:p>
                          <a:endParaRPr lang="en-IN" sz="2800" b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effectLst/>
                              <a:latin typeface="Comic Sans MS" panose="030F0702030302020204" pitchFamily="66" charset="0"/>
                            </a:rPr>
                            <a:t>HT</a:t>
                          </a:r>
                          <a:endParaRPr lang="en-IN" sz="2800" b="1" dirty="0">
                            <a:solidFill>
                              <a:schemeClr val="tx1"/>
                            </a:solidFill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effectLst/>
                              <a:latin typeface="Comic Sans MS" panose="030F0702030302020204" pitchFamily="66" charset="0"/>
                            </a:rPr>
                            <a:t>Lists</a:t>
                          </a:r>
                          <a:endParaRPr lang="en-IN" sz="2800" b="1" dirty="0">
                            <a:solidFill>
                              <a:schemeClr val="tx1"/>
                            </a:solidFill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effectLst/>
                              <a:latin typeface="Comic Sans MS" panose="030F0702030302020204" pitchFamily="66" charset="0"/>
                            </a:rPr>
                            <a:t>Tries</a:t>
                          </a:r>
                          <a:endParaRPr lang="en-IN" sz="2800" b="1" dirty="0">
                            <a:solidFill>
                              <a:schemeClr val="tx1"/>
                            </a:solidFill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2733062076"/>
                      </a:ext>
                    </a:extLst>
                  </a:tr>
                  <a:tr h="377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Compaction Ratio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𝑴𝑭</m:t>
                                  </m:r>
                                  <m:r>
                                    <a:rPr lang="en-US" sz="2800" b="1" i="1" baseline="-2500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num>
                                <m:den>
                                  <m:r>
                                    <a:rPr lang="en-US" sz="2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𝑴𝑭</m:t>
                                  </m:r>
                                  <m:r>
                                    <a:rPr lang="en-US" sz="2800" b="1" i="1" baseline="-2500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)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1.31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1.36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3.44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335336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3FACAA28-1492-3697-E60D-6D62123FBE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8203315"/>
                  </p:ext>
                </p:extLst>
              </p:nvPr>
            </p:nvGraphicFramePr>
            <p:xfrm>
              <a:off x="1767158" y="3831853"/>
              <a:ext cx="8865457" cy="122320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4148703">
                      <a:extLst>
                        <a:ext uri="{9D8B030D-6E8A-4147-A177-3AD203B41FA5}">
                          <a16:colId xmlns:a16="http://schemas.microsoft.com/office/drawing/2014/main" val="2433018829"/>
                        </a:ext>
                      </a:extLst>
                    </a:gridCol>
                    <a:gridCol w="1629292">
                      <a:extLst>
                        <a:ext uri="{9D8B030D-6E8A-4147-A177-3AD203B41FA5}">
                          <a16:colId xmlns:a16="http://schemas.microsoft.com/office/drawing/2014/main" val="3094305942"/>
                        </a:ext>
                      </a:extLst>
                    </a:gridCol>
                    <a:gridCol w="1548233">
                      <a:extLst>
                        <a:ext uri="{9D8B030D-6E8A-4147-A177-3AD203B41FA5}">
                          <a16:colId xmlns:a16="http://schemas.microsoft.com/office/drawing/2014/main" val="2896046879"/>
                        </a:ext>
                      </a:extLst>
                    </a:gridCol>
                    <a:gridCol w="1539229">
                      <a:extLst>
                        <a:ext uri="{9D8B030D-6E8A-4147-A177-3AD203B41FA5}">
                          <a16:colId xmlns:a16="http://schemas.microsoft.com/office/drawing/2014/main" val="306267029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IN" sz="2800" b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effectLst/>
                              <a:latin typeface="Comic Sans MS" panose="030F0702030302020204" pitchFamily="66" charset="0"/>
                            </a:rPr>
                            <a:t>HT</a:t>
                          </a:r>
                          <a:endParaRPr lang="en-IN" sz="2800" b="1" dirty="0">
                            <a:solidFill>
                              <a:schemeClr val="tx1"/>
                            </a:solidFill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effectLst/>
                              <a:latin typeface="Comic Sans MS" panose="030F0702030302020204" pitchFamily="66" charset="0"/>
                            </a:rPr>
                            <a:t>Lists</a:t>
                          </a:r>
                          <a:endParaRPr lang="en-IN" sz="2800" b="1" dirty="0">
                            <a:solidFill>
                              <a:schemeClr val="tx1"/>
                            </a:solidFill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effectLst/>
                              <a:latin typeface="Comic Sans MS" panose="030F0702030302020204" pitchFamily="66" charset="0"/>
                            </a:rPr>
                            <a:t>Tries</a:t>
                          </a:r>
                          <a:endParaRPr lang="en-IN" sz="2800" b="1" dirty="0">
                            <a:solidFill>
                              <a:schemeClr val="tx1"/>
                            </a:solidFill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2733062076"/>
                      </a:ext>
                    </a:extLst>
                  </a:tr>
                  <a:tr h="7050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  <a:blipFill>
                          <a:blip r:embed="rId7"/>
                          <a:stretch>
                            <a:fillRect l="-294" t="-82759" r="-114391" b="-11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1.31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1.36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effectLst/>
                              <a:latin typeface="Comic Sans MS" panose="030F0702030302020204" pitchFamily="66" charset="0"/>
                            </a:rPr>
                            <a:t>3.44</a:t>
                          </a:r>
                          <a:endParaRPr lang="en-IN" sz="2800" b="1" dirty="0">
                            <a:effectLst/>
                            <a:latin typeface="Comic Sans MS" panose="030F0702030302020204" pitchFamily="66" charset="0"/>
                          </a:endParaRPr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3353367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81B165A-DDD7-E90B-23B1-B27D976B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96350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24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34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6207D9-01B2-5B34-E3C9-BAE3BAF9D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35" y="1361969"/>
            <a:ext cx="6962775" cy="4238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C64AF5-A862-7A25-72D5-C652C5FE802D}"/>
              </a:ext>
            </a:extLst>
          </p:cNvPr>
          <p:cNvSpPr txBox="1"/>
          <p:nvPr/>
        </p:nvSpPr>
        <p:spPr>
          <a:xfrm>
            <a:off x="564445" y="2423829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Compact HT and tries </a:t>
            </a:r>
            <a:r>
              <a:rPr lang="en-US" sz="2800" b="1" dirty="0">
                <a:solidFill>
                  <a:srgbClr val="4848F7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consume</a:t>
            </a:r>
            <a:r>
              <a:rPr lang="en-US" sz="28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2.43-37.17X </a:t>
            </a:r>
            <a:r>
              <a:rPr lang="en-US" sz="2800" b="1" dirty="0">
                <a:solidFill>
                  <a:srgbClr val="4848F7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more energy.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89DE1-70B2-93BA-C756-B579EA6F0D12}"/>
              </a:ext>
            </a:extLst>
          </p:cNvPr>
          <p:cNvSpPr txBox="1"/>
          <p:nvPr/>
        </p:nvSpPr>
        <p:spPr>
          <a:xfrm>
            <a:off x="1311580" y="5694454"/>
            <a:ext cx="10598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Operations such as </a:t>
            </a:r>
            <a:r>
              <a:rPr lang="en-IN" sz="2800" b="1" dirty="0" err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cntOnes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and 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child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(in tries) involve 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linear scanning 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of the bit vectors =&gt; 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Large overheads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8DACA-CC7C-1BCD-05E8-F231A3A06F85}"/>
              </a:ext>
            </a:extLst>
          </p:cNvPr>
          <p:cNvSpPr/>
          <p:nvPr/>
        </p:nvSpPr>
        <p:spPr>
          <a:xfrm>
            <a:off x="206666" y="111780"/>
            <a:ext cx="8700032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Energy Consumed and Time Taken </a:t>
            </a:r>
            <a:r>
              <a:rPr lang="en-US" sz="2800" b="1" u="sng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(in Software)</a:t>
            </a:r>
            <a:endParaRPr lang="en-IN" sz="2800" b="1" u="sng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456C8950-1093-5BB1-C121-804603042C94}"/>
              </a:ext>
            </a:extLst>
          </p:cNvPr>
          <p:cNvSpPr txBox="1"/>
          <p:nvPr/>
        </p:nvSpPr>
        <p:spPr>
          <a:xfrm>
            <a:off x="422362" y="1123964"/>
            <a:ext cx="524863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EPA: Energy Per Access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2FDB80AD-2EA4-A4DC-B94A-A2F8BAFD0978}"/>
              </a:ext>
            </a:extLst>
          </p:cNvPr>
          <p:cNvSpPr txBox="1"/>
          <p:nvPr/>
        </p:nvSpPr>
        <p:spPr>
          <a:xfrm>
            <a:off x="410378" y="1635958"/>
            <a:ext cx="524863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CPA: Cycles Per Access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4969E8-76A2-46CC-B3CB-2136EE4700FD}"/>
              </a:ext>
            </a:extLst>
          </p:cNvPr>
          <p:cNvSpPr/>
          <p:nvPr/>
        </p:nvSpPr>
        <p:spPr>
          <a:xfrm>
            <a:off x="6450987" y="3477678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A0B4CA-F1C8-C225-5B7C-88C9E48D1500}"/>
              </a:ext>
            </a:extLst>
          </p:cNvPr>
          <p:cNvSpPr/>
          <p:nvPr/>
        </p:nvSpPr>
        <p:spPr>
          <a:xfrm>
            <a:off x="7538437" y="3023235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C428DB-2F19-F6BB-E673-2DE732C5FDBA}"/>
              </a:ext>
            </a:extLst>
          </p:cNvPr>
          <p:cNvSpPr/>
          <p:nvPr/>
        </p:nvSpPr>
        <p:spPr>
          <a:xfrm>
            <a:off x="9282536" y="3429000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040A8F-C1F6-C03E-5315-D0E7B70F0765}"/>
              </a:ext>
            </a:extLst>
          </p:cNvPr>
          <p:cNvSpPr/>
          <p:nvPr/>
        </p:nvSpPr>
        <p:spPr>
          <a:xfrm>
            <a:off x="10333601" y="3023234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5CA3F-8BA0-DCCA-58AE-34F8684CE647}"/>
              </a:ext>
            </a:extLst>
          </p:cNvPr>
          <p:cNvSpPr txBox="1"/>
          <p:nvPr/>
        </p:nvSpPr>
        <p:spPr>
          <a:xfrm>
            <a:off x="500990" y="4230063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They take 2.41-34.75X </a:t>
            </a:r>
            <a:r>
              <a:rPr lang="en-US" sz="2800" b="1" dirty="0">
                <a:solidFill>
                  <a:srgbClr val="4848F7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more time.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1F282-EE06-82C0-B110-3432B3DDE075}"/>
              </a:ext>
            </a:extLst>
          </p:cNvPr>
          <p:cNvSpPr/>
          <p:nvPr/>
        </p:nvSpPr>
        <p:spPr>
          <a:xfrm>
            <a:off x="8032185" y="5399067"/>
            <a:ext cx="698643" cy="201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A3CA31B-AC0B-E46D-44E4-049DC6B48CD6}"/>
              </a:ext>
            </a:extLst>
          </p:cNvPr>
          <p:cNvSpPr txBox="1">
            <a:spLocks/>
          </p:cNvSpPr>
          <p:nvPr/>
        </p:nvSpPr>
        <p:spPr bwMode="gray">
          <a:xfrm>
            <a:off x="-50800" y="57580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400498-2F1B-4BEE-8C45-7C8F7F1B263E}" type="slidenum">
              <a:rPr lang="en-IN" b="1" smtClean="0"/>
              <a:pPr/>
              <a:t>25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1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52CBA7-889A-2BF7-8BD1-B84DDF311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333500"/>
            <a:ext cx="6858000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89DE1-70B2-93BA-C756-B579EA6F0D12}"/>
              </a:ext>
            </a:extLst>
          </p:cNvPr>
          <p:cNvSpPr txBox="1"/>
          <p:nvPr/>
        </p:nvSpPr>
        <p:spPr>
          <a:xfrm>
            <a:off x="180696" y="1530442"/>
            <a:ext cx="10598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Due to 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parallelism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and </a:t>
            </a:r>
          </a:p>
          <a:p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reduced 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memory</a:t>
            </a: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usage.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8DACA-CC7C-1BCD-05E8-F231A3A06F85}"/>
              </a:ext>
            </a:extLst>
          </p:cNvPr>
          <p:cNvSpPr/>
          <p:nvPr/>
        </p:nvSpPr>
        <p:spPr>
          <a:xfrm>
            <a:off x="206666" y="111780"/>
            <a:ext cx="8700032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Energy Consumed and Time Taken </a:t>
            </a:r>
            <a:r>
              <a:rPr lang="en-US" sz="2800" b="1" u="sng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(in Hardware)</a:t>
            </a:r>
            <a:endParaRPr lang="en-IN" sz="2800" b="1" u="sng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456C8950-1093-5BB1-C121-804603042C94}"/>
              </a:ext>
            </a:extLst>
          </p:cNvPr>
          <p:cNvSpPr txBox="1"/>
          <p:nvPr/>
        </p:nvSpPr>
        <p:spPr>
          <a:xfrm>
            <a:off x="1063713" y="5237066"/>
            <a:ext cx="6985938" cy="156966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Tries: </a:t>
            </a:r>
          </a:p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More energy efficient </a:t>
            </a:r>
            <a:r>
              <a:rPr lang="en-US" sz="32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(0.53X), 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similar time</a:t>
            </a:r>
            <a:r>
              <a:rPr lang="en-US" sz="32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(1.01X)</a:t>
            </a:r>
            <a:endParaRPr lang="en-US" sz="32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4969E8-76A2-46CC-B3CB-2136EE4700FD}"/>
              </a:ext>
            </a:extLst>
          </p:cNvPr>
          <p:cNvSpPr/>
          <p:nvPr/>
        </p:nvSpPr>
        <p:spPr>
          <a:xfrm>
            <a:off x="7870059" y="3223321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A0B4CA-F1C8-C225-5B7C-88C9E48D1500}"/>
              </a:ext>
            </a:extLst>
          </p:cNvPr>
          <p:cNvSpPr/>
          <p:nvPr/>
        </p:nvSpPr>
        <p:spPr>
          <a:xfrm>
            <a:off x="10639515" y="2498487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C428DB-2F19-F6BB-E673-2DE732C5FDBA}"/>
              </a:ext>
            </a:extLst>
          </p:cNvPr>
          <p:cNvSpPr/>
          <p:nvPr/>
        </p:nvSpPr>
        <p:spPr>
          <a:xfrm>
            <a:off x="7057446" y="2374545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040A8F-C1F6-C03E-5315-D0E7B70F0765}"/>
              </a:ext>
            </a:extLst>
          </p:cNvPr>
          <p:cNvSpPr/>
          <p:nvPr/>
        </p:nvSpPr>
        <p:spPr>
          <a:xfrm>
            <a:off x="9860990" y="1676103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1F282-EE06-82C0-B110-3432B3DDE075}"/>
              </a:ext>
            </a:extLst>
          </p:cNvPr>
          <p:cNvSpPr/>
          <p:nvPr/>
        </p:nvSpPr>
        <p:spPr>
          <a:xfrm>
            <a:off x="8413678" y="5315484"/>
            <a:ext cx="698643" cy="201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93CEB581-292B-46D3-F616-937334DC28A2}"/>
              </a:ext>
            </a:extLst>
          </p:cNvPr>
          <p:cNvSpPr txBox="1"/>
          <p:nvPr/>
        </p:nvSpPr>
        <p:spPr>
          <a:xfrm>
            <a:off x="529591" y="2840904"/>
            <a:ext cx="6350853" cy="156966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HT: </a:t>
            </a:r>
          </a:p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Similar energy </a:t>
            </a:r>
            <a:r>
              <a:rPr lang="en-US" sz="32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(1.04X),</a:t>
            </a:r>
          </a:p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</a:t>
            </a:r>
            <a:r>
              <a:rPr lang="en-US" sz="3200" b="1" dirty="0">
                <a:solidFill>
                  <a:srgbClr val="4848F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(1.18X)</a:t>
            </a:r>
            <a:endParaRPr lang="en-US" sz="32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FDBE6452-61FE-895B-4552-6B90AE6F14B2}"/>
              </a:ext>
            </a:extLst>
          </p:cNvPr>
          <p:cNvSpPr txBox="1">
            <a:spLocks/>
          </p:cNvSpPr>
          <p:nvPr/>
        </p:nvSpPr>
        <p:spPr bwMode="gray">
          <a:xfrm>
            <a:off x="-50800" y="575804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400498-2F1B-4BEE-8C45-7C8F7F1B263E}" type="slidenum">
              <a:rPr lang="en-IN" b="1" smtClean="0"/>
              <a:pPr/>
              <a:t>26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 animBg="1"/>
      <p:bldP spid="13" grpId="0" animBg="1"/>
      <p:bldP spid="14" grpId="0" animBg="1"/>
      <p:bldP spid="15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E6F93D-BE0E-E5CA-202E-124C05BC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27</a:t>
            </a:fld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7E586-B62F-DBC5-0452-5E273CEF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52" y="858768"/>
            <a:ext cx="5614992" cy="3418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C5C590-A6BE-5A8C-05E1-B1AE41603DC2}"/>
              </a:ext>
            </a:extLst>
          </p:cNvPr>
          <p:cNvSpPr/>
          <p:nvPr/>
        </p:nvSpPr>
        <p:spPr>
          <a:xfrm>
            <a:off x="2915660" y="4117663"/>
            <a:ext cx="347129" cy="159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F3F1C6-08D6-87B8-E0E7-683896FEB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103" y="870675"/>
            <a:ext cx="5593345" cy="34181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292E41-C8D8-5E75-1EB5-32029964740D}"/>
              </a:ext>
            </a:extLst>
          </p:cNvPr>
          <p:cNvSpPr/>
          <p:nvPr/>
        </p:nvSpPr>
        <p:spPr>
          <a:xfrm>
            <a:off x="8942416" y="4138707"/>
            <a:ext cx="514254" cy="14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FC6258-D028-F799-7854-8601F49D2B31}"/>
              </a:ext>
            </a:extLst>
          </p:cNvPr>
          <p:cNvSpPr/>
          <p:nvPr/>
        </p:nvSpPr>
        <p:spPr>
          <a:xfrm>
            <a:off x="1892766" y="1037595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BB5D51-682D-EF1B-4731-2FADC1237AA8}"/>
              </a:ext>
            </a:extLst>
          </p:cNvPr>
          <p:cNvSpPr/>
          <p:nvPr/>
        </p:nvSpPr>
        <p:spPr>
          <a:xfrm>
            <a:off x="4151368" y="998872"/>
            <a:ext cx="1022894" cy="5855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24CE5D-6CC5-B637-16B0-BE730AABEDAC}"/>
              </a:ext>
            </a:extLst>
          </p:cNvPr>
          <p:cNvSpPr/>
          <p:nvPr/>
        </p:nvSpPr>
        <p:spPr>
          <a:xfrm>
            <a:off x="7891508" y="2663613"/>
            <a:ext cx="1022894" cy="72111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555A81-B58D-2AE7-8B9C-4C918A463242}"/>
              </a:ext>
            </a:extLst>
          </p:cNvPr>
          <p:cNvSpPr/>
          <p:nvPr/>
        </p:nvSpPr>
        <p:spPr>
          <a:xfrm>
            <a:off x="10268360" y="1858639"/>
            <a:ext cx="1022894" cy="72111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41EF31A-152E-04F3-B8B5-8011656C59E7}"/>
              </a:ext>
            </a:extLst>
          </p:cNvPr>
          <p:cNvSpPr/>
          <p:nvPr/>
        </p:nvSpPr>
        <p:spPr>
          <a:xfrm>
            <a:off x="201435" y="111780"/>
            <a:ext cx="7909120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Energy Consumed and Time Taken </a:t>
            </a:r>
            <a:r>
              <a:rPr lang="en-US" sz="2800" b="1" u="sng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(Lists)</a:t>
            </a:r>
            <a:endParaRPr lang="en-IN" sz="2800" b="1" u="sng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9B5111D8-3976-C9C7-82A4-EBFB04CF69DF}"/>
              </a:ext>
            </a:extLst>
          </p:cNvPr>
          <p:cNvSpPr txBox="1"/>
          <p:nvPr/>
        </p:nvSpPr>
        <p:spPr>
          <a:xfrm>
            <a:off x="178580" y="4273409"/>
            <a:ext cx="12202890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Energy and time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overheads in 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software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extremely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high.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79BE02AF-BC6E-972E-1819-706957E1E1AD}"/>
              </a:ext>
            </a:extLst>
          </p:cNvPr>
          <p:cNvSpPr txBox="1"/>
          <p:nvPr/>
        </p:nvSpPr>
        <p:spPr>
          <a:xfrm>
            <a:off x="987091" y="4836082"/>
            <a:ext cx="11093536" cy="107721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Multiple memory accesses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involved while performing the </a:t>
            </a:r>
            <a:r>
              <a:rPr lang="en-US" sz="32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linear scanning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get_code</a:t>
            </a:r>
            <a:r>
              <a:rPr lang="en-US" sz="32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function. 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A1D0D442-9BD2-5F05-24C3-71A924E1439D}"/>
              </a:ext>
            </a:extLst>
          </p:cNvPr>
          <p:cNvSpPr txBox="1"/>
          <p:nvPr/>
        </p:nvSpPr>
        <p:spPr>
          <a:xfrm>
            <a:off x="1607328" y="5785225"/>
            <a:ext cx="11093536" cy="11849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Avoid linear scanning by implementing the </a:t>
            </a:r>
            <a:r>
              <a:rPr lang="en-US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dictionary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 a </a:t>
            </a:r>
            <a:r>
              <a:rPr lang="en-US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CAM</a:t>
            </a:r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structure in hardware.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83FF235-65C4-DE45-D91F-10344B81526A}"/>
              </a:ext>
            </a:extLst>
          </p:cNvPr>
          <p:cNvSpPr txBox="1">
            <a:spLocks/>
          </p:cNvSpPr>
          <p:nvPr/>
        </p:nvSpPr>
        <p:spPr bwMode="gray">
          <a:xfrm>
            <a:off x="-50800" y="606622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400498-2F1B-4BEE-8C45-7C8F7F1B263E}" type="slidenum">
              <a:rPr lang="en-IN" b="1" smtClean="0">
                <a:solidFill>
                  <a:schemeClr val="tx1"/>
                </a:solidFill>
              </a:rPr>
              <a:pPr/>
              <a:t>27</a:t>
            </a:fld>
            <a:endParaRPr lang="en-IN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53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3EC10D7-664C-5153-8BE0-94D0EE82A1D2}"/>
              </a:ext>
            </a:extLst>
          </p:cNvPr>
          <p:cNvGrpSpPr/>
          <p:nvPr/>
        </p:nvGrpSpPr>
        <p:grpSpPr>
          <a:xfrm>
            <a:off x="822156" y="1054442"/>
            <a:ext cx="2890892" cy="2763178"/>
            <a:chOff x="2029316" y="1145882"/>
            <a:chExt cx="2890892" cy="2763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C15110-2C08-C1AF-24FF-076F48B7FB49}"/>
                </a:ext>
              </a:extLst>
            </p:cNvPr>
            <p:cNvSpPr/>
            <p:nvPr/>
          </p:nvSpPr>
          <p:spPr>
            <a:xfrm>
              <a:off x="2029316" y="1145882"/>
              <a:ext cx="2890892" cy="2763178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A10EA40-28C4-0501-6D44-9A6F9A343061}"/>
                </a:ext>
              </a:extLst>
            </p:cNvPr>
            <p:cNvSpPr/>
            <p:nvPr/>
          </p:nvSpPr>
          <p:spPr>
            <a:xfrm flipH="1">
              <a:off x="2294581" y="1304533"/>
              <a:ext cx="291083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2800" b="1" kern="12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422E0B-FFA6-8628-1CE5-1EAE838EA2A6}"/>
                </a:ext>
              </a:extLst>
            </p:cNvPr>
            <p:cNvSpPr/>
            <p:nvPr/>
          </p:nvSpPr>
          <p:spPr>
            <a:xfrm>
              <a:off x="2356849" y="2080647"/>
              <a:ext cx="96724" cy="92180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EFDADDC-2317-9FD3-977F-FD5326C60682}"/>
                </a:ext>
              </a:extLst>
            </p:cNvPr>
            <p:cNvSpPr/>
            <p:nvPr/>
          </p:nvSpPr>
          <p:spPr>
            <a:xfrm flipH="1">
              <a:off x="2290011" y="2278785"/>
              <a:ext cx="2369501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Observation</a:t>
              </a:r>
              <a:r>
                <a:rPr lang="en-US" sz="3200" b="1" kern="1200" dirty="0">
                  <a:latin typeface="Comic Sans MS" panose="030F0702030302020204" pitchFamily="66" charset="0"/>
                </a:rPr>
                <a:t> regarding the </a:t>
              </a:r>
              <a:r>
                <a:rPr lang="en-US" sz="32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power</a:t>
              </a:r>
              <a:r>
                <a:rPr lang="en-US" sz="3200" b="1" kern="1200" dirty="0">
                  <a:latin typeface="Comic Sans MS" panose="030F0702030302020204" pitchFamily="66" charset="0"/>
                </a:rPr>
                <a:t> consumption</a:t>
              </a:r>
              <a:endParaRPr lang="en-IN" sz="32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0DE66A-C31D-9051-4E55-5961771F6B67}"/>
              </a:ext>
            </a:extLst>
          </p:cNvPr>
          <p:cNvGrpSpPr/>
          <p:nvPr/>
        </p:nvGrpSpPr>
        <p:grpSpPr>
          <a:xfrm>
            <a:off x="8640225" y="3387605"/>
            <a:ext cx="2842395" cy="2843611"/>
            <a:chOff x="6885852" y="1145882"/>
            <a:chExt cx="2842395" cy="28436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B3E3F0-95CA-29B7-C008-694205F0578B}"/>
                </a:ext>
              </a:extLst>
            </p:cNvPr>
            <p:cNvSpPr/>
            <p:nvPr/>
          </p:nvSpPr>
          <p:spPr>
            <a:xfrm>
              <a:off x="6885852" y="1145882"/>
              <a:ext cx="2842395" cy="28436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F34CFF-4CD2-D685-67D5-E1C7AE7A2712}"/>
                </a:ext>
              </a:extLst>
            </p:cNvPr>
            <p:cNvSpPr/>
            <p:nvPr/>
          </p:nvSpPr>
          <p:spPr>
            <a:xfrm>
              <a:off x="7274788" y="2012922"/>
              <a:ext cx="93200" cy="92837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7DC98A6-DBD4-8457-B4B2-EA4C8E2A6A78}"/>
                </a:ext>
              </a:extLst>
            </p:cNvPr>
            <p:cNvSpPr/>
            <p:nvPr/>
          </p:nvSpPr>
          <p:spPr>
            <a:xfrm flipH="1">
              <a:off x="7052285" y="2276705"/>
              <a:ext cx="2369501" cy="497372"/>
            </a:xfrm>
            <a:custGeom>
              <a:avLst/>
              <a:gdLst>
                <a:gd name="connsiteX0" fmla="*/ 0 w 286323"/>
                <a:gd name="connsiteY0" fmla="*/ 0 h 511850"/>
                <a:gd name="connsiteX1" fmla="*/ 286323 w 286323"/>
                <a:gd name="connsiteY1" fmla="*/ 0 h 511850"/>
                <a:gd name="connsiteX2" fmla="*/ 286323 w 286323"/>
                <a:gd name="connsiteY2" fmla="*/ 511850 h 511850"/>
                <a:gd name="connsiteX3" fmla="*/ 0 w 286323"/>
                <a:gd name="connsiteY3" fmla="*/ 511850 h 511850"/>
                <a:gd name="connsiteX4" fmla="*/ 0 w 286323"/>
                <a:gd name="connsiteY4" fmla="*/ 0 h 51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323" h="511850">
                  <a:moveTo>
                    <a:pt x="0" y="0"/>
                  </a:moveTo>
                  <a:lnTo>
                    <a:pt x="286323" y="0"/>
                  </a:lnTo>
                  <a:lnTo>
                    <a:pt x="286323" y="511850"/>
                  </a:lnTo>
                  <a:lnTo>
                    <a:pt x="0" y="5118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5560" rIns="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Preferable</a:t>
              </a:r>
              <a:r>
                <a:rPr lang="en-US" sz="3200" b="1" kern="1200" dirty="0">
                  <a:latin typeface="Comic Sans MS" panose="030F0702030302020204" pitchFamily="66" charset="0"/>
                </a:rPr>
                <a:t> sources</a:t>
              </a:r>
              <a:endParaRPr lang="en-IN" sz="3200" b="1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930117-3522-0C39-95BF-B23E3D857B62}"/>
              </a:ext>
            </a:extLst>
          </p:cNvPr>
          <p:cNvGrpSpPr/>
          <p:nvPr/>
        </p:nvGrpSpPr>
        <p:grpSpPr>
          <a:xfrm>
            <a:off x="3666546" y="879940"/>
            <a:ext cx="8378195" cy="1013334"/>
            <a:chOff x="1022926" y="3545"/>
            <a:chExt cx="965329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D1E7F0D3-4B73-1E91-786F-61F18C4E9E58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2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: Top Corners Rounded 4">
              <a:extLst>
                <a:ext uri="{FF2B5EF4-FFF2-40B4-BE49-F238E27FC236}">
                  <a16:creationId xmlns:a16="http://schemas.microsoft.com/office/drawing/2014/main" id="{3CA856F2-DBAC-9EFD-E93F-99BB2FA61480}"/>
                </a:ext>
              </a:extLst>
            </p:cNvPr>
            <p:cNvSpPr txBox="1"/>
            <p:nvPr/>
          </p:nvSpPr>
          <p:spPr>
            <a:xfrm>
              <a:off x="1022927" y="49911"/>
              <a:ext cx="9606925" cy="85712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kern="1200" dirty="0">
                  <a:latin typeface="Comic Sans MS" panose="030F0702030302020204" pitchFamily="66" charset="0"/>
                </a:rPr>
                <a:t>Hardware implementations of the considered data structures consume around </a:t>
              </a:r>
              <a:r>
                <a:rPr lang="en-IN" sz="2600" b="1" kern="1200" dirty="0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180</a:t>
              </a:r>
              <a:r>
                <a:rPr lang="el-GR" sz="2800" b="1" kern="1200" dirty="0">
                  <a:solidFill>
                    <a:schemeClr val="tx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cs typeface="Arial" panose="020B0604020202020204" pitchFamily="34" charset="0"/>
                </a:rPr>
                <a:t>μ</a:t>
              </a:r>
              <a:r>
                <a:rPr lang="en-US" sz="2800" b="1" kern="1200" dirty="0">
                  <a:solidFill>
                    <a:schemeClr val="tx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cs typeface="Arial" panose="020B0604020202020204" pitchFamily="34" charset="0"/>
                </a:rPr>
                <a:t>W-700</a:t>
              </a:r>
              <a:r>
                <a:rPr lang="el-GR" sz="2800" b="1" kern="1200" dirty="0">
                  <a:solidFill>
                    <a:schemeClr val="tx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cs typeface="Arial" panose="020B0604020202020204" pitchFamily="34" charset="0"/>
                </a:rPr>
                <a:t>μ</a:t>
              </a:r>
              <a:r>
                <a:rPr lang="en-US" sz="2800" b="1" kern="1200" dirty="0">
                  <a:solidFill>
                    <a:schemeClr val="tx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cs typeface="Arial" panose="020B0604020202020204" pitchFamily="34" charset="0"/>
                </a:rPr>
                <a:t>W</a:t>
              </a:r>
              <a:endParaRPr lang="en-IN" sz="2600" b="1" kern="1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780609-A6A7-B936-B559-9A6410FE1C5E}"/>
              </a:ext>
            </a:extLst>
          </p:cNvPr>
          <p:cNvGrpSpPr/>
          <p:nvPr/>
        </p:nvGrpSpPr>
        <p:grpSpPr>
          <a:xfrm>
            <a:off x="341326" y="4273726"/>
            <a:ext cx="8243666" cy="1742044"/>
            <a:chOff x="1809494" y="2534759"/>
            <a:chExt cx="4953665" cy="949860"/>
          </a:xfr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D668FB6B-6B98-7C1F-803C-E0797183A89D}"/>
                </a:ext>
              </a:extLst>
            </p:cNvPr>
            <p:cNvSpPr/>
            <p:nvPr/>
          </p:nvSpPr>
          <p:spPr>
            <a:xfrm rot="5400000">
              <a:off x="3811397" y="532856"/>
              <a:ext cx="949860" cy="4953665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: Top Corners Rounded 4">
              <a:extLst>
                <a:ext uri="{FF2B5EF4-FFF2-40B4-BE49-F238E27FC236}">
                  <a16:creationId xmlns:a16="http://schemas.microsoft.com/office/drawing/2014/main" id="{70219CE7-28F8-E0BB-1011-09068F04AB79}"/>
                </a:ext>
              </a:extLst>
            </p:cNvPr>
            <p:cNvSpPr txBox="1"/>
            <p:nvPr/>
          </p:nvSpPr>
          <p:spPr>
            <a:xfrm>
              <a:off x="1942890" y="2716976"/>
              <a:ext cx="4481703" cy="58542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Commercially available solar harvesters (e.g., MAX20361) and piezo transducers (e.g., S118-J1SS-1808YB) can harvest the required power</a:t>
              </a:r>
              <a:endParaRPr lang="en-IN" sz="28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DB2788-5C3E-B79C-50E3-211311C26309}"/>
              </a:ext>
            </a:extLst>
          </p:cNvPr>
          <p:cNvGrpSpPr/>
          <p:nvPr/>
        </p:nvGrpSpPr>
        <p:grpSpPr>
          <a:xfrm>
            <a:off x="2711811" y="67827"/>
            <a:ext cx="6414465" cy="665689"/>
            <a:chOff x="-762574" y="343865"/>
            <a:chExt cx="6414465" cy="66568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8B3D57C-8314-E4DC-303A-F8F99D8852B8}"/>
                </a:ext>
              </a:extLst>
            </p:cNvPr>
            <p:cNvSpPr/>
            <p:nvPr/>
          </p:nvSpPr>
          <p:spPr>
            <a:xfrm>
              <a:off x="-762574" y="386361"/>
              <a:ext cx="6087715" cy="558679"/>
            </a:xfrm>
            <a:prstGeom prst="roundRect">
              <a:avLst/>
            </a:prstGeom>
            <a:solidFill>
              <a:srgbClr val="D7D7FD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74F778-8E4B-DCB2-312D-BE032AABB364}"/>
                </a:ext>
              </a:extLst>
            </p:cNvPr>
            <p:cNvSpPr txBox="1"/>
            <p:nvPr/>
          </p:nvSpPr>
          <p:spPr>
            <a:xfrm>
              <a:off x="-408661" y="343865"/>
              <a:ext cx="6060552" cy="665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>
                  <a:latin typeface="Comic Sans MS" panose="030F0702030302020204" pitchFamily="66" charset="0"/>
                  <a:cs typeface="Arial" panose="020B0604020202020204" pitchFamily="34" charset="0"/>
                </a:rPr>
                <a:t>Preferable Ambient Source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40AA6E7-7491-BDEB-8A0A-3DD9C0472797}"/>
              </a:ext>
            </a:extLst>
          </p:cNvPr>
          <p:cNvGrpSpPr/>
          <p:nvPr/>
        </p:nvGrpSpPr>
        <p:grpSpPr>
          <a:xfrm>
            <a:off x="822156" y="6134800"/>
            <a:ext cx="10228345" cy="628205"/>
            <a:chOff x="1638899" y="2532875"/>
            <a:chExt cx="5449032" cy="949859"/>
          </a:xfr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5" name="Rectangle: Top Corners Rounded 54">
              <a:extLst>
                <a:ext uri="{FF2B5EF4-FFF2-40B4-BE49-F238E27FC236}">
                  <a16:creationId xmlns:a16="http://schemas.microsoft.com/office/drawing/2014/main" id="{AC41EA37-5B82-EE6D-592F-FD2CD34EE09F}"/>
                </a:ext>
              </a:extLst>
            </p:cNvPr>
            <p:cNvSpPr/>
            <p:nvPr/>
          </p:nvSpPr>
          <p:spPr>
            <a:xfrm rot="5400000">
              <a:off x="3888485" y="283289"/>
              <a:ext cx="949859" cy="5449032"/>
            </a:xfrm>
            <a:prstGeom prst="round2Same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dirty="0"/>
            </a:p>
          </p:txBody>
        </p:sp>
        <p:sp>
          <p:nvSpPr>
            <p:cNvPr id="56" name="Rectangle: Top Corners Rounded 4">
              <a:extLst>
                <a:ext uri="{FF2B5EF4-FFF2-40B4-BE49-F238E27FC236}">
                  <a16:creationId xmlns:a16="http://schemas.microsoft.com/office/drawing/2014/main" id="{BC6F40A8-40B1-9EBB-AA86-B539A79C92EA}"/>
                </a:ext>
              </a:extLst>
            </p:cNvPr>
            <p:cNvSpPr txBox="1"/>
            <p:nvPr/>
          </p:nvSpPr>
          <p:spPr>
            <a:xfrm>
              <a:off x="1681872" y="2729728"/>
              <a:ext cx="5375972" cy="58542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Thus, the </a:t>
              </a:r>
              <a:r>
                <a:rPr lang="en-IN" sz="2800" b="1" dirty="0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cs typeface="Arial" panose="020B0604020202020204" pitchFamily="34" charset="0"/>
                </a:rPr>
                <a:t>solar and vibrational </a:t>
              </a: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sources are preferable</a:t>
              </a:r>
              <a:endParaRPr lang="en-IN" sz="2800" kern="1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1" name="Slide Number Placeholder 1">
            <a:extLst>
              <a:ext uri="{FF2B5EF4-FFF2-40B4-BE49-F238E27FC236}">
                <a16:creationId xmlns:a16="http://schemas.microsoft.com/office/drawing/2014/main" id="{6A10349C-AB62-23C7-EEC7-9C20F596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606626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28</a:t>
            </a:fld>
            <a:endParaRPr lang="en-IN" b="1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E966954-0C07-9698-88AA-5148651BB976}"/>
              </a:ext>
            </a:extLst>
          </p:cNvPr>
          <p:cNvGrpSpPr/>
          <p:nvPr/>
        </p:nvGrpSpPr>
        <p:grpSpPr>
          <a:xfrm>
            <a:off x="3818946" y="2074336"/>
            <a:ext cx="8378195" cy="1013334"/>
            <a:chOff x="1022926" y="3545"/>
            <a:chExt cx="965329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Rectangle: Top Corners Rounded 61">
              <a:extLst>
                <a:ext uri="{FF2B5EF4-FFF2-40B4-BE49-F238E27FC236}">
                  <a16:creationId xmlns:a16="http://schemas.microsoft.com/office/drawing/2014/main" id="{E8700999-6F60-6E83-DDC3-A9DD43439DE7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2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Rectangle: Top Corners Rounded 4">
              <a:extLst>
                <a:ext uri="{FF2B5EF4-FFF2-40B4-BE49-F238E27FC236}">
                  <a16:creationId xmlns:a16="http://schemas.microsoft.com/office/drawing/2014/main" id="{7441E193-CA83-EB64-862C-89B26EB0CE1A}"/>
                </a:ext>
              </a:extLst>
            </p:cNvPr>
            <p:cNvSpPr txBox="1"/>
            <p:nvPr/>
          </p:nvSpPr>
          <p:spPr>
            <a:xfrm>
              <a:off x="1022927" y="49911"/>
              <a:ext cx="9606925" cy="85712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US" sz="2600" b="1" kern="1200" dirty="0">
                  <a:latin typeface="Comic Sans MS" panose="030F0702030302020204" pitchFamily="66" charset="0"/>
                </a:rPr>
                <a:t>Much lower than the power provided by various ambient sources</a:t>
              </a:r>
              <a:endParaRPr lang="en-IN" sz="2600" b="1" kern="1200" dirty="0"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00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3303079" y="3642980"/>
            <a:ext cx="406399" cy="4090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5176050" y="2640386"/>
            <a:ext cx="508000" cy="510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718424" y="1758941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087" y="5483541"/>
            <a:ext cx="343626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867" b="1">
                <a:solidFill>
                  <a:schemeClr val="bg1"/>
                </a:solidFill>
              </a:rPr>
              <a:pPr/>
              <a:t>29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EF409-8E64-1BB6-C592-A75F2F92BDB0}"/>
              </a:ext>
            </a:extLst>
          </p:cNvPr>
          <p:cNvSpPr txBox="1"/>
          <p:nvPr/>
        </p:nvSpPr>
        <p:spPr>
          <a:xfrm>
            <a:off x="-297219" y="4234812"/>
            <a:ext cx="720059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Background-CDS Examples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951D79-327C-9F22-FE49-8D882F325F61}"/>
              </a:ext>
            </a:extLst>
          </p:cNvPr>
          <p:cNvSpPr/>
          <p:nvPr/>
        </p:nvSpPr>
        <p:spPr>
          <a:xfrm>
            <a:off x="10036508" y="1324200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BA4C-EDA1-43B2-9217-2FD4171DC87F}"/>
              </a:ext>
            </a:extLst>
          </p:cNvPr>
          <p:cNvSpPr txBox="1"/>
          <p:nvPr/>
        </p:nvSpPr>
        <p:spPr>
          <a:xfrm>
            <a:off x="8914279" y="910144"/>
            <a:ext cx="2854055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Conclusion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15D0E-8FCD-AA50-1F1E-93AD39A490A4}"/>
              </a:ext>
            </a:extLst>
          </p:cNvPr>
          <p:cNvSpPr txBox="1"/>
          <p:nvPr/>
        </p:nvSpPr>
        <p:spPr>
          <a:xfrm>
            <a:off x="4436763" y="2447534"/>
            <a:ext cx="579510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Generic Architecture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188E2-5DE3-CE82-1DF4-54F69D427FF2}"/>
              </a:ext>
            </a:extLst>
          </p:cNvPr>
          <p:cNvSpPr txBox="1"/>
          <p:nvPr/>
        </p:nvSpPr>
        <p:spPr>
          <a:xfrm>
            <a:off x="7755238" y="1815957"/>
            <a:ext cx="2854055" cy="680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AAC34-3CD0-5FC9-B212-6372830CD2FF}"/>
              </a:ext>
            </a:extLst>
          </p:cNvPr>
          <p:cNvSpPr txBox="1"/>
          <p:nvPr/>
        </p:nvSpPr>
        <p:spPr>
          <a:xfrm>
            <a:off x="3460019" y="3265592"/>
            <a:ext cx="3958136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Related Work</a:t>
            </a:r>
          </a:p>
        </p:txBody>
      </p:sp>
    </p:spTree>
    <p:extLst>
      <p:ext uri="{BB962C8B-B14F-4D97-AF65-F5344CB8AC3E}">
        <p14:creationId xmlns:p14="http://schemas.microsoft.com/office/powerpoint/2010/main" val="34812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08773 L 0.03073 -0.0875 L -0.03568 -0.08912 C -0.03933 -0.08912 -0.04297 -0.08958 -0.04675 -0.09051 C -0.05078 -0.09144 -0.05599 -0.09375 -0.06016 -0.09607 C -0.06328 -0.09792 -0.06953 -0.10162 -0.06953 -0.10139 C -0.078 -0.09977 -0.08659 -0.1 -0.09479 -0.09607 C -0.09675 -0.09514 -0.09857 -0.09121 -0.09883 -0.08773 C -0.09987 -0.06713 -0.09883 -0.04653 -0.09883 -0.0257 L -0.09558 -0.03287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67889DE-57C4-4113-9DD4-19106E2A93BD}"/>
              </a:ext>
            </a:extLst>
          </p:cNvPr>
          <p:cNvGrpSpPr/>
          <p:nvPr/>
        </p:nvGrpSpPr>
        <p:grpSpPr>
          <a:xfrm>
            <a:off x="1082665" y="820981"/>
            <a:ext cx="3581018" cy="4085085"/>
            <a:chOff x="231353" y="1498294"/>
            <a:chExt cx="3581018" cy="40850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5BE9-E01F-493C-8999-198DF2044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53" y="1498294"/>
              <a:ext cx="3581018" cy="408508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tx1"/>
              </a:solidFill>
              <a:miter lim="800000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540CC8-9058-4C45-B73E-F092B3590077}"/>
                </a:ext>
              </a:extLst>
            </p:cNvPr>
            <p:cNvSpPr/>
            <p:nvPr/>
          </p:nvSpPr>
          <p:spPr>
            <a:xfrm>
              <a:off x="2801551" y="2930126"/>
              <a:ext cx="924630" cy="678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C774FA04-6BCF-4D70-A61B-A21C5E92DD02}"/>
              </a:ext>
            </a:extLst>
          </p:cNvPr>
          <p:cNvSpPr/>
          <p:nvPr/>
        </p:nvSpPr>
        <p:spPr>
          <a:xfrm>
            <a:off x="279179" y="5389655"/>
            <a:ext cx="7066383" cy="1311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254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Convert ambient energy into electrical energy and store in a small storage unit (capacitor)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05CD5F-2D85-00B4-6AB1-EEB8AB04631E}"/>
              </a:ext>
            </a:extLst>
          </p:cNvPr>
          <p:cNvSpPr/>
          <p:nvPr/>
        </p:nvSpPr>
        <p:spPr>
          <a:xfrm>
            <a:off x="169172" y="82545"/>
            <a:ext cx="5942239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E5758-088E-EE92-6A79-FB81ABE50E29}"/>
              </a:ext>
            </a:extLst>
          </p:cNvPr>
          <p:cNvSpPr txBox="1"/>
          <p:nvPr/>
        </p:nvSpPr>
        <p:spPr>
          <a:xfrm>
            <a:off x="199385" y="129803"/>
            <a:ext cx="550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Energy Harvesting Devices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B83B04CB-48F2-24A1-08CA-F2CDF6EA3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800935"/>
              </p:ext>
            </p:extLst>
          </p:nvPr>
        </p:nvGraphicFramePr>
        <p:xfrm>
          <a:off x="4785057" y="820981"/>
          <a:ext cx="7064016" cy="290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" name="Wave 29">
            <a:extLst>
              <a:ext uri="{FF2B5EF4-FFF2-40B4-BE49-F238E27FC236}">
                <a16:creationId xmlns:a16="http://schemas.microsoft.com/office/drawing/2014/main" id="{20ECA73B-A6C0-08F4-9AEC-1EBBE3CA3F34}"/>
              </a:ext>
            </a:extLst>
          </p:cNvPr>
          <p:cNvSpPr/>
          <p:nvPr/>
        </p:nvSpPr>
        <p:spPr>
          <a:xfrm>
            <a:off x="6799209" y="3817901"/>
            <a:ext cx="3364222" cy="2166672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Typically </a:t>
            </a:r>
          </a:p>
          <a:p>
            <a:pPr algn="ctr"/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2-8KB SRAM</a:t>
            </a:r>
          </a:p>
          <a:p>
            <a:pPr algn="ctr"/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64-128KB FRAM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6AE66F-F9C0-0DD0-9D3E-85403F495B99}"/>
              </a:ext>
            </a:extLst>
          </p:cNvPr>
          <p:cNvGrpSpPr/>
          <p:nvPr/>
        </p:nvGrpSpPr>
        <p:grpSpPr>
          <a:xfrm>
            <a:off x="148033" y="4145280"/>
            <a:ext cx="11939873" cy="1072462"/>
            <a:chOff x="1022926" y="-91942"/>
            <a:chExt cx="9653293" cy="114083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A09430FF-A652-6840-AC72-56259EAE93CF}"/>
                </a:ext>
              </a:extLst>
            </p:cNvPr>
            <p:cNvSpPr/>
            <p:nvPr/>
          </p:nvSpPr>
          <p:spPr>
            <a:xfrm rot="5400000">
              <a:off x="5374643" y="-4348172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solidFill>
                <a:schemeClr val="accent1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: Top Corners Rounded 4">
              <a:extLst>
                <a:ext uri="{FF2B5EF4-FFF2-40B4-BE49-F238E27FC236}">
                  <a16:creationId xmlns:a16="http://schemas.microsoft.com/office/drawing/2014/main" id="{A977450E-641F-6A2F-EAFE-8C3B0C7BBA17}"/>
                </a:ext>
              </a:extLst>
            </p:cNvPr>
            <p:cNvSpPr txBox="1"/>
            <p:nvPr/>
          </p:nvSpPr>
          <p:spPr>
            <a:xfrm>
              <a:off x="1022927" y="-91942"/>
              <a:ext cx="9606925" cy="1140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r>
                <a:rPr lang="en-IN" sz="2600" b="1" i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Aim: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Minimize </a:t>
              </a:r>
              <a:r>
                <a:rPr lang="en-IN" sz="2600" kern="1200" dirty="0">
                  <a:latin typeface="Comic Sans MS" panose="030F0702030302020204" pitchFamily="66" charset="0"/>
                </a:rPr>
                <a:t>the </a:t>
              </a:r>
              <a:r>
                <a:rPr lang="en-IN" sz="26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memory footprint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</a:t>
              </a:r>
              <a:r>
                <a:rPr lang="en-IN" sz="2600" kern="1200" dirty="0">
                  <a:latin typeface="Comic Sans MS" panose="030F0702030302020204" pitchFamily="66" charset="0"/>
                </a:rPr>
                <a:t>while staying 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within </a:t>
              </a:r>
              <a:r>
                <a:rPr lang="en-IN" sz="2600" kern="1200" dirty="0">
                  <a:latin typeface="Comic Sans MS" panose="030F0702030302020204" pitchFamily="66" charset="0"/>
                </a:rPr>
                <a:t>the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</a:t>
              </a:r>
              <a:r>
                <a:rPr lang="en-IN" sz="26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power constraints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</a:t>
              </a:r>
              <a:r>
                <a:rPr lang="en-IN" sz="2600" kern="1200" dirty="0">
                  <a:latin typeface="Comic Sans MS" panose="030F0702030302020204" pitchFamily="66" charset="0"/>
                </a:rPr>
                <a:t>and 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not</a:t>
              </a:r>
              <a:r>
                <a:rPr lang="en-IN" sz="2600" kern="1200" dirty="0">
                  <a:latin typeface="Comic Sans MS" panose="030F0702030302020204" pitchFamily="66" charset="0"/>
                </a:rPr>
                <a:t> significantly</a:t>
              </a:r>
              <a:r>
                <a:rPr lang="en-IN" sz="2600" b="1" kern="1200" dirty="0">
                  <a:latin typeface="Comic Sans MS" panose="030F0702030302020204" pitchFamily="66" charset="0"/>
                </a:rPr>
                <a:t> increasing </a:t>
              </a:r>
              <a:r>
                <a:rPr lang="en-IN" sz="2600" kern="1200" dirty="0">
                  <a:latin typeface="Comic Sans MS" panose="030F0702030302020204" pitchFamily="66" charset="0"/>
                </a:rPr>
                <a:t>the </a:t>
              </a:r>
              <a:r>
                <a:rPr lang="en-IN" sz="26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processing time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5ACA44-5DA4-BA31-E7B6-1A45E748554E}"/>
              </a:ext>
            </a:extLst>
          </p:cNvPr>
          <p:cNvGrpSpPr/>
          <p:nvPr/>
        </p:nvGrpSpPr>
        <p:grpSpPr>
          <a:xfrm>
            <a:off x="134058" y="5281022"/>
            <a:ext cx="11939872" cy="589788"/>
            <a:chOff x="1022926" y="1269149"/>
            <a:chExt cx="9653293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1FD72E4F-5E47-2666-7AE2-F0D32E3F4270}"/>
                </a:ext>
              </a:extLst>
            </p:cNvPr>
            <p:cNvSpPr/>
            <p:nvPr/>
          </p:nvSpPr>
          <p:spPr>
            <a:xfrm rot="5400000">
              <a:off x="5374643" y="-3082567"/>
              <a:ext cx="949860" cy="9653293"/>
            </a:xfrm>
            <a:prstGeom prst="round2SameRect">
              <a:avLst/>
            </a:prstGeom>
            <a:solidFill>
              <a:srgbClr val="D7D7FD"/>
            </a:solidFill>
            <a:ln w="57150">
              <a:solidFill>
                <a:srgbClr val="7030A0"/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1" name="Rectangle: Top Corners Rounded 4">
              <a:extLst>
                <a:ext uri="{FF2B5EF4-FFF2-40B4-BE49-F238E27FC236}">
                  <a16:creationId xmlns:a16="http://schemas.microsoft.com/office/drawing/2014/main" id="{88FA2FDD-F9B8-CA4C-53AD-8788F6DBA7F6}"/>
                </a:ext>
              </a:extLst>
            </p:cNvPr>
            <p:cNvSpPr txBox="1"/>
            <p:nvPr/>
          </p:nvSpPr>
          <p:spPr>
            <a:xfrm>
              <a:off x="1022927" y="1477976"/>
              <a:ext cx="9606925" cy="5322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Proposal: </a:t>
              </a:r>
              <a:r>
                <a:rPr lang="en-IN" sz="2800" kern="1200" dirty="0">
                  <a:effectLst/>
                  <a:latin typeface="Comic Sans MS" panose="030F0702030302020204" pitchFamily="66" charset="0"/>
                </a:rPr>
                <a:t>Use</a:t>
              </a:r>
              <a:r>
                <a:rPr lang="en-IN" sz="2800" b="1" kern="1200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 compact data structures (CDSs)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DC4264-662D-6192-2FD3-E5CA217419E1}"/>
              </a:ext>
            </a:extLst>
          </p:cNvPr>
          <p:cNvGrpSpPr/>
          <p:nvPr/>
        </p:nvGrpSpPr>
        <p:grpSpPr>
          <a:xfrm>
            <a:off x="64574" y="6110475"/>
            <a:ext cx="12127426" cy="610573"/>
            <a:chOff x="1022926" y="2534754"/>
            <a:chExt cx="9699582" cy="9498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856E6F1E-9157-62A1-8ABB-66C3480F2057}"/>
                </a:ext>
              </a:extLst>
            </p:cNvPr>
            <p:cNvSpPr/>
            <p:nvPr/>
          </p:nvSpPr>
          <p:spPr>
            <a:xfrm rot="5400000">
              <a:off x="5374643" y="-1816963"/>
              <a:ext cx="949860" cy="9653293"/>
            </a:xfrm>
            <a:prstGeom prst="round2SameRect">
              <a:avLst/>
            </a:prstGeom>
            <a:gradFill flip="none" rotWithShape="0">
              <a:gsLst>
                <a:gs pos="0">
                  <a:schemeClr val="accent6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6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6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 w="57150">
              <a:solidFill>
                <a:schemeClr val="accent6">
                  <a:lumMod val="75000"/>
                </a:schemeClr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: Top Corners Rounded 4">
              <a:extLst>
                <a:ext uri="{FF2B5EF4-FFF2-40B4-BE49-F238E27FC236}">
                  <a16:creationId xmlns:a16="http://schemas.microsoft.com/office/drawing/2014/main" id="{731EC435-87D5-1120-517B-6E744A505B0C}"/>
                </a:ext>
              </a:extLst>
            </p:cNvPr>
            <p:cNvSpPr txBox="1"/>
            <p:nvPr/>
          </p:nvSpPr>
          <p:spPr>
            <a:xfrm>
              <a:off x="1022927" y="2581124"/>
              <a:ext cx="9699581" cy="8443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No</a:t>
              </a:r>
              <a:r>
                <a:rPr lang="en-IN" sz="2800" dirty="0">
                  <a:latin typeface="Comic Sans MS" panose="030F0702030302020204" pitchFamily="66" charset="0"/>
                  <a:cs typeface="Arial" panose="020B0604020202020204" pitchFamily="34" charset="0"/>
                </a:rPr>
                <a:t> application specific implementations</a:t>
              </a:r>
              <a:r>
                <a:rPr lang="en-IN" sz="28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: </a:t>
              </a:r>
              <a:r>
                <a:rPr lang="en-IN" sz="2800" b="1" dirty="0"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cs typeface="Arial" panose="020B0604020202020204" pitchFamily="34" charset="0"/>
                </a:rPr>
                <a:t>Generic Architecture</a:t>
              </a:r>
              <a:endParaRPr lang="en-IN" sz="2800" kern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822E0FA-827F-0D19-DA47-9677E41A9F3B}"/>
              </a:ext>
            </a:extLst>
          </p:cNvPr>
          <p:cNvSpPr txBox="1">
            <a:spLocks/>
          </p:cNvSpPr>
          <p:nvPr/>
        </p:nvSpPr>
        <p:spPr bwMode="gray">
          <a:xfrm>
            <a:off x="-50800" y="534707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400498-2F1B-4BEE-8C45-7C8F7F1B263E}" type="slidenum">
              <a:rPr lang="en-IN" b="1" smtClean="0"/>
              <a:pPr/>
              <a:t>3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3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2410BCE-45D9-446B-AF8B-71C002FF1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13C3A33-4F2E-43EB-A007-59AD161CE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67BD5FA-140E-4DF9-B86C-9E01BF044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BE40819-FEAF-43F2-B96A-6207CC000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0121175-468C-448B-B3DC-4590058EB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B692A41-3FDB-48EF-984D-969B9C11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Graphic spid="19" grpId="0" uiExpand="1">
        <p:bldSub>
          <a:bldDgm bld="one"/>
        </p:bldSub>
      </p:bldGraphic>
      <p:bldP spid="30" grpId="0" uiExpand="1" animBg="1"/>
      <p:bldP spid="30" grpId="1" uiExpan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6DA6B-C634-4A8B-9672-F6FA0A4A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179983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smtClean="0"/>
              <a:t>30</a:t>
            </a:fld>
            <a:endParaRPr lang="en-IN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4041C3B-AEE1-30DF-8F58-FDD0AEE1E31F}"/>
              </a:ext>
            </a:extLst>
          </p:cNvPr>
          <p:cNvSpPr/>
          <p:nvPr/>
        </p:nvSpPr>
        <p:spPr>
          <a:xfrm>
            <a:off x="220773" y="1281537"/>
            <a:ext cx="3973211" cy="49325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1" tIns="986516" rIns="177800" bIns="98651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914BB92-1D3F-F1A7-581A-5EBA0ACD1286}"/>
              </a:ext>
            </a:extLst>
          </p:cNvPr>
          <p:cNvSpPr/>
          <p:nvPr/>
        </p:nvSpPr>
        <p:spPr>
          <a:xfrm>
            <a:off x="4365029" y="1470506"/>
            <a:ext cx="3788461" cy="463665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751" tIns="927330" rIns="158750" bIns="927331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b="0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E825F6-D376-4C1A-8B3E-7B4F179F6C32}"/>
              </a:ext>
            </a:extLst>
          </p:cNvPr>
          <p:cNvSpPr/>
          <p:nvPr/>
        </p:nvSpPr>
        <p:spPr>
          <a:xfrm>
            <a:off x="8274890" y="1667822"/>
            <a:ext cx="3739900" cy="42420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751" tIns="848404" rIns="158750" bIns="84840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Considerably </a:t>
            </a:r>
            <a:r>
              <a:rPr lang="en-US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reduced</a:t>
            </a:r>
            <a:r>
              <a:rPr lang="en-US" sz="2500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the </a:t>
            </a:r>
            <a:r>
              <a:rPr lang="en-US" sz="2500" b="1" kern="1200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memory footprint</a:t>
            </a:r>
            <a:r>
              <a:rPr lang="en-US" sz="2500" kern="1200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500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while staying </a:t>
            </a:r>
            <a:r>
              <a:rPr lang="en-US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within the </a:t>
            </a:r>
            <a:r>
              <a:rPr lang="en-US" sz="2500" b="1" kern="1200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power</a:t>
            </a:r>
            <a:r>
              <a:rPr lang="en-US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constraints (700 </a:t>
            </a:r>
            <a:r>
              <a:rPr lang="el-GR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μ</a:t>
            </a:r>
            <a:r>
              <a:rPr lang="en-US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W)</a:t>
            </a:r>
            <a:r>
              <a:rPr lang="en-US" sz="2500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and </a:t>
            </a:r>
            <a:r>
              <a:rPr lang="en-US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not</a:t>
            </a:r>
            <a:r>
              <a:rPr lang="en-US" sz="2500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significantly </a:t>
            </a:r>
            <a:r>
              <a:rPr lang="en-US" sz="2500" b="1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increasing</a:t>
            </a:r>
            <a:r>
              <a:rPr lang="en-US" sz="2500" kern="12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the processing </a:t>
            </a:r>
            <a:r>
              <a:rPr lang="en-US" sz="2500" b="1" kern="1200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BAEDC9-A330-1A26-4051-7F2660955C64}"/>
              </a:ext>
            </a:extLst>
          </p:cNvPr>
          <p:cNvSpPr/>
          <p:nvPr/>
        </p:nvSpPr>
        <p:spPr>
          <a:xfrm>
            <a:off x="3989170" y="283533"/>
            <a:ext cx="3354239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0C577-A986-311B-372A-18C3C9B3589B}"/>
              </a:ext>
            </a:extLst>
          </p:cNvPr>
          <p:cNvSpPr txBox="1"/>
          <p:nvPr/>
        </p:nvSpPr>
        <p:spPr>
          <a:xfrm>
            <a:off x="4059842" y="395616"/>
            <a:ext cx="3417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E2AA0-1799-D9C0-D9F2-ECD44D46E356}"/>
              </a:ext>
            </a:extLst>
          </p:cNvPr>
          <p:cNvSpPr txBox="1"/>
          <p:nvPr/>
        </p:nvSpPr>
        <p:spPr>
          <a:xfrm>
            <a:off x="171102" y="2137593"/>
            <a:ext cx="43552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b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Proposed to use compact data structures, and created a </a:t>
            </a:r>
            <a:r>
              <a:rPr lang="en-US" sz="25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generic architecture</a:t>
            </a:r>
            <a:endParaRPr lang="en-IN" sz="25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CACCA-A027-908C-A989-409FD9C4159D}"/>
              </a:ext>
            </a:extLst>
          </p:cNvPr>
          <p:cNvSpPr txBox="1"/>
          <p:nvPr/>
        </p:nvSpPr>
        <p:spPr>
          <a:xfrm>
            <a:off x="311036" y="3818722"/>
            <a:ext cx="35994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 Instantiated three structures – HT, lists, and tries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DE43A-A6A5-E6D8-3995-116CB42B333C}"/>
              </a:ext>
            </a:extLst>
          </p:cNvPr>
          <p:cNvSpPr txBox="1"/>
          <p:nvPr/>
        </p:nvSpPr>
        <p:spPr>
          <a:xfrm>
            <a:off x="4486429" y="2391807"/>
            <a:ext cx="38483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Experimentally evaluated our synthesized hardware</a:t>
            </a:r>
          </a:p>
          <a:p>
            <a:endParaRPr lang="en-IN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74856-8B58-03F1-53FE-33ECC2F95EE1}"/>
              </a:ext>
            </a:extLst>
          </p:cNvPr>
          <p:cNvSpPr txBox="1"/>
          <p:nvPr/>
        </p:nvSpPr>
        <p:spPr>
          <a:xfrm>
            <a:off x="3870690" y="3334565"/>
            <a:ext cx="46565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500" b="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/>
            <a:r>
              <a:rPr lang="en-US" sz="2500" b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- 3.5X memory footprint reduction, with minimal energy &amp; time overheads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2AB5B28-8D1F-23F2-89FB-8434E6E4A7AD}"/>
              </a:ext>
            </a:extLst>
          </p:cNvPr>
          <p:cNvSpPr txBox="1">
            <a:spLocks/>
          </p:cNvSpPr>
          <p:nvPr/>
        </p:nvSpPr>
        <p:spPr bwMode="gray">
          <a:xfrm>
            <a:off x="-50800" y="606624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400498-2F1B-4BEE-8C45-7C8F7F1B263E}" type="slidenum">
              <a:rPr lang="en-IN" b="1" smtClean="0"/>
              <a:pPr/>
              <a:t>30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952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" grpId="0"/>
      <p:bldP spid="7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5265A-8B01-39C5-47AC-2C13F5AA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0498-2F1B-4BEE-8C45-7C8F7F1B263E}" type="slidenum">
              <a:rPr lang="en-IN" smtClean="0"/>
              <a:t>31</a:t>
            </a:fld>
            <a:endParaRPr lang="en-IN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3129DBC-1DF4-D59B-518F-ABE5474D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" y="65750"/>
            <a:ext cx="8634399" cy="684527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70B9DD-3F6C-1DDF-6761-364EF496A4F5}"/>
              </a:ext>
            </a:extLst>
          </p:cNvPr>
          <p:cNvSpPr txBox="1"/>
          <p:nvPr/>
        </p:nvSpPr>
        <p:spPr>
          <a:xfrm>
            <a:off x="6592796" y="1528301"/>
            <a:ext cx="427815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0D5FD-62EB-BCAA-677E-C9BD5486794E}"/>
              </a:ext>
            </a:extLst>
          </p:cNvPr>
          <p:cNvSpPr txBox="1"/>
          <p:nvPr/>
        </p:nvSpPr>
        <p:spPr>
          <a:xfrm>
            <a:off x="4190039" y="4009397"/>
            <a:ext cx="8336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Contact:</a:t>
            </a:r>
          </a:p>
          <a:p>
            <a:pPr algn="ctr"/>
            <a:r>
              <a:rPr lang="en-US" sz="32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priyanka@cse.iitd.ac.in</a:t>
            </a:r>
            <a:endParaRPr lang="en-US" sz="32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http://www.cse.iitd.ac.in/~priyankas/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9CE39C6-0B88-8473-034F-2E8F8287ED83}"/>
              </a:ext>
            </a:extLst>
          </p:cNvPr>
          <p:cNvSpPr txBox="1">
            <a:spLocks/>
          </p:cNvSpPr>
          <p:nvPr/>
        </p:nvSpPr>
        <p:spPr bwMode="gray">
          <a:xfrm>
            <a:off x="-225458" y="606622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400498-2F1B-4BEE-8C45-7C8F7F1B263E}" type="slidenum">
              <a:rPr lang="en-IN" b="1" smtClean="0"/>
              <a:pPr/>
              <a:t>31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6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75" y="3028858"/>
            <a:ext cx="11668034" cy="1280708"/>
          </a:xfrm>
        </p:spPr>
        <p:txBody>
          <a:bodyPr>
            <a:noAutofit/>
          </a:bodyPr>
          <a:lstStyle/>
          <a:p>
            <a:pPr algn="ctr"/>
            <a:r>
              <a:rPr lang="en-IN" sz="4800" b="1" i="1" cap="small" dirty="0" err="1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CmpctArch</a:t>
            </a:r>
            <a:r>
              <a:rPr lang="en-IN" sz="4800" b="1" i="1" cap="small" dirty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</a:t>
            </a:r>
            <a:r>
              <a:rPr lang="en-IN" sz="4800" b="1" cap="small" dirty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A Generic Low Power Architecture for Compact Data Structures in Energy Harvesting Devices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1657" y="4967634"/>
            <a:ext cx="5936965" cy="676791"/>
          </a:xfrm>
        </p:spPr>
        <p:txBody>
          <a:bodyPr>
            <a:noAutofit/>
          </a:bodyPr>
          <a:lstStyle/>
          <a:p>
            <a:r>
              <a:rPr lang="en-IN" sz="2200" b="1" cap="small" dirty="0">
                <a:solidFill>
                  <a:srgbClr val="EE86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Priyanka Singla</a:t>
            </a:r>
            <a:r>
              <a:rPr lang="en-IN" sz="2200" b="1" cap="small" dirty="0">
                <a:latin typeface="Arial" panose="020B0604020202020204" pitchFamily="34" charset="0"/>
                <a:cs typeface="Arial" panose="020B0604020202020204" pitchFamily="34" charset="0"/>
              </a:rPr>
              <a:t> and Smruti R. Sarangi</a:t>
            </a:r>
          </a:p>
          <a:p>
            <a:r>
              <a:rPr lang="en-IN" sz="2200" b="1" cap="small" dirty="0">
                <a:latin typeface="Arial" panose="020B0604020202020204" pitchFamily="34" charset="0"/>
                <a:cs typeface="Arial" panose="020B0604020202020204" pitchFamily="34" charset="0"/>
              </a:rPr>
              <a:t>School of Information Technology</a:t>
            </a:r>
          </a:p>
          <a:p>
            <a:r>
              <a:rPr lang="en-IN" sz="22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Indian Institute of Technology Delhi, India</a:t>
            </a:r>
          </a:p>
          <a:p>
            <a:endParaRPr lang="en-IN" sz="20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://web.iitd.ac.in/~sundar/meeting/piknikh2015-2/Logo-IIT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715" y="209729"/>
            <a:ext cx="1798476" cy="179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ISVLSI 2022">
            <a:extLst>
              <a:ext uri="{FF2B5EF4-FFF2-40B4-BE49-F238E27FC236}">
                <a16:creationId xmlns:a16="http://schemas.microsoft.com/office/drawing/2014/main" id="{0018466B-4B2E-4C4C-8F31-BB91394A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5" y="168275"/>
            <a:ext cx="1660971" cy="18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E0457AD-F76D-04C0-084F-51008052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4366970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32</a:t>
            </a:fld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6483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Oval 5"/>
          <p:cNvSpPr/>
          <p:nvPr/>
        </p:nvSpPr>
        <p:spPr>
          <a:xfrm>
            <a:off x="3303079" y="3642980"/>
            <a:ext cx="406399" cy="4090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5176050" y="2640386"/>
            <a:ext cx="508000" cy="510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718424" y="1758941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086" y="5505227"/>
            <a:ext cx="3436268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867" b="1">
                <a:solidFill>
                  <a:schemeClr val="bg1"/>
                </a:solidFill>
              </a:rPr>
              <a:pPr/>
              <a:t>4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BA4C-EDA1-43B2-9217-2FD4171DC87F}"/>
              </a:ext>
            </a:extLst>
          </p:cNvPr>
          <p:cNvSpPr txBox="1"/>
          <p:nvPr/>
        </p:nvSpPr>
        <p:spPr>
          <a:xfrm>
            <a:off x="2302105" y="3937347"/>
            <a:ext cx="7240277" cy="748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Background-CDS Examples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CC04C3-2035-2933-062D-E65A97229F6C}"/>
              </a:ext>
            </a:extLst>
          </p:cNvPr>
          <p:cNvSpPr/>
          <p:nvPr/>
        </p:nvSpPr>
        <p:spPr>
          <a:xfrm>
            <a:off x="10036508" y="1324200"/>
            <a:ext cx="609599" cy="6356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315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00324 L -0.02539 0.00348 L -0.0918 0.00186 C -0.09545 0.00186 -0.09909 0.00139 -0.10287 0.00047 C -0.1069 -0.00046 -0.11211 -0.00277 -0.11628 -0.00509 C -0.1194 -0.00694 -0.12565 -0.01064 -0.12565 -0.01041 C -0.13412 -0.00879 -0.14271 -0.00902 -0.15091 -0.00509 C -0.15287 -0.00416 -0.15469 -0.00023 -0.15495 0.00324 C -0.15599 0.02385 -0.15495 0.04445 -0.15495 0.06528 L -0.1517 0.05811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7070300-64DA-345C-DAEE-A414E40056E7}"/>
              </a:ext>
            </a:extLst>
          </p:cNvPr>
          <p:cNvGrpSpPr/>
          <p:nvPr/>
        </p:nvGrpSpPr>
        <p:grpSpPr>
          <a:xfrm>
            <a:off x="406671" y="4332627"/>
            <a:ext cx="5601576" cy="2333746"/>
            <a:chOff x="2360465" y="4252417"/>
            <a:chExt cx="5601576" cy="2333746"/>
          </a:xfrm>
        </p:grpSpPr>
        <p:sp>
          <p:nvSpPr>
            <p:cNvPr id="36" name="Rounded Rectangle 4">
              <a:extLst>
                <a:ext uri="{FF2B5EF4-FFF2-40B4-BE49-F238E27FC236}">
                  <a16:creationId xmlns:a16="http://schemas.microsoft.com/office/drawing/2014/main" id="{A43A236B-2904-7C0A-C5CD-16EBC8118DD9}"/>
                </a:ext>
              </a:extLst>
            </p:cNvPr>
            <p:cNvSpPr/>
            <p:nvPr/>
          </p:nvSpPr>
          <p:spPr>
            <a:xfrm>
              <a:off x="2360465" y="4252417"/>
              <a:ext cx="5601576" cy="2333746"/>
            </a:xfrm>
            <a:prstGeom prst="roundRect">
              <a:avLst/>
            </a:prstGeom>
            <a:gradFill flip="none" rotWithShape="1">
              <a:gsLst>
                <a:gs pos="0">
                  <a:srgbClr val="BABAF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57150"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93DDAE-C57E-FEFA-CC11-C8C4B45913A0}"/>
                </a:ext>
              </a:extLst>
            </p:cNvPr>
            <p:cNvGrpSpPr/>
            <p:nvPr/>
          </p:nvGrpSpPr>
          <p:grpSpPr>
            <a:xfrm>
              <a:off x="3192751" y="5363771"/>
              <a:ext cx="3605673" cy="1077297"/>
              <a:chOff x="3192751" y="5363771"/>
              <a:chExt cx="3605673" cy="107729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FC9E0DC-2069-8B23-DAF4-5B9AB1986512}"/>
                  </a:ext>
                </a:extLst>
              </p:cNvPr>
              <p:cNvSpPr/>
              <p:nvPr/>
            </p:nvSpPr>
            <p:spPr>
              <a:xfrm>
                <a:off x="3932207" y="5382323"/>
                <a:ext cx="572878" cy="531777"/>
              </a:xfrm>
              <a:prstGeom prst="rect">
                <a:avLst/>
              </a:prstGeom>
              <a:solidFill>
                <a:schemeClr val="accent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k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AC07FF7-1584-8F49-21EA-699701FE3F59}"/>
                  </a:ext>
                </a:extLst>
              </p:cNvPr>
              <p:cNvSpPr/>
              <p:nvPr/>
            </p:nvSpPr>
            <p:spPr>
              <a:xfrm>
                <a:off x="3930369" y="5909291"/>
                <a:ext cx="572878" cy="53177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v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E7D52C9-ED5D-139E-E89F-9B94F8D6F7EE}"/>
                  </a:ext>
                </a:extLst>
              </p:cNvPr>
              <p:cNvSpPr/>
              <p:nvPr/>
            </p:nvSpPr>
            <p:spPr>
              <a:xfrm>
                <a:off x="4503247" y="5380480"/>
                <a:ext cx="572878" cy="531777"/>
              </a:xfrm>
              <a:prstGeom prst="rect">
                <a:avLst/>
              </a:prstGeom>
              <a:solidFill>
                <a:schemeClr val="accent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k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1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429C6D-86DD-EDDD-C2A6-9EA499D93688}"/>
                  </a:ext>
                </a:extLst>
              </p:cNvPr>
              <p:cNvSpPr/>
              <p:nvPr/>
            </p:nvSpPr>
            <p:spPr>
              <a:xfrm>
                <a:off x="4501409" y="5907448"/>
                <a:ext cx="572878" cy="53177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v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1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F8DA6BC-7460-7201-0C93-278DEFDF54C7}"/>
                  </a:ext>
                </a:extLst>
              </p:cNvPr>
              <p:cNvSpPr/>
              <p:nvPr/>
            </p:nvSpPr>
            <p:spPr>
              <a:xfrm>
                <a:off x="5074287" y="5380480"/>
                <a:ext cx="572878" cy="531777"/>
              </a:xfrm>
              <a:prstGeom prst="rect">
                <a:avLst/>
              </a:prstGeom>
              <a:solidFill>
                <a:schemeClr val="accent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k</a:t>
                </a:r>
                <a:r>
                  <a:rPr lang="en-US" sz="28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endParaRPr lang="en-IN" sz="28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3035885-029D-1576-BD12-620B662DC254}"/>
                  </a:ext>
                </a:extLst>
              </p:cNvPr>
              <p:cNvSpPr/>
              <p:nvPr/>
            </p:nvSpPr>
            <p:spPr>
              <a:xfrm>
                <a:off x="5083466" y="5905605"/>
                <a:ext cx="572878" cy="53177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v</a:t>
                </a:r>
                <a:r>
                  <a:rPr lang="en-US" sz="2800" baseline="-25000" dirty="0" err="1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endParaRPr lang="en-IN" sz="28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1AE8B14-A0C0-7E24-4C56-99713E309A73}"/>
                  </a:ext>
                </a:extLst>
              </p:cNvPr>
              <p:cNvSpPr/>
              <p:nvPr/>
            </p:nvSpPr>
            <p:spPr>
              <a:xfrm>
                <a:off x="5645327" y="5390214"/>
                <a:ext cx="572878" cy="531777"/>
              </a:xfrm>
              <a:prstGeom prst="rect">
                <a:avLst/>
              </a:prstGeom>
              <a:solidFill>
                <a:schemeClr val="accent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k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3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E6A05E8-6B8B-2D8C-9FDA-7569B682673D}"/>
                  </a:ext>
                </a:extLst>
              </p:cNvPr>
              <p:cNvSpPr/>
              <p:nvPr/>
            </p:nvSpPr>
            <p:spPr>
              <a:xfrm>
                <a:off x="5654506" y="5904482"/>
                <a:ext cx="572878" cy="53177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v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3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7E31C39-A455-6C60-00CA-E04C53166E8D}"/>
                  </a:ext>
                </a:extLst>
              </p:cNvPr>
              <p:cNvSpPr/>
              <p:nvPr/>
            </p:nvSpPr>
            <p:spPr>
              <a:xfrm>
                <a:off x="6225546" y="5388371"/>
                <a:ext cx="572878" cy="531777"/>
              </a:xfrm>
              <a:prstGeom prst="rect">
                <a:avLst/>
              </a:prstGeom>
              <a:solidFill>
                <a:schemeClr val="accent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k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4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55CD68A-A51C-17ED-5F12-B64A496670CC}"/>
                  </a:ext>
                </a:extLst>
              </p:cNvPr>
              <p:cNvSpPr/>
              <p:nvPr/>
            </p:nvSpPr>
            <p:spPr>
              <a:xfrm>
                <a:off x="6225546" y="5902639"/>
                <a:ext cx="572878" cy="53177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v</a:t>
                </a:r>
                <a:r>
                  <a:rPr lang="en-US" sz="32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4</a:t>
                </a:r>
                <a:endParaRPr lang="en-IN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8BAA0E7-8016-B96D-67CA-0362D31FA920}"/>
                  </a:ext>
                </a:extLst>
              </p:cNvPr>
              <p:cNvSpPr txBox="1"/>
              <p:nvPr/>
            </p:nvSpPr>
            <p:spPr>
              <a:xfrm>
                <a:off x="3260688" y="5363771"/>
                <a:ext cx="8032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A’</a:t>
                </a:r>
                <a:r>
                  <a:rPr lang="en-US" sz="3200" baseline="-25000" dirty="0" err="1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k</a:t>
                </a:r>
                <a:endParaRPr lang="en-IN" sz="3200" baseline="-25000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2F87D15-BEB8-29AE-7668-FAB2755C91FD}"/>
                  </a:ext>
                </a:extLst>
              </p:cNvPr>
              <p:cNvSpPr txBox="1"/>
              <p:nvPr/>
            </p:nvSpPr>
            <p:spPr>
              <a:xfrm>
                <a:off x="3192751" y="5846680"/>
                <a:ext cx="6394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A’</a:t>
                </a:r>
                <a:r>
                  <a:rPr lang="en-US" sz="3200" baseline="-25000" dirty="0" err="1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v</a:t>
                </a:r>
                <a:endParaRPr lang="en-IN" sz="3200" baseline="-25000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83B93-D9B9-6A8A-C88D-F52CC6D48A2F}"/>
              </a:ext>
            </a:extLst>
          </p:cNvPr>
          <p:cNvGrpSpPr/>
          <p:nvPr/>
        </p:nvGrpSpPr>
        <p:grpSpPr>
          <a:xfrm>
            <a:off x="617083" y="4508425"/>
            <a:ext cx="5131504" cy="584775"/>
            <a:chOff x="2651091" y="4428215"/>
            <a:chExt cx="5131504" cy="5847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022BE70-578B-CA65-5C05-615705899DFC}"/>
                </a:ext>
              </a:extLst>
            </p:cNvPr>
            <p:cNvSpPr/>
            <p:nvPr/>
          </p:nvSpPr>
          <p:spPr>
            <a:xfrm>
              <a:off x="3214275" y="4455069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IN" sz="32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DF9197E-DD6D-5286-E132-63DF013B2FA1}"/>
                </a:ext>
              </a:extLst>
            </p:cNvPr>
            <p:cNvSpPr/>
            <p:nvPr/>
          </p:nvSpPr>
          <p:spPr>
            <a:xfrm>
              <a:off x="3784396" y="4451383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E03EF44-78A7-BB75-19CC-564D38DB4CA1}"/>
                </a:ext>
              </a:extLst>
            </p:cNvPr>
            <p:cNvSpPr/>
            <p:nvPr/>
          </p:nvSpPr>
          <p:spPr>
            <a:xfrm>
              <a:off x="4356355" y="4451383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307CAED-2FAE-24F6-01B8-29D04981A2F6}"/>
                </a:ext>
              </a:extLst>
            </p:cNvPr>
            <p:cNvSpPr/>
            <p:nvPr/>
          </p:nvSpPr>
          <p:spPr>
            <a:xfrm>
              <a:off x="4927395" y="4450260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IN" sz="3200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D6D8F94-7225-2B7C-8345-827911B5FCAB}"/>
                </a:ext>
              </a:extLst>
            </p:cNvPr>
            <p:cNvSpPr/>
            <p:nvPr/>
          </p:nvSpPr>
          <p:spPr>
            <a:xfrm>
              <a:off x="5498435" y="4448417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456AC21-6299-D66E-4940-E7500244C40E}"/>
                </a:ext>
              </a:extLst>
            </p:cNvPr>
            <p:cNvSpPr/>
            <p:nvPr/>
          </p:nvSpPr>
          <p:spPr>
            <a:xfrm>
              <a:off x="6069475" y="4446574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IN" sz="32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B50790E-3BA9-BAF9-035A-0BA28EFAF236}"/>
                </a:ext>
              </a:extLst>
            </p:cNvPr>
            <p:cNvSpPr/>
            <p:nvPr/>
          </p:nvSpPr>
          <p:spPr>
            <a:xfrm>
              <a:off x="6638677" y="4446574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IN" sz="32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379C94E-F648-C861-142B-143DD54E85A8}"/>
                </a:ext>
              </a:extLst>
            </p:cNvPr>
            <p:cNvSpPr/>
            <p:nvPr/>
          </p:nvSpPr>
          <p:spPr>
            <a:xfrm>
              <a:off x="7209717" y="4444731"/>
              <a:ext cx="572878" cy="53177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  <a:endParaRPr lang="en-IN" sz="32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C166BE6-B51E-1A09-8715-2C041E0DB6DD}"/>
                </a:ext>
              </a:extLst>
            </p:cNvPr>
            <p:cNvSpPr txBox="1"/>
            <p:nvPr/>
          </p:nvSpPr>
          <p:spPr>
            <a:xfrm>
              <a:off x="2651091" y="4428215"/>
              <a:ext cx="639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B</a:t>
              </a:r>
              <a:endParaRPr lang="en-IN" sz="3200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3D2ACB-F4F8-391F-CE27-F345645560CA}"/>
              </a:ext>
            </a:extLst>
          </p:cNvPr>
          <p:cNvGrpSpPr/>
          <p:nvPr/>
        </p:nvGrpSpPr>
        <p:grpSpPr>
          <a:xfrm>
            <a:off x="463502" y="1742305"/>
            <a:ext cx="5601576" cy="1810125"/>
            <a:chOff x="3509374" y="1327885"/>
            <a:chExt cx="5601576" cy="1810125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0597913-FB19-BA5F-A2FD-F69F9AEC3F5A}"/>
                </a:ext>
              </a:extLst>
            </p:cNvPr>
            <p:cNvSpPr/>
            <p:nvPr/>
          </p:nvSpPr>
          <p:spPr>
            <a:xfrm>
              <a:off x="3509374" y="1360169"/>
              <a:ext cx="5601576" cy="1777841"/>
            </a:xfrm>
            <a:prstGeom prst="roundRect">
              <a:avLst/>
            </a:prstGeom>
            <a:gradFill flip="none" rotWithShape="1">
              <a:gsLst>
                <a:gs pos="0">
                  <a:srgbClr val="BABAF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57150"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59F938-D665-BBE4-CABF-87D6AC2BDF67}"/>
                </a:ext>
              </a:extLst>
            </p:cNvPr>
            <p:cNvSpPr/>
            <p:nvPr/>
          </p:nvSpPr>
          <p:spPr>
            <a:xfrm>
              <a:off x="4333809" y="1886267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k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2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E553F0-CEB1-CA21-9352-BA5F747EFD75}"/>
                </a:ext>
              </a:extLst>
            </p:cNvPr>
            <p:cNvSpPr/>
            <p:nvPr/>
          </p:nvSpPr>
          <p:spPr>
            <a:xfrm>
              <a:off x="4331971" y="2413235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2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AA4EFC-F9A6-5F2B-1648-C87310522DF1}"/>
                </a:ext>
              </a:extLst>
            </p:cNvPr>
            <p:cNvSpPr/>
            <p:nvPr/>
          </p:nvSpPr>
          <p:spPr>
            <a:xfrm>
              <a:off x="4904849" y="1893660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k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1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AB2027-D60E-9AA3-E0FE-C7EDE6BCAB24}"/>
                </a:ext>
              </a:extLst>
            </p:cNvPr>
            <p:cNvSpPr/>
            <p:nvPr/>
          </p:nvSpPr>
          <p:spPr>
            <a:xfrm>
              <a:off x="4903011" y="2411392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1</a:t>
              </a:r>
              <a:endParaRPr lang="en-IN" sz="3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E29DD9-19B2-6523-4BFD-D61F1119D30E}"/>
                </a:ext>
              </a:extLst>
            </p:cNvPr>
            <p:cNvSpPr/>
            <p:nvPr/>
          </p:nvSpPr>
          <p:spPr>
            <a:xfrm>
              <a:off x="5475889" y="1893599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4D999E-83B8-87C7-4670-84D5E17F397E}"/>
                </a:ext>
              </a:extLst>
            </p:cNvPr>
            <p:cNvSpPr/>
            <p:nvPr/>
          </p:nvSpPr>
          <p:spPr>
            <a:xfrm>
              <a:off x="5474051" y="2420566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E09742-E7AA-4530-1EF5-6E598C0784E0}"/>
                </a:ext>
              </a:extLst>
            </p:cNvPr>
            <p:cNvSpPr/>
            <p:nvPr/>
          </p:nvSpPr>
          <p:spPr>
            <a:xfrm>
              <a:off x="6046928" y="1892475"/>
              <a:ext cx="585733" cy="55497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k</a:t>
              </a:r>
              <a:r>
                <a:rPr lang="en-US" sz="28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m</a:t>
              </a:r>
              <a:endParaRPr lang="en-IN" sz="28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10E52A-297F-121E-C587-6B8CD2135B0A}"/>
                </a:ext>
              </a:extLst>
            </p:cNvPr>
            <p:cNvSpPr/>
            <p:nvPr/>
          </p:nvSpPr>
          <p:spPr>
            <a:xfrm>
              <a:off x="6045091" y="2419443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r>
                <a:rPr lang="en-US" sz="2800" baseline="-25000" dirty="0" err="1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m</a:t>
              </a:r>
              <a:endParaRPr lang="en-IN" sz="28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8A4BC5-4343-CFBC-D66F-0FF58E29C280}"/>
                </a:ext>
              </a:extLst>
            </p:cNvPr>
            <p:cNvSpPr/>
            <p:nvPr/>
          </p:nvSpPr>
          <p:spPr>
            <a:xfrm>
              <a:off x="6617969" y="1890632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322038-1F5D-B495-2F25-6B877FC2723F}"/>
                </a:ext>
              </a:extLst>
            </p:cNvPr>
            <p:cNvSpPr/>
            <p:nvPr/>
          </p:nvSpPr>
          <p:spPr>
            <a:xfrm>
              <a:off x="6617912" y="2419283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6843FC-89D9-E945-3100-E34926AF5394}"/>
                </a:ext>
              </a:extLst>
            </p:cNvPr>
            <p:cNvSpPr/>
            <p:nvPr/>
          </p:nvSpPr>
          <p:spPr>
            <a:xfrm>
              <a:off x="7200026" y="1896244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k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3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39A750-E4F4-EF6F-27C5-169B9CD0B23A}"/>
                </a:ext>
              </a:extLst>
            </p:cNvPr>
            <p:cNvSpPr/>
            <p:nvPr/>
          </p:nvSpPr>
          <p:spPr>
            <a:xfrm>
              <a:off x="7198188" y="2404740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3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98EA80-273A-88DA-D548-B63CAFAD6C81}"/>
                </a:ext>
              </a:extLst>
            </p:cNvPr>
            <p:cNvSpPr/>
            <p:nvPr/>
          </p:nvSpPr>
          <p:spPr>
            <a:xfrm>
              <a:off x="7769228" y="1888789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k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4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B2CFE0-3115-39BC-59C0-519F4743F0C3}"/>
                </a:ext>
              </a:extLst>
            </p:cNvPr>
            <p:cNvSpPr/>
            <p:nvPr/>
          </p:nvSpPr>
          <p:spPr>
            <a:xfrm>
              <a:off x="7767390" y="2415757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r>
                <a:rPr lang="en-US" sz="3200" baseline="-25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4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05EF26-38C8-5A4E-50DA-1C29E248FCE4}"/>
                </a:ext>
              </a:extLst>
            </p:cNvPr>
            <p:cNvSpPr/>
            <p:nvPr/>
          </p:nvSpPr>
          <p:spPr>
            <a:xfrm>
              <a:off x="8340268" y="1891311"/>
              <a:ext cx="572878" cy="53177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E1C2AA5-0E38-7F7F-AF62-726A1A056CBA}"/>
                </a:ext>
              </a:extLst>
            </p:cNvPr>
            <p:cNvSpPr/>
            <p:nvPr/>
          </p:nvSpPr>
          <p:spPr>
            <a:xfrm>
              <a:off x="8338430" y="2402897"/>
              <a:ext cx="572878" cy="53177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25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E0556C-91B7-6533-9B28-1AE5775A09F0}"/>
                </a:ext>
              </a:extLst>
            </p:cNvPr>
            <p:cNvSpPr txBox="1"/>
            <p:nvPr/>
          </p:nvSpPr>
          <p:spPr>
            <a:xfrm>
              <a:off x="3719210" y="1803444"/>
              <a:ext cx="639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</a:t>
              </a:r>
              <a:r>
                <a:rPr lang="en-US" sz="3200" baseline="-250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k</a:t>
              </a:r>
              <a:endParaRPr lang="en-IN" sz="3200" baseline="-250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AB0F5AC-7997-ADF8-6321-FC8499B7D4D6}"/>
                </a:ext>
              </a:extLst>
            </p:cNvPr>
            <p:cNvSpPr txBox="1"/>
            <p:nvPr/>
          </p:nvSpPr>
          <p:spPr>
            <a:xfrm>
              <a:off x="3728389" y="2308387"/>
              <a:ext cx="639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</a:t>
              </a:r>
              <a:r>
                <a:rPr lang="en-US" sz="3200" baseline="-250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v</a:t>
              </a:r>
              <a:endParaRPr lang="en-IN" sz="3200" baseline="-250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186842D-A1ED-5FFE-A00E-D379EA7AC93B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>
              <a:off x="7317037" y="1589495"/>
              <a:ext cx="1363746" cy="0"/>
            </a:xfrm>
            <a:prstGeom prst="straightConnector1">
              <a:avLst/>
            </a:prstGeom>
            <a:ln w="38100">
              <a:solidFill>
                <a:srgbClr val="4848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D646587-F430-9045-74BC-843FDED082FD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H="1">
              <a:off x="4210280" y="1589495"/>
              <a:ext cx="1512162" cy="10091"/>
            </a:xfrm>
            <a:prstGeom prst="straightConnector1">
              <a:avLst/>
            </a:prstGeom>
            <a:ln w="38100">
              <a:solidFill>
                <a:srgbClr val="4848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E1927B-D5B2-CAAF-0ADD-5A0C56C4563D}"/>
                </a:ext>
              </a:extLst>
            </p:cNvPr>
            <p:cNvSpPr txBox="1"/>
            <p:nvPr/>
          </p:nvSpPr>
          <p:spPr>
            <a:xfrm>
              <a:off x="5722442" y="1327885"/>
              <a:ext cx="15945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4848F7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n entries</a:t>
              </a:r>
              <a:endParaRPr lang="en-IN" sz="2800" baseline="-25000" dirty="0">
                <a:solidFill>
                  <a:srgbClr val="4848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C2ADF1-4C5F-313D-26FD-8F3DB7C376E1}"/>
              </a:ext>
            </a:extLst>
          </p:cNvPr>
          <p:cNvSpPr/>
          <p:nvPr/>
        </p:nvSpPr>
        <p:spPr>
          <a:xfrm>
            <a:off x="172607" y="107314"/>
            <a:ext cx="4573788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D4283F-A100-3933-7AF5-1C409393868D}"/>
              </a:ext>
            </a:extLst>
          </p:cNvPr>
          <p:cNvSpPr txBox="1"/>
          <p:nvPr/>
        </p:nvSpPr>
        <p:spPr>
          <a:xfrm>
            <a:off x="252059" y="128336"/>
            <a:ext cx="4576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1. Hash Tables (HT)</a:t>
            </a:r>
          </a:p>
        </p:txBody>
      </p:sp>
      <p:sp>
        <p:nvSpPr>
          <p:cNvPr id="80" name="TextBox 24">
            <a:extLst>
              <a:ext uri="{FF2B5EF4-FFF2-40B4-BE49-F238E27FC236}">
                <a16:creationId xmlns:a16="http://schemas.microsoft.com/office/drawing/2014/main" id="{BE05D8A3-A500-E54D-970E-6CA2DB3B42D4}"/>
              </a:ext>
            </a:extLst>
          </p:cNvPr>
          <p:cNvSpPr txBox="1"/>
          <p:nvPr/>
        </p:nvSpPr>
        <p:spPr>
          <a:xfrm>
            <a:off x="159569" y="1123964"/>
            <a:ext cx="1850853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Regular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58370A-D8E3-6F6D-D7EB-6004FA5F02D3}"/>
              </a:ext>
            </a:extLst>
          </p:cNvPr>
          <p:cNvGrpSpPr/>
          <p:nvPr/>
        </p:nvGrpSpPr>
        <p:grpSpPr>
          <a:xfrm>
            <a:off x="6843312" y="4898529"/>
            <a:ext cx="3296207" cy="1973420"/>
            <a:chOff x="6843312" y="4898529"/>
            <a:chExt cx="3296207" cy="1973420"/>
          </a:xfrm>
        </p:grpSpPr>
        <p:graphicFrame>
          <p:nvGraphicFramePr>
            <p:cNvPr id="81" name="Diagram 80">
              <a:extLst>
                <a:ext uri="{FF2B5EF4-FFF2-40B4-BE49-F238E27FC236}">
                  <a16:creationId xmlns:a16="http://schemas.microsoft.com/office/drawing/2014/main" id="{64AE8645-F44C-CDA5-2262-3EB13EAA052B}"/>
                </a:ext>
              </a:extLst>
            </p:cNvPr>
            <p:cNvGraphicFramePr/>
            <p:nvPr/>
          </p:nvGraphicFramePr>
          <p:xfrm>
            <a:off x="6916750" y="4898529"/>
            <a:ext cx="2700888" cy="7258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82" name="TextBox 24">
              <a:extLst>
                <a:ext uri="{FF2B5EF4-FFF2-40B4-BE49-F238E27FC236}">
                  <a16:creationId xmlns:a16="http://schemas.microsoft.com/office/drawing/2014/main" id="{670A695E-0C0A-C751-F1B0-9819E2F18029}"/>
                </a:ext>
              </a:extLst>
            </p:cNvPr>
            <p:cNvSpPr txBox="1"/>
            <p:nvPr/>
          </p:nvSpPr>
          <p:spPr>
            <a:xfrm>
              <a:off x="6843312" y="5794731"/>
              <a:ext cx="3296207" cy="1077218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Entries wasted: 2*(n-m)</a:t>
              </a:r>
            </a:p>
          </p:txBody>
        </p:sp>
      </p:grpSp>
      <p:sp>
        <p:nvSpPr>
          <p:cNvPr id="84" name="TextBox 24">
            <a:extLst>
              <a:ext uri="{FF2B5EF4-FFF2-40B4-BE49-F238E27FC236}">
                <a16:creationId xmlns:a16="http://schemas.microsoft.com/office/drawing/2014/main" id="{97D1A69B-FE72-1979-F918-19B901A41E10}"/>
              </a:ext>
            </a:extLst>
          </p:cNvPr>
          <p:cNvSpPr txBox="1"/>
          <p:nvPr/>
        </p:nvSpPr>
        <p:spPr>
          <a:xfrm>
            <a:off x="275279" y="3608455"/>
            <a:ext cx="2520295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Compressed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634011E-F304-9CD8-071F-5075634920E5}"/>
              </a:ext>
            </a:extLst>
          </p:cNvPr>
          <p:cNvGrpSpPr/>
          <p:nvPr/>
        </p:nvGrpSpPr>
        <p:grpSpPr>
          <a:xfrm>
            <a:off x="4594307" y="3394844"/>
            <a:ext cx="7626146" cy="1152478"/>
            <a:chOff x="5299786" y="288361"/>
            <a:chExt cx="6932860" cy="1267726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6ECE249-1738-8A90-AD5B-F88DB21BE6D0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274E072-0B15-ADA2-95C3-6C0661BFB26B}"/>
                    </a:ext>
                  </a:extLst>
                </p:cNvPr>
                <p:cNvSpPr txBox="1"/>
                <p:nvPr/>
              </p:nvSpPr>
              <p:spPr>
                <a:xfrm>
                  <a:off x="5299786" y="288361"/>
                  <a:ext cx="6932860" cy="11888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𝑟𝑎𝑛𝑘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  ∀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IN" sz="3200" b="0" dirty="0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274E072-0B15-ADA2-95C3-6C0661BFB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786" y="288361"/>
                  <a:ext cx="6932860" cy="11888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29DEC1F-54AB-21A5-10AB-198C2921AD09}"/>
              </a:ext>
            </a:extLst>
          </p:cNvPr>
          <p:cNvGrpSpPr/>
          <p:nvPr/>
        </p:nvGrpSpPr>
        <p:grpSpPr>
          <a:xfrm>
            <a:off x="1925185" y="5460844"/>
            <a:ext cx="7592879" cy="1274994"/>
            <a:chOff x="3804330" y="281093"/>
            <a:chExt cx="8352167" cy="1274994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CF19564-7CBD-4218-E026-9F31F390EF3C}"/>
                </a:ext>
              </a:extLst>
            </p:cNvPr>
            <p:cNvSpPr/>
            <p:nvPr/>
          </p:nvSpPr>
          <p:spPr>
            <a:xfrm>
              <a:off x="3804330" y="326103"/>
              <a:ext cx="8352167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40CE4A3-A9DC-6C6D-A08A-77D9C25B77B2}"/>
                    </a:ext>
                  </a:extLst>
                </p:cNvPr>
                <p:cNvSpPr txBox="1"/>
                <p:nvPr/>
              </p:nvSpPr>
              <p:spPr>
                <a:xfrm>
                  <a:off x="3821976" y="653444"/>
                  <a:ext cx="138666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IN" sz="3200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40CE4A3-A9DC-6C6D-A08A-77D9C25B77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976" y="653444"/>
                  <a:ext cx="1386662" cy="492443"/>
                </a:xfrm>
                <a:prstGeom prst="rect">
                  <a:avLst/>
                </a:prstGeom>
                <a:blipFill>
                  <a:blip r:embed="rId12"/>
                  <a:stretch>
                    <a:fillRect l="-483" b="-1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AFEC078-EBE8-9880-72D9-A9E19A604B0F}"/>
                    </a:ext>
                  </a:extLst>
                </p:cNvPr>
                <p:cNvSpPr txBox="1"/>
                <p:nvPr/>
              </p:nvSpPr>
              <p:spPr>
                <a:xfrm>
                  <a:off x="5609857" y="470273"/>
                  <a:ext cx="652401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𝑁𝑈𝐿𝐿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                       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if</m:t>
                        </m:r>
                        <m:r>
                          <a:rPr lang="en-IN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Lucida Calligraphy" panose="03010101010101010101" pitchFamily="66" charset="0"/>
                            <a:ea typeface="Malgun Gothic" panose="020B0503020000020004" pitchFamily="34" charset="-127"/>
                          </a:rPr>
                          <m:t>B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AFEC078-EBE8-9880-72D9-A9E19A604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857" y="470273"/>
                  <a:ext cx="6524010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6936965-8631-F6C3-56B5-2E25831B3322}"/>
                    </a:ext>
                  </a:extLst>
                </p:cNvPr>
                <p:cNvSpPr txBox="1"/>
                <p:nvPr/>
              </p:nvSpPr>
              <p:spPr>
                <a:xfrm>
                  <a:off x="5055799" y="281093"/>
                  <a:ext cx="612347" cy="1107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{</m:t>
                        </m:r>
                      </m:oMath>
                    </m:oMathPara>
                  </a14:m>
                  <a:endParaRPr lang="en-IN" sz="7200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6936965-8631-F6C3-56B5-2E25831B33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799" y="281093"/>
                  <a:ext cx="612347" cy="110799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6525DC7-444C-32FD-A5D8-ECE5E626BE87}"/>
                    </a:ext>
                  </a:extLst>
                </p:cNvPr>
                <p:cNvSpPr txBox="1"/>
                <p:nvPr/>
              </p:nvSpPr>
              <p:spPr>
                <a:xfrm>
                  <a:off x="5580982" y="927471"/>
                  <a:ext cx="649946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𝑟𝑎𝑛𝑘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200" dirty="0">
                                  <a:latin typeface="Lucida Calligraphy" panose="03010101010101010101" pitchFamily="66" charset="0"/>
                                  <a:ea typeface="Malgun Gothic" panose="020B0503020000020004" pitchFamily="34" charset="-127"/>
                                </a:rPr>
                                <m:t>B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a14:m>
                  <a:r>
                    <a:rPr lang="en-IN" sz="3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,      otherwise</a:t>
                  </a:r>
                  <a:endParaRPr lang="en-US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6525DC7-444C-32FD-A5D8-ECE5E626B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982" y="927471"/>
                  <a:ext cx="6499466" cy="492443"/>
                </a:xfrm>
                <a:prstGeom prst="rect">
                  <a:avLst/>
                </a:prstGeom>
                <a:blipFill>
                  <a:blip r:embed="rId15"/>
                  <a:stretch>
                    <a:fillRect l="-103" t="-24691" r="-3509" b="-49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6F0853-79AC-F3F9-8565-26F23A6CD1F7}"/>
              </a:ext>
            </a:extLst>
          </p:cNvPr>
          <p:cNvGrpSpPr/>
          <p:nvPr/>
        </p:nvGrpSpPr>
        <p:grpSpPr>
          <a:xfrm>
            <a:off x="3691533" y="1608875"/>
            <a:ext cx="8352168" cy="1376235"/>
            <a:chOff x="3691533" y="1608875"/>
            <a:chExt cx="8352168" cy="1376235"/>
          </a:xfrm>
        </p:grpSpPr>
        <p:sp>
          <p:nvSpPr>
            <p:cNvPr id="105" name="Rounded Rectangle 77">
              <a:extLst>
                <a:ext uri="{FF2B5EF4-FFF2-40B4-BE49-F238E27FC236}">
                  <a16:creationId xmlns:a16="http://schemas.microsoft.com/office/drawing/2014/main" id="{42E169C2-CB75-25BA-85B9-E2817320BD96}"/>
                </a:ext>
              </a:extLst>
            </p:cNvPr>
            <p:cNvSpPr/>
            <p:nvPr/>
          </p:nvSpPr>
          <p:spPr>
            <a:xfrm>
              <a:off x="3691533" y="2290652"/>
              <a:ext cx="8352168" cy="6944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Returns the number of 1 bits in </a:t>
              </a:r>
              <a:r>
                <a:rPr lang="en-US" sz="3600" dirty="0">
                  <a:solidFill>
                    <a:schemeClr val="tx1"/>
                  </a:solidFill>
                  <a:latin typeface="Lucida Calligraphy" panose="03010101010101010101" pitchFamily="66" charset="0"/>
                  <a:cs typeface="Arial" panose="020B0604020202020204" pitchFamily="34" charset="0"/>
                </a:rPr>
                <a:t>B</a:t>
              </a:r>
              <a:r>
                <a:rPr lang="en-US" sz="3600" dirty="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[0:i]</a:t>
              </a:r>
            </a:p>
          </p:txBody>
        </p:sp>
        <p:sp>
          <p:nvSpPr>
            <p:cNvPr id="113" name="TextBox 24">
              <a:extLst>
                <a:ext uri="{FF2B5EF4-FFF2-40B4-BE49-F238E27FC236}">
                  <a16:creationId xmlns:a16="http://schemas.microsoft.com/office/drawing/2014/main" id="{E276A9A2-735E-8DA7-3A62-1124C60F0487}"/>
                </a:ext>
              </a:extLst>
            </p:cNvPr>
            <p:cNvSpPr txBox="1"/>
            <p:nvPr/>
          </p:nvSpPr>
          <p:spPr>
            <a:xfrm>
              <a:off x="6630722" y="1608875"/>
              <a:ext cx="2239532" cy="5847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Rank</a:t>
              </a:r>
              <a:r>
                <a:rPr lang="en-US" sz="3200" b="1" baseline="-25000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(</a:t>
              </a:r>
              <a:r>
                <a:rPr lang="en-US" sz="3200" b="1" dirty="0" err="1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Lucida Calligraphy" panose="03010101010101010101" pitchFamily="66" charset="0"/>
                  <a:ea typeface="Malgun Gothic" panose="020B0503020000020004" pitchFamily="34" charset="-127"/>
                </a:rPr>
                <a:t>B</a:t>
              </a:r>
              <a:r>
                <a:rPr lang="en-US" sz="3200" b="1" dirty="0" err="1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,i</a:t>
              </a:r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78" name="Slide Number Placeholder 1">
            <a:extLst>
              <a:ext uri="{FF2B5EF4-FFF2-40B4-BE49-F238E27FC236}">
                <a16:creationId xmlns:a16="http://schemas.microsoft.com/office/drawing/2014/main" id="{AF1BE581-E2D0-CE5A-790B-6D419C12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65528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5</a:t>
            </a:fld>
            <a:endParaRPr lang="en-IN" b="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641C40-07E9-EEF4-4C6A-F51EDA8CD674}"/>
              </a:ext>
            </a:extLst>
          </p:cNvPr>
          <p:cNvGrpSpPr/>
          <p:nvPr/>
        </p:nvGrpSpPr>
        <p:grpSpPr>
          <a:xfrm>
            <a:off x="3528085" y="334796"/>
            <a:ext cx="8402135" cy="1274994"/>
            <a:chOff x="3821976" y="281093"/>
            <a:chExt cx="9242353" cy="1274994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65776F-6457-A81B-C911-F86801E5DF7A}"/>
                </a:ext>
              </a:extLst>
            </p:cNvPr>
            <p:cNvSpPr/>
            <p:nvPr/>
          </p:nvSpPr>
          <p:spPr>
            <a:xfrm>
              <a:off x="3861380" y="326103"/>
              <a:ext cx="9187384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B3EA613-F5B4-FCBB-1004-F06BE9697368}"/>
                    </a:ext>
                  </a:extLst>
                </p:cNvPr>
                <p:cNvSpPr txBox="1"/>
                <p:nvPr/>
              </p:nvSpPr>
              <p:spPr>
                <a:xfrm>
                  <a:off x="3821976" y="653444"/>
                  <a:ext cx="141508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dirty="0">
                            <a:latin typeface="Lucida Calligraphy" panose="03010101010101010101" pitchFamily="66" charset="0"/>
                            <a:ea typeface="Malgun Gothic" panose="020B0503020000020004" pitchFamily="34" charset="-127"/>
                          </a:rPr>
                          <m:t>B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IN" sz="3200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B3EA613-F5B4-FCBB-1004-F06BE96973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976" y="653444"/>
                  <a:ext cx="1415085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79B5BDF-0DF9-0DD9-C78C-559924DED839}"/>
                    </a:ext>
                  </a:extLst>
                </p:cNvPr>
                <p:cNvSpPr txBox="1"/>
                <p:nvPr/>
              </p:nvSpPr>
              <p:spPr>
                <a:xfrm>
                  <a:off x="5609857" y="470273"/>
                  <a:ext cx="745447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1,  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𝑖𝑓𝐴𝑘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𝑈𝐿𝐿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∈[0,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−1]</m:t>
                        </m:r>
                      </m:oMath>
                    </m:oMathPara>
                  </a14:m>
                  <a:endParaRPr lang="en-US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79B5BDF-0DF9-0DD9-C78C-559924DED8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857" y="470273"/>
                  <a:ext cx="7454472" cy="492443"/>
                </a:xfrm>
                <a:prstGeom prst="rect">
                  <a:avLst/>
                </a:prstGeom>
                <a:blipFill>
                  <a:blip r:embed="rId17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F6F4C17-5EC5-23C8-DE08-CC1C604CD2A7}"/>
                    </a:ext>
                  </a:extLst>
                </p:cNvPr>
                <p:cNvSpPr txBox="1"/>
                <p:nvPr/>
              </p:nvSpPr>
              <p:spPr>
                <a:xfrm>
                  <a:off x="5055799" y="281093"/>
                  <a:ext cx="612347" cy="1107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{</m:t>
                        </m:r>
                      </m:oMath>
                    </m:oMathPara>
                  </a14:m>
                  <a:endParaRPr lang="en-IN" sz="7200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F6F4C17-5EC5-23C8-DE08-CC1C604CD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799" y="281093"/>
                  <a:ext cx="612347" cy="110799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6668862D-E441-AD75-63EE-4DB93EFD4C09}"/>
                    </a:ext>
                  </a:extLst>
                </p:cNvPr>
                <p:cNvSpPr txBox="1"/>
                <p:nvPr/>
              </p:nvSpPr>
              <p:spPr>
                <a:xfrm>
                  <a:off x="5580982" y="927471"/>
                  <a:ext cx="337080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0,  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𝑜𝑡h𝑒𝑟𝑤𝑖𝑠𝑒</m:t>
                        </m:r>
                      </m:oMath>
                    </m:oMathPara>
                  </a14:m>
                  <a:endParaRPr lang="en-US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6668862D-E441-AD75-63EE-4DB93EFD4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982" y="927471"/>
                  <a:ext cx="3370802" cy="49244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666113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C2ADF1-4C5F-313D-26FD-8F3DB7C376E1}"/>
              </a:ext>
            </a:extLst>
          </p:cNvPr>
          <p:cNvSpPr/>
          <p:nvPr/>
        </p:nvSpPr>
        <p:spPr>
          <a:xfrm>
            <a:off x="232016" y="75655"/>
            <a:ext cx="5942239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D4283F-A100-3933-7AF5-1C409393868D}"/>
              </a:ext>
            </a:extLst>
          </p:cNvPr>
          <p:cNvSpPr txBox="1"/>
          <p:nvPr/>
        </p:nvSpPr>
        <p:spPr>
          <a:xfrm>
            <a:off x="358806" y="68537"/>
            <a:ext cx="6054431" cy="66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Efficient Rank Computation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1EC24C5-F375-3CFD-21F6-AE5DC3F80E53}"/>
              </a:ext>
            </a:extLst>
          </p:cNvPr>
          <p:cNvSpPr/>
          <p:nvPr/>
        </p:nvSpPr>
        <p:spPr>
          <a:xfrm>
            <a:off x="6577260" y="38364"/>
            <a:ext cx="5631632" cy="472320"/>
          </a:xfrm>
          <a:custGeom>
            <a:avLst/>
            <a:gdLst>
              <a:gd name="connsiteX0" fmla="*/ 0 w 4654241"/>
              <a:gd name="connsiteY0" fmla="*/ 78722 h 472320"/>
              <a:gd name="connsiteX1" fmla="*/ 78722 w 4654241"/>
              <a:gd name="connsiteY1" fmla="*/ 0 h 472320"/>
              <a:gd name="connsiteX2" fmla="*/ 4575519 w 4654241"/>
              <a:gd name="connsiteY2" fmla="*/ 0 h 472320"/>
              <a:gd name="connsiteX3" fmla="*/ 4654241 w 4654241"/>
              <a:gd name="connsiteY3" fmla="*/ 78722 h 472320"/>
              <a:gd name="connsiteX4" fmla="*/ 4654241 w 4654241"/>
              <a:gd name="connsiteY4" fmla="*/ 393598 h 472320"/>
              <a:gd name="connsiteX5" fmla="*/ 4575519 w 4654241"/>
              <a:gd name="connsiteY5" fmla="*/ 472320 h 472320"/>
              <a:gd name="connsiteX6" fmla="*/ 78722 w 4654241"/>
              <a:gd name="connsiteY6" fmla="*/ 472320 h 472320"/>
              <a:gd name="connsiteX7" fmla="*/ 0 w 4654241"/>
              <a:gd name="connsiteY7" fmla="*/ 393598 h 472320"/>
              <a:gd name="connsiteX8" fmla="*/ 0 w 4654241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241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75519" y="0"/>
                </a:lnTo>
                <a:cubicBezTo>
                  <a:pt x="4618996" y="0"/>
                  <a:pt x="4654241" y="35245"/>
                  <a:pt x="4654241" y="78722"/>
                </a:cubicBezTo>
                <a:lnTo>
                  <a:pt x="4654241" y="393598"/>
                </a:lnTo>
                <a:cubicBezTo>
                  <a:pt x="4654241" y="437075"/>
                  <a:pt x="4618996" y="472320"/>
                  <a:pt x="4575519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/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Expensive sequential scanning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723C40E-0269-C5AC-0C6A-CD3C3A90E91D}"/>
              </a:ext>
            </a:extLst>
          </p:cNvPr>
          <p:cNvSpPr/>
          <p:nvPr/>
        </p:nvSpPr>
        <p:spPr>
          <a:xfrm>
            <a:off x="7773029" y="599207"/>
            <a:ext cx="4195425" cy="472320"/>
          </a:xfrm>
          <a:custGeom>
            <a:avLst/>
            <a:gdLst>
              <a:gd name="connsiteX0" fmla="*/ 0 w 4614967"/>
              <a:gd name="connsiteY0" fmla="*/ 78722 h 472320"/>
              <a:gd name="connsiteX1" fmla="*/ 78722 w 4614967"/>
              <a:gd name="connsiteY1" fmla="*/ 0 h 472320"/>
              <a:gd name="connsiteX2" fmla="*/ 4536245 w 4614967"/>
              <a:gd name="connsiteY2" fmla="*/ 0 h 472320"/>
              <a:gd name="connsiteX3" fmla="*/ 4614967 w 4614967"/>
              <a:gd name="connsiteY3" fmla="*/ 78722 h 472320"/>
              <a:gd name="connsiteX4" fmla="*/ 4614967 w 4614967"/>
              <a:gd name="connsiteY4" fmla="*/ 393598 h 472320"/>
              <a:gd name="connsiteX5" fmla="*/ 4536245 w 4614967"/>
              <a:gd name="connsiteY5" fmla="*/ 472320 h 472320"/>
              <a:gd name="connsiteX6" fmla="*/ 78722 w 4614967"/>
              <a:gd name="connsiteY6" fmla="*/ 472320 h 472320"/>
              <a:gd name="connsiteX7" fmla="*/ 0 w 4614967"/>
              <a:gd name="connsiteY7" fmla="*/ 393598 h 472320"/>
              <a:gd name="connsiteX8" fmla="*/ 0 w 4614967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4967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36245" y="0"/>
                </a:lnTo>
                <a:cubicBezTo>
                  <a:pt x="4579722" y="0"/>
                  <a:pt x="4614967" y="35245"/>
                  <a:pt x="4614967" y="78722"/>
                </a:cubicBezTo>
                <a:lnTo>
                  <a:pt x="4614967" y="393598"/>
                </a:lnTo>
                <a:cubicBezTo>
                  <a:pt x="4614967" y="437075"/>
                  <a:pt x="4579722" y="472320"/>
                  <a:pt x="4536245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283952"/>
              <a:satOff val="-25316"/>
              <a:lumOff val="686"/>
              <a:alphaOff val="0"/>
            </a:schemeClr>
          </a:fillRef>
          <a:effectRef idx="2">
            <a:schemeClr val="accent3">
              <a:hueOff val="3283952"/>
              <a:satOff val="-25316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Precompute and store</a:t>
            </a:r>
            <a:endParaRPr lang="en-IN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908D42F-78C0-76C4-BBF6-E8C951DEBEA4}"/>
              </a:ext>
            </a:extLst>
          </p:cNvPr>
          <p:cNvSpPr/>
          <p:nvPr/>
        </p:nvSpPr>
        <p:spPr>
          <a:xfrm>
            <a:off x="7967026" y="1204119"/>
            <a:ext cx="4225275" cy="472320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Store for superblocks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EE4EF-CBBB-4371-7881-B4D061458DDD}"/>
              </a:ext>
            </a:extLst>
          </p:cNvPr>
          <p:cNvGrpSpPr/>
          <p:nvPr/>
        </p:nvGrpSpPr>
        <p:grpSpPr>
          <a:xfrm>
            <a:off x="641070" y="2326111"/>
            <a:ext cx="7752952" cy="543665"/>
            <a:chOff x="49675" y="2245854"/>
            <a:chExt cx="7752952" cy="5436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6C08AF9-C721-9840-A018-65F5BDE2D1A9}"/>
                </a:ext>
              </a:extLst>
            </p:cNvPr>
            <p:cNvSpPr/>
            <p:nvPr/>
          </p:nvSpPr>
          <p:spPr>
            <a:xfrm>
              <a:off x="49675" y="2257742"/>
              <a:ext cx="572878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0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0C30464-142A-37C8-B7E4-19E913FC7D1D}"/>
                </a:ext>
              </a:extLst>
            </p:cNvPr>
            <p:cNvSpPr/>
            <p:nvPr/>
          </p:nvSpPr>
          <p:spPr>
            <a:xfrm>
              <a:off x="3699839" y="2245854"/>
              <a:ext cx="572878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9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2F488FB-D1AF-C847-FABF-B2E184DDFCE3}"/>
                </a:ext>
              </a:extLst>
            </p:cNvPr>
            <p:cNvSpPr/>
            <p:nvPr/>
          </p:nvSpPr>
          <p:spPr>
            <a:xfrm>
              <a:off x="7137957" y="2250008"/>
              <a:ext cx="664670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19</a:t>
              </a:r>
              <a:endParaRPr lang="en-IN" sz="28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CC92A19-A5C7-D0B6-FC78-5FF7C47BC716}"/>
              </a:ext>
            </a:extLst>
          </p:cNvPr>
          <p:cNvSpPr txBox="1"/>
          <p:nvPr/>
        </p:nvSpPr>
        <p:spPr>
          <a:xfrm>
            <a:off x="24151" y="2305449"/>
            <a:ext cx="449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Lucida Calligraphy" panose="03010101010101010101" pitchFamily="66" charset="0"/>
                <a:ea typeface="Malgun Gothic" panose="020B0503020000020004" pitchFamily="34" charset="-127"/>
              </a:rPr>
              <a:t>R</a:t>
            </a:r>
            <a:endParaRPr lang="en-IN" sz="3600" b="1" baseline="-25000" dirty="0">
              <a:solidFill>
                <a:srgbClr val="C00000"/>
              </a:solidFill>
              <a:latin typeface="Lucida Calligraphy" panose="03010101010101010101" pitchFamily="66" charset="0"/>
              <a:ea typeface="Malgun Gothic" panose="020B0503020000020004" pitchFamily="34" charset="-127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8FD04DF-7B10-53EB-D457-EF23A2B6571E}"/>
              </a:ext>
            </a:extLst>
          </p:cNvPr>
          <p:cNvGrpSpPr/>
          <p:nvPr/>
        </p:nvGrpSpPr>
        <p:grpSpPr>
          <a:xfrm>
            <a:off x="595103" y="5052620"/>
            <a:ext cx="7745525" cy="631177"/>
            <a:chOff x="5395431" y="326103"/>
            <a:chExt cx="7041391" cy="1229984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E3362C52-F0AD-D1E5-8052-630E73A2B775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72B1C08-12DC-7EBC-E284-EF836A39985A}"/>
                    </a:ext>
                  </a:extLst>
                </p:cNvPr>
                <p:cNvSpPr txBox="1"/>
                <p:nvPr/>
              </p:nvSpPr>
              <p:spPr>
                <a:xfrm>
                  <a:off x="5503961" y="409958"/>
                  <a:ext cx="6932861" cy="959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𝑟𝑎𝑛𝑘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200" dirty="0">
                              <a:latin typeface="Lucida Calligraphy" panose="03010101010101010101" pitchFamily="66" charset="0"/>
                              <a:ea typeface="Malgun Gothic" panose="020B0503020000020004" pitchFamily="34" charset="-127"/>
                            </a:rPr>
                            <m:t>B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dirty="0" smtClean="0">
                          <a:solidFill>
                            <a:schemeClr val="tx1"/>
                          </a:solidFill>
                          <a:latin typeface="Lucida Calligraphy" panose="03010101010101010101" pitchFamily="66" charset="0"/>
                          <a:ea typeface="Malgun Gothic" panose="020B0503020000020004" pitchFamily="34" charset="-127"/>
                        </a:rPr>
                        <m:t>R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⌊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⌋</m:t>
                          </m:r>
                        </m:e>
                      </m:d>
                    </m:oMath>
                  </a14:m>
                  <a:r>
                    <a:rPr lang="en-IN" sz="3200" b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𝑐𝑛𝑡𝑂𝑛𝑒𝑠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200" dirty="0">
                              <a:latin typeface="Lucida Calligraphy" panose="03010101010101010101" pitchFamily="66" charset="0"/>
                              <a:ea typeface="Malgun Gothic" panose="020B0503020000020004" pitchFamily="34" charset="-127"/>
                            </a:rPr>
                            <m:t>B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a14:m>
                  <a:endParaRPr lang="en-IN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72B1C08-12DC-7EBC-E284-EF836A3998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3961" y="409958"/>
                  <a:ext cx="6932861" cy="959631"/>
                </a:xfrm>
                <a:prstGeom prst="rect">
                  <a:avLst/>
                </a:prstGeom>
                <a:blipFill>
                  <a:blip r:embed="rId6"/>
                  <a:stretch>
                    <a:fillRect t="-25926" b="-48148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7EE9AC-8388-E2EA-518F-E45814232CED}"/>
              </a:ext>
            </a:extLst>
          </p:cNvPr>
          <p:cNvGrpSpPr/>
          <p:nvPr/>
        </p:nvGrpSpPr>
        <p:grpSpPr>
          <a:xfrm>
            <a:off x="272951" y="3784841"/>
            <a:ext cx="7626146" cy="1152478"/>
            <a:chOff x="5299786" y="288361"/>
            <a:chExt cx="6932860" cy="12677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1794BA2-CC67-D680-22AF-FA350C1DA4B3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E5EF734-EFBE-0C71-B4BB-9196C967A9AE}"/>
                    </a:ext>
                  </a:extLst>
                </p:cNvPr>
                <p:cNvSpPr txBox="1"/>
                <p:nvPr/>
              </p:nvSpPr>
              <p:spPr>
                <a:xfrm>
                  <a:off x="5299786" y="288361"/>
                  <a:ext cx="6932860" cy="11888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𝑟𝑎𝑛𝑘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  ∀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IN" sz="3200" b="0" dirty="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E5EF734-EFBE-0C71-B4BB-9196C967A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786" y="288361"/>
                  <a:ext cx="6932860" cy="11888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833E89-0A71-325A-A372-2D0F13E19B24}"/>
              </a:ext>
            </a:extLst>
          </p:cNvPr>
          <p:cNvGrpSpPr/>
          <p:nvPr/>
        </p:nvGrpSpPr>
        <p:grpSpPr>
          <a:xfrm>
            <a:off x="181040" y="1601969"/>
            <a:ext cx="8344941" cy="646331"/>
            <a:chOff x="130525" y="3528876"/>
            <a:chExt cx="8344941" cy="646331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2A74F48-393A-DF3A-8B46-5638A2A16C00}"/>
                </a:ext>
              </a:extLst>
            </p:cNvPr>
            <p:cNvSpPr txBox="1"/>
            <p:nvPr/>
          </p:nvSpPr>
          <p:spPr>
            <a:xfrm>
              <a:off x="130525" y="3528876"/>
              <a:ext cx="4494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  <a:latin typeface="Lucida Calligraphy" panose="03010101010101010101" pitchFamily="66" charset="0"/>
                  <a:ea typeface="Malgun Gothic" panose="020B0503020000020004" pitchFamily="34" charset="-127"/>
                </a:rPr>
                <a:t>B</a:t>
              </a:r>
              <a:endParaRPr lang="en-IN" sz="3600" b="1" baseline="-25000" dirty="0">
                <a:solidFill>
                  <a:srgbClr val="C00000"/>
                </a:solidFill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A0C173B-B085-16BD-F561-E3FA65974D69}"/>
                </a:ext>
              </a:extLst>
            </p:cNvPr>
            <p:cNvSpPr/>
            <p:nvPr/>
          </p:nvSpPr>
          <p:spPr>
            <a:xfrm>
              <a:off x="840776" y="3547550"/>
              <a:ext cx="7634690" cy="531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1100 1001 1101 0101 1111 1001 1100 0110 1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E03F3C-63F5-1D88-8135-10400A51C9A5}"/>
              </a:ext>
            </a:extLst>
          </p:cNvPr>
          <p:cNvGrpSpPr/>
          <p:nvPr/>
        </p:nvGrpSpPr>
        <p:grpSpPr>
          <a:xfrm>
            <a:off x="1225557" y="1127917"/>
            <a:ext cx="6890748" cy="1164766"/>
            <a:chOff x="830907" y="1109792"/>
            <a:chExt cx="6890748" cy="116476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BCC5554-9103-722A-6D5B-66E342B94B48}"/>
                </a:ext>
              </a:extLst>
            </p:cNvPr>
            <p:cNvCxnSpPr>
              <a:cxnSpLocks/>
            </p:cNvCxnSpPr>
            <p:nvPr/>
          </p:nvCxnSpPr>
          <p:spPr>
            <a:xfrm>
              <a:off x="4154605" y="1344758"/>
              <a:ext cx="0" cy="9160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E36552B-D0D1-B791-79BB-0E1A854BF926}"/>
                </a:ext>
              </a:extLst>
            </p:cNvPr>
            <p:cNvCxnSpPr>
              <a:cxnSpLocks/>
            </p:cNvCxnSpPr>
            <p:nvPr/>
          </p:nvCxnSpPr>
          <p:spPr>
            <a:xfrm>
              <a:off x="7721655" y="1266869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140B1C-D4A3-A9E6-9C4B-8FA24FF82A8B}"/>
                </a:ext>
              </a:extLst>
            </p:cNvPr>
            <p:cNvGrpSpPr/>
            <p:nvPr/>
          </p:nvGrpSpPr>
          <p:grpSpPr>
            <a:xfrm>
              <a:off x="830907" y="1109792"/>
              <a:ext cx="5902034" cy="532399"/>
              <a:chOff x="796206" y="1109792"/>
              <a:chExt cx="5902034" cy="532399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ED561818-F512-D495-D24B-C7E6E39820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72030" y="1371402"/>
                <a:ext cx="733948" cy="10091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5D164501-6C72-DA6A-F6BD-D5D68FAA22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6206" y="1378262"/>
                <a:ext cx="1341971" cy="2319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7ECCE4-E763-E4E9-8783-C4AFDEAEC1E1}"/>
                  </a:ext>
                </a:extLst>
              </p:cNvPr>
              <p:cNvSpPr txBox="1"/>
              <p:nvPr/>
            </p:nvSpPr>
            <p:spPr>
              <a:xfrm>
                <a:off x="2128724" y="1109792"/>
                <a:ext cx="1594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4848F7"/>
                    </a:solidFill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k bits</a:t>
                </a:r>
                <a:endParaRPr lang="en-IN" sz="2800" b="1" baseline="-25000" dirty="0">
                  <a:solidFill>
                    <a:srgbClr val="4848F7"/>
                  </a:solidFill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671759A-657F-72EF-2B14-44750BD6E677}"/>
                  </a:ext>
                </a:extLst>
              </p:cNvPr>
              <p:cNvSpPr txBox="1"/>
              <p:nvPr/>
            </p:nvSpPr>
            <p:spPr>
              <a:xfrm>
                <a:off x="5103645" y="1118971"/>
                <a:ext cx="1594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4848F7"/>
                    </a:solidFill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k=16</a:t>
                </a:r>
                <a:endParaRPr lang="en-IN" sz="2800" b="1" baseline="-25000" dirty="0">
                  <a:solidFill>
                    <a:srgbClr val="4848F7"/>
                  </a:solidFill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</p:grpSp>
      </p:grp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0DA0C1DF-A3F6-DB61-B4BF-554D4B7F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55254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6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6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89" grpId="1" animBg="1"/>
      <p:bldP spid="10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C2ADF1-4C5F-313D-26FD-8F3DB7C376E1}"/>
              </a:ext>
            </a:extLst>
          </p:cNvPr>
          <p:cNvSpPr/>
          <p:nvPr/>
        </p:nvSpPr>
        <p:spPr>
          <a:xfrm>
            <a:off x="232016" y="75655"/>
            <a:ext cx="5942239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D4283F-A100-3933-7AF5-1C409393868D}"/>
              </a:ext>
            </a:extLst>
          </p:cNvPr>
          <p:cNvSpPr txBox="1"/>
          <p:nvPr/>
        </p:nvSpPr>
        <p:spPr>
          <a:xfrm>
            <a:off x="358806" y="68537"/>
            <a:ext cx="6054431" cy="66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Efficient Rank Computation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1EC24C5-F375-3CFD-21F6-AE5DC3F80E53}"/>
              </a:ext>
            </a:extLst>
          </p:cNvPr>
          <p:cNvSpPr/>
          <p:nvPr/>
        </p:nvSpPr>
        <p:spPr>
          <a:xfrm>
            <a:off x="6577260" y="38364"/>
            <a:ext cx="5631632" cy="472320"/>
          </a:xfrm>
          <a:custGeom>
            <a:avLst/>
            <a:gdLst>
              <a:gd name="connsiteX0" fmla="*/ 0 w 4654241"/>
              <a:gd name="connsiteY0" fmla="*/ 78722 h 472320"/>
              <a:gd name="connsiteX1" fmla="*/ 78722 w 4654241"/>
              <a:gd name="connsiteY1" fmla="*/ 0 h 472320"/>
              <a:gd name="connsiteX2" fmla="*/ 4575519 w 4654241"/>
              <a:gd name="connsiteY2" fmla="*/ 0 h 472320"/>
              <a:gd name="connsiteX3" fmla="*/ 4654241 w 4654241"/>
              <a:gd name="connsiteY3" fmla="*/ 78722 h 472320"/>
              <a:gd name="connsiteX4" fmla="*/ 4654241 w 4654241"/>
              <a:gd name="connsiteY4" fmla="*/ 393598 h 472320"/>
              <a:gd name="connsiteX5" fmla="*/ 4575519 w 4654241"/>
              <a:gd name="connsiteY5" fmla="*/ 472320 h 472320"/>
              <a:gd name="connsiteX6" fmla="*/ 78722 w 4654241"/>
              <a:gd name="connsiteY6" fmla="*/ 472320 h 472320"/>
              <a:gd name="connsiteX7" fmla="*/ 0 w 4654241"/>
              <a:gd name="connsiteY7" fmla="*/ 393598 h 472320"/>
              <a:gd name="connsiteX8" fmla="*/ 0 w 4654241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241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75519" y="0"/>
                </a:lnTo>
                <a:cubicBezTo>
                  <a:pt x="4618996" y="0"/>
                  <a:pt x="4654241" y="35245"/>
                  <a:pt x="4654241" y="78722"/>
                </a:cubicBezTo>
                <a:lnTo>
                  <a:pt x="4654241" y="393598"/>
                </a:lnTo>
                <a:cubicBezTo>
                  <a:pt x="4654241" y="437075"/>
                  <a:pt x="4618996" y="472320"/>
                  <a:pt x="4575519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/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Expensive Sequential Scanning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723C40E-0269-C5AC-0C6A-CD3C3A90E91D}"/>
              </a:ext>
            </a:extLst>
          </p:cNvPr>
          <p:cNvSpPr/>
          <p:nvPr/>
        </p:nvSpPr>
        <p:spPr>
          <a:xfrm>
            <a:off x="7773029" y="599207"/>
            <a:ext cx="4195425" cy="472320"/>
          </a:xfrm>
          <a:custGeom>
            <a:avLst/>
            <a:gdLst>
              <a:gd name="connsiteX0" fmla="*/ 0 w 4614967"/>
              <a:gd name="connsiteY0" fmla="*/ 78722 h 472320"/>
              <a:gd name="connsiteX1" fmla="*/ 78722 w 4614967"/>
              <a:gd name="connsiteY1" fmla="*/ 0 h 472320"/>
              <a:gd name="connsiteX2" fmla="*/ 4536245 w 4614967"/>
              <a:gd name="connsiteY2" fmla="*/ 0 h 472320"/>
              <a:gd name="connsiteX3" fmla="*/ 4614967 w 4614967"/>
              <a:gd name="connsiteY3" fmla="*/ 78722 h 472320"/>
              <a:gd name="connsiteX4" fmla="*/ 4614967 w 4614967"/>
              <a:gd name="connsiteY4" fmla="*/ 393598 h 472320"/>
              <a:gd name="connsiteX5" fmla="*/ 4536245 w 4614967"/>
              <a:gd name="connsiteY5" fmla="*/ 472320 h 472320"/>
              <a:gd name="connsiteX6" fmla="*/ 78722 w 4614967"/>
              <a:gd name="connsiteY6" fmla="*/ 472320 h 472320"/>
              <a:gd name="connsiteX7" fmla="*/ 0 w 4614967"/>
              <a:gd name="connsiteY7" fmla="*/ 393598 h 472320"/>
              <a:gd name="connsiteX8" fmla="*/ 0 w 4614967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4967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36245" y="0"/>
                </a:lnTo>
                <a:cubicBezTo>
                  <a:pt x="4579722" y="0"/>
                  <a:pt x="4614967" y="35245"/>
                  <a:pt x="4614967" y="78722"/>
                </a:cubicBezTo>
                <a:lnTo>
                  <a:pt x="4614967" y="393598"/>
                </a:lnTo>
                <a:cubicBezTo>
                  <a:pt x="4614967" y="437075"/>
                  <a:pt x="4579722" y="472320"/>
                  <a:pt x="4536245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283952"/>
              <a:satOff val="-25316"/>
              <a:lumOff val="686"/>
              <a:alphaOff val="0"/>
            </a:schemeClr>
          </a:fillRef>
          <a:effectRef idx="2">
            <a:schemeClr val="accent3">
              <a:hueOff val="3283952"/>
              <a:satOff val="-25316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Precompute and Store</a:t>
            </a:r>
            <a:endParaRPr lang="en-IN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908D42F-78C0-76C4-BBF6-E8C951DEBEA4}"/>
              </a:ext>
            </a:extLst>
          </p:cNvPr>
          <p:cNvSpPr/>
          <p:nvPr/>
        </p:nvSpPr>
        <p:spPr>
          <a:xfrm>
            <a:off x="7966725" y="1187996"/>
            <a:ext cx="4225275" cy="472320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Store for Superblocks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EE4EF-CBBB-4371-7881-B4D061458DDD}"/>
              </a:ext>
            </a:extLst>
          </p:cNvPr>
          <p:cNvGrpSpPr/>
          <p:nvPr/>
        </p:nvGrpSpPr>
        <p:grpSpPr>
          <a:xfrm>
            <a:off x="641070" y="3192381"/>
            <a:ext cx="7752952" cy="543665"/>
            <a:chOff x="49675" y="2245854"/>
            <a:chExt cx="7752952" cy="5436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6C08AF9-C721-9840-A018-65F5BDE2D1A9}"/>
                </a:ext>
              </a:extLst>
            </p:cNvPr>
            <p:cNvSpPr/>
            <p:nvPr/>
          </p:nvSpPr>
          <p:spPr>
            <a:xfrm>
              <a:off x="49675" y="2257742"/>
              <a:ext cx="572878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0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0C30464-142A-37C8-B7E4-19E913FC7D1D}"/>
                </a:ext>
              </a:extLst>
            </p:cNvPr>
            <p:cNvSpPr/>
            <p:nvPr/>
          </p:nvSpPr>
          <p:spPr>
            <a:xfrm>
              <a:off x="3699839" y="2245854"/>
              <a:ext cx="572878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9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2F488FB-D1AF-C847-FABF-B2E184DDFCE3}"/>
                </a:ext>
              </a:extLst>
            </p:cNvPr>
            <p:cNvSpPr/>
            <p:nvPr/>
          </p:nvSpPr>
          <p:spPr>
            <a:xfrm>
              <a:off x="7137957" y="2250008"/>
              <a:ext cx="664670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19</a:t>
              </a:r>
              <a:endParaRPr lang="en-IN" sz="28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CC92A19-A5C7-D0B6-FC78-5FF7C47BC716}"/>
              </a:ext>
            </a:extLst>
          </p:cNvPr>
          <p:cNvSpPr txBox="1"/>
          <p:nvPr/>
        </p:nvSpPr>
        <p:spPr>
          <a:xfrm>
            <a:off x="24151" y="3171719"/>
            <a:ext cx="449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Lucida Calligraphy" panose="03010101010101010101" pitchFamily="66" charset="0"/>
                <a:ea typeface="Malgun Gothic" panose="020B0503020000020004" pitchFamily="34" charset="-127"/>
              </a:rPr>
              <a:t>R</a:t>
            </a:r>
            <a:endParaRPr lang="en-IN" sz="3600" b="1" baseline="-25000" dirty="0">
              <a:solidFill>
                <a:srgbClr val="C00000"/>
              </a:solidFill>
              <a:latin typeface="Lucida Calligraphy" panose="03010101010101010101" pitchFamily="66" charset="0"/>
              <a:ea typeface="Malgun Gothic" panose="020B0503020000020004" pitchFamily="34" charset="-127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7EE9AC-8388-E2EA-518F-E45814232CED}"/>
              </a:ext>
            </a:extLst>
          </p:cNvPr>
          <p:cNvGrpSpPr/>
          <p:nvPr/>
        </p:nvGrpSpPr>
        <p:grpSpPr>
          <a:xfrm>
            <a:off x="272951" y="3784841"/>
            <a:ext cx="7626146" cy="1152478"/>
            <a:chOff x="5299786" y="288361"/>
            <a:chExt cx="6932860" cy="12677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1794BA2-CC67-D680-22AF-FA350C1DA4B3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E5EF734-EFBE-0C71-B4BB-9196C967A9AE}"/>
                    </a:ext>
                  </a:extLst>
                </p:cNvPr>
                <p:cNvSpPr txBox="1"/>
                <p:nvPr/>
              </p:nvSpPr>
              <p:spPr>
                <a:xfrm>
                  <a:off x="5299786" y="288361"/>
                  <a:ext cx="6932860" cy="11888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𝑟𝑎𝑛𝑘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  ∀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IN" sz="3200" b="0" dirty="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E5EF734-EFBE-0C71-B4BB-9196C967A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786" y="288361"/>
                  <a:ext cx="6932860" cy="11888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833E89-0A71-325A-A372-2D0F13E19B24}"/>
              </a:ext>
            </a:extLst>
          </p:cNvPr>
          <p:cNvGrpSpPr/>
          <p:nvPr/>
        </p:nvGrpSpPr>
        <p:grpSpPr>
          <a:xfrm>
            <a:off x="181040" y="1601969"/>
            <a:ext cx="8344941" cy="646331"/>
            <a:chOff x="130525" y="3528876"/>
            <a:chExt cx="8344941" cy="646331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2A74F48-393A-DF3A-8B46-5638A2A16C00}"/>
                </a:ext>
              </a:extLst>
            </p:cNvPr>
            <p:cNvSpPr txBox="1"/>
            <p:nvPr/>
          </p:nvSpPr>
          <p:spPr>
            <a:xfrm>
              <a:off x="130525" y="3528876"/>
              <a:ext cx="4494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  <a:latin typeface="Lucida Calligraphy" panose="03010101010101010101" pitchFamily="66" charset="0"/>
                  <a:ea typeface="Malgun Gothic" panose="020B0503020000020004" pitchFamily="34" charset="-127"/>
                </a:rPr>
                <a:t>B</a:t>
              </a:r>
              <a:endParaRPr lang="en-IN" sz="3600" b="1" baseline="-25000" dirty="0">
                <a:solidFill>
                  <a:srgbClr val="C00000"/>
                </a:solidFill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A0C173B-B085-16BD-F561-E3FA65974D69}"/>
                </a:ext>
              </a:extLst>
            </p:cNvPr>
            <p:cNvSpPr/>
            <p:nvPr/>
          </p:nvSpPr>
          <p:spPr>
            <a:xfrm>
              <a:off x="840776" y="3547550"/>
              <a:ext cx="7634690" cy="531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1100 1001 1101 0101 1111 1001 1100 0110 1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FCCDEA-F2B9-92F0-9C39-ED0987D1B87F}"/>
              </a:ext>
            </a:extLst>
          </p:cNvPr>
          <p:cNvGrpSpPr/>
          <p:nvPr/>
        </p:nvGrpSpPr>
        <p:grpSpPr>
          <a:xfrm>
            <a:off x="649934" y="2657248"/>
            <a:ext cx="7711792" cy="546742"/>
            <a:chOff x="244545" y="2624402"/>
            <a:chExt cx="7711792" cy="546742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8CCE532-4510-D66E-8AAD-556CE0E70824}"/>
                </a:ext>
              </a:extLst>
            </p:cNvPr>
            <p:cNvSpPr/>
            <p:nvPr/>
          </p:nvSpPr>
          <p:spPr>
            <a:xfrm>
              <a:off x="244545" y="2639367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0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1D4C960-73CB-6DD2-E5A5-175A40322C08}"/>
                </a:ext>
              </a:extLst>
            </p:cNvPr>
            <p:cNvSpPr/>
            <p:nvPr/>
          </p:nvSpPr>
          <p:spPr>
            <a:xfrm>
              <a:off x="1258502" y="2637529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2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C4648E3-5CD3-0C68-AD08-EC6FCD6ABF89}"/>
                </a:ext>
              </a:extLst>
            </p:cNvPr>
            <p:cNvSpPr/>
            <p:nvPr/>
          </p:nvSpPr>
          <p:spPr>
            <a:xfrm>
              <a:off x="2102841" y="2635691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4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E4D5D35-922E-7773-1B29-91B4584490E2}"/>
                </a:ext>
              </a:extLst>
            </p:cNvPr>
            <p:cNvSpPr/>
            <p:nvPr/>
          </p:nvSpPr>
          <p:spPr>
            <a:xfrm>
              <a:off x="2984122" y="2633853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7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CEBE1BF-FDC7-D125-F149-9668CF098420}"/>
                </a:ext>
              </a:extLst>
            </p:cNvPr>
            <p:cNvSpPr/>
            <p:nvPr/>
          </p:nvSpPr>
          <p:spPr>
            <a:xfrm>
              <a:off x="3865403" y="2632015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0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32AFD566-6BDC-441C-68E0-3E0B8EAE9E8B}"/>
                </a:ext>
              </a:extLst>
            </p:cNvPr>
            <p:cNvSpPr/>
            <p:nvPr/>
          </p:nvSpPr>
          <p:spPr>
            <a:xfrm>
              <a:off x="4744917" y="2630177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4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B92A29F-63F2-335D-3685-E0229CC98D6E}"/>
                </a:ext>
              </a:extLst>
            </p:cNvPr>
            <p:cNvSpPr/>
            <p:nvPr/>
          </p:nvSpPr>
          <p:spPr>
            <a:xfrm>
              <a:off x="5624431" y="2628339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6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8BAC380-04BE-4E3A-6225-D11BBE7103C1}"/>
                </a:ext>
              </a:extLst>
            </p:cNvPr>
            <p:cNvSpPr/>
            <p:nvPr/>
          </p:nvSpPr>
          <p:spPr>
            <a:xfrm>
              <a:off x="6503945" y="2626240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8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BDEB10B2-65B2-E3FF-A878-EF7048329733}"/>
                </a:ext>
              </a:extLst>
            </p:cNvPr>
            <p:cNvSpPr/>
            <p:nvPr/>
          </p:nvSpPr>
          <p:spPr>
            <a:xfrm>
              <a:off x="7383459" y="2624402"/>
              <a:ext cx="572878" cy="53177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0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E03F3C-63F5-1D88-8135-10400A51C9A5}"/>
              </a:ext>
            </a:extLst>
          </p:cNvPr>
          <p:cNvGrpSpPr/>
          <p:nvPr/>
        </p:nvGrpSpPr>
        <p:grpSpPr>
          <a:xfrm>
            <a:off x="1225557" y="1127917"/>
            <a:ext cx="6890748" cy="1164766"/>
            <a:chOff x="830907" y="1109792"/>
            <a:chExt cx="6890748" cy="116476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BCC5554-9103-722A-6D5B-66E342B94B48}"/>
                </a:ext>
              </a:extLst>
            </p:cNvPr>
            <p:cNvCxnSpPr>
              <a:cxnSpLocks/>
            </p:cNvCxnSpPr>
            <p:nvPr/>
          </p:nvCxnSpPr>
          <p:spPr>
            <a:xfrm>
              <a:off x="4154605" y="1344758"/>
              <a:ext cx="0" cy="9160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E36552B-D0D1-B791-79BB-0E1A854BF926}"/>
                </a:ext>
              </a:extLst>
            </p:cNvPr>
            <p:cNvCxnSpPr>
              <a:cxnSpLocks/>
            </p:cNvCxnSpPr>
            <p:nvPr/>
          </p:nvCxnSpPr>
          <p:spPr>
            <a:xfrm>
              <a:off x="7721655" y="1266869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140B1C-D4A3-A9E6-9C4B-8FA24FF82A8B}"/>
                </a:ext>
              </a:extLst>
            </p:cNvPr>
            <p:cNvGrpSpPr/>
            <p:nvPr/>
          </p:nvGrpSpPr>
          <p:grpSpPr>
            <a:xfrm>
              <a:off x="830907" y="1109792"/>
              <a:ext cx="5902034" cy="532399"/>
              <a:chOff x="796206" y="1109792"/>
              <a:chExt cx="5902034" cy="532399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ED561818-F512-D495-D24B-C7E6E39820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72030" y="1371402"/>
                <a:ext cx="733948" cy="10091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5D164501-6C72-DA6A-F6BD-D5D68FAA22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6206" y="1378262"/>
                <a:ext cx="1341971" cy="2319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7ECCE4-E763-E4E9-8783-C4AFDEAEC1E1}"/>
                  </a:ext>
                </a:extLst>
              </p:cNvPr>
              <p:cNvSpPr txBox="1"/>
              <p:nvPr/>
            </p:nvSpPr>
            <p:spPr>
              <a:xfrm>
                <a:off x="2128724" y="1109792"/>
                <a:ext cx="1594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4848F7"/>
                    </a:solidFill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k bits</a:t>
                </a:r>
                <a:endParaRPr lang="en-IN" sz="2800" b="1" baseline="-25000" dirty="0">
                  <a:solidFill>
                    <a:srgbClr val="4848F7"/>
                  </a:solidFill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671759A-657F-72EF-2B14-44750BD6E677}"/>
                  </a:ext>
                </a:extLst>
              </p:cNvPr>
              <p:cNvSpPr txBox="1"/>
              <p:nvPr/>
            </p:nvSpPr>
            <p:spPr>
              <a:xfrm>
                <a:off x="5103645" y="1118971"/>
                <a:ext cx="1594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4848F7"/>
                    </a:solidFill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k=16</a:t>
                </a:r>
                <a:endParaRPr lang="en-IN" sz="2800" b="1" baseline="-25000" dirty="0">
                  <a:solidFill>
                    <a:srgbClr val="4848F7"/>
                  </a:solidFill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59200-9647-FA7E-61DB-7BA5F95AB93E}"/>
              </a:ext>
            </a:extLst>
          </p:cNvPr>
          <p:cNvGrpSpPr/>
          <p:nvPr/>
        </p:nvGrpSpPr>
        <p:grpSpPr>
          <a:xfrm>
            <a:off x="891291" y="1512189"/>
            <a:ext cx="6350826" cy="1145059"/>
            <a:chOff x="877302" y="1511765"/>
            <a:chExt cx="6350826" cy="11450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4F212D-70BC-FC3F-590B-4EECC9495F8D}"/>
                </a:ext>
              </a:extLst>
            </p:cNvPr>
            <p:cNvGrpSpPr/>
            <p:nvPr/>
          </p:nvGrpSpPr>
          <p:grpSpPr>
            <a:xfrm>
              <a:off x="1929040" y="1511765"/>
              <a:ext cx="5299088" cy="760547"/>
              <a:chOff x="8597606" y="6935552"/>
              <a:chExt cx="5299088" cy="76054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738937A-D4C4-D369-E046-DE1571493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7606" y="6967442"/>
                <a:ext cx="0" cy="6882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DE951DA-65D1-10EA-6C55-7E022BDC1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66096" y="6987638"/>
                <a:ext cx="0" cy="6882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36B3CF7B-91A1-C3F1-420A-1AA431EE6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4586" y="7007834"/>
                <a:ext cx="0" cy="6882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E0B9BEF-D367-799E-820B-557E4E695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15634" y="6981458"/>
                <a:ext cx="0" cy="6882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A7DBE3C-02BB-6018-CD27-7883C6076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17179" y="6935552"/>
                <a:ext cx="0" cy="6882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6A3295C-495A-41DD-B93B-88F1EAFAA6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6694" y="6935552"/>
                <a:ext cx="0" cy="68826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857D71-4B39-E24C-7C7B-D524DD568B2F}"/>
                </a:ext>
              </a:extLst>
            </p:cNvPr>
            <p:cNvGrpSpPr/>
            <p:nvPr/>
          </p:nvGrpSpPr>
          <p:grpSpPr>
            <a:xfrm>
              <a:off x="877302" y="2133604"/>
              <a:ext cx="3628527" cy="523220"/>
              <a:chOff x="875542" y="2133606"/>
              <a:chExt cx="3628527" cy="523220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D1B0F17-BAF1-53DD-5BDA-713BEA95A2E5}"/>
                  </a:ext>
                </a:extLst>
              </p:cNvPr>
              <p:cNvSpPr txBox="1"/>
              <p:nvPr/>
            </p:nvSpPr>
            <p:spPr>
              <a:xfrm>
                <a:off x="875542" y="2133606"/>
                <a:ext cx="12144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4848F7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p bits</a:t>
                </a:r>
                <a:endParaRPr lang="en-IN" sz="2800" b="1" baseline="-25000" dirty="0">
                  <a:solidFill>
                    <a:srgbClr val="4848F7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EE3F69E9-4F4C-CF85-02B4-BC378662EE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9859" y="2228188"/>
                <a:ext cx="989683" cy="5514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0EEA59C0-6401-8D51-9259-8DBBDE1DB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9542" y="2231864"/>
                <a:ext cx="902168" cy="0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5104ABD5-AA4B-C890-EF6A-D778345FE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1089" y="2230026"/>
                <a:ext cx="902168" cy="0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27ABEBBD-82BE-9FBF-888F-99725F20B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3491" y="2228188"/>
                <a:ext cx="890578" cy="8529"/>
              </a:xfrm>
              <a:prstGeom prst="straightConnector1">
                <a:avLst/>
              </a:prstGeom>
              <a:ln w="38100">
                <a:solidFill>
                  <a:srgbClr val="4848F7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1A944004-7B6C-A0F0-A8BE-F67345A40632}"/>
              </a:ext>
            </a:extLst>
          </p:cNvPr>
          <p:cNvSpPr txBox="1"/>
          <p:nvPr/>
        </p:nvSpPr>
        <p:spPr>
          <a:xfrm>
            <a:off x="-53254" y="2667384"/>
            <a:ext cx="875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Lucida Calligraphy" panose="03010101010101010101" pitchFamily="66" charset="0"/>
                <a:ea typeface="Malgun Gothic" panose="020B0503020000020004" pitchFamily="34" charset="-127"/>
              </a:rPr>
              <a:t>R’</a:t>
            </a:r>
            <a:endParaRPr lang="en-IN" sz="3600" b="1" baseline="-25000" dirty="0">
              <a:solidFill>
                <a:srgbClr val="C00000"/>
              </a:solidFill>
              <a:latin typeface="Lucida Calligraphy" panose="03010101010101010101" pitchFamily="66" charset="0"/>
              <a:ea typeface="Malgun Gothic" panose="020B0503020000020004" pitchFamily="34" charset="-127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478B51F-DA7F-0B0C-DD03-A0ED56B85A6B}"/>
              </a:ext>
            </a:extLst>
          </p:cNvPr>
          <p:cNvSpPr/>
          <p:nvPr/>
        </p:nvSpPr>
        <p:spPr>
          <a:xfrm>
            <a:off x="9341598" y="1840771"/>
            <a:ext cx="2623564" cy="472320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Sub-blocks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055276-39E6-CBE2-9118-9CD00EC72A1E}"/>
              </a:ext>
            </a:extLst>
          </p:cNvPr>
          <p:cNvGrpSpPr/>
          <p:nvPr/>
        </p:nvGrpSpPr>
        <p:grpSpPr>
          <a:xfrm>
            <a:off x="595103" y="5052620"/>
            <a:ext cx="7745525" cy="631177"/>
            <a:chOff x="5395431" y="326103"/>
            <a:chExt cx="7041391" cy="122998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5A5E5FF-C538-06B1-2C23-F9E87740D166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42FBC1F-2354-B0F6-6497-CC3EA89BD95E}"/>
                    </a:ext>
                  </a:extLst>
                </p:cNvPr>
                <p:cNvSpPr txBox="1"/>
                <p:nvPr/>
              </p:nvSpPr>
              <p:spPr>
                <a:xfrm>
                  <a:off x="5503961" y="409958"/>
                  <a:ext cx="6932861" cy="959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𝑟𝑎𝑛𝑘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200" dirty="0">
                              <a:latin typeface="Lucida Calligraphy" panose="03010101010101010101" pitchFamily="66" charset="0"/>
                              <a:ea typeface="Malgun Gothic" panose="020B0503020000020004" pitchFamily="34" charset="-127"/>
                            </a:rPr>
                            <m:t>B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dirty="0">
                          <a:latin typeface="Lucida Calligraphy" panose="03010101010101010101" pitchFamily="66" charset="0"/>
                          <a:ea typeface="Malgun Gothic" panose="020B0503020000020004" pitchFamily="34" charset="-127"/>
                        </a:rPr>
                        <m:t>R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⌊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⌋</m:t>
                          </m:r>
                        </m:e>
                      </m:d>
                    </m:oMath>
                  </a14:m>
                  <a:r>
                    <a:rPr lang="en-IN" sz="3200" b="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IN" sz="3200" b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+</a:t>
                  </a:r>
                  <a:r>
                    <a:rPr lang="en-IN" sz="3200" b="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𝑐𝑛𝑡𝑂𝑛𝑒𝑠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200" dirty="0">
                              <a:latin typeface="Lucida Calligraphy" panose="03010101010101010101" pitchFamily="66" charset="0"/>
                              <a:ea typeface="Malgun Gothic" panose="020B0503020000020004" pitchFamily="34" charset="-127"/>
                            </a:rPr>
                            <m:t>B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a14:m>
                  <a:endParaRPr lang="en-IN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42FBC1F-2354-B0F6-6497-CC3EA89BD9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3961" y="409958"/>
                  <a:ext cx="6932861" cy="959631"/>
                </a:xfrm>
                <a:prstGeom prst="rect">
                  <a:avLst/>
                </a:prstGeom>
                <a:blipFill>
                  <a:blip r:embed="rId7"/>
                  <a:stretch>
                    <a:fillRect t="-25926" b="-48148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1B7318-B1AB-6A32-42FA-80AFAB6C7E7C}"/>
              </a:ext>
            </a:extLst>
          </p:cNvPr>
          <p:cNvGrpSpPr/>
          <p:nvPr/>
        </p:nvGrpSpPr>
        <p:grpSpPr>
          <a:xfrm>
            <a:off x="742515" y="5846100"/>
            <a:ext cx="8388756" cy="636277"/>
            <a:chOff x="5157318" y="316164"/>
            <a:chExt cx="7626147" cy="123992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EDFAFE5-B1F9-7EB9-3163-BF2A00E661AA}"/>
                </a:ext>
              </a:extLst>
            </p:cNvPr>
            <p:cNvSpPr/>
            <p:nvPr/>
          </p:nvSpPr>
          <p:spPr>
            <a:xfrm>
              <a:off x="5246967" y="326102"/>
              <a:ext cx="7437174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57868C48-679F-5BBB-2C4E-3251AB9A3195}"/>
                    </a:ext>
                  </a:extLst>
                </p:cNvPr>
                <p:cNvSpPr txBox="1"/>
                <p:nvPr/>
              </p:nvSpPr>
              <p:spPr>
                <a:xfrm>
                  <a:off x="5157318" y="316164"/>
                  <a:ext cx="7626147" cy="959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𝑛𝑡𝑂𝑛𝑒𝑠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Lucida Calligraphy" panose="03010101010101010101" pitchFamily="66" charset="0"/>
                            <a:ea typeface="Malgun Gothic" panose="020B0503020000020004" pitchFamily="34" charset="-127"/>
                          </a:rPr>
                          <m:t>R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⌊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⌋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𝑐𝑛𝑡𝑂𝑛𝑒𝑠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oMath>
                    </m:oMathPara>
                  </a14:m>
                  <a:endParaRPr lang="en-IN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57868C48-679F-5BBB-2C4E-3251AB9A31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7318" y="316164"/>
                  <a:ext cx="7626147" cy="9596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Slide Number Placeholder 1">
            <a:extLst>
              <a:ext uri="{FF2B5EF4-FFF2-40B4-BE49-F238E27FC236}">
                <a16:creationId xmlns:a16="http://schemas.microsoft.com/office/drawing/2014/main" id="{20AB2C83-3D24-E8E1-C601-6DBAD421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55256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7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2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uild="allAtOnce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C2ADF1-4C5F-313D-26FD-8F3DB7C376E1}"/>
              </a:ext>
            </a:extLst>
          </p:cNvPr>
          <p:cNvSpPr/>
          <p:nvPr/>
        </p:nvSpPr>
        <p:spPr>
          <a:xfrm>
            <a:off x="-8084" y="45916"/>
            <a:ext cx="6536463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D4283F-A100-3933-7AF5-1C409393868D}"/>
              </a:ext>
            </a:extLst>
          </p:cNvPr>
          <p:cNvSpPr txBox="1"/>
          <p:nvPr/>
        </p:nvSpPr>
        <p:spPr>
          <a:xfrm>
            <a:off x="-24126" y="110606"/>
            <a:ext cx="6659874" cy="60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Update and Query Operations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D3B6B39-C376-A3B3-DDBE-912F714FF7FC}"/>
              </a:ext>
            </a:extLst>
          </p:cNvPr>
          <p:cNvGrpSpPr/>
          <p:nvPr/>
        </p:nvGrpSpPr>
        <p:grpSpPr>
          <a:xfrm>
            <a:off x="341811" y="1516997"/>
            <a:ext cx="5208757" cy="631177"/>
            <a:chOff x="5269089" y="326103"/>
            <a:chExt cx="6932861" cy="1229984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74DEFF2A-5E53-F246-403A-FCE24B6FA09B}"/>
                </a:ext>
              </a:extLst>
            </p:cNvPr>
            <p:cNvSpPr/>
            <p:nvPr/>
          </p:nvSpPr>
          <p:spPr>
            <a:xfrm>
              <a:off x="5395432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31E175B-50BE-801E-A1FB-2FDB9E4340EB}"/>
                    </a:ext>
                  </a:extLst>
                </p:cNvPr>
                <p:cNvSpPr txBox="1"/>
                <p:nvPr/>
              </p:nvSpPr>
              <p:spPr>
                <a:xfrm>
                  <a:off x="5269089" y="409958"/>
                  <a:ext cx="6932861" cy="959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</m:t>
                            </m:r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d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%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</m:oMath>
                    </m:oMathPara>
                  </a14:m>
                  <a:endParaRPr lang="en-IN" sz="32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31E175B-50BE-801E-A1FB-2FDB9E434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9089" y="409958"/>
                  <a:ext cx="6932861" cy="9596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7" name="Table 6">
                <a:extLst>
                  <a:ext uri="{FF2B5EF4-FFF2-40B4-BE49-F238E27FC236}">
                    <a16:creationId xmlns:a16="http://schemas.microsoft.com/office/drawing/2014/main" id="{F40EFBB4-0DE1-D504-72A9-A8FD7C7A4A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1680768"/>
                  </p:ext>
                </p:extLst>
              </p:nvPr>
            </p:nvGraphicFramePr>
            <p:xfrm>
              <a:off x="6283078" y="-6945"/>
              <a:ext cx="5907405" cy="2072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𝑵𝒐𝒕𝒂𝒕𝒊𝒐𝒏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𝑴𝒆𝒂𝒏𝒊𝒏𝒈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𝐷𝑎𝑡𝑎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𝑖𝑡𝑒𝑚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𝐻𝑎𝑠h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𝑁𝑜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𝑒𝑛𝑡𝑟𝑖𝑒𝑠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𝑎𝑟𝑟𝑎𝑦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7" name="Table 6">
                <a:extLst>
                  <a:ext uri="{FF2B5EF4-FFF2-40B4-BE49-F238E27FC236}">
                    <a16:creationId xmlns:a16="http://schemas.microsoft.com/office/drawing/2014/main" id="{F40EFBB4-0DE1-D504-72A9-A8FD7C7A4A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1680768"/>
                  </p:ext>
                </p:extLst>
              </p:nvPr>
            </p:nvGraphicFramePr>
            <p:xfrm>
              <a:off x="6283078" y="-6945"/>
              <a:ext cx="5907405" cy="2072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30" t="-1176" r="-221452" b="-3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577" t="-1176" r="-600" b="-3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30" t="-100000" r="-22145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577" t="-100000" r="-6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30" t="-202353" r="-221452" b="-1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577" t="-202353" r="-600" b="-1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30" t="-302353" r="-221452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577" t="-302353" r="-600" b="-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" name="Table 6">
                <a:extLst>
                  <a:ext uri="{FF2B5EF4-FFF2-40B4-BE49-F238E27FC236}">
                    <a16:creationId xmlns:a16="http://schemas.microsoft.com/office/drawing/2014/main" id="{49C412F4-B540-28D7-B4C7-EF2CFD0435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1285802"/>
                  </p:ext>
                </p:extLst>
              </p:nvPr>
            </p:nvGraphicFramePr>
            <p:xfrm>
              <a:off x="6294905" y="7359"/>
              <a:ext cx="5907405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49491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𝑵𝒐𝒕𝒂𝒕𝒊𝒐𝒏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𝑴𝒆𝒂𝒏𝒊𝒏𝒈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𝐷𝑎𝑡𝑎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𝑖𝑡𝑒𝑚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𝐻𝑎𝑠h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𝑁𝑜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𝑒𝑛𝑡𝑟𝑖𝑒𝑠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𝑎𝑟𝑟𝑎𝑦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𝑟𝑎𝑛𝑘</m:t>
                                </m:r>
                                <m:r>
                                  <a:rPr lang="en-US" sz="2800" b="0" i="1" u="none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800" b="0" i="1" u="none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𝑅𝑎𝑛𝑘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𝑓𝑢𝑛𝑐𝑡𝑖𝑜𝑛𝑎𝑙𝑖𝑡𝑦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7879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8" name="Table 6">
                <a:extLst>
                  <a:ext uri="{FF2B5EF4-FFF2-40B4-BE49-F238E27FC236}">
                    <a16:creationId xmlns:a16="http://schemas.microsoft.com/office/drawing/2014/main" id="{49C412F4-B540-28D7-B4C7-EF2CFD0435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1285802"/>
                  </p:ext>
                </p:extLst>
              </p:nvPr>
            </p:nvGraphicFramePr>
            <p:xfrm>
              <a:off x="6294905" y="7359"/>
              <a:ext cx="5907405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30" t="-1176" r="-221452" b="-4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5577" t="-1176" r="-600" b="-4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30" t="-101176" r="-221452" b="-3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5577" t="-101176" r="-600" b="-3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30" t="-198837" r="-22145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5577" t="-198837" r="-6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30" t="-302353" r="-221452" b="-1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5577" t="-302353" r="-600" b="-1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30" t="-402353" r="-221452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5577" t="-402353" r="-600" b="-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37879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9" name="Table 6">
                <a:extLst>
                  <a:ext uri="{FF2B5EF4-FFF2-40B4-BE49-F238E27FC236}">
                    <a16:creationId xmlns:a16="http://schemas.microsoft.com/office/drawing/2014/main" id="{065B172B-EDB5-4DDF-B096-806B5FFB68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1472846"/>
                  </p:ext>
                </p:extLst>
              </p:nvPr>
            </p:nvGraphicFramePr>
            <p:xfrm>
              <a:off x="6316688" y="-16693"/>
              <a:ext cx="5907405" cy="3108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𝑵𝒐𝒕𝒂𝒕𝒊𝒐𝒏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𝑴𝒆𝒂𝒏𝒊𝒏𝒈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𝐷𝑎𝑡𝑎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𝑖𝑡𝑒𝑚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𝐻𝑎𝑠h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𝑁𝑜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𝑒𝑛𝑡𝑟𝑖𝑒𝑠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𝑎𝑟𝑟𝑎𝑦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𝑟𝑎𝑛𝑘</m:t>
                                </m:r>
                                <m:r>
                                  <a:rPr lang="en-US" sz="2800" b="0" i="1" u="none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800" b="0" i="1" u="none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𝑅𝑎𝑛𝑘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𝑓𝑢𝑛𝑐𝑡𝑖𝑜𝑛𝑎𝑙𝑖𝑡𝑦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787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IN" sz="28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𝐶𝑜𝑚𝑝𝑟𝑒𝑠𝑠𝑒𝑑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𝑘𝑒𝑦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𝑎𝑟𝑟𝑎𝑦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13538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9" name="Table 6">
                <a:extLst>
                  <a:ext uri="{FF2B5EF4-FFF2-40B4-BE49-F238E27FC236}">
                    <a16:creationId xmlns:a16="http://schemas.microsoft.com/office/drawing/2014/main" id="{065B172B-EDB5-4DDF-B096-806B5FFB68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1472846"/>
                  </p:ext>
                </p:extLst>
              </p:nvPr>
            </p:nvGraphicFramePr>
            <p:xfrm>
              <a:off x="6316688" y="-16693"/>
              <a:ext cx="5907405" cy="3108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30" t="-1176" r="-221452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5577" t="-1176" r="-600" b="-5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30" t="-101176" r="-221452" b="-4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5577" t="-101176" r="-600" b="-4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30" t="-198837" r="-221452" b="-2988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5577" t="-198837" r="-600" b="-2988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30" t="-302353" r="-221452" b="-2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5577" t="-302353" r="-600" b="-2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30" t="-402353" r="-221452" b="-1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5577" t="-402353" r="-600" b="-1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37879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30" t="-502353" r="-221452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5577" t="-502353" r="-600" b="-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135383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1040118-0756-17DE-059A-4215535B9FF1}"/>
              </a:ext>
            </a:extLst>
          </p:cNvPr>
          <p:cNvGrpSpPr/>
          <p:nvPr/>
        </p:nvGrpSpPr>
        <p:grpSpPr>
          <a:xfrm>
            <a:off x="341811" y="1498300"/>
            <a:ext cx="5208757" cy="631177"/>
            <a:chOff x="5269089" y="326103"/>
            <a:chExt cx="6932861" cy="1229984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8E5E814E-1128-AABE-92C0-3B6807226DC4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796F29E-3EE1-8BBD-AFC9-A0D06E138D23}"/>
                    </a:ext>
                  </a:extLst>
                </p:cNvPr>
                <p:cNvSpPr txBox="1"/>
                <p:nvPr/>
              </p:nvSpPr>
              <p:spPr>
                <a:xfrm>
                  <a:off x="5269089" y="379757"/>
                  <a:ext cx="6932861" cy="959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𝒓𝒂𝒏𝒌</m:t>
                        </m:r>
                        <m:r>
                          <a:rPr lang="en-US" sz="3200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1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</m:t>
                            </m:r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d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%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</m:oMath>
                    </m:oMathPara>
                  </a14:m>
                  <a:endParaRPr lang="en-IN" sz="32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796F29E-3EE1-8BBD-AFC9-A0D06E138D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9089" y="379757"/>
                  <a:ext cx="6932861" cy="959631"/>
                </a:xfrm>
                <a:prstGeom prst="rect">
                  <a:avLst/>
                </a:prstGeom>
                <a:blipFill>
                  <a:blip r:embed="rId10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E02F1C-4D8B-08B6-78EF-2C1D7FB18E3A}"/>
              </a:ext>
            </a:extLst>
          </p:cNvPr>
          <p:cNvGrpSpPr/>
          <p:nvPr/>
        </p:nvGrpSpPr>
        <p:grpSpPr>
          <a:xfrm>
            <a:off x="368299" y="1502163"/>
            <a:ext cx="5208757" cy="631177"/>
            <a:chOff x="5269089" y="326103"/>
            <a:chExt cx="6932861" cy="1229984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57AE15B-C380-D4E0-04E4-F07E3079BB27}"/>
                </a:ext>
              </a:extLst>
            </p:cNvPr>
            <p:cNvSpPr/>
            <p:nvPr/>
          </p:nvSpPr>
          <p:spPr>
            <a:xfrm>
              <a:off x="5395431" y="326103"/>
              <a:ext cx="6761066" cy="1229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0776463-80A1-394B-54A9-44221C5F219A}"/>
                    </a:ext>
                  </a:extLst>
                </p:cNvPr>
                <p:cNvSpPr txBox="1"/>
                <p:nvPr/>
              </p:nvSpPr>
              <p:spPr>
                <a:xfrm>
                  <a:off x="5269089" y="429979"/>
                  <a:ext cx="6932861" cy="959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𝒓𝒂𝒏𝒌</m:t>
                        </m:r>
                        <m:r>
                          <a:rPr lang="en-US" sz="3200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1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B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</m:t>
                            </m:r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d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%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IN" sz="32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0776463-80A1-394B-54A9-44221C5F2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9089" y="429979"/>
                  <a:ext cx="6932861" cy="959631"/>
                </a:xfrm>
                <a:prstGeom prst="rect">
                  <a:avLst/>
                </a:prstGeom>
                <a:blipFill>
                  <a:blip r:embed="rId11"/>
                  <a:stretch>
                    <a:fillRect b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18E7B1-2DA8-2759-2DB0-EBD8B3863B2F}"/>
              </a:ext>
            </a:extLst>
          </p:cNvPr>
          <p:cNvSpPr/>
          <p:nvPr/>
        </p:nvSpPr>
        <p:spPr>
          <a:xfrm>
            <a:off x="7999093" y="4026569"/>
            <a:ext cx="2047136" cy="2791988"/>
          </a:xfrm>
          <a:prstGeom prst="rect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3">
              <a:hueOff val="-2136584"/>
              <a:satOff val="-100000"/>
              <a:lumOff val="313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2E2B9B-8CAB-7A9C-9391-51A1AEF47C40}"/>
              </a:ext>
            </a:extLst>
          </p:cNvPr>
          <p:cNvSpPr/>
          <p:nvPr/>
        </p:nvSpPr>
        <p:spPr>
          <a:xfrm>
            <a:off x="6797664" y="3636754"/>
            <a:ext cx="2956976" cy="708480"/>
          </a:xfrm>
          <a:custGeom>
            <a:avLst/>
            <a:gdLst>
              <a:gd name="connsiteX0" fmla="*/ 0 w 4762239"/>
              <a:gd name="connsiteY0" fmla="*/ 118082 h 708480"/>
              <a:gd name="connsiteX1" fmla="*/ 118082 w 4762239"/>
              <a:gd name="connsiteY1" fmla="*/ 0 h 708480"/>
              <a:gd name="connsiteX2" fmla="*/ 4644157 w 4762239"/>
              <a:gd name="connsiteY2" fmla="*/ 0 h 708480"/>
              <a:gd name="connsiteX3" fmla="*/ 4762239 w 4762239"/>
              <a:gd name="connsiteY3" fmla="*/ 118082 h 708480"/>
              <a:gd name="connsiteX4" fmla="*/ 4762239 w 4762239"/>
              <a:gd name="connsiteY4" fmla="*/ 590398 h 708480"/>
              <a:gd name="connsiteX5" fmla="*/ 4644157 w 4762239"/>
              <a:gd name="connsiteY5" fmla="*/ 708480 h 708480"/>
              <a:gd name="connsiteX6" fmla="*/ 118082 w 4762239"/>
              <a:gd name="connsiteY6" fmla="*/ 708480 h 708480"/>
              <a:gd name="connsiteX7" fmla="*/ 0 w 4762239"/>
              <a:gd name="connsiteY7" fmla="*/ 590398 h 708480"/>
              <a:gd name="connsiteX8" fmla="*/ 0 w 4762239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2239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44157" y="0"/>
                </a:lnTo>
                <a:cubicBezTo>
                  <a:pt x="4709372" y="0"/>
                  <a:pt x="4762239" y="52867"/>
                  <a:pt x="4762239" y="118082"/>
                </a:cubicBezTo>
                <a:lnTo>
                  <a:pt x="4762239" y="590398"/>
                </a:lnTo>
                <a:cubicBezTo>
                  <a:pt x="4762239" y="655613"/>
                  <a:pt x="4709372" y="708480"/>
                  <a:pt x="4644157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Find</a:t>
            </a: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Index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B22DED9-192C-42AB-D7AB-DE401FFEC0B7}"/>
              </a:ext>
            </a:extLst>
          </p:cNvPr>
          <p:cNvSpPr/>
          <p:nvPr/>
        </p:nvSpPr>
        <p:spPr>
          <a:xfrm>
            <a:off x="6797664" y="4404554"/>
            <a:ext cx="2932024" cy="708480"/>
          </a:xfrm>
          <a:custGeom>
            <a:avLst/>
            <a:gdLst>
              <a:gd name="connsiteX0" fmla="*/ 0 w 4722054"/>
              <a:gd name="connsiteY0" fmla="*/ 118082 h 708480"/>
              <a:gd name="connsiteX1" fmla="*/ 118082 w 4722054"/>
              <a:gd name="connsiteY1" fmla="*/ 0 h 708480"/>
              <a:gd name="connsiteX2" fmla="*/ 4603972 w 4722054"/>
              <a:gd name="connsiteY2" fmla="*/ 0 h 708480"/>
              <a:gd name="connsiteX3" fmla="*/ 4722054 w 4722054"/>
              <a:gd name="connsiteY3" fmla="*/ 118082 h 708480"/>
              <a:gd name="connsiteX4" fmla="*/ 4722054 w 4722054"/>
              <a:gd name="connsiteY4" fmla="*/ 590398 h 708480"/>
              <a:gd name="connsiteX5" fmla="*/ 4603972 w 4722054"/>
              <a:gd name="connsiteY5" fmla="*/ 708480 h 708480"/>
              <a:gd name="connsiteX6" fmla="*/ 118082 w 4722054"/>
              <a:gd name="connsiteY6" fmla="*/ 708480 h 708480"/>
              <a:gd name="connsiteX7" fmla="*/ 0 w 4722054"/>
              <a:gd name="connsiteY7" fmla="*/ 590398 h 708480"/>
              <a:gd name="connsiteX8" fmla="*/ 0 w 4722054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2054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03972" y="0"/>
                </a:lnTo>
                <a:cubicBezTo>
                  <a:pt x="4669187" y="0"/>
                  <a:pt x="4722054" y="52867"/>
                  <a:pt x="4722054" y="118082"/>
                </a:cubicBezTo>
                <a:lnTo>
                  <a:pt x="4722054" y="590398"/>
                </a:lnTo>
                <a:cubicBezTo>
                  <a:pt x="4722054" y="655613"/>
                  <a:pt x="4669187" y="708480"/>
                  <a:pt x="4603972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1068292"/>
              <a:satOff val="-50000"/>
              <a:lumOff val="1569"/>
              <a:alphaOff val="0"/>
            </a:schemeClr>
          </a:fillRef>
          <a:effectRef idx="2">
            <a:schemeClr val="accent3">
              <a:hueOff val="-1068292"/>
              <a:satOff val="-50000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Compute </a:t>
            </a: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Rank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91E918-B971-CD79-7152-70D2F16BCE48}"/>
              </a:ext>
            </a:extLst>
          </p:cNvPr>
          <p:cNvSpPr/>
          <p:nvPr/>
        </p:nvSpPr>
        <p:spPr>
          <a:xfrm>
            <a:off x="6797664" y="5188396"/>
            <a:ext cx="2952886" cy="708480"/>
          </a:xfrm>
          <a:custGeom>
            <a:avLst/>
            <a:gdLst>
              <a:gd name="connsiteX0" fmla="*/ 0 w 4755652"/>
              <a:gd name="connsiteY0" fmla="*/ 118082 h 708480"/>
              <a:gd name="connsiteX1" fmla="*/ 118082 w 4755652"/>
              <a:gd name="connsiteY1" fmla="*/ 0 h 708480"/>
              <a:gd name="connsiteX2" fmla="*/ 4637570 w 4755652"/>
              <a:gd name="connsiteY2" fmla="*/ 0 h 708480"/>
              <a:gd name="connsiteX3" fmla="*/ 4755652 w 4755652"/>
              <a:gd name="connsiteY3" fmla="*/ 118082 h 708480"/>
              <a:gd name="connsiteX4" fmla="*/ 4755652 w 4755652"/>
              <a:gd name="connsiteY4" fmla="*/ 590398 h 708480"/>
              <a:gd name="connsiteX5" fmla="*/ 4637570 w 4755652"/>
              <a:gd name="connsiteY5" fmla="*/ 708480 h 708480"/>
              <a:gd name="connsiteX6" fmla="*/ 118082 w 4755652"/>
              <a:gd name="connsiteY6" fmla="*/ 708480 h 708480"/>
              <a:gd name="connsiteX7" fmla="*/ 0 w 4755652"/>
              <a:gd name="connsiteY7" fmla="*/ 590398 h 708480"/>
              <a:gd name="connsiteX8" fmla="*/ 0 w 4755652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5652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37570" y="0"/>
                </a:lnTo>
                <a:cubicBezTo>
                  <a:pt x="4702785" y="0"/>
                  <a:pt x="4755652" y="52867"/>
                  <a:pt x="4755652" y="118082"/>
                </a:cubicBezTo>
                <a:lnTo>
                  <a:pt x="4755652" y="590398"/>
                </a:lnTo>
                <a:cubicBezTo>
                  <a:pt x="4755652" y="655613"/>
                  <a:pt x="4702785" y="708480"/>
                  <a:pt x="4637570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2136584"/>
              <a:satOff val="-100000"/>
              <a:lumOff val="3138"/>
              <a:alphaOff val="0"/>
            </a:schemeClr>
          </a:fillRef>
          <a:effectRef idx="2">
            <a:schemeClr val="accent3">
              <a:hueOff val="-2136584"/>
              <a:satOff val="-100000"/>
              <a:lumOff val="31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Access Array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1397A933-9C5C-921A-A889-882C88265F04}"/>
              </a:ext>
            </a:extLst>
          </p:cNvPr>
          <p:cNvSpPr/>
          <p:nvPr/>
        </p:nvSpPr>
        <p:spPr>
          <a:xfrm>
            <a:off x="6802050" y="5991383"/>
            <a:ext cx="2952886" cy="708480"/>
          </a:xfrm>
          <a:custGeom>
            <a:avLst/>
            <a:gdLst>
              <a:gd name="connsiteX0" fmla="*/ 0 w 4755652"/>
              <a:gd name="connsiteY0" fmla="*/ 118082 h 708480"/>
              <a:gd name="connsiteX1" fmla="*/ 118082 w 4755652"/>
              <a:gd name="connsiteY1" fmla="*/ 0 h 708480"/>
              <a:gd name="connsiteX2" fmla="*/ 4637570 w 4755652"/>
              <a:gd name="connsiteY2" fmla="*/ 0 h 708480"/>
              <a:gd name="connsiteX3" fmla="*/ 4755652 w 4755652"/>
              <a:gd name="connsiteY3" fmla="*/ 118082 h 708480"/>
              <a:gd name="connsiteX4" fmla="*/ 4755652 w 4755652"/>
              <a:gd name="connsiteY4" fmla="*/ 590398 h 708480"/>
              <a:gd name="connsiteX5" fmla="*/ 4637570 w 4755652"/>
              <a:gd name="connsiteY5" fmla="*/ 708480 h 708480"/>
              <a:gd name="connsiteX6" fmla="*/ 118082 w 4755652"/>
              <a:gd name="connsiteY6" fmla="*/ 708480 h 708480"/>
              <a:gd name="connsiteX7" fmla="*/ 0 w 4755652"/>
              <a:gd name="connsiteY7" fmla="*/ 590398 h 708480"/>
              <a:gd name="connsiteX8" fmla="*/ 0 w 4755652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5652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37570" y="0"/>
                </a:lnTo>
                <a:cubicBezTo>
                  <a:pt x="4702785" y="0"/>
                  <a:pt x="4755652" y="52867"/>
                  <a:pt x="4755652" y="118082"/>
                </a:cubicBezTo>
                <a:lnTo>
                  <a:pt x="4755652" y="590398"/>
                </a:lnTo>
                <a:cubicBezTo>
                  <a:pt x="4755652" y="655613"/>
                  <a:pt x="4702785" y="708480"/>
                  <a:pt x="4637570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2136584"/>
              <a:satOff val="-100000"/>
              <a:lumOff val="3138"/>
              <a:alphaOff val="0"/>
            </a:schemeClr>
          </a:fillRef>
          <a:effectRef idx="2">
            <a:schemeClr val="accent3">
              <a:hueOff val="-2136584"/>
              <a:satOff val="-100000"/>
              <a:lumOff val="313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679" tIns="34585" rIns="173679" bIns="3458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Match</a:t>
            </a:r>
            <a:r>
              <a:rPr lang="en-IN" sz="2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key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9" name="Table 6">
                <a:extLst>
                  <a:ext uri="{FF2B5EF4-FFF2-40B4-BE49-F238E27FC236}">
                    <a16:creationId xmlns:a16="http://schemas.microsoft.com/office/drawing/2014/main" id="{B4FF7335-DA90-146A-6B90-E910AF9C56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8843454"/>
                  </p:ext>
                </p:extLst>
              </p:nvPr>
            </p:nvGraphicFramePr>
            <p:xfrm>
              <a:off x="6308668" y="-8671"/>
              <a:ext cx="5907405" cy="3627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𝑵𝒐𝒕𝒂𝒕𝒊𝒐𝒏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sng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𝑴𝒆𝒂𝒏𝒊𝒏𝒈</m:t>
                                </m:r>
                              </m:oMath>
                            </m:oMathPara>
                          </a14:m>
                          <a:endParaRPr lang="en-IN" sz="2800" b="1" u="sng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𝐷𝑎𝑡𝑎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𝑖𝑡𝑒𝑚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𝐻𝑎𝑠h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𝑁𝑜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𝑒𝑛𝑡𝑟𝑖𝑒𝑠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𝑎𝑟𝑟𝑎𝑦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𝑟𝑎𝑛𝑘</m:t>
                                </m:r>
                                <m:r>
                                  <a:rPr lang="en-US" sz="2800" b="0" i="1" u="none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800" b="0" i="1" u="none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()</m:t>
                                </m:r>
                              </m:oMath>
                            </m:oMathPara>
                          </a14:m>
                          <a:endParaRPr lang="en-IN" sz="2800" b="0" u="non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𝑅𝑎𝑛𝑘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u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𝑓𝑢𝑛𝑐𝑡𝑖𝑜𝑛𝑎𝑙𝑖𝑡𝑦</m:t>
                                </m:r>
                              </m:oMath>
                            </m:oMathPara>
                          </a14:m>
                          <a:endParaRPr lang="en-IN" sz="2800" b="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78795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IN" sz="28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𝐶𝑜𝑚𝑝𝑟𝑒𝑠𝑠𝑒𝑑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𝑘𝑒𝑦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𝑎𝑟𝑟𝑎𝑦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13538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IN" sz="28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𝐶𝑜𝑚𝑝𝑟𝑒𝑠𝑠𝑒𝑑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𝑣𝑎𝑙𝑢𝑒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𝑎𝑟𝑟𝑎𝑦</m:t>
                                </m:r>
                              </m:oMath>
                            </m:oMathPara>
                          </a14:m>
                          <a:endParaRPr lang="en-IN" sz="28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0366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9" name="Table 6">
                <a:extLst>
                  <a:ext uri="{FF2B5EF4-FFF2-40B4-BE49-F238E27FC236}">
                    <a16:creationId xmlns:a16="http://schemas.microsoft.com/office/drawing/2014/main" id="{B4FF7335-DA90-146A-6B90-E910AF9C56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8843454"/>
                  </p:ext>
                </p:extLst>
              </p:nvPr>
            </p:nvGraphicFramePr>
            <p:xfrm>
              <a:off x="6308668" y="-8671"/>
              <a:ext cx="5907405" cy="3627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3405">
                      <a:extLst>
                        <a:ext uri="{9D8B030D-6E8A-4147-A177-3AD203B41FA5}">
                          <a16:colId xmlns:a16="http://schemas.microsoft.com/office/drawing/2014/main" val="2627609001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271598813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1176" r="-221782" b="-6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1176" r="-750" b="-6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457318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101176" r="-221782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101176" r="-750" b="-5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71853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201176" r="-221782" b="-4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201176" r="-750" b="-4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0353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297674" r="-221782" b="-2988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297674" r="-750" b="-2988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16313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402353" r="-221782" b="-2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402353" r="-750" b="-2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37879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502353" r="-221782" b="-1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502353" r="-750" b="-1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135383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0" t="-602353" r="-221782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5577" t="-602353" r="-750" b="-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366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E6E75DFF-7602-BFB8-5451-66F16CD771E4}"/>
              </a:ext>
            </a:extLst>
          </p:cNvPr>
          <p:cNvGrpSpPr/>
          <p:nvPr/>
        </p:nvGrpSpPr>
        <p:grpSpPr>
          <a:xfrm>
            <a:off x="305155" y="2117448"/>
            <a:ext cx="5810939" cy="1723229"/>
            <a:chOff x="305155" y="2117448"/>
            <a:chExt cx="5810939" cy="172322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5F81E563-1088-0E1D-00A3-B9812D7742DB}"/>
                </a:ext>
              </a:extLst>
            </p:cNvPr>
            <p:cNvGrpSpPr/>
            <p:nvPr/>
          </p:nvGrpSpPr>
          <p:grpSpPr>
            <a:xfrm>
              <a:off x="305155" y="3209500"/>
              <a:ext cx="5208757" cy="631177"/>
              <a:chOff x="5269089" y="326103"/>
              <a:chExt cx="6932861" cy="1229984"/>
            </a:xfrm>
          </p:grpSpPr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8EA91663-1012-46E0-4260-279A2ECC5B59}"/>
                  </a:ext>
                </a:extLst>
              </p:cNvPr>
              <p:cNvSpPr/>
              <p:nvPr/>
            </p:nvSpPr>
            <p:spPr>
              <a:xfrm>
                <a:off x="5395431" y="326103"/>
                <a:ext cx="6761066" cy="122998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59965205-CFA6-3AFD-B0E2-D9C552A193E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9089" y="409958"/>
                    <a:ext cx="6932861" cy="9596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1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𝒓𝒂𝒏𝒌</m:t>
                          </m:r>
                          <m:r>
                            <a:rPr lang="en-US" sz="32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200" b="1" dirty="0">
                                  <a:latin typeface="Lucida Calligraphy" panose="03010101010101010101" pitchFamily="66" charset="0"/>
                                  <a:ea typeface="Malgun Gothic" panose="020B0503020000020004" pitchFamily="34" charset="-127"/>
                                </a:rPr>
                                <m:t>B</m:t>
                              </m:r>
                              <m:r>
                                <a:rPr lang="en-US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𝒉</m:t>
                              </m:r>
                              <m:d>
                                <m:d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</m:d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%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IN" sz="3200" b="1" i="1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59965205-CFA6-3AFD-B0E2-D9C552A193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9089" y="409958"/>
                    <a:ext cx="6932861" cy="95963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73F171-930C-5488-BD47-D24F9D93C31D}"/>
                </a:ext>
              </a:extLst>
            </p:cNvPr>
            <p:cNvGrpSpPr/>
            <p:nvPr/>
          </p:nvGrpSpPr>
          <p:grpSpPr>
            <a:xfrm>
              <a:off x="2180874" y="2117448"/>
              <a:ext cx="3935220" cy="1077218"/>
              <a:chOff x="2180874" y="2117554"/>
              <a:chExt cx="3935220" cy="1077218"/>
            </a:xfrm>
          </p:grpSpPr>
          <p:sp>
            <p:nvSpPr>
              <p:cNvPr id="130" name="TextBox 24">
                <a:extLst>
                  <a:ext uri="{FF2B5EF4-FFF2-40B4-BE49-F238E27FC236}">
                    <a16:creationId xmlns:a16="http://schemas.microsoft.com/office/drawing/2014/main" id="{7A223941-0345-A5C0-44A6-DD2ECC6BA139}"/>
                  </a:ext>
                </a:extLst>
              </p:cNvPr>
              <p:cNvSpPr txBox="1"/>
              <p:nvPr/>
            </p:nvSpPr>
            <p:spPr>
              <a:xfrm>
                <a:off x="2837195" y="2117554"/>
                <a:ext cx="3278899" cy="1077218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b="1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Match key and update/query</a:t>
                </a:r>
              </a:p>
            </p:txBody>
          </p:sp>
          <p:sp>
            <p:nvSpPr>
              <p:cNvPr id="22" name="Arrow: Down 21">
                <a:extLst>
                  <a:ext uri="{FF2B5EF4-FFF2-40B4-BE49-F238E27FC236}">
                    <a16:creationId xmlns:a16="http://schemas.microsoft.com/office/drawing/2014/main" id="{729FA85A-8B07-C816-5213-3C25100BFAC7}"/>
                  </a:ext>
                </a:extLst>
              </p:cNvPr>
              <p:cNvSpPr/>
              <p:nvPr/>
            </p:nvSpPr>
            <p:spPr>
              <a:xfrm>
                <a:off x="2180874" y="2353325"/>
                <a:ext cx="433137" cy="711536"/>
              </a:xfrm>
              <a:prstGeom prst="downArrow">
                <a:avLst/>
              </a:prstGeom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44E73768-E737-86DC-B082-5E21F07E218F}"/>
              </a:ext>
            </a:extLst>
          </p:cNvPr>
          <p:cNvSpPr/>
          <p:nvPr/>
        </p:nvSpPr>
        <p:spPr>
          <a:xfrm>
            <a:off x="499777" y="5571336"/>
            <a:ext cx="7705392" cy="713378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3000" b="1" kern="1200" dirty="0">
                <a:solidFill>
                  <a:srgbClr val="4848F7"/>
                </a:solidFill>
                <a:latin typeface="Comic Sans MS" panose="030F0702030302020204" pitchFamily="66" charset="0"/>
              </a:rPr>
              <a:t>(</a:t>
            </a:r>
            <a:r>
              <a:rPr lang="en-IN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(Index)(Rank)(Access Array)(Match)</a:t>
            </a:r>
            <a:r>
              <a:rPr lang="en-IN" sz="3000" b="1" kern="1200" dirty="0">
                <a:solidFill>
                  <a:srgbClr val="4848F7"/>
                </a:solidFill>
                <a:latin typeface="Comic Sans MS" panose="030F0702030302020204" pitchFamily="66" charset="0"/>
              </a:rPr>
              <a:t>)</a:t>
            </a:r>
            <a:r>
              <a:rPr lang="en-IN" sz="3600" b="1" kern="1200" baseline="30000" dirty="0">
                <a:solidFill>
                  <a:srgbClr val="4848F7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694980-1F9A-DD3C-07C3-0E4D11DEA68E}"/>
              </a:ext>
            </a:extLst>
          </p:cNvPr>
          <p:cNvSpPr txBox="1"/>
          <p:nvPr/>
        </p:nvSpPr>
        <p:spPr>
          <a:xfrm>
            <a:off x="276169" y="4758205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228600">
                    <a:srgbClr val="4A906B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Regular Expression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D4C45E9D-8657-7C83-ED7B-9DAA648F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44978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8</a:t>
            </a:fld>
            <a:endParaRPr lang="en-I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710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5" grpId="0" animBg="1"/>
      <p:bldP spid="19" grpId="0" animBg="1"/>
      <p:bldP spid="119" grpId="0" animBg="1"/>
      <p:bldP spid="154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A43A236B-2904-7C0A-C5CD-16EBC8118DD9}"/>
              </a:ext>
            </a:extLst>
          </p:cNvPr>
          <p:cNvSpPr/>
          <p:nvPr/>
        </p:nvSpPr>
        <p:spPr>
          <a:xfrm>
            <a:off x="2921162" y="3592080"/>
            <a:ext cx="7703464" cy="1631277"/>
          </a:xfrm>
          <a:prstGeom prst="roundRect">
            <a:avLst/>
          </a:prstGeom>
          <a:gradFill flip="none" rotWithShape="1">
            <a:gsLst>
              <a:gs pos="0">
                <a:srgbClr val="BABA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4B5697-28A3-38F9-63A3-EADCA3EBA74F}"/>
              </a:ext>
            </a:extLst>
          </p:cNvPr>
          <p:cNvGrpSpPr/>
          <p:nvPr/>
        </p:nvGrpSpPr>
        <p:grpSpPr>
          <a:xfrm>
            <a:off x="2661360" y="110355"/>
            <a:ext cx="7703464" cy="3095719"/>
            <a:chOff x="2661360" y="110355"/>
            <a:chExt cx="7703464" cy="3095719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0597913-FB19-BA5F-A2FD-F69F9AEC3F5A}"/>
                </a:ext>
              </a:extLst>
            </p:cNvPr>
            <p:cNvSpPr/>
            <p:nvPr/>
          </p:nvSpPr>
          <p:spPr>
            <a:xfrm>
              <a:off x="2661360" y="193986"/>
              <a:ext cx="7703464" cy="3012088"/>
            </a:xfrm>
            <a:prstGeom prst="roundRect">
              <a:avLst/>
            </a:prstGeom>
            <a:gradFill flip="none" rotWithShape="1">
              <a:gsLst>
                <a:gs pos="0">
                  <a:srgbClr val="BABAF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57150"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BC392F-1A9B-C208-3995-96C4BB8E7F6A}"/>
                </a:ext>
              </a:extLst>
            </p:cNvPr>
            <p:cNvGrpSpPr/>
            <p:nvPr/>
          </p:nvGrpSpPr>
          <p:grpSpPr>
            <a:xfrm>
              <a:off x="3934654" y="110355"/>
              <a:ext cx="4417066" cy="1463926"/>
              <a:chOff x="344222" y="1797365"/>
              <a:chExt cx="4417066" cy="146392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5EFEA67-2257-5AA5-674C-18FD2C027A6E}"/>
                  </a:ext>
                </a:extLst>
              </p:cNvPr>
              <p:cNvGrpSpPr/>
              <p:nvPr/>
            </p:nvGrpSpPr>
            <p:grpSpPr>
              <a:xfrm>
                <a:off x="344222" y="2098869"/>
                <a:ext cx="4417066" cy="1162422"/>
                <a:chOff x="344222" y="2098869"/>
                <a:chExt cx="4417066" cy="1162422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359F938-D665-BBE4-CABF-87D6AC2BDF67}"/>
                    </a:ext>
                  </a:extLst>
                </p:cNvPr>
                <p:cNvSpPr/>
                <p:nvPr/>
              </p:nvSpPr>
              <p:spPr>
                <a:xfrm>
                  <a:off x="1318859" y="2317815"/>
                  <a:ext cx="572878" cy="539109"/>
                </a:xfrm>
                <a:prstGeom prst="rect">
                  <a:avLst/>
                </a:prstGeom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600" dirty="0">
                      <a:solidFill>
                        <a:schemeClr val="tx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10</a:t>
                  </a:r>
                  <a:endParaRPr lang="en-IN" sz="26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5AA4EFC-F9A6-5F2B-1648-C87310522DF1}"/>
                    </a:ext>
                  </a:extLst>
                </p:cNvPr>
                <p:cNvSpPr/>
                <p:nvPr/>
              </p:nvSpPr>
              <p:spPr>
                <a:xfrm>
                  <a:off x="1889899" y="2313710"/>
                  <a:ext cx="572878" cy="543275"/>
                </a:xfrm>
                <a:prstGeom prst="rect">
                  <a:avLst/>
                </a:prstGeom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600" dirty="0">
                      <a:solidFill>
                        <a:schemeClr val="tx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17</a:t>
                  </a:r>
                  <a:endParaRPr lang="en-IN" sz="26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DE29DD9-19B2-6523-4BFD-D61F1119D30E}"/>
                    </a:ext>
                  </a:extLst>
                </p:cNvPr>
                <p:cNvSpPr/>
                <p:nvPr/>
              </p:nvSpPr>
              <p:spPr>
                <a:xfrm>
                  <a:off x="2460939" y="2325147"/>
                  <a:ext cx="572878" cy="531777"/>
                </a:xfrm>
                <a:prstGeom prst="rect">
                  <a:avLst/>
                </a:prstGeom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600" dirty="0">
                      <a:solidFill>
                        <a:schemeClr val="tx1"/>
                      </a:solidFill>
                    </a:rPr>
                    <a:t>10</a:t>
                  </a:r>
                  <a:endParaRPr lang="en-IN" sz="2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CE09742-E7AA-4530-1EF5-6E598C0784E0}"/>
                    </a:ext>
                  </a:extLst>
                </p:cNvPr>
                <p:cNvSpPr/>
                <p:nvPr/>
              </p:nvSpPr>
              <p:spPr>
                <a:xfrm>
                  <a:off x="3031978" y="2324023"/>
                  <a:ext cx="585733" cy="531777"/>
                </a:xfrm>
                <a:prstGeom prst="rect">
                  <a:avLst/>
                </a:prstGeom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600" dirty="0">
                      <a:solidFill>
                        <a:schemeClr val="tx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25</a:t>
                  </a:r>
                  <a:endParaRPr lang="en-IN" sz="26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36843FC-89D9-E945-3100-E34926AF5394}"/>
                    </a:ext>
                  </a:extLst>
                </p:cNvPr>
                <p:cNvSpPr/>
                <p:nvPr/>
              </p:nvSpPr>
              <p:spPr>
                <a:xfrm>
                  <a:off x="3619210" y="2320290"/>
                  <a:ext cx="572878" cy="539279"/>
                </a:xfrm>
                <a:prstGeom prst="rect">
                  <a:avLst/>
                </a:prstGeom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600" dirty="0">
                      <a:solidFill>
                        <a:schemeClr val="tx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17</a:t>
                  </a:r>
                  <a:endParaRPr lang="en-IN" sz="26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C98EA80-273A-88DA-D548-B63CAFAD6C81}"/>
                    </a:ext>
                  </a:extLst>
                </p:cNvPr>
                <p:cNvSpPr/>
                <p:nvPr/>
              </p:nvSpPr>
              <p:spPr>
                <a:xfrm>
                  <a:off x="4188410" y="2320337"/>
                  <a:ext cx="572878" cy="531777"/>
                </a:xfrm>
                <a:prstGeom prst="rect">
                  <a:avLst/>
                </a:prstGeom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600" dirty="0">
                      <a:solidFill>
                        <a:schemeClr val="tx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25</a:t>
                  </a:r>
                  <a:endParaRPr lang="en-IN" sz="2600" baseline="-250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0E0556C-91B7-6533-9B28-1AE5775A09F0}"/>
                    </a:ext>
                  </a:extLst>
                </p:cNvPr>
                <p:cNvSpPr txBox="1"/>
                <p:nvPr/>
              </p:nvSpPr>
              <p:spPr>
                <a:xfrm>
                  <a:off x="344222" y="2307184"/>
                  <a:ext cx="102990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omic Sans MS" panose="030F0702030302020204" pitchFamily="66" charset="0"/>
                      <a:ea typeface="Malgun Gothic" panose="020B0503020000020004" pitchFamily="34" charset="-127"/>
                    </a:rPr>
                    <a:t>Data</a:t>
                  </a:r>
                  <a:endParaRPr lang="en-IN" sz="2800" baseline="-25000" dirty="0">
                    <a:latin typeface="Comic Sans MS" panose="030F0702030302020204" pitchFamily="66" charset="0"/>
                    <a:ea typeface="Malgun Gothic" panose="020B0503020000020004" pitchFamily="34" charset="-127"/>
                  </a:endParaRPr>
                </a:p>
              </p:txBody>
            </p: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6186842D-A1ED-5FFE-A00E-D379EA7AC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1369" y="2098869"/>
                  <a:ext cx="809919" cy="0"/>
                </a:xfrm>
                <a:prstGeom prst="straightConnector1">
                  <a:avLst/>
                </a:prstGeom>
                <a:ln w="38100">
                  <a:solidFill>
                    <a:srgbClr val="4848F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6D646587-F430-9045-74BC-843FDED082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75196" y="2102276"/>
                  <a:ext cx="981152" cy="10091"/>
                </a:xfrm>
                <a:prstGeom prst="straightConnector1">
                  <a:avLst/>
                </a:prstGeom>
                <a:ln w="38100">
                  <a:solidFill>
                    <a:srgbClr val="4848F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1E1927B-D5B2-CAAF-0ADD-5A0C56C4563D}"/>
                  </a:ext>
                </a:extLst>
              </p:cNvPr>
              <p:cNvSpPr txBox="1"/>
              <p:nvPr/>
            </p:nvSpPr>
            <p:spPr>
              <a:xfrm>
                <a:off x="2226261" y="1797365"/>
                <a:ext cx="1929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4848F7"/>
                    </a:solidFill>
                    <a:latin typeface="Comic Sans MS" panose="030F0702030302020204" pitchFamily="66" charset="0"/>
                    <a:ea typeface="Malgun Gothic" panose="020B0503020000020004" pitchFamily="34" charset="-127"/>
                  </a:rPr>
                  <a:t>n samples</a:t>
                </a:r>
                <a:endParaRPr lang="en-IN" sz="2800" baseline="-25000" dirty="0">
                  <a:solidFill>
                    <a:srgbClr val="4848F7"/>
                  </a:solidFill>
                  <a:latin typeface="Comic Sans MS" panose="030F0702030302020204" pitchFamily="66" charset="0"/>
                  <a:ea typeface="Malgun Gothic" panose="020B0503020000020004" pitchFamily="34" charset="-127"/>
                </a:endParaRPr>
              </a:p>
            </p:txBody>
          </p:sp>
        </p:grp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C2ADF1-4C5F-313D-26FD-8F3DB7C376E1}"/>
              </a:ext>
            </a:extLst>
          </p:cNvPr>
          <p:cNvSpPr/>
          <p:nvPr/>
        </p:nvSpPr>
        <p:spPr>
          <a:xfrm>
            <a:off x="173455" y="75230"/>
            <a:ext cx="2133706" cy="676002"/>
          </a:xfrm>
          <a:prstGeom prst="roundRect">
            <a:avLst/>
          </a:prstGeom>
          <a:solidFill>
            <a:srgbClr val="D7D7F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D4283F-A100-3933-7AF5-1C409393868D}"/>
              </a:ext>
            </a:extLst>
          </p:cNvPr>
          <p:cNvSpPr txBox="1"/>
          <p:nvPr/>
        </p:nvSpPr>
        <p:spPr>
          <a:xfrm>
            <a:off x="257147" y="135719"/>
            <a:ext cx="2124186" cy="55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2. Lists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F951DA-0C29-3544-B561-31308100C9C9}"/>
              </a:ext>
            </a:extLst>
          </p:cNvPr>
          <p:cNvGrpSpPr/>
          <p:nvPr/>
        </p:nvGrpSpPr>
        <p:grpSpPr>
          <a:xfrm>
            <a:off x="3923063" y="5307611"/>
            <a:ext cx="5913483" cy="1052101"/>
            <a:chOff x="-4891658" y="5256769"/>
            <a:chExt cx="5312212" cy="84009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D3C37787-78EB-128D-AED0-4A485DC155C7}"/>
                </a:ext>
              </a:extLst>
            </p:cNvPr>
            <p:cNvSpPr/>
            <p:nvPr/>
          </p:nvSpPr>
          <p:spPr>
            <a:xfrm>
              <a:off x="-4891658" y="5256769"/>
              <a:ext cx="5079685" cy="84009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8DC2487-FBDA-9829-3DF5-74713B81543D}"/>
                    </a:ext>
                  </a:extLst>
                </p:cNvPr>
                <p:cNvSpPr txBox="1"/>
                <p:nvPr/>
              </p:nvSpPr>
              <p:spPr>
                <a:xfrm>
                  <a:off x="-4788202" y="5327885"/>
                  <a:ext cx="5208756" cy="671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dirty="0">
                          <a:latin typeface="Lucida Calligraphy" panose="03010101010101010101" pitchFamily="66" charset="0"/>
                          <a:ea typeface="Malgun Gothic" panose="020B0503020000020004" pitchFamily="34" charset="-127"/>
                        </a:rPr>
                        <m:t>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⌊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⌋</m:t>
                          </m:r>
                        </m:e>
                      </m:d>
                    </m:oMath>
                  </a14:m>
                  <a:r>
                    <a:rPr lang="en-IN" sz="3200" b="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IN" sz="3200" b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+</a:t>
                  </a:r>
                  <a:r>
                    <a:rPr lang="en-IN" sz="3200" b="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⌊"/>
                              <m:endChr m:val="⌋"/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3200" dirty="0">
                              <a:latin typeface="Lucida Calligraphy" panose="03010101010101010101" pitchFamily="66" charset="0"/>
                              <a:ea typeface="Malgun Gothic" panose="020B0503020000020004" pitchFamily="34" charset="-127"/>
                            </a:rPr>
                            <m:t>L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a14:m>
                  <a:endParaRPr lang="en-IN" sz="32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8DC2487-FBDA-9829-3DF5-74713B815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788202" y="5327885"/>
                  <a:ext cx="5208756" cy="671330"/>
                </a:xfrm>
                <a:prstGeom prst="rect">
                  <a:avLst/>
                </a:prstGeom>
                <a:blipFill>
                  <a:blip r:embed="rId6"/>
                  <a:stretch>
                    <a:fillRect l="-525" t="-8696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4BA7DA-D037-2511-2624-826511F0323D}"/>
              </a:ext>
            </a:extLst>
          </p:cNvPr>
          <p:cNvGrpSpPr/>
          <p:nvPr/>
        </p:nvGrpSpPr>
        <p:grpSpPr>
          <a:xfrm>
            <a:off x="3333986" y="3813173"/>
            <a:ext cx="6895863" cy="646331"/>
            <a:chOff x="3333987" y="4761863"/>
            <a:chExt cx="6885214" cy="646331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DF92C76-591E-11E2-9C5F-7FFD71488B41}"/>
                </a:ext>
              </a:extLst>
            </p:cNvPr>
            <p:cNvSpPr txBox="1"/>
            <p:nvPr/>
          </p:nvSpPr>
          <p:spPr>
            <a:xfrm>
              <a:off x="3333987" y="4761863"/>
              <a:ext cx="3714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B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B946EB8-A441-3586-8BFF-C66CE5443EAA}"/>
                </a:ext>
              </a:extLst>
            </p:cNvPr>
            <p:cNvSpPr/>
            <p:nvPr/>
          </p:nvSpPr>
          <p:spPr>
            <a:xfrm>
              <a:off x="3909541" y="4780537"/>
              <a:ext cx="6309660" cy="531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0100 0111 0100 101110 0100 101110</a:t>
              </a: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E7885E9-250F-EB1B-1CA2-2CAF638080C3}"/>
                </a:ext>
              </a:extLst>
            </p:cNvPr>
            <p:cNvCxnSpPr>
              <a:cxnSpLocks/>
            </p:cNvCxnSpPr>
            <p:nvPr/>
          </p:nvCxnSpPr>
          <p:spPr>
            <a:xfrm>
              <a:off x="4898876" y="4803350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EB88E5D-189B-17FC-E8CD-C54C1CAA59EB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76" y="4803654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AC8165C-77AD-1F88-AAFE-1D557EE6F846}"/>
                </a:ext>
              </a:extLst>
            </p:cNvPr>
            <p:cNvCxnSpPr>
              <a:cxnSpLocks/>
            </p:cNvCxnSpPr>
            <p:nvPr/>
          </p:nvCxnSpPr>
          <p:spPr>
            <a:xfrm>
              <a:off x="6704214" y="4796036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A823C17-8999-E1A0-791E-4F168ECF74F7}"/>
                </a:ext>
              </a:extLst>
            </p:cNvPr>
            <p:cNvCxnSpPr>
              <a:cxnSpLocks/>
            </p:cNvCxnSpPr>
            <p:nvPr/>
          </p:nvCxnSpPr>
          <p:spPr>
            <a:xfrm>
              <a:off x="7950449" y="4800142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45FA903-F10A-3A7B-19CE-DE2C7CAAA0E7}"/>
                </a:ext>
              </a:extLst>
            </p:cNvPr>
            <p:cNvCxnSpPr>
              <a:cxnSpLocks/>
            </p:cNvCxnSpPr>
            <p:nvPr/>
          </p:nvCxnSpPr>
          <p:spPr>
            <a:xfrm>
              <a:off x="8855242" y="4806123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2EBD5C-1B94-7A4D-D2F1-CD1A10163415}"/>
              </a:ext>
            </a:extLst>
          </p:cNvPr>
          <p:cNvGrpSpPr/>
          <p:nvPr/>
        </p:nvGrpSpPr>
        <p:grpSpPr>
          <a:xfrm>
            <a:off x="2863477" y="3774764"/>
            <a:ext cx="5398949" cy="1461119"/>
            <a:chOff x="2863477" y="4723454"/>
            <a:chExt cx="5398949" cy="146111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296BEA9-DC79-7A1C-3C5F-1ADB383C6480}"/>
                </a:ext>
              </a:extLst>
            </p:cNvPr>
            <p:cNvSpPr/>
            <p:nvPr/>
          </p:nvSpPr>
          <p:spPr>
            <a:xfrm>
              <a:off x="3480396" y="5570792"/>
              <a:ext cx="572878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0</a:t>
              </a:r>
              <a:endParaRPr lang="en-IN" sz="32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3764DB7-5C19-9241-5D8E-35DEEB0C58C0}"/>
                </a:ext>
              </a:extLst>
            </p:cNvPr>
            <p:cNvSpPr/>
            <p:nvPr/>
          </p:nvSpPr>
          <p:spPr>
            <a:xfrm>
              <a:off x="7597756" y="5557903"/>
              <a:ext cx="664670" cy="531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18</a:t>
              </a:r>
              <a:endParaRPr lang="en-IN" sz="2800" baseline="-25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E6A9CE6-C0FF-9243-9DE8-AFE90109D559}"/>
                </a:ext>
              </a:extLst>
            </p:cNvPr>
            <p:cNvSpPr txBox="1"/>
            <p:nvPr/>
          </p:nvSpPr>
          <p:spPr>
            <a:xfrm>
              <a:off x="2863477" y="5538242"/>
              <a:ext cx="4494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P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E431F2B-B677-2BA5-33FA-10DC5D6485E1}"/>
                </a:ext>
              </a:extLst>
            </p:cNvPr>
            <p:cNvSpPr txBox="1"/>
            <p:nvPr/>
          </p:nvSpPr>
          <p:spPr>
            <a:xfrm>
              <a:off x="5172561" y="5268631"/>
              <a:ext cx="2151511" cy="53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4848F7"/>
                  </a:solidFill>
                  <a:latin typeface="Comic Sans MS" panose="030F0702030302020204" pitchFamily="66" charset="0"/>
                  <a:ea typeface="Malgun Gothic" panose="020B0503020000020004" pitchFamily="34" charset="-127"/>
                </a:rPr>
                <a:t>k values</a:t>
              </a:r>
              <a:endParaRPr lang="en-IN" sz="2800" b="1" baseline="-25000" dirty="0">
                <a:solidFill>
                  <a:srgbClr val="4848F7"/>
                </a:solidFill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076831-A38A-A905-7933-444D49E0B8F1}"/>
                </a:ext>
              </a:extLst>
            </p:cNvPr>
            <p:cNvSpPr/>
            <p:nvPr/>
          </p:nvSpPr>
          <p:spPr>
            <a:xfrm>
              <a:off x="3851029" y="4723454"/>
              <a:ext cx="4112989" cy="646332"/>
            </a:xfrm>
            <a:prstGeom prst="rect">
              <a:avLst/>
            </a:prstGeom>
            <a:noFill/>
            <a:ln w="57150">
              <a:solidFill>
                <a:srgbClr val="4848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B2F46BE-55A4-F4AA-675A-8008879FE201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V="1">
              <a:off x="3766835" y="5273445"/>
              <a:ext cx="156102" cy="297347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9B61ADE-EB37-001E-7834-A1422C245A16}"/>
                </a:ext>
              </a:extLst>
            </p:cNvPr>
            <p:cNvCxnSpPr>
              <a:cxnSpLocks/>
              <a:stCxn id="93" idx="0"/>
            </p:cNvCxnSpPr>
            <p:nvPr/>
          </p:nvCxnSpPr>
          <p:spPr>
            <a:xfrm flipV="1">
              <a:off x="7930091" y="5308640"/>
              <a:ext cx="37548" cy="249263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94C3A2-DF27-9A51-AF3C-5A073BC75800}"/>
              </a:ext>
            </a:extLst>
          </p:cNvPr>
          <p:cNvGrpSpPr/>
          <p:nvPr/>
        </p:nvGrpSpPr>
        <p:grpSpPr>
          <a:xfrm>
            <a:off x="2661360" y="1516461"/>
            <a:ext cx="8804419" cy="1158756"/>
            <a:chOff x="2661360" y="1516461"/>
            <a:chExt cx="8804419" cy="115875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50E1526-E229-D02B-8A2D-C95426D31D27}"/>
                </a:ext>
              </a:extLst>
            </p:cNvPr>
            <p:cNvSpPr/>
            <p:nvPr/>
          </p:nvSpPr>
          <p:spPr>
            <a:xfrm>
              <a:off x="3258091" y="1516461"/>
              <a:ext cx="6309660" cy="531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0100 0111 0100 101110 0100 101110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B1872C8-2684-397F-4F3D-2BE0C8301E53}"/>
                </a:ext>
              </a:extLst>
            </p:cNvPr>
            <p:cNvSpPr txBox="1"/>
            <p:nvPr/>
          </p:nvSpPr>
          <p:spPr>
            <a:xfrm>
              <a:off x="2661360" y="2028886"/>
              <a:ext cx="3714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L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D30B8A8-A9E6-5973-292D-A96330ED3A31}"/>
                </a:ext>
              </a:extLst>
            </p:cNvPr>
            <p:cNvSpPr/>
            <p:nvPr/>
          </p:nvSpPr>
          <p:spPr>
            <a:xfrm>
              <a:off x="3236914" y="2047560"/>
              <a:ext cx="6309660" cy="531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solidFill>
                  <a:schemeClr val="tx1"/>
                </a:solidFill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1CF5162-BDDE-B2C3-5C61-E037D98283D1}"/>
                </a:ext>
              </a:extLst>
            </p:cNvPr>
            <p:cNvCxnSpPr>
              <a:cxnSpLocks/>
            </p:cNvCxnSpPr>
            <p:nvPr/>
          </p:nvCxnSpPr>
          <p:spPr>
            <a:xfrm>
              <a:off x="4240767" y="1548716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C769405-DCF6-D4C2-89CB-9DB359FEAA10}"/>
                </a:ext>
              </a:extLst>
            </p:cNvPr>
            <p:cNvCxnSpPr>
              <a:cxnSpLocks/>
            </p:cNvCxnSpPr>
            <p:nvPr/>
          </p:nvCxnSpPr>
          <p:spPr>
            <a:xfrm>
              <a:off x="5117067" y="1549024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C4D5BABC-E719-65DC-FD28-3675E8C66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58137" y="1541404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447B2E7-5FD9-5004-AB9C-E4C6ECBF9EC0}"/>
                </a:ext>
              </a:extLst>
            </p:cNvPr>
            <p:cNvCxnSpPr>
              <a:cxnSpLocks/>
            </p:cNvCxnSpPr>
            <p:nvPr/>
          </p:nvCxnSpPr>
          <p:spPr>
            <a:xfrm>
              <a:off x="7285490" y="1533476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FE87EB-C4F3-1DD5-F5D3-4BEC5921ED42}"/>
                </a:ext>
              </a:extLst>
            </p:cNvPr>
            <p:cNvCxnSpPr>
              <a:cxnSpLocks/>
            </p:cNvCxnSpPr>
            <p:nvPr/>
          </p:nvCxnSpPr>
          <p:spPr>
            <a:xfrm>
              <a:off x="8192270" y="1548716"/>
              <a:ext cx="0" cy="10076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E178407B-301C-5BE1-C9BE-92DCB3FB1B70}"/>
                </a:ext>
              </a:extLst>
            </p:cNvPr>
            <p:cNvSpPr txBox="1"/>
            <p:nvPr/>
          </p:nvSpPr>
          <p:spPr>
            <a:xfrm>
              <a:off x="3534537" y="2079968"/>
              <a:ext cx="480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4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E8F66102-D936-A12F-2BE9-7FB299FBA042}"/>
                </a:ext>
              </a:extLst>
            </p:cNvPr>
            <p:cNvSpPr txBox="1"/>
            <p:nvPr/>
          </p:nvSpPr>
          <p:spPr>
            <a:xfrm>
              <a:off x="4475607" y="2060918"/>
              <a:ext cx="480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4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9E7C7E2-9D86-83C5-77CC-79186F78A154}"/>
                </a:ext>
              </a:extLst>
            </p:cNvPr>
            <p:cNvSpPr txBox="1"/>
            <p:nvPr/>
          </p:nvSpPr>
          <p:spPr>
            <a:xfrm>
              <a:off x="5370957" y="2041868"/>
              <a:ext cx="480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4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DC086FBA-D0D4-C08A-E661-B72FFE3C874C}"/>
                </a:ext>
              </a:extLst>
            </p:cNvPr>
            <p:cNvSpPr txBox="1"/>
            <p:nvPr/>
          </p:nvSpPr>
          <p:spPr>
            <a:xfrm>
              <a:off x="6372337" y="2045678"/>
              <a:ext cx="480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6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3FDD873-98EC-C2B2-3F11-4DE238B0C84F}"/>
                </a:ext>
              </a:extLst>
            </p:cNvPr>
            <p:cNvSpPr txBox="1"/>
            <p:nvPr/>
          </p:nvSpPr>
          <p:spPr>
            <a:xfrm>
              <a:off x="7484857" y="2049488"/>
              <a:ext cx="480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6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E62BE9A3-0716-4461-AC4E-66B5FF96F548}"/>
                </a:ext>
              </a:extLst>
            </p:cNvPr>
            <p:cNvSpPr txBox="1"/>
            <p:nvPr/>
          </p:nvSpPr>
          <p:spPr>
            <a:xfrm>
              <a:off x="8617125" y="2053298"/>
              <a:ext cx="480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ea typeface="Malgun Gothic" panose="020B0503020000020004" pitchFamily="34" charset="-127"/>
                </a:rPr>
                <a:t>6</a:t>
              </a:r>
              <a:endParaRPr lang="en-IN" sz="2800" baseline="-25000" dirty="0">
                <a:latin typeface="Comic Sans MS" panose="030F0702030302020204" pitchFamily="66" charset="0"/>
                <a:ea typeface="Malgun Gothic" panose="020B0503020000020004" pitchFamily="34" charset="-127"/>
              </a:endParaRPr>
            </a:p>
          </p:txBody>
        </p:sp>
        <p:sp>
          <p:nvSpPr>
            <p:cNvPr id="76" name="TextBox 24">
              <a:extLst>
                <a:ext uri="{FF2B5EF4-FFF2-40B4-BE49-F238E27FC236}">
                  <a16:creationId xmlns:a16="http://schemas.microsoft.com/office/drawing/2014/main" id="{D2362683-337D-6834-6DA4-7439D1A4E0F7}"/>
                </a:ext>
              </a:extLst>
            </p:cNvPr>
            <p:cNvSpPr txBox="1"/>
            <p:nvPr/>
          </p:nvSpPr>
          <p:spPr>
            <a:xfrm>
              <a:off x="9614926" y="2011090"/>
              <a:ext cx="1850853" cy="5847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Lengths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3F9028-42DA-DA15-0D21-2537987548ED}"/>
              </a:ext>
            </a:extLst>
          </p:cNvPr>
          <p:cNvGrpSpPr/>
          <p:nvPr/>
        </p:nvGrpSpPr>
        <p:grpSpPr>
          <a:xfrm>
            <a:off x="4449096" y="2585096"/>
            <a:ext cx="5507044" cy="584775"/>
            <a:chOff x="4449096" y="2585096"/>
            <a:chExt cx="5507044" cy="584775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A6BA402-1A0D-2D88-5497-8106168FA6D4}"/>
                </a:ext>
              </a:extLst>
            </p:cNvPr>
            <p:cNvSpPr/>
            <p:nvPr/>
          </p:nvSpPr>
          <p:spPr>
            <a:xfrm>
              <a:off x="4449096" y="2645693"/>
              <a:ext cx="3846480" cy="472320"/>
            </a:xfrm>
            <a:custGeom>
              <a:avLst/>
              <a:gdLst>
                <a:gd name="connsiteX0" fmla="*/ 0 w 4654241"/>
                <a:gd name="connsiteY0" fmla="*/ 78722 h 472320"/>
                <a:gd name="connsiteX1" fmla="*/ 78722 w 4654241"/>
                <a:gd name="connsiteY1" fmla="*/ 0 h 472320"/>
                <a:gd name="connsiteX2" fmla="*/ 4575519 w 4654241"/>
                <a:gd name="connsiteY2" fmla="*/ 0 h 472320"/>
                <a:gd name="connsiteX3" fmla="*/ 4654241 w 4654241"/>
                <a:gd name="connsiteY3" fmla="*/ 78722 h 472320"/>
                <a:gd name="connsiteX4" fmla="*/ 4654241 w 4654241"/>
                <a:gd name="connsiteY4" fmla="*/ 393598 h 472320"/>
                <a:gd name="connsiteX5" fmla="*/ 4575519 w 4654241"/>
                <a:gd name="connsiteY5" fmla="*/ 472320 h 472320"/>
                <a:gd name="connsiteX6" fmla="*/ 78722 w 4654241"/>
                <a:gd name="connsiteY6" fmla="*/ 472320 h 472320"/>
                <a:gd name="connsiteX7" fmla="*/ 0 w 4654241"/>
                <a:gd name="connsiteY7" fmla="*/ 393598 h 472320"/>
                <a:gd name="connsiteX8" fmla="*/ 0 w 4654241"/>
                <a:gd name="connsiteY8" fmla="*/ 78722 h 4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4241" h="472320">
                  <a:moveTo>
                    <a:pt x="0" y="78722"/>
                  </a:moveTo>
                  <a:cubicBezTo>
                    <a:pt x="0" y="35245"/>
                    <a:pt x="35245" y="0"/>
                    <a:pt x="78722" y="0"/>
                  </a:cubicBezTo>
                  <a:lnTo>
                    <a:pt x="4575519" y="0"/>
                  </a:lnTo>
                  <a:cubicBezTo>
                    <a:pt x="4618996" y="0"/>
                    <a:pt x="4654241" y="35245"/>
                    <a:pt x="4654241" y="78722"/>
                  </a:cubicBezTo>
                  <a:lnTo>
                    <a:pt x="4654241" y="393598"/>
                  </a:lnTo>
                  <a:cubicBezTo>
                    <a:pt x="4654241" y="437075"/>
                    <a:pt x="4618996" y="472320"/>
                    <a:pt x="4575519" y="472320"/>
                  </a:cubicBezTo>
                  <a:lnTo>
                    <a:pt x="78722" y="472320"/>
                  </a:lnTo>
                  <a:cubicBezTo>
                    <a:pt x="35245" y="472320"/>
                    <a:pt x="0" y="437075"/>
                    <a:pt x="0" y="393598"/>
                  </a:cubicBezTo>
                  <a:lnTo>
                    <a:pt x="0" y="7872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996" tIns="23057" rIns="158996" bIns="23057" numCol="1" spcCol="1270" anchor="ctr" anchorCtr="0">
              <a:noAutofit/>
            </a:bodyPr>
            <a:lstStyle/>
            <a:p>
              <a:pPr lvl="0" algn="ctr"/>
              <a:r>
                <a:rPr lang="en-IN" sz="28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Digit -&gt; Codeword</a:t>
              </a:r>
            </a:p>
          </p:txBody>
        </p:sp>
        <p:sp>
          <p:nvSpPr>
            <p:cNvPr id="82" name="TextBox 24">
              <a:extLst>
                <a:ext uri="{FF2B5EF4-FFF2-40B4-BE49-F238E27FC236}">
                  <a16:creationId xmlns:a16="http://schemas.microsoft.com/office/drawing/2014/main" id="{6A8E4A5B-F172-69EC-232D-3A21D8DA338F}"/>
                </a:ext>
              </a:extLst>
            </p:cNvPr>
            <p:cNvSpPr txBox="1"/>
            <p:nvPr/>
          </p:nvSpPr>
          <p:spPr>
            <a:xfrm>
              <a:off x="8105287" y="2585096"/>
              <a:ext cx="1850853" cy="584775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Mapping</a:t>
              </a:r>
            </a:p>
          </p:txBody>
        </p:sp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BD7DAA7-D5B4-1C3A-5CDC-F88E01C865D6}"/>
              </a:ext>
            </a:extLst>
          </p:cNvPr>
          <p:cNvSpPr/>
          <p:nvPr/>
        </p:nvSpPr>
        <p:spPr>
          <a:xfrm>
            <a:off x="215148" y="6315264"/>
            <a:ext cx="5631632" cy="472320"/>
          </a:xfrm>
          <a:custGeom>
            <a:avLst/>
            <a:gdLst>
              <a:gd name="connsiteX0" fmla="*/ 0 w 4654241"/>
              <a:gd name="connsiteY0" fmla="*/ 78722 h 472320"/>
              <a:gd name="connsiteX1" fmla="*/ 78722 w 4654241"/>
              <a:gd name="connsiteY1" fmla="*/ 0 h 472320"/>
              <a:gd name="connsiteX2" fmla="*/ 4575519 w 4654241"/>
              <a:gd name="connsiteY2" fmla="*/ 0 h 472320"/>
              <a:gd name="connsiteX3" fmla="*/ 4654241 w 4654241"/>
              <a:gd name="connsiteY3" fmla="*/ 78722 h 472320"/>
              <a:gd name="connsiteX4" fmla="*/ 4654241 w 4654241"/>
              <a:gd name="connsiteY4" fmla="*/ 393598 h 472320"/>
              <a:gd name="connsiteX5" fmla="*/ 4575519 w 4654241"/>
              <a:gd name="connsiteY5" fmla="*/ 472320 h 472320"/>
              <a:gd name="connsiteX6" fmla="*/ 78722 w 4654241"/>
              <a:gd name="connsiteY6" fmla="*/ 472320 h 472320"/>
              <a:gd name="connsiteX7" fmla="*/ 0 w 4654241"/>
              <a:gd name="connsiteY7" fmla="*/ 393598 h 472320"/>
              <a:gd name="connsiteX8" fmla="*/ 0 w 4654241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241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75519" y="0"/>
                </a:lnTo>
                <a:cubicBezTo>
                  <a:pt x="4618996" y="0"/>
                  <a:pt x="4654241" y="35245"/>
                  <a:pt x="4654241" y="78722"/>
                </a:cubicBezTo>
                <a:lnTo>
                  <a:pt x="4654241" y="393598"/>
                </a:lnTo>
                <a:cubicBezTo>
                  <a:pt x="4654241" y="437075"/>
                  <a:pt x="4618996" y="472320"/>
                  <a:pt x="4575519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 algn="ctr"/>
            <a:r>
              <a:rPr lang="en-IN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Expensive sequential scanning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213E22A-1CCF-0459-A4AF-DF2B7D9E43A2}"/>
              </a:ext>
            </a:extLst>
          </p:cNvPr>
          <p:cNvSpPr/>
          <p:nvPr/>
        </p:nvSpPr>
        <p:spPr>
          <a:xfrm>
            <a:off x="5926974" y="6300916"/>
            <a:ext cx="6186225" cy="472320"/>
          </a:xfrm>
          <a:custGeom>
            <a:avLst/>
            <a:gdLst>
              <a:gd name="connsiteX0" fmla="*/ 0 w 4647803"/>
              <a:gd name="connsiteY0" fmla="*/ 78722 h 472320"/>
              <a:gd name="connsiteX1" fmla="*/ 78722 w 4647803"/>
              <a:gd name="connsiteY1" fmla="*/ 0 h 472320"/>
              <a:gd name="connsiteX2" fmla="*/ 4569081 w 4647803"/>
              <a:gd name="connsiteY2" fmla="*/ 0 h 472320"/>
              <a:gd name="connsiteX3" fmla="*/ 4647803 w 4647803"/>
              <a:gd name="connsiteY3" fmla="*/ 78722 h 472320"/>
              <a:gd name="connsiteX4" fmla="*/ 4647803 w 4647803"/>
              <a:gd name="connsiteY4" fmla="*/ 393598 h 472320"/>
              <a:gd name="connsiteX5" fmla="*/ 4569081 w 4647803"/>
              <a:gd name="connsiteY5" fmla="*/ 472320 h 472320"/>
              <a:gd name="connsiteX6" fmla="*/ 78722 w 4647803"/>
              <a:gd name="connsiteY6" fmla="*/ 472320 h 472320"/>
              <a:gd name="connsiteX7" fmla="*/ 0 w 4647803"/>
              <a:gd name="connsiteY7" fmla="*/ 393598 h 472320"/>
              <a:gd name="connsiteX8" fmla="*/ 0 w 4647803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7803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69081" y="0"/>
                </a:lnTo>
                <a:cubicBezTo>
                  <a:pt x="4612558" y="0"/>
                  <a:pt x="4647803" y="35245"/>
                  <a:pt x="4647803" y="78722"/>
                </a:cubicBezTo>
                <a:lnTo>
                  <a:pt x="4647803" y="393598"/>
                </a:lnTo>
                <a:cubicBezTo>
                  <a:pt x="4647803" y="437075"/>
                  <a:pt x="4612558" y="472320"/>
                  <a:pt x="4569081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gradFill flip="none" rotWithShape="1">
            <a:gsLst>
              <a:gs pos="0">
                <a:srgbClr val="4A906B">
                  <a:tint val="66000"/>
                  <a:satMod val="160000"/>
                </a:srgbClr>
              </a:gs>
              <a:gs pos="50000">
                <a:srgbClr val="4A906B">
                  <a:tint val="44500"/>
                  <a:satMod val="160000"/>
                </a:srgbClr>
              </a:gs>
              <a:gs pos="100000">
                <a:srgbClr val="4A906B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567904"/>
              <a:satOff val="-50632"/>
              <a:lumOff val="1373"/>
              <a:alphaOff val="0"/>
            </a:schemeClr>
          </a:fillRef>
          <a:effectRef idx="2">
            <a:schemeClr val="accent3">
              <a:hueOff val="6567904"/>
              <a:satOff val="-50632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996" tIns="23057" rIns="158996" bIns="23057" numCol="1" spcCol="1270" anchor="ctr" anchorCtr="0">
            <a:no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Precompute and store for blocks</a:t>
            </a:r>
            <a:endParaRPr lang="en-IN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1F2D30-60BC-4BF7-852A-86F732083452}"/>
              </a:ext>
            </a:extLst>
          </p:cNvPr>
          <p:cNvGrpSpPr/>
          <p:nvPr/>
        </p:nvGrpSpPr>
        <p:grpSpPr>
          <a:xfrm>
            <a:off x="2591037" y="888712"/>
            <a:ext cx="9226996" cy="1256915"/>
            <a:chOff x="2591037" y="888712"/>
            <a:chExt cx="9226996" cy="1256915"/>
          </a:xfrm>
        </p:grpSpPr>
        <p:sp>
          <p:nvSpPr>
            <p:cNvPr id="80" name="TextBox 24">
              <a:extLst>
                <a:ext uri="{FF2B5EF4-FFF2-40B4-BE49-F238E27FC236}">
                  <a16:creationId xmlns:a16="http://schemas.microsoft.com/office/drawing/2014/main" id="{BE05D8A3-A500-E54D-970E-6CA2DB3B42D4}"/>
                </a:ext>
              </a:extLst>
            </p:cNvPr>
            <p:cNvSpPr txBox="1"/>
            <p:nvPr/>
          </p:nvSpPr>
          <p:spPr>
            <a:xfrm>
              <a:off x="8539134" y="888712"/>
              <a:ext cx="3278899" cy="552784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Huffman codes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C561FC6-269B-A399-EDFE-181B0D53499C}"/>
                </a:ext>
              </a:extLst>
            </p:cNvPr>
            <p:cNvSpPr txBox="1"/>
            <p:nvPr/>
          </p:nvSpPr>
          <p:spPr>
            <a:xfrm>
              <a:off x="2591037" y="1499296"/>
              <a:ext cx="3714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Lucida Calligraphy" panose="03010101010101010101" pitchFamily="66" charset="0"/>
                  <a:ea typeface="Malgun Gothic" panose="020B0503020000020004" pitchFamily="34" charset="-127"/>
                </a:rPr>
                <a:t>B</a:t>
              </a:r>
              <a:endParaRPr lang="en-IN" sz="3600" b="1" baseline="-25000" dirty="0">
                <a:latin typeface="Lucida Calligraphy" panose="03010101010101010101" pitchFamily="66" charset="0"/>
                <a:ea typeface="Malgun Gothic" panose="020B0503020000020004" pitchFamily="34" charset="-127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F730360-517D-5545-2447-6971DAD156CD}"/>
                </a:ext>
              </a:extLst>
            </p:cNvPr>
            <p:cNvCxnSpPr/>
            <p:nvPr/>
          </p:nvCxnSpPr>
          <p:spPr>
            <a:xfrm flipH="1">
              <a:off x="3664932" y="1182387"/>
              <a:ext cx="1424843" cy="32561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6B370D3E-0526-E702-B1C6-D8822ABD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3052" y="1169975"/>
              <a:ext cx="977784" cy="30393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9C4F6CD0-A50B-1BA5-4CBB-3266CCF02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4236" y="1169914"/>
              <a:ext cx="719283" cy="3338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6BF08120-92F4-E51F-5CC7-14499CF201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646" y="1168790"/>
              <a:ext cx="258340" cy="37992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1D52BCF7-71D5-AEB4-FE12-902D4D067FD5}"/>
                </a:ext>
              </a:extLst>
            </p:cNvPr>
            <p:cNvCxnSpPr>
              <a:cxnSpLocks/>
            </p:cNvCxnSpPr>
            <p:nvPr/>
          </p:nvCxnSpPr>
          <p:spPr>
            <a:xfrm>
              <a:off x="7412335" y="1172559"/>
              <a:ext cx="199266" cy="3750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A43357E-B9B5-04DA-2277-4241A60F5E7D}"/>
                </a:ext>
              </a:extLst>
            </p:cNvPr>
            <p:cNvCxnSpPr>
              <a:cxnSpLocks/>
            </p:cNvCxnSpPr>
            <p:nvPr/>
          </p:nvCxnSpPr>
          <p:spPr>
            <a:xfrm>
              <a:off x="7983529" y="1165104"/>
              <a:ext cx="730199" cy="34541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50045-3383-1DDA-B799-C9AB843B5719}"/>
              </a:ext>
            </a:extLst>
          </p:cNvPr>
          <p:cNvGrpSpPr/>
          <p:nvPr/>
        </p:nvGrpSpPr>
        <p:grpSpPr>
          <a:xfrm>
            <a:off x="3249468" y="1517416"/>
            <a:ext cx="6309660" cy="531777"/>
            <a:chOff x="-5379856" y="2225428"/>
            <a:chExt cx="6309660" cy="531777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12AB40C-E32F-5351-8D50-1469719DDEC8}"/>
                </a:ext>
              </a:extLst>
            </p:cNvPr>
            <p:cNvSpPr/>
            <p:nvPr/>
          </p:nvSpPr>
          <p:spPr>
            <a:xfrm>
              <a:off x="-5379856" y="2225428"/>
              <a:ext cx="6309660" cy="531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0100 0111 0100 101110 0100 101110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BAA312A-452F-6CEB-982A-492BD6FDFEFC}"/>
                </a:ext>
              </a:extLst>
            </p:cNvPr>
            <p:cNvCxnSpPr>
              <a:cxnSpLocks/>
            </p:cNvCxnSpPr>
            <p:nvPr/>
          </p:nvCxnSpPr>
          <p:spPr>
            <a:xfrm>
              <a:off x="-4389731" y="2252820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8EF8DA-48A1-0737-E4DE-066E4F51750F}"/>
                </a:ext>
              </a:extLst>
            </p:cNvPr>
            <p:cNvCxnSpPr>
              <a:cxnSpLocks/>
            </p:cNvCxnSpPr>
            <p:nvPr/>
          </p:nvCxnSpPr>
          <p:spPr>
            <a:xfrm>
              <a:off x="-3509019" y="2253124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9ECF537-46B5-A0C4-69AA-601E476B5728}"/>
                </a:ext>
              </a:extLst>
            </p:cNvPr>
            <p:cNvCxnSpPr>
              <a:cxnSpLocks/>
            </p:cNvCxnSpPr>
            <p:nvPr/>
          </p:nvCxnSpPr>
          <p:spPr>
            <a:xfrm>
              <a:off x="-2585183" y="2245506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EB72BDB-6ECD-7A77-A0B6-4E961D38FFDF}"/>
                </a:ext>
              </a:extLst>
            </p:cNvPr>
            <p:cNvCxnSpPr>
              <a:cxnSpLocks/>
            </p:cNvCxnSpPr>
            <p:nvPr/>
          </p:nvCxnSpPr>
          <p:spPr>
            <a:xfrm>
              <a:off x="-1338948" y="2251013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E65FD3-40E0-7C53-97AA-58138C8E54B8}"/>
                </a:ext>
              </a:extLst>
            </p:cNvPr>
            <p:cNvCxnSpPr>
              <a:cxnSpLocks/>
            </p:cNvCxnSpPr>
            <p:nvPr/>
          </p:nvCxnSpPr>
          <p:spPr>
            <a:xfrm>
              <a:off x="-434155" y="2251014"/>
              <a:ext cx="0" cy="4700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C58B07-3A7C-28E1-E36C-45D571EB90CD}"/>
              </a:ext>
            </a:extLst>
          </p:cNvPr>
          <p:cNvGrpSpPr/>
          <p:nvPr/>
        </p:nvGrpSpPr>
        <p:grpSpPr>
          <a:xfrm>
            <a:off x="2662345" y="2501190"/>
            <a:ext cx="9483015" cy="1037433"/>
            <a:chOff x="3468538" y="-1168285"/>
            <a:chExt cx="9483015" cy="1141177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E3BBEE0-24FF-DCA3-62C0-E0CFB0ED4389}"/>
                </a:ext>
              </a:extLst>
            </p:cNvPr>
            <p:cNvSpPr/>
            <p:nvPr/>
          </p:nvSpPr>
          <p:spPr>
            <a:xfrm>
              <a:off x="3601697" y="-1145275"/>
              <a:ext cx="9248029" cy="111816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4727533-27D1-A5FF-BDC8-BA32BE422155}"/>
                    </a:ext>
                  </a:extLst>
                </p:cNvPr>
                <p:cNvSpPr txBox="1"/>
                <p:nvPr/>
              </p:nvSpPr>
              <p:spPr>
                <a:xfrm>
                  <a:off x="3468538" y="-1168285"/>
                  <a:ext cx="9483015" cy="10574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𝑐𝑜𝑑𝑒</m:t>
                        </m:r>
                        <m:r>
                          <a:rPr lang="en-US" sz="3000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Lucida Calligraphy" panose="03010101010101010101" pitchFamily="66" charset="0"/>
                            <a:ea typeface="Malgun Gothic" panose="020B0503020000020004" pitchFamily="34" charset="-127"/>
                          </a:rPr>
                          <m:t>B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L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𝑤h𝑒𝑟𝑒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2800" dirty="0">
                                <a:latin typeface="Lucida Calligraphy" panose="03010101010101010101" pitchFamily="66" charset="0"/>
                                <a:ea typeface="Malgun Gothic" panose="020B0503020000020004" pitchFamily="34" charset="-127"/>
                              </a:rPr>
                              <m:t>L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oMath>
                    </m:oMathPara>
                  </a14:m>
                  <a:endParaRPr lang="en-IN" sz="3000" b="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4727533-27D1-A5FF-BDC8-BA32BE4221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8538" y="-1168285"/>
                  <a:ext cx="9483015" cy="105741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Slide Number Placeholder 1">
            <a:extLst>
              <a:ext uri="{FF2B5EF4-FFF2-40B4-BE49-F238E27FC236}">
                <a16:creationId xmlns:a16="http://schemas.microsoft.com/office/drawing/2014/main" id="{DC7A914A-4554-7F5F-6548-17900156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800" y="555255"/>
            <a:ext cx="838199" cy="767687"/>
          </a:xfrm>
        </p:spPr>
        <p:txBody>
          <a:bodyPr/>
          <a:lstStyle/>
          <a:p>
            <a:fld id="{94400498-2F1B-4BEE-8C45-7C8F7F1B263E}" type="slidenum">
              <a:rPr lang="en-IN" b="1" smtClean="0"/>
              <a:t>9</a:t>
            </a:fld>
            <a:endParaRPr lang="en-IN" b="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5D8595-FDB8-CCFA-3F7A-2F46CFDD2BEC}"/>
              </a:ext>
            </a:extLst>
          </p:cNvPr>
          <p:cNvGrpSpPr/>
          <p:nvPr/>
        </p:nvGrpSpPr>
        <p:grpSpPr>
          <a:xfrm>
            <a:off x="405975" y="3021001"/>
            <a:ext cx="2190463" cy="2441474"/>
            <a:chOff x="6251690" y="3307342"/>
            <a:chExt cx="2190463" cy="244147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AC17663-E743-3FE5-60BC-348392EE4D03}"/>
                </a:ext>
              </a:extLst>
            </p:cNvPr>
            <p:cNvSpPr/>
            <p:nvPr/>
          </p:nvSpPr>
          <p:spPr>
            <a:xfrm>
              <a:off x="7268537" y="3307342"/>
              <a:ext cx="400050" cy="3651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7E710A8-8D24-F3B4-6A47-1E11B229368B}"/>
                </a:ext>
              </a:extLst>
            </p:cNvPr>
            <p:cNvSpPr/>
            <p:nvPr/>
          </p:nvSpPr>
          <p:spPr>
            <a:xfrm>
              <a:off x="7077274" y="4082294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D82869A-05C7-B668-8FC6-866C6E98572B}"/>
                </a:ext>
              </a:extLst>
            </p:cNvPr>
            <p:cNvSpPr/>
            <p:nvPr/>
          </p:nvSpPr>
          <p:spPr>
            <a:xfrm>
              <a:off x="7651679" y="4061653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640A1AE-C07B-FEA8-AA8A-EDE30273DEC3}"/>
                </a:ext>
              </a:extLst>
            </p:cNvPr>
            <p:cNvCxnSpPr>
              <a:cxnSpLocks/>
              <a:stCxn id="86" idx="4"/>
              <a:endCxn id="100" idx="0"/>
            </p:cNvCxnSpPr>
            <p:nvPr/>
          </p:nvCxnSpPr>
          <p:spPr>
            <a:xfrm flipH="1">
              <a:off x="7277299" y="3672467"/>
              <a:ext cx="191263" cy="4098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30019FF-13EE-141B-6CDF-1B0BBB59EA7E}"/>
                </a:ext>
              </a:extLst>
            </p:cNvPr>
            <p:cNvCxnSpPr>
              <a:cxnSpLocks/>
              <a:stCxn id="86" idx="4"/>
              <a:endCxn id="101" idx="1"/>
            </p:cNvCxnSpPr>
            <p:nvPr/>
          </p:nvCxnSpPr>
          <p:spPr>
            <a:xfrm>
              <a:off x="7468562" y="3672467"/>
              <a:ext cx="241703" cy="4426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77511D0-013B-6F3E-378B-9EA141FA5CDE}"/>
                </a:ext>
              </a:extLst>
            </p:cNvPr>
            <p:cNvSpPr txBox="1"/>
            <p:nvPr/>
          </p:nvSpPr>
          <p:spPr>
            <a:xfrm>
              <a:off x="7042085" y="3589714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3ACDE7C-8B92-52D3-412D-A83130B298ED}"/>
                </a:ext>
              </a:extLst>
            </p:cNvPr>
            <p:cNvSpPr txBox="1"/>
            <p:nvPr/>
          </p:nvSpPr>
          <p:spPr>
            <a:xfrm>
              <a:off x="7704992" y="3528862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451A8A2-DBA8-6835-5345-A0169B5CB8DE}"/>
                </a:ext>
              </a:extLst>
            </p:cNvPr>
            <p:cNvSpPr/>
            <p:nvPr/>
          </p:nvSpPr>
          <p:spPr>
            <a:xfrm>
              <a:off x="6601386" y="4696865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BC26CFA-5EAC-FE13-369B-A592C7564D8D}"/>
                </a:ext>
              </a:extLst>
            </p:cNvPr>
            <p:cNvSpPr/>
            <p:nvPr/>
          </p:nvSpPr>
          <p:spPr>
            <a:xfrm>
              <a:off x="7639220" y="4703281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0510B4DF-C46E-DE76-39DC-B0A09D6BF81C}"/>
                </a:ext>
              </a:extLst>
            </p:cNvPr>
            <p:cNvCxnSpPr>
              <a:cxnSpLocks/>
              <a:endCxn id="106" idx="6"/>
            </p:cNvCxnSpPr>
            <p:nvPr/>
          </p:nvCxnSpPr>
          <p:spPr>
            <a:xfrm flipH="1">
              <a:off x="7001436" y="4461696"/>
              <a:ext cx="269079" cy="4177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19678AE-B0A6-310E-8001-A985F48858F6}"/>
                </a:ext>
              </a:extLst>
            </p:cNvPr>
            <p:cNvCxnSpPr>
              <a:cxnSpLocks/>
              <a:endCxn id="107" idx="2"/>
            </p:cNvCxnSpPr>
            <p:nvPr/>
          </p:nvCxnSpPr>
          <p:spPr>
            <a:xfrm>
              <a:off x="7321736" y="4457831"/>
              <a:ext cx="317484" cy="428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F0DDCF7-2B70-61D6-713A-26A6873695DE}"/>
                </a:ext>
              </a:extLst>
            </p:cNvPr>
            <p:cNvSpPr/>
            <p:nvPr/>
          </p:nvSpPr>
          <p:spPr>
            <a:xfrm>
              <a:off x="7421233" y="5351152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A850BB3-9D9C-6D9E-C95E-B66DDF1EBD01}"/>
                </a:ext>
              </a:extLst>
            </p:cNvPr>
            <p:cNvSpPr/>
            <p:nvPr/>
          </p:nvSpPr>
          <p:spPr>
            <a:xfrm>
              <a:off x="8011997" y="5371105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0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6106BEF-FA4C-3848-9699-1E39CEF35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0434" y="5064613"/>
              <a:ext cx="304500" cy="307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FA4958CE-33A7-ABC5-665C-07ADCE359C89}"/>
                </a:ext>
              </a:extLst>
            </p:cNvPr>
            <p:cNvCxnSpPr>
              <a:cxnSpLocks/>
            </p:cNvCxnSpPr>
            <p:nvPr/>
          </p:nvCxnSpPr>
          <p:spPr>
            <a:xfrm>
              <a:off x="7894934" y="5064613"/>
              <a:ext cx="294317" cy="3376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3DF61DD-E182-7CFE-E941-FC6F03226749}"/>
                </a:ext>
              </a:extLst>
            </p:cNvPr>
            <p:cNvSpPr txBox="1"/>
            <p:nvPr/>
          </p:nvSpPr>
          <p:spPr>
            <a:xfrm>
              <a:off x="7425883" y="4338806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DA42D32-891F-DF41-2919-0A2B2052266C}"/>
                </a:ext>
              </a:extLst>
            </p:cNvPr>
            <p:cNvSpPr txBox="1"/>
            <p:nvPr/>
          </p:nvSpPr>
          <p:spPr>
            <a:xfrm>
              <a:off x="7968700" y="4932996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31C0C4B-9EFA-91EC-F4AA-27CD3174F8B5}"/>
                </a:ext>
              </a:extLst>
            </p:cNvPr>
            <p:cNvSpPr txBox="1"/>
            <p:nvPr/>
          </p:nvSpPr>
          <p:spPr>
            <a:xfrm>
              <a:off x="7449859" y="4917589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E14A5AA-857B-6E3A-4667-C6B3BE67A4A2}"/>
                </a:ext>
              </a:extLst>
            </p:cNvPr>
            <p:cNvSpPr txBox="1"/>
            <p:nvPr/>
          </p:nvSpPr>
          <p:spPr>
            <a:xfrm>
              <a:off x="6841863" y="4358113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CE5F2AC-2938-6260-9816-3CD72B98E640}"/>
                </a:ext>
              </a:extLst>
            </p:cNvPr>
            <p:cNvSpPr/>
            <p:nvPr/>
          </p:nvSpPr>
          <p:spPr>
            <a:xfrm>
              <a:off x="6251690" y="5383691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A3B2572-4700-F8CF-0B77-DD64E65850A5}"/>
                </a:ext>
              </a:extLst>
            </p:cNvPr>
            <p:cNvSpPr/>
            <p:nvPr/>
          </p:nvSpPr>
          <p:spPr>
            <a:xfrm>
              <a:off x="6971398" y="5350557"/>
              <a:ext cx="400050" cy="365125"/>
            </a:xfrm>
            <a:prstGeom prst="ellips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  <a:endParaRPr lang="en-IN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0F1A96DC-AEEC-11E8-3913-F7FD44EF54C4}"/>
                </a:ext>
              </a:extLst>
            </p:cNvPr>
            <p:cNvCxnSpPr>
              <a:cxnSpLocks/>
              <a:endCxn id="118" idx="0"/>
            </p:cNvCxnSpPr>
            <p:nvPr/>
          </p:nvCxnSpPr>
          <p:spPr>
            <a:xfrm flipH="1">
              <a:off x="6451715" y="5076604"/>
              <a:ext cx="304500" cy="307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EC21BE64-6A1F-85D2-B64A-1EDFA4A328C0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6735667" y="5066330"/>
              <a:ext cx="294317" cy="3376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8160E86-42FB-A0EE-3156-EBF26345AB32}"/>
                </a:ext>
              </a:extLst>
            </p:cNvPr>
            <p:cNvSpPr txBox="1"/>
            <p:nvPr/>
          </p:nvSpPr>
          <p:spPr>
            <a:xfrm>
              <a:off x="6835120" y="4950127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0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1428A08-6591-CED5-0BFC-DA87A81F1013}"/>
                </a:ext>
              </a:extLst>
            </p:cNvPr>
            <p:cNvSpPr txBox="1"/>
            <p:nvPr/>
          </p:nvSpPr>
          <p:spPr>
            <a:xfrm>
              <a:off x="6288878" y="4948421"/>
              <a:ext cx="473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1</a:t>
              </a:r>
              <a:endParaRPr lang="en-IN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4" name="Oval 123">
            <a:extLst>
              <a:ext uri="{FF2B5EF4-FFF2-40B4-BE49-F238E27FC236}">
                <a16:creationId xmlns:a16="http://schemas.microsoft.com/office/drawing/2014/main" id="{0FCC9C28-39A4-EA78-3BE4-FDA9433E5E8D}"/>
              </a:ext>
            </a:extLst>
          </p:cNvPr>
          <p:cNvSpPr/>
          <p:nvPr/>
        </p:nvSpPr>
        <p:spPr>
          <a:xfrm>
            <a:off x="8716688" y="2501190"/>
            <a:ext cx="3360420" cy="10734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8897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3" grpId="0" animBg="1"/>
      <p:bldP spid="89" grpId="0" animBg="1"/>
      <p:bldP spid="89" grpId="1" animBg="1"/>
      <p:bldP spid="1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6|4.9|3.1|3.9|5.4|8.1|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|4.3|9|10.1|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8|13.9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4|3.5|1.8|4.3|3.4|3.6|4.3|7.8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8|4.5|6.4|1.4|1|9.1|13.3|3.9|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5|4.6|1.7|8.6|3.6|6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2|1.6|1.1|1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1.6|15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7|8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8|4.5|7.7|5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5|11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2.5|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1|3.8|4.4|2.6|4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|5.4|4.3|8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3|7|9.7|5.4|5.6|6.5|7.3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9|4.4|12.1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4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8.1|4.6|2.4|6.8|8.5|0.8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9|4.7|3.8|5.6|11.2|13.4|9.1|2.2|3.7|5.7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5|1.7|4.3|14.6|7.2|5.3|2.6|0.6|0.7|0.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2|8.3|8.6|5.1|15.8|3.4|5.6|1.1|3.9|2.5|2|6.9"/>
</p:tagLst>
</file>

<file path=ppt/theme/theme1.xml><?xml version="1.0" encoding="utf-8"?>
<a:theme xmlns:a="http://schemas.openxmlformats.org/drawingml/2006/main" name="Wisp">
  <a:themeElements>
    <a:clrScheme name="Custom 12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DEDED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32714</TotalTime>
  <Words>1995</Words>
  <Application>Microsoft Office PowerPoint</Application>
  <PresentationFormat>Widescreen</PresentationFormat>
  <Paragraphs>739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Wisp</vt:lpstr>
      <vt:lpstr>CmpctArch: A Generic Low Power Architecture for Compact Data Structures in Energy Harvesting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CmpctArch: A Generic Low Power Architecture for Compact Data Structures in Energy Harvesting Devices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FlexiCheck: an Adaptive Checkpointing Architecture for Energy Harvesting Devices</dc:title>
  <dc:creator>Priyanka Singla</dc:creator>
  <cp:lastModifiedBy>Priyanka Singla</cp:lastModifiedBy>
  <cp:revision>2940</cp:revision>
  <dcterms:created xsi:type="dcterms:W3CDTF">2019-03-08T03:40:24Z</dcterms:created>
  <dcterms:modified xsi:type="dcterms:W3CDTF">2022-07-06T03:42:03Z</dcterms:modified>
</cp:coreProperties>
</file>