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89" r:id="rId2"/>
    <p:sldId id="397" r:id="rId3"/>
    <p:sldId id="442" r:id="rId4"/>
    <p:sldId id="405" r:id="rId5"/>
    <p:sldId id="443" r:id="rId6"/>
    <p:sldId id="444" r:id="rId7"/>
    <p:sldId id="419" r:id="rId8"/>
    <p:sldId id="396" r:id="rId9"/>
    <p:sldId id="446" r:id="rId10"/>
    <p:sldId id="463" r:id="rId11"/>
    <p:sldId id="500" r:id="rId12"/>
    <p:sldId id="501" r:id="rId13"/>
    <p:sldId id="447" r:id="rId14"/>
    <p:sldId id="445" r:id="rId15"/>
    <p:sldId id="448" r:id="rId16"/>
    <p:sldId id="449" r:id="rId17"/>
    <p:sldId id="3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82BBA-68A7-AC43-892A-B2B579EE73FF}" v="53" dt="2025-06-24T15:48:34.838"/>
    <p1510:client id="{38F517ED-EAE9-155B-F493-A4BB10607CCF}" v="15" dt="2025-06-24T20:50:50.592"/>
    <p1510:client id="{54336A6C-8D77-4A41-A9D3-5E1DDCE0BB99}" v="4069" dt="2025-06-25T03:58:52.822"/>
    <p1510:client id="{8DD3673E-F8BB-A0D6-B96F-F512A066ED3C}" v="5" dt="2025-06-24T18:27:54.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351" autoAdjust="0"/>
  </p:normalViewPr>
  <p:slideViewPr>
    <p:cSldViewPr snapToGrid="0">
      <p:cViewPr varScale="1">
        <p:scale>
          <a:sx n="96" d="100"/>
          <a:sy n="96" d="100"/>
        </p:scale>
        <p:origin x="14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sek Panda" userId="3fbaf269-749f-4368-a03b-c2db41d3ae46" providerId="ADAL" clId="{54336A6C-8D77-4A41-A9D3-5E1DDCE0BB99}"/>
    <pc:docChg chg="undo redo custSel addSld delSld modSld sldOrd">
      <pc:chgData name="Abhisek Panda" userId="3fbaf269-749f-4368-a03b-c2db41d3ae46" providerId="ADAL" clId="{54336A6C-8D77-4A41-A9D3-5E1DDCE0BB99}" dt="2025-06-25T04:00:13.263" v="6381" actId="1038"/>
      <pc:docMkLst>
        <pc:docMk/>
      </pc:docMkLst>
      <pc:sldChg chg="del">
        <pc:chgData name="Abhisek Panda" userId="3fbaf269-749f-4368-a03b-c2db41d3ae46" providerId="ADAL" clId="{54336A6C-8D77-4A41-A9D3-5E1DDCE0BB99}" dt="2025-06-24T09:49:24.053" v="1" actId="47"/>
        <pc:sldMkLst>
          <pc:docMk/>
          <pc:sldMk cId="109857222" sldId="256"/>
        </pc:sldMkLst>
      </pc:sldChg>
      <pc:sldChg chg="modSp add del mod">
        <pc:chgData name="Abhisek Panda" userId="3fbaf269-749f-4368-a03b-c2db41d3ae46" providerId="ADAL" clId="{54336A6C-8D77-4A41-A9D3-5E1DDCE0BB99}" dt="2025-06-24T18:11:20.531" v="2754" actId="20577"/>
        <pc:sldMkLst>
          <pc:docMk/>
          <pc:sldMk cId="1858756697" sldId="289"/>
        </pc:sldMkLst>
        <pc:spChg chg="mod">
          <ac:chgData name="Abhisek Panda" userId="3fbaf269-749f-4368-a03b-c2db41d3ae46" providerId="ADAL" clId="{54336A6C-8D77-4A41-A9D3-5E1DDCE0BB99}" dt="2025-06-24T10:05:53.144" v="87" actId="1076"/>
          <ac:spMkLst>
            <pc:docMk/>
            <pc:sldMk cId="1858756697" sldId="289"/>
            <ac:spMk id="2" creationId="{00000000-0000-0000-0000-000000000000}"/>
          </ac:spMkLst>
        </pc:spChg>
        <pc:spChg chg="mod">
          <ac:chgData name="Abhisek Panda" userId="3fbaf269-749f-4368-a03b-c2db41d3ae46" providerId="ADAL" clId="{54336A6C-8D77-4A41-A9D3-5E1DDCE0BB99}" dt="2025-06-24T18:11:20.531" v="2754" actId="20577"/>
          <ac:spMkLst>
            <pc:docMk/>
            <pc:sldMk cId="1858756697" sldId="289"/>
            <ac:spMk id="3" creationId="{00000000-0000-0000-0000-000000000000}"/>
          </ac:spMkLst>
        </pc:spChg>
      </pc:sldChg>
      <pc:sldChg chg="add del">
        <pc:chgData name="Abhisek Panda" userId="3fbaf269-749f-4368-a03b-c2db41d3ae46" providerId="ADAL" clId="{54336A6C-8D77-4A41-A9D3-5E1DDCE0BB99}" dt="2025-06-24T10:13:24.594" v="253" actId="47"/>
        <pc:sldMkLst>
          <pc:docMk/>
          <pc:sldMk cId="3220412206" sldId="372"/>
        </pc:sldMkLst>
      </pc:sldChg>
      <pc:sldChg chg="modSp add mod modAnim">
        <pc:chgData name="Abhisek Panda" userId="3fbaf269-749f-4368-a03b-c2db41d3ae46" providerId="ADAL" clId="{54336A6C-8D77-4A41-A9D3-5E1DDCE0BB99}" dt="2025-06-25T03:58:52.822" v="6375"/>
        <pc:sldMkLst>
          <pc:docMk/>
          <pc:sldMk cId="343344113" sldId="383"/>
        </pc:sldMkLst>
        <pc:spChg chg="mod">
          <ac:chgData name="Abhisek Panda" userId="3fbaf269-749f-4368-a03b-c2db41d3ae46" providerId="ADAL" clId="{54336A6C-8D77-4A41-A9D3-5E1DDCE0BB99}" dt="2025-06-24T20:13:36.589" v="5025" actId="14100"/>
          <ac:spMkLst>
            <pc:docMk/>
            <pc:sldMk cId="343344113" sldId="383"/>
            <ac:spMk id="2" creationId="{75F9DF2E-873C-C617-3D66-C24695377F3A}"/>
          </ac:spMkLst>
        </pc:spChg>
      </pc:sldChg>
      <pc:sldChg chg="addSp delSp modSp add del mod delAnim modAnim">
        <pc:chgData name="Abhisek Panda" userId="3fbaf269-749f-4368-a03b-c2db41d3ae46" providerId="ADAL" clId="{54336A6C-8D77-4A41-A9D3-5E1DDCE0BB99}" dt="2025-06-24T17:56:22.387" v="2385" actId="47"/>
        <pc:sldMkLst>
          <pc:docMk/>
          <pc:sldMk cId="1545133903" sldId="396"/>
        </pc:sldMkLst>
        <pc:spChg chg="add mod topLvl">
          <ac:chgData name="Abhisek Panda" userId="3fbaf269-749f-4368-a03b-c2db41d3ae46" providerId="ADAL" clId="{54336A6C-8D77-4A41-A9D3-5E1DDCE0BB99}" dt="2025-06-24T17:24:32.613" v="2071" actId="165"/>
          <ac:spMkLst>
            <pc:docMk/>
            <pc:sldMk cId="1545133903" sldId="396"/>
            <ac:spMk id="3" creationId="{CFF18A27-4D92-40FE-F91E-A3CC9E11DA2D}"/>
          </ac:spMkLst>
        </pc:spChg>
        <pc:spChg chg="del">
          <ac:chgData name="Abhisek Panda" userId="3fbaf269-749f-4368-a03b-c2db41d3ae46" providerId="ADAL" clId="{54336A6C-8D77-4A41-A9D3-5E1DDCE0BB99}" dt="2025-06-24T17:11:03.003" v="1892" actId="478"/>
          <ac:spMkLst>
            <pc:docMk/>
            <pc:sldMk cId="1545133903" sldId="396"/>
            <ac:spMk id="4" creationId="{162A3579-86FC-4F65-1F36-5935B7361B90}"/>
          </ac:spMkLst>
        </pc:spChg>
        <pc:spChg chg="add mod topLvl">
          <ac:chgData name="Abhisek Panda" userId="3fbaf269-749f-4368-a03b-c2db41d3ae46" providerId="ADAL" clId="{54336A6C-8D77-4A41-A9D3-5E1DDCE0BB99}" dt="2025-06-24T17:30:31.845" v="2170" actId="164"/>
          <ac:spMkLst>
            <pc:docMk/>
            <pc:sldMk cId="1545133903" sldId="396"/>
            <ac:spMk id="5" creationId="{044D0E94-08B0-0480-2A44-6A0B45205DE0}"/>
          </ac:spMkLst>
        </pc:spChg>
        <pc:spChg chg="add mod topLvl">
          <ac:chgData name="Abhisek Panda" userId="3fbaf269-749f-4368-a03b-c2db41d3ae46" providerId="ADAL" clId="{54336A6C-8D77-4A41-A9D3-5E1DDCE0BB99}" dt="2025-06-24T17:24:32.613" v="2071" actId="165"/>
          <ac:spMkLst>
            <pc:docMk/>
            <pc:sldMk cId="1545133903" sldId="396"/>
            <ac:spMk id="6" creationId="{94574B9C-2BA3-2C27-F081-792339F872A7}"/>
          </ac:spMkLst>
        </pc:spChg>
        <pc:spChg chg="add mod topLvl">
          <ac:chgData name="Abhisek Panda" userId="3fbaf269-749f-4368-a03b-c2db41d3ae46" providerId="ADAL" clId="{54336A6C-8D77-4A41-A9D3-5E1DDCE0BB99}" dt="2025-06-24T17:24:32.613" v="2071" actId="165"/>
          <ac:spMkLst>
            <pc:docMk/>
            <pc:sldMk cId="1545133903" sldId="396"/>
            <ac:spMk id="7" creationId="{01430EA9-1745-1B3B-2EA8-D0F6AD876D88}"/>
          </ac:spMkLst>
        </pc:spChg>
        <pc:spChg chg="add mod topLvl">
          <ac:chgData name="Abhisek Panda" userId="3fbaf269-749f-4368-a03b-c2db41d3ae46" providerId="ADAL" clId="{54336A6C-8D77-4A41-A9D3-5E1DDCE0BB99}" dt="2025-06-24T17:24:32.613" v="2071" actId="165"/>
          <ac:spMkLst>
            <pc:docMk/>
            <pc:sldMk cId="1545133903" sldId="396"/>
            <ac:spMk id="8" creationId="{25FDF807-0E35-B74F-13D4-940086B0A2F4}"/>
          </ac:spMkLst>
        </pc:spChg>
        <pc:spChg chg="mod topLvl">
          <ac:chgData name="Abhisek Panda" userId="3fbaf269-749f-4368-a03b-c2db41d3ae46" providerId="ADAL" clId="{54336A6C-8D77-4A41-A9D3-5E1DDCE0BB99}" dt="2025-06-24T17:20:52.651" v="2024" actId="164"/>
          <ac:spMkLst>
            <pc:docMk/>
            <pc:sldMk cId="1545133903" sldId="396"/>
            <ac:spMk id="11" creationId="{82D0EF45-775D-8EC6-DC55-FED55498FE27}"/>
          </ac:spMkLst>
        </pc:spChg>
        <pc:spChg chg="del mod topLvl">
          <ac:chgData name="Abhisek Panda" userId="3fbaf269-749f-4368-a03b-c2db41d3ae46" providerId="ADAL" clId="{54336A6C-8D77-4A41-A9D3-5E1DDCE0BB99}" dt="2025-06-24T17:22:59.059" v="2049" actId="478"/>
          <ac:spMkLst>
            <pc:docMk/>
            <pc:sldMk cId="1545133903" sldId="396"/>
            <ac:spMk id="14" creationId="{2590BBC3-ECE0-986C-C5DC-A42ECF9F34F9}"/>
          </ac:spMkLst>
        </pc:spChg>
        <pc:spChg chg="add mod">
          <ac:chgData name="Abhisek Panda" userId="3fbaf269-749f-4368-a03b-c2db41d3ae46" providerId="ADAL" clId="{54336A6C-8D77-4A41-A9D3-5E1DDCE0BB99}" dt="2025-06-24T17:24:11.122" v="2066" actId="1076"/>
          <ac:spMkLst>
            <pc:docMk/>
            <pc:sldMk cId="1545133903" sldId="396"/>
            <ac:spMk id="15" creationId="{A6E90F06-2936-A493-F8AF-B49734E872FB}"/>
          </ac:spMkLst>
        </pc:spChg>
        <pc:spChg chg="add del mod">
          <ac:chgData name="Abhisek Panda" userId="3fbaf269-749f-4368-a03b-c2db41d3ae46" providerId="ADAL" clId="{54336A6C-8D77-4A41-A9D3-5E1DDCE0BB99}" dt="2025-06-24T17:56:19.385" v="2384" actId="478"/>
          <ac:spMkLst>
            <pc:docMk/>
            <pc:sldMk cId="1545133903" sldId="396"/>
            <ac:spMk id="21" creationId="{804936D3-B2D0-A896-4A69-B75081D81418}"/>
          </ac:spMkLst>
        </pc:spChg>
        <pc:spChg chg="add del mod">
          <ac:chgData name="Abhisek Panda" userId="3fbaf269-749f-4368-a03b-c2db41d3ae46" providerId="ADAL" clId="{54336A6C-8D77-4A41-A9D3-5E1DDCE0BB99}" dt="2025-06-24T17:26:06.314" v="2092" actId="478"/>
          <ac:spMkLst>
            <pc:docMk/>
            <pc:sldMk cId="1545133903" sldId="396"/>
            <ac:spMk id="23" creationId="{518AD827-8BAF-2DCD-D3DD-9737B30DCADC}"/>
          </ac:spMkLst>
        </pc:spChg>
        <pc:spChg chg="add del mod">
          <ac:chgData name="Abhisek Panda" userId="3fbaf269-749f-4368-a03b-c2db41d3ae46" providerId="ADAL" clId="{54336A6C-8D77-4A41-A9D3-5E1DDCE0BB99}" dt="2025-06-24T17:23:17.676" v="2054" actId="478"/>
          <ac:spMkLst>
            <pc:docMk/>
            <pc:sldMk cId="1545133903" sldId="396"/>
            <ac:spMk id="26" creationId="{DD273C97-485A-92FE-ABCB-270706D034D4}"/>
          </ac:spMkLst>
        </pc:spChg>
        <pc:spChg chg="add mod">
          <ac:chgData name="Abhisek Panda" userId="3fbaf269-749f-4368-a03b-c2db41d3ae46" providerId="ADAL" clId="{54336A6C-8D77-4A41-A9D3-5E1DDCE0BB99}" dt="2025-06-24T17:31:19.716" v="2178" actId="164"/>
          <ac:spMkLst>
            <pc:docMk/>
            <pc:sldMk cId="1545133903" sldId="396"/>
            <ac:spMk id="35" creationId="{0D5434B1-4F3F-E27C-95A1-B9CCE9D83FAA}"/>
          </ac:spMkLst>
        </pc:spChg>
        <pc:spChg chg="add del mod">
          <ac:chgData name="Abhisek Panda" userId="3fbaf269-749f-4368-a03b-c2db41d3ae46" providerId="ADAL" clId="{54336A6C-8D77-4A41-A9D3-5E1DDCE0BB99}" dt="2025-06-24T17:56:12.721" v="2383" actId="478"/>
          <ac:spMkLst>
            <pc:docMk/>
            <pc:sldMk cId="1545133903" sldId="396"/>
            <ac:spMk id="36" creationId="{152EE71D-0CB1-5A36-3132-27705F22B0C4}"/>
          </ac:spMkLst>
        </pc:spChg>
        <pc:spChg chg="add mod">
          <ac:chgData name="Abhisek Panda" userId="3fbaf269-749f-4368-a03b-c2db41d3ae46" providerId="ADAL" clId="{54336A6C-8D77-4A41-A9D3-5E1DDCE0BB99}" dt="2025-06-24T17:31:25.532" v="2179" actId="164"/>
          <ac:spMkLst>
            <pc:docMk/>
            <pc:sldMk cId="1545133903" sldId="396"/>
            <ac:spMk id="37" creationId="{FF381786-967D-4DE4-632E-9E212E8FC49A}"/>
          </ac:spMkLst>
        </pc:spChg>
        <pc:spChg chg="add mod">
          <ac:chgData name="Abhisek Panda" userId="3fbaf269-749f-4368-a03b-c2db41d3ae46" providerId="ADAL" clId="{54336A6C-8D77-4A41-A9D3-5E1DDCE0BB99}" dt="2025-06-24T17:26:34.097" v="2117" actId="20577"/>
          <ac:spMkLst>
            <pc:docMk/>
            <pc:sldMk cId="1545133903" sldId="396"/>
            <ac:spMk id="38" creationId="{0C9936B7-7E37-E468-7633-73D59DF3B990}"/>
          </ac:spMkLst>
        </pc:spChg>
        <pc:spChg chg="add mod">
          <ac:chgData name="Abhisek Panda" userId="3fbaf269-749f-4368-a03b-c2db41d3ae46" providerId="ADAL" clId="{54336A6C-8D77-4A41-A9D3-5E1DDCE0BB99}" dt="2025-06-24T17:27:42.901" v="2125" actId="1076"/>
          <ac:spMkLst>
            <pc:docMk/>
            <pc:sldMk cId="1545133903" sldId="396"/>
            <ac:spMk id="43" creationId="{FED114B1-7E02-8A87-7667-0199A5C1418E}"/>
          </ac:spMkLst>
        </pc:spChg>
        <pc:spChg chg="add mod">
          <ac:chgData name="Abhisek Panda" userId="3fbaf269-749f-4368-a03b-c2db41d3ae46" providerId="ADAL" clId="{54336A6C-8D77-4A41-A9D3-5E1DDCE0BB99}" dt="2025-06-24T17:31:35.056" v="2181" actId="164"/>
          <ac:spMkLst>
            <pc:docMk/>
            <pc:sldMk cId="1545133903" sldId="396"/>
            <ac:spMk id="47" creationId="{9B0E94BB-F3C2-B6B5-E266-156F65AEDF98}"/>
          </ac:spMkLst>
        </pc:spChg>
        <pc:spChg chg="add mod">
          <ac:chgData name="Abhisek Panda" userId="3fbaf269-749f-4368-a03b-c2db41d3ae46" providerId="ADAL" clId="{54336A6C-8D77-4A41-A9D3-5E1DDCE0BB99}" dt="2025-06-24T17:29:19.232" v="2154" actId="14100"/>
          <ac:spMkLst>
            <pc:docMk/>
            <pc:sldMk cId="1545133903" sldId="396"/>
            <ac:spMk id="48" creationId="{23F38F31-2A2E-1691-8EA2-39A84EB2E237}"/>
          </ac:spMkLst>
        </pc:spChg>
        <pc:spChg chg="add mod">
          <ac:chgData name="Abhisek Panda" userId="3fbaf269-749f-4368-a03b-c2db41d3ae46" providerId="ADAL" clId="{54336A6C-8D77-4A41-A9D3-5E1DDCE0BB99}" dt="2025-06-24T17:31:25.532" v="2179" actId="164"/>
          <ac:spMkLst>
            <pc:docMk/>
            <pc:sldMk cId="1545133903" sldId="396"/>
            <ac:spMk id="49" creationId="{B4C56ADE-B40D-036A-615C-0BD590D9E0AD}"/>
          </ac:spMkLst>
        </pc:spChg>
        <pc:spChg chg="mod">
          <ac:chgData name="Abhisek Panda" userId="3fbaf269-749f-4368-a03b-c2db41d3ae46" providerId="ADAL" clId="{54336A6C-8D77-4A41-A9D3-5E1DDCE0BB99}" dt="2025-06-24T17:11:28.245" v="1927" actId="20577"/>
          <ac:spMkLst>
            <pc:docMk/>
            <pc:sldMk cId="1545133903" sldId="396"/>
            <ac:spMk id="52" creationId="{4736C549-39BD-082D-96AF-60919DDA068D}"/>
          </ac:spMkLst>
        </pc:spChg>
        <pc:spChg chg="add mod">
          <ac:chgData name="Abhisek Panda" userId="3fbaf269-749f-4368-a03b-c2db41d3ae46" providerId="ADAL" clId="{54336A6C-8D77-4A41-A9D3-5E1DDCE0BB99}" dt="2025-06-24T17:30:31.845" v="2170" actId="164"/>
          <ac:spMkLst>
            <pc:docMk/>
            <pc:sldMk cId="1545133903" sldId="396"/>
            <ac:spMk id="54" creationId="{ED6B9D6F-7373-26D8-B268-815459006980}"/>
          </ac:spMkLst>
        </pc:spChg>
        <pc:spChg chg="add mod">
          <ac:chgData name="Abhisek Panda" userId="3fbaf269-749f-4368-a03b-c2db41d3ae46" providerId="ADAL" clId="{54336A6C-8D77-4A41-A9D3-5E1DDCE0BB99}" dt="2025-06-24T17:30:58.105" v="2176" actId="313"/>
          <ac:spMkLst>
            <pc:docMk/>
            <pc:sldMk cId="1545133903" sldId="396"/>
            <ac:spMk id="56" creationId="{7467DC19-C599-D989-DB3D-C64BBA2321D6}"/>
          </ac:spMkLst>
        </pc:spChg>
        <pc:grpChg chg="add del mod">
          <ac:chgData name="Abhisek Panda" userId="3fbaf269-749f-4368-a03b-c2db41d3ae46" providerId="ADAL" clId="{54336A6C-8D77-4A41-A9D3-5E1DDCE0BB99}" dt="2025-06-24T17:13:21.431" v="1942" actId="165"/>
          <ac:grpSpMkLst>
            <pc:docMk/>
            <pc:sldMk cId="1545133903" sldId="396"/>
            <ac:grpSpMk id="9" creationId="{5900517A-F038-3353-766F-B4D730371E2C}"/>
          </ac:grpSpMkLst>
        </pc:grpChg>
        <pc:grpChg chg="add del mod">
          <ac:chgData name="Abhisek Panda" userId="3fbaf269-749f-4368-a03b-c2db41d3ae46" providerId="ADAL" clId="{54336A6C-8D77-4A41-A9D3-5E1DDCE0BB99}" dt="2025-06-24T17:13:31.247" v="1943" actId="165"/>
          <ac:grpSpMkLst>
            <pc:docMk/>
            <pc:sldMk cId="1545133903" sldId="396"/>
            <ac:grpSpMk id="12" creationId="{8E90E2F6-CB0B-D10E-3CE4-2AA5F8DE3862}"/>
          </ac:grpSpMkLst>
        </pc:grpChg>
        <pc:grpChg chg="add del mod">
          <ac:chgData name="Abhisek Panda" userId="3fbaf269-749f-4368-a03b-c2db41d3ae46" providerId="ADAL" clId="{54336A6C-8D77-4A41-A9D3-5E1DDCE0BB99}" dt="2025-06-24T17:23:00.831" v="2050" actId="478"/>
          <ac:grpSpMkLst>
            <pc:docMk/>
            <pc:sldMk cId="1545133903" sldId="396"/>
            <ac:grpSpMk id="22" creationId="{8D8D0321-AEC5-79BA-6B4D-72096470601D}"/>
          </ac:grpSpMkLst>
        </pc:grpChg>
        <pc:grpChg chg="add del mod">
          <ac:chgData name="Abhisek Panda" userId="3fbaf269-749f-4368-a03b-c2db41d3ae46" providerId="ADAL" clId="{54336A6C-8D77-4A41-A9D3-5E1DDCE0BB99}" dt="2025-06-24T17:24:32.613" v="2071" actId="165"/>
          <ac:grpSpMkLst>
            <pc:docMk/>
            <pc:sldMk cId="1545133903" sldId="396"/>
            <ac:grpSpMk id="27" creationId="{3E2468D4-BFCA-2222-7630-69403A227337}"/>
          </ac:grpSpMkLst>
        </pc:grpChg>
        <pc:grpChg chg="add mod">
          <ac:chgData name="Abhisek Panda" userId="3fbaf269-749f-4368-a03b-c2db41d3ae46" providerId="ADAL" clId="{54336A6C-8D77-4A41-A9D3-5E1DDCE0BB99}" dt="2025-06-24T17:30:31.845" v="2170" actId="164"/>
          <ac:grpSpMkLst>
            <pc:docMk/>
            <pc:sldMk cId="1545133903" sldId="396"/>
            <ac:grpSpMk id="55" creationId="{D479F181-43BC-7993-0FF6-E2E8EDC1EFAB}"/>
          </ac:grpSpMkLst>
        </pc:grpChg>
        <pc:grpChg chg="add mod">
          <ac:chgData name="Abhisek Panda" userId="3fbaf269-749f-4368-a03b-c2db41d3ae46" providerId="ADAL" clId="{54336A6C-8D77-4A41-A9D3-5E1DDCE0BB99}" dt="2025-06-24T17:31:19.716" v="2178" actId="164"/>
          <ac:grpSpMkLst>
            <pc:docMk/>
            <pc:sldMk cId="1545133903" sldId="396"/>
            <ac:grpSpMk id="57" creationId="{09A91DC1-C55B-FD28-0B51-6A0E0E86C890}"/>
          </ac:grpSpMkLst>
        </pc:grpChg>
        <pc:grpChg chg="add mod">
          <ac:chgData name="Abhisek Panda" userId="3fbaf269-749f-4368-a03b-c2db41d3ae46" providerId="ADAL" clId="{54336A6C-8D77-4A41-A9D3-5E1DDCE0BB99}" dt="2025-06-24T17:31:25.532" v="2179" actId="164"/>
          <ac:grpSpMkLst>
            <pc:docMk/>
            <pc:sldMk cId="1545133903" sldId="396"/>
            <ac:grpSpMk id="58" creationId="{7323A13A-800D-15D1-91BC-F8ACB5B59F72}"/>
          </ac:grpSpMkLst>
        </pc:grpChg>
        <pc:grpChg chg="add mod">
          <ac:chgData name="Abhisek Panda" userId="3fbaf269-749f-4368-a03b-c2db41d3ae46" providerId="ADAL" clId="{54336A6C-8D77-4A41-A9D3-5E1DDCE0BB99}" dt="2025-06-24T17:31:35.056" v="2181" actId="164"/>
          <ac:grpSpMkLst>
            <pc:docMk/>
            <pc:sldMk cId="1545133903" sldId="396"/>
            <ac:grpSpMk id="59" creationId="{8901A9B2-A198-250F-2F34-33916C2AC36B}"/>
          </ac:grpSpMkLst>
        </pc:grpChg>
        <pc:cxnChg chg="mod topLvl">
          <ac:chgData name="Abhisek Panda" userId="3fbaf269-749f-4368-a03b-c2db41d3ae46" providerId="ADAL" clId="{54336A6C-8D77-4A41-A9D3-5E1DDCE0BB99}" dt="2025-06-24T17:23:00.831" v="2050" actId="478"/>
          <ac:cxnSpMkLst>
            <pc:docMk/>
            <pc:sldMk cId="1545133903" sldId="396"/>
            <ac:cxnSpMk id="10" creationId="{0CE90F7B-1AD3-A8DC-D22D-4959F825A717}"/>
          </ac:cxnSpMkLst>
        </pc:cxnChg>
        <pc:cxnChg chg="del mod topLvl">
          <ac:chgData name="Abhisek Panda" userId="3fbaf269-749f-4368-a03b-c2db41d3ae46" providerId="ADAL" clId="{54336A6C-8D77-4A41-A9D3-5E1DDCE0BB99}" dt="2025-06-24T17:22:56.685" v="2048" actId="478"/>
          <ac:cxnSpMkLst>
            <pc:docMk/>
            <pc:sldMk cId="1545133903" sldId="396"/>
            <ac:cxnSpMk id="13" creationId="{04195633-510A-37F4-49F6-33AA9EC31F87}"/>
          </ac:cxnSpMkLst>
        </pc:cxnChg>
        <pc:cxnChg chg="add mod">
          <ac:chgData name="Abhisek Panda" userId="3fbaf269-749f-4368-a03b-c2db41d3ae46" providerId="ADAL" clId="{54336A6C-8D77-4A41-A9D3-5E1DDCE0BB99}" dt="2025-06-24T17:24:14.134" v="2067" actId="14100"/>
          <ac:cxnSpMkLst>
            <pc:docMk/>
            <pc:sldMk cId="1545133903" sldId="396"/>
            <ac:cxnSpMk id="29" creationId="{47294F64-9A2C-2D65-71D6-9C3C27D3DB72}"/>
          </ac:cxnSpMkLst>
        </pc:cxnChg>
        <pc:cxnChg chg="add mod">
          <ac:chgData name="Abhisek Panda" userId="3fbaf269-749f-4368-a03b-c2db41d3ae46" providerId="ADAL" clId="{54336A6C-8D77-4A41-A9D3-5E1DDCE0BB99}" dt="2025-06-24T17:31:35.056" v="2181" actId="164"/>
          <ac:cxnSpMkLst>
            <pc:docMk/>
            <pc:sldMk cId="1545133903" sldId="396"/>
            <ac:cxnSpMk id="40" creationId="{F0BFA294-4ACA-BA59-7959-F2BB60B213B6}"/>
          </ac:cxnSpMkLst>
        </pc:cxnChg>
        <pc:cxnChg chg="add mod">
          <ac:chgData name="Abhisek Panda" userId="3fbaf269-749f-4368-a03b-c2db41d3ae46" providerId="ADAL" clId="{54336A6C-8D77-4A41-A9D3-5E1DDCE0BB99}" dt="2025-06-24T17:56:12.721" v="2383" actId="478"/>
          <ac:cxnSpMkLst>
            <pc:docMk/>
            <pc:sldMk cId="1545133903" sldId="396"/>
            <ac:cxnSpMk id="42" creationId="{E61737CD-3350-9CCE-3815-B4E0BB902D97}"/>
          </ac:cxnSpMkLst>
        </pc:cxnChg>
        <pc:cxnChg chg="add mod">
          <ac:chgData name="Abhisek Panda" userId="3fbaf269-749f-4368-a03b-c2db41d3ae46" providerId="ADAL" clId="{54336A6C-8D77-4A41-A9D3-5E1DDCE0BB99}" dt="2025-06-24T17:56:12.721" v="2383" actId="478"/>
          <ac:cxnSpMkLst>
            <pc:docMk/>
            <pc:sldMk cId="1545133903" sldId="396"/>
            <ac:cxnSpMk id="46" creationId="{07BDD63F-F751-0FA6-1DF9-A6AD3736BB02}"/>
          </ac:cxnSpMkLst>
        </pc:cxnChg>
        <pc:cxnChg chg="add mod">
          <ac:chgData name="Abhisek Panda" userId="3fbaf269-749f-4368-a03b-c2db41d3ae46" providerId="ADAL" clId="{54336A6C-8D77-4A41-A9D3-5E1DDCE0BB99}" dt="2025-06-24T17:33:03.761" v="2195" actId="1076"/>
          <ac:cxnSpMkLst>
            <pc:docMk/>
            <pc:sldMk cId="1545133903" sldId="396"/>
            <ac:cxnSpMk id="51" creationId="{F97B670E-D260-AADE-46A0-A93F4ACFF93C}"/>
          </ac:cxnSpMkLst>
        </pc:cxnChg>
      </pc:sldChg>
      <pc:sldChg chg="modSp add del mod modAnim">
        <pc:chgData name="Abhisek Panda" userId="3fbaf269-749f-4368-a03b-c2db41d3ae46" providerId="ADAL" clId="{54336A6C-8D77-4A41-A9D3-5E1DDCE0BB99}" dt="2025-06-24T20:14:56.187" v="5044" actId="20577"/>
        <pc:sldMkLst>
          <pc:docMk/>
          <pc:sldMk cId="3915557161" sldId="397"/>
        </pc:sldMkLst>
        <pc:spChg chg="mod">
          <ac:chgData name="Abhisek Panda" userId="3fbaf269-749f-4368-a03b-c2db41d3ae46" providerId="ADAL" clId="{54336A6C-8D77-4A41-A9D3-5E1DDCE0BB99}" dt="2025-06-24T10:00:28.903" v="1393" actId="1036"/>
          <ac:spMkLst>
            <pc:docMk/>
            <pc:sldMk cId="3915557161" sldId="397"/>
            <ac:spMk id="15" creationId="{8B5393D4-BE8E-F2C3-2902-08CEE6F0C449}"/>
          </ac:spMkLst>
        </pc:spChg>
        <pc:graphicFrameChg chg="mod">
          <ac:chgData name="Abhisek Panda" userId="3fbaf269-749f-4368-a03b-c2db41d3ae46" providerId="ADAL" clId="{54336A6C-8D77-4A41-A9D3-5E1DDCE0BB99}" dt="2025-06-24T20:14:56.187" v="5044" actId="20577"/>
          <ac:graphicFrameMkLst>
            <pc:docMk/>
            <pc:sldMk cId="3915557161" sldId="397"/>
            <ac:graphicFrameMk id="7" creationId="{CF81659F-D3DE-DD0C-DC24-AA6156F0194A}"/>
          </ac:graphicFrameMkLst>
        </pc:graphicFrameChg>
      </pc:sldChg>
      <pc:sldChg chg="addSp modSp add del mod modAnim">
        <pc:chgData name="Abhisek Panda" userId="3fbaf269-749f-4368-a03b-c2db41d3ae46" providerId="ADAL" clId="{54336A6C-8D77-4A41-A9D3-5E1DDCE0BB99}" dt="2025-06-24T10:13:20.433" v="252" actId="47"/>
        <pc:sldMkLst>
          <pc:docMk/>
          <pc:sldMk cId="3397110970" sldId="405"/>
        </pc:sldMkLst>
        <pc:picChg chg="add mod">
          <ac:chgData name="Abhisek Panda" userId="3fbaf269-749f-4368-a03b-c2db41d3ae46" providerId="ADAL" clId="{54336A6C-8D77-4A41-A9D3-5E1DDCE0BB99}" dt="2025-06-24T10:10:49.030" v="249" actId="1076"/>
          <ac:picMkLst>
            <pc:docMk/>
            <pc:sldMk cId="3397110970" sldId="405"/>
            <ac:picMk id="2" creationId="{D5512D02-9724-0967-7CA5-75176006DDDD}"/>
          </ac:picMkLst>
        </pc:picChg>
      </pc:sldChg>
      <pc:sldChg chg="addSp delSp modSp add mod ord modAnim">
        <pc:chgData name="Abhisek Panda" userId="3fbaf269-749f-4368-a03b-c2db41d3ae46" providerId="ADAL" clId="{54336A6C-8D77-4A41-A9D3-5E1DDCE0BB99}" dt="2025-06-24T18:47:26.447" v="3636" actId="255"/>
        <pc:sldMkLst>
          <pc:docMk/>
          <pc:sldMk cId="4117090691" sldId="416"/>
        </pc:sldMkLst>
        <pc:spChg chg="add mod">
          <ac:chgData name="Abhisek Panda" userId="3fbaf269-749f-4368-a03b-c2db41d3ae46" providerId="ADAL" clId="{54336A6C-8D77-4A41-A9D3-5E1DDCE0BB99}" dt="2025-06-24T16:51:23.836" v="1875" actId="1076"/>
          <ac:spMkLst>
            <pc:docMk/>
            <pc:sldMk cId="4117090691" sldId="416"/>
            <ac:spMk id="3" creationId="{B55E79F9-7FD9-AEDF-2E86-C561214B239B}"/>
          </ac:spMkLst>
        </pc:spChg>
        <pc:spChg chg="add mod">
          <ac:chgData name="Abhisek Panda" userId="3fbaf269-749f-4368-a03b-c2db41d3ae46" providerId="ADAL" clId="{54336A6C-8D77-4A41-A9D3-5E1DDCE0BB99}" dt="2025-06-24T16:49:07.023" v="1850" actId="164"/>
          <ac:spMkLst>
            <pc:docMk/>
            <pc:sldMk cId="4117090691" sldId="416"/>
            <ac:spMk id="5" creationId="{4BDE944A-E50E-CD4C-8471-544BDD522195}"/>
          </ac:spMkLst>
        </pc:spChg>
        <pc:spChg chg="add mod">
          <ac:chgData name="Abhisek Panda" userId="3fbaf269-749f-4368-a03b-c2db41d3ae46" providerId="ADAL" clId="{54336A6C-8D77-4A41-A9D3-5E1DDCE0BB99}" dt="2025-06-24T17:09:27.488" v="1881" actId="165"/>
          <ac:spMkLst>
            <pc:docMk/>
            <pc:sldMk cId="4117090691" sldId="416"/>
            <ac:spMk id="6" creationId="{714604A5-6A38-1564-3E78-2A64BA4A7EE5}"/>
          </ac:spMkLst>
        </pc:spChg>
        <pc:spChg chg="add mod">
          <ac:chgData name="Abhisek Panda" userId="3fbaf269-749f-4368-a03b-c2db41d3ae46" providerId="ADAL" clId="{54336A6C-8D77-4A41-A9D3-5E1DDCE0BB99}" dt="2025-06-24T17:09:27.488" v="1881" actId="165"/>
          <ac:spMkLst>
            <pc:docMk/>
            <pc:sldMk cId="4117090691" sldId="416"/>
            <ac:spMk id="7" creationId="{B4FF3734-9633-CF5C-C1CC-FB32F3C1F6FF}"/>
          </ac:spMkLst>
        </pc:spChg>
        <pc:spChg chg="add mod">
          <ac:chgData name="Abhisek Panda" userId="3fbaf269-749f-4368-a03b-c2db41d3ae46" providerId="ADAL" clId="{54336A6C-8D77-4A41-A9D3-5E1DDCE0BB99}" dt="2025-06-24T17:09:27.488" v="1881" actId="165"/>
          <ac:spMkLst>
            <pc:docMk/>
            <pc:sldMk cId="4117090691" sldId="416"/>
            <ac:spMk id="8" creationId="{6F372ED2-5A6A-B635-3D41-338AC2242BEE}"/>
          </ac:spMkLst>
        </pc:spChg>
        <pc:spChg chg="del">
          <ac:chgData name="Abhisek Panda" userId="3fbaf269-749f-4368-a03b-c2db41d3ae46" providerId="ADAL" clId="{54336A6C-8D77-4A41-A9D3-5E1DDCE0BB99}" dt="2025-06-24T15:42:03.653" v="1488" actId="478"/>
          <ac:spMkLst>
            <pc:docMk/>
            <pc:sldMk cId="4117090691" sldId="416"/>
            <ac:spMk id="8" creationId="{AEBF139B-496B-2A4A-EFF5-DA2A83517924}"/>
          </ac:spMkLst>
        </pc:spChg>
        <pc:spChg chg="add mod">
          <ac:chgData name="Abhisek Panda" userId="3fbaf269-749f-4368-a03b-c2db41d3ae46" providerId="ADAL" clId="{54336A6C-8D77-4A41-A9D3-5E1DDCE0BB99}" dt="2025-06-24T17:09:27.488" v="1881" actId="165"/>
          <ac:spMkLst>
            <pc:docMk/>
            <pc:sldMk cId="4117090691" sldId="416"/>
            <ac:spMk id="12" creationId="{17073294-B1B9-9505-44A9-EBC627242CC5}"/>
          </ac:spMkLst>
        </pc:spChg>
        <pc:spChg chg="add mod">
          <ac:chgData name="Abhisek Panda" userId="3fbaf269-749f-4368-a03b-c2db41d3ae46" providerId="ADAL" clId="{54336A6C-8D77-4A41-A9D3-5E1DDCE0BB99}" dt="2025-06-24T16:49:50.560" v="1860" actId="164"/>
          <ac:spMkLst>
            <pc:docMk/>
            <pc:sldMk cId="4117090691" sldId="416"/>
            <ac:spMk id="13" creationId="{5DBD19B6-6746-1B3A-843D-AEA344A3791A}"/>
          </ac:spMkLst>
        </pc:spChg>
        <pc:spChg chg="add mod">
          <ac:chgData name="Abhisek Panda" userId="3fbaf269-749f-4368-a03b-c2db41d3ae46" providerId="ADAL" clId="{54336A6C-8D77-4A41-A9D3-5E1DDCE0BB99}" dt="2025-06-24T16:49:50.560" v="1860" actId="164"/>
          <ac:spMkLst>
            <pc:docMk/>
            <pc:sldMk cId="4117090691" sldId="416"/>
            <ac:spMk id="14" creationId="{ECDB6AAD-DF8B-9FF5-7D0E-EA3BB24F3FCA}"/>
          </ac:spMkLst>
        </pc:spChg>
        <pc:spChg chg="add mod">
          <ac:chgData name="Abhisek Panda" userId="3fbaf269-749f-4368-a03b-c2db41d3ae46" providerId="ADAL" clId="{54336A6C-8D77-4A41-A9D3-5E1DDCE0BB99}" dt="2025-06-24T17:09:27.488" v="1881" actId="165"/>
          <ac:spMkLst>
            <pc:docMk/>
            <pc:sldMk cId="4117090691" sldId="416"/>
            <ac:spMk id="15" creationId="{3F3D2797-1AC8-0781-A69E-D59C325AF9FE}"/>
          </ac:spMkLst>
        </pc:spChg>
        <pc:spChg chg="add mod">
          <ac:chgData name="Abhisek Panda" userId="3fbaf269-749f-4368-a03b-c2db41d3ae46" providerId="ADAL" clId="{54336A6C-8D77-4A41-A9D3-5E1DDCE0BB99}" dt="2025-06-24T17:09:27.488" v="1881" actId="165"/>
          <ac:spMkLst>
            <pc:docMk/>
            <pc:sldMk cId="4117090691" sldId="416"/>
            <ac:spMk id="16" creationId="{887AF0B1-6EF0-EC09-01F3-E154490F35D2}"/>
          </ac:spMkLst>
        </pc:spChg>
        <pc:spChg chg="add mod">
          <ac:chgData name="Abhisek Panda" userId="3fbaf269-749f-4368-a03b-c2db41d3ae46" providerId="ADAL" clId="{54336A6C-8D77-4A41-A9D3-5E1DDCE0BB99}" dt="2025-06-24T16:49:28.317" v="1854" actId="164"/>
          <ac:spMkLst>
            <pc:docMk/>
            <pc:sldMk cId="4117090691" sldId="416"/>
            <ac:spMk id="19" creationId="{7CF19C55-41DB-5089-4B67-CADD968C306E}"/>
          </ac:spMkLst>
        </pc:spChg>
        <pc:spChg chg="add mod">
          <ac:chgData name="Abhisek Panda" userId="3fbaf269-749f-4368-a03b-c2db41d3ae46" providerId="ADAL" clId="{54336A6C-8D77-4A41-A9D3-5E1DDCE0BB99}" dt="2025-06-24T17:09:27.488" v="1881" actId="165"/>
          <ac:spMkLst>
            <pc:docMk/>
            <pc:sldMk cId="4117090691" sldId="416"/>
            <ac:spMk id="20" creationId="{03A3ECBF-2ABF-88B2-5E24-1F872ED0A5E9}"/>
          </ac:spMkLst>
        </pc:spChg>
        <pc:spChg chg="add mod">
          <ac:chgData name="Abhisek Panda" userId="3fbaf269-749f-4368-a03b-c2db41d3ae46" providerId="ADAL" clId="{54336A6C-8D77-4A41-A9D3-5E1DDCE0BB99}" dt="2025-06-24T16:49:28.317" v="1854" actId="164"/>
          <ac:spMkLst>
            <pc:docMk/>
            <pc:sldMk cId="4117090691" sldId="416"/>
            <ac:spMk id="21" creationId="{8F0345BF-E64A-0A4B-7D10-7DB696F5158F}"/>
          </ac:spMkLst>
        </pc:spChg>
        <pc:spChg chg="add mod">
          <ac:chgData name="Abhisek Panda" userId="3fbaf269-749f-4368-a03b-c2db41d3ae46" providerId="ADAL" clId="{54336A6C-8D77-4A41-A9D3-5E1DDCE0BB99}" dt="2025-06-24T17:10:19.204" v="1887" actId="164"/>
          <ac:spMkLst>
            <pc:docMk/>
            <pc:sldMk cId="4117090691" sldId="416"/>
            <ac:spMk id="40" creationId="{6F5F8C0C-84CD-E66B-0096-E04CE485F673}"/>
          </ac:spMkLst>
        </pc:spChg>
        <pc:spChg chg="add mod">
          <ac:chgData name="Abhisek Panda" userId="3fbaf269-749f-4368-a03b-c2db41d3ae46" providerId="ADAL" clId="{54336A6C-8D77-4A41-A9D3-5E1DDCE0BB99}" dt="2025-06-24T17:10:19.204" v="1887" actId="164"/>
          <ac:spMkLst>
            <pc:docMk/>
            <pc:sldMk cId="4117090691" sldId="416"/>
            <ac:spMk id="41" creationId="{A523E5D7-CF8C-66EA-2501-7813EB4BBBFE}"/>
          </ac:spMkLst>
        </pc:spChg>
        <pc:spChg chg="add mod">
          <ac:chgData name="Abhisek Panda" userId="3fbaf269-749f-4368-a03b-c2db41d3ae46" providerId="ADAL" clId="{54336A6C-8D77-4A41-A9D3-5E1DDCE0BB99}" dt="2025-06-24T16:48:57.976" v="1847" actId="164"/>
          <ac:spMkLst>
            <pc:docMk/>
            <pc:sldMk cId="4117090691" sldId="416"/>
            <ac:spMk id="42" creationId="{084DF9C8-036F-78D8-4241-54C236C63651}"/>
          </ac:spMkLst>
        </pc:spChg>
        <pc:spChg chg="add mod">
          <ac:chgData name="Abhisek Panda" userId="3fbaf269-749f-4368-a03b-c2db41d3ae46" providerId="ADAL" clId="{54336A6C-8D77-4A41-A9D3-5E1DDCE0BB99}" dt="2025-06-24T17:09:27.488" v="1881" actId="165"/>
          <ac:spMkLst>
            <pc:docMk/>
            <pc:sldMk cId="4117090691" sldId="416"/>
            <ac:spMk id="43" creationId="{573D738B-F15F-1CBA-6C3C-CAA04FB4B585}"/>
          </ac:spMkLst>
        </pc:spChg>
        <pc:spChg chg="add mod">
          <ac:chgData name="Abhisek Panda" userId="3fbaf269-749f-4368-a03b-c2db41d3ae46" providerId="ADAL" clId="{54336A6C-8D77-4A41-A9D3-5E1DDCE0BB99}" dt="2025-06-24T16:51:02.125" v="1870" actId="164"/>
          <ac:spMkLst>
            <pc:docMk/>
            <pc:sldMk cId="4117090691" sldId="416"/>
            <ac:spMk id="44" creationId="{85AEE854-4D51-7747-1AB6-47AB68233A3C}"/>
          </ac:spMkLst>
        </pc:spChg>
        <pc:spChg chg="add mod">
          <ac:chgData name="Abhisek Panda" userId="3fbaf269-749f-4368-a03b-c2db41d3ae46" providerId="ADAL" clId="{54336A6C-8D77-4A41-A9D3-5E1DDCE0BB99}" dt="2025-06-24T17:09:27.488" v="1881" actId="165"/>
          <ac:spMkLst>
            <pc:docMk/>
            <pc:sldMk cId="4117090691" sldId="416"/>
            <ac:spMk id="45" creationId="{2A9A74D9-02D8-9938-CDC6-358C0D1A3FC0}"/>
          </ac:spMkLst>
        </pc:spChg>
        <pc:spChg chg="add mod">
          <ac:chgData name="Abhisek Panda" userId="3fbaf269-749f-4368-a03b-c2db41d3ae46" providerId="ADAL" clId="{54336A6C-8D77-4A41-A9D3-5E1DDCE0BB99}" dt="2025-06-24T17:09:27.488" v="1881" actId="165"/>
          <ac:spMkLst>
            <pc:docMk/>
            <pc:sldMk cId="4117090691" sldId="416"/>
            <ac:spMk id="46" creationId="{809C398C-EDC0-0009-3FC5-C42CA6075A73}"/>
          </ac:spMkLst>
        </pc:spChg>
        <pc:spChg chg="mod">
          <ac:chgData name="Abhisek Panda" userId="3fbaf269-749f-4368-a03b-c2db41d3ae46" providerId="ADAL" clId="{54336A6C-8D77-4A41-A9D3-5E1DDCE0BB99}" dt="2025-06-24T18:47:26.447" v="3636" actId="255"/>
          <ac:spMkLst>
            <pc:docMk/>
            <pc:sldMk cId="4117090691" sldId="416"/>
            <ac:spMk id="72" creationId="{E90DE4F8-D770-4D9B-E2A0-2057E75D692A}"/>
          </ac:spMkLst>
        </pc:spChg>
        <pc:grpChg chg="add mod">
          <ac:chgData name="Abhisek Panda" userId="3fbaf269-749f-4368-a03b-c2db41d3ae46" providerId="ADAL" clId="{54336A6C-8D77-4A41-A9D3-5E1DDCE0BB99}" dt="2025-06-24T17:10:28.270" v="1888" actId="164"/>
          <ac:grpSpMkLst>
            <pc:docMk/>
            <pc:sldMk cId="4117090691" sldId="416"/>
            <ac:grpSpMk id="47" creationId="{CC80DF77-88B2-8C93-7623-784A00D0B8FB}"/>
          </ac:grpSpMkLst>
        </pc:grpChg>
        <pc:grpChg chg="add mod">
          <ac:chgData name="Abhisek Panda" userId="3fbaf269-749f-4368-a03b-c2db41d3ae46" providerId="ADAL" clId="{54336A6C-8D77-4A41-A9D3-5E1DDCE0BB99}" dt="2025-06-24T17:10:28.270" v="1888" actId="164"/>
          <ac:grpSpMkLst>
            <pc:docMk/>
            <pc:sldMk cId="4117090691" sldId="416"/>
            <ac:grpSpMk id="48" creationId="{D7B19BE4-C3D9-DBE8-3318-8C8F1F587555}"/>
          </ac:grpSpMkLst>
        </pc:grpChg>
        <pc:grpChg chg="add mod">
          <ac:chgData name="Abhisek Panda" userId="3fbaf269-749f-4368-a03b-c2db41d3ae46" providerId="ADAL" clId="{54336A6C-8D77-4A41-A9D3-5E1DDCE0BB99}" dt="2025-06-24T16:51:02.125" v="1870" actId="164"/>
          <ac:grpSpMkLst>
            <pc:docMk/>
            <pc:sldMk cId="4117090691" sldId="416"/>
            <ac:grpSpMk id="49" creationId="{AB229080-6D21-DEC3-F4B0-F2D5F770EB4F}"/>
          </ac:grpSpMkLst>
        </pc:grpChg>
        <pc:grpChg chg="add mod">
          <ac:chgData name="Abhisek Panda" userId="3fbaf269-749f-4368-a03b-c2db41d3ae46" providerId="ADAL" clId="{54336A6C-8D77-4A41-A9D3-5E1DDCE0BB99}" dt="2025-06-24T16:51:04.925" v="1871" actId="164"/>
          <ac:grpSpMkLst>
            <pc:docMk/>
            <pc:sldMk cId="4117090691" sldId="416"/>
            <ac:grpSpMk id="50" creationId="{AA27124D-5EE8-1100-1A51-B04B16DEBA66}"/>
          </ac:grpSpMkLst>
        </pc:grpChg>
        <pc:grpChg chg="add mod">
          <ac:chgData name="Abhisek Panda" userId="3fbaf269-749f-4368-a03b-c2db41d3ae46" providerId="ADAL" clId="{54336A6C-8D77-4A41-A9D3-5E1DDCE0BB99}" dt="2025-06-24T16:51:07.623" v="1872" actId="164"/>
          <ac:grpSpMkLst>
            <pc:docMk/>
            <pc:sldMk cId="4117090691" sldId="416"/>
            <ac:grpSpMk id="51" creationId="{B2986770-444F-B11B-22CA-138C0B065EFC}"/>
          </ac:grpSpMkLst>
        </pc:grpChg>
        <pc:grpChg chg="add mod">
          <ac:chgData name="Abhisek Panda" userId="3fbaf269-749f-4368-a03b-c2db41d3ae46" providerId="ADAL" clId="{54336A6C-8D77-4A41-A9D3-5E1DDCE0BB99}" dt="2025-06-24T17:09:47.219" v="1882" actId="164"/>
          <ac:grpSpMkLst>
            <pc:docMk/>
            <pc:sldMk cId="4117090691" sldId="416"/>
            <ac:grpSpMk id="52" creationId="{C550698F-52A9-7CF4-72C8-CE459E70E092}"/>
          </ac:grpSpMkLst>
        </pc:grpChg>
        <pc:grpChg chg="add mod">
          <ac:chgData name="Abhisek Panda" userId="3fbaf269-749f-4368-a03b-c2db41d3ae46" providerId="ADAL" clId="{54336A6C-8D77-4A41-A9D3-5E1DDCE0BB99}" dt="2025-06-24T17:09:57.247" v="1885" actId="164"/>
          <ac:grpSpMkLst>
            <pc:docMk/>
            <pc:sldMk cId="4117090691" sldId="416"/>
            <ac:grpSpMk id="53" creationId="{F59A5947-B2C8-0943-2099-D796C678C417}"/>
          </ac:grpSpMkLst>
        </pc:grpChg>
        <pc:grpChg chg="add mod">
          <ac:chgData name="Abhisek Panda" userId="3fbaf269-749f-4368-a03b-c2db41d3ae46" providerId="ADAL" clId="{54336A6C-8D77-4A41-A9D3-5E1DDCE0BB99}" dt="2025-06-24T17:10:19.204" v="1887" actId="164"/>
          <ac:grpSpMkLst>
            <pc:docMk/>
            <pc:sldMk cId="4117090691" sldId="416"/>
            <ac:grpSpMk id="54" creationId="{794EF999-B55B-9F73-8CFE-79128D10C4DE}"/>
          </ac:grpSpMkLst>
        </pc:grpChg>
        <pc:grpChg chg="add mod">
          <ac:chgData name="Abhisek Panda" userId="3fbaf269-749f-4368-a03b-c2db41d3ae46" providerId="ADAL" clId="{54336A6C-8D77-4A41-A9D3-5E1DDCE0BB99}" dt="2025-06-24T16:51:28.881" v="1876" actId="1076"/>
          <ac:grpSpMkLst>
            <pc:docMk/>
            <pc:sldMk cId="4117090691" sldId="416"/>
            <ac:grpSpMk id="55" creationId="{EBBE4401-8A16-9461-6981-2F2FD7FC5C4A}"/>
          </ac:grpSpMkLst>
        </pc:grpChg>
        <pc:grpChg chg="add mod">
          <ac:chgData name="Abhisek Panda" userId="3fbaf269-749f-4368-a03b-c2db41d3ae46" providerId="ADAL" clId="{54336A6C-8D77-4A41-A9D3-5E1DDCE0BB99}" dt="2025-06-24T17:10:28.270" v="1888" actId="164"/>
          <ac:grpSpMkLst>
            <pc:docMk/>
            <pc:sldMk cId="4117090691" sldId="416"/>
            <ac:grpSpMk id="56" creationId="{55AB155B-1D2F-2874-1620-B4063D781C63}"/>
          </ac:grpSpMkLst>
        </pc:grpChg>
        <pc:grpChg chg="add mod">
          <ac:chgData name="Abhisek Panda" userId="3fbaf269-749f-4368-a03b-c2db41d3ae46" providerId="ADAL" clId="{54336A6C-8D77-4A41-A9D3-5E1DDCE0BB99}" dt="2025-06-24T17:10:28.270" v="1888" actId="164"/>
          <ac:grpSpMkLst>
            <pc:docMk/>
            <pc:sldMk cId="4117090691" sldId="416"/>
            <ac:grpSpMk id="57" creationId="{EE59507B-8BFD-B822-DCFB-ED0361EA64B9}"/>
          </ac:grpSpMkLst>
        </pc:grpChg>
        <pc:grpChg chg="add mod">
          <ac:chgData name="Abhisek Panda" userId="3fbaf269-749f-4368-a03b-c2db41d3ae46" providerId="ADAL" clId="{54336A6C-8D77-4A41-A9D3-5E1DDCE0BB99}" dt="2025-06-24T17:10:28.270" v="1888" actId="164"/>
          <ac:grpSpMkLst>
            <pc:docMk/>
            <pc:sldMk cId="4117090691" sldId="416"/>
            <ac:grpSpMk id="58" creationId="{59AA6FA7-8E7D-2D6E-AB93-EB9F07B461FE}"/>
          </ac:grpSpMkLst>
        </pc:grpChg>
        <pc:grpChg chg="add mod">
          <ac:chgData name="Abhisek Panda" userId="3fbaf269-749f-4368-a03b-c2db41d3ae46" providerId="ADAL" clId="{54336A6C-8D77-4A41-A9D3-5E1DDCE0BB99}" dt="2025-06-24T17:36:46.964" v="2202" actId="1076"/>
          <ac:grpSpMkLst>
            <pc:docMk/>
            <pc:sldMk cId="4117090691" sldId="416"/>
            <ac:grpSpMk id="59" creationId="{FB099057-9EB6-584D-7CBF-C6F2E44C6A30}"/>
          </ac:grpSpMkLst>
        </pc:grpChg>
        <pc:graphicFrameChg chg="mod modGraphic">
          <ac:chgData name="Abhisek Panda" userId="3fbaf269-749f-4368-a03b-c2db41d3ae46" providerId="ADAL" clId="{54336A6C-8D77-4A41-A9D3-5E1DDCE0BB99}" dt="2025-06-24T18:40:32.572" v="3596" actId="20577"/>
          <ac:graphicFrameMkLst>
            <pc:docMk/>
            <pc:sldMk cId="4117090691" sldId="416"/>
            <ac:graphicFrameMk id="2" creationId="{7F5F326A-3BB3-084D-E4C1-22DD7B3797A9}"/>
          </ac:graphicFrameMkLst>
        </pc:graphicFrameChg>
        <pc:graphicFrameChg chg="add mod modGraphic">
          <ac:chgData name="Abhisek Panda" userId="3fbaf269-749f-4368-a03b-c2db41d3ae46" providerId="ADAL" clId="{54336A6C-8D77-4A41-A9D3-5E1DDCE0BB99}" dt="2025-06-24T15:43:51.731" v="1595" actId="14100"/>
          <ac:graphicFrameMkLst>
            <pc:docMk/>
            <pc:sldMk cId="4117090691" sldId="416"/>
            <ac:graphicFrameMk id="3" creationId="{2C096428-4B47-6A00-57B1-64BC5F874032}"/>
          </ac:graphicFrameMkLst>
        </pc:graphicFrameChg>
        <pc:graphicFrameChg chg="add mod modGraphic">
          <ac:chgData name="Abhisek Panda" userId="3fbaf269-749f-4368-a03b-c2db41d3ae46" providerId="ADAL" clId="{54336A6C-8D77-4A41-A9D3-5E1DDCE0BB99}" dt="2025-06-24T18:40:41.783" v="3598" actId="1076"/>
          <ac:graphicFrameMkLst>
            <pc:docMk/>
            <pc:sldMk cId="4117090691" sldId="416"/>
            <ac:graphicFrameMk id="60" creationId="{FE273C67-8BA2-1A6D-EAA0-8548A0789AED}"/>
          </ac:graphicFrameMkLst>
        </pc:graphicFrameChg>
        <pc:picChg chg="del">
          <ac:chgData name="Abhisek Panda" userId="3fbaf269-749f-4368-a03b-c2db41d3ae46" providerId="ADAL" clId="{54336A6C-8D77-4A41-A9D3-5E1DDCE0BB99}" dt="2025-06-24T15:42:03.653" v="1488" actId="478"/>
          <ac:picMkLst>
            <pc:docMk/>
            <pc:sldMk cId="4117090691" sldId="416"/>
            <ac:picMk id="6" creationId="{9BA99FCA-90AE-B1F4-EE4A-DF2DBED3C537}"/>
          </ac:picMkLst>
        </pc:picChg>
        <pc:picChg chg="del">
          <ac:chgData name="Abhisek Panda" userId="3fbaf269-749f-4368-a03b-c2db41d3ae46" providerId="ADAL" clId="{54336A6C-8D77-4A41-A9D3-5E1DDCE0BB99}" dt="2025-06-24T16:39:23.641" v="1596" actId="478"/>
          <ac:picMkLst>
            <pc:docMk/>
            <pc:sldMk cId="4117090691" sldId="416"/>
            <ac:picMk id="9" creationId="{D7C9E573-2B69-5303-B907-8E3AB826751F}"/>
          </ac:picMkLst>
        </pc:picChg>
        <pc:picChg chg="del">
          <ac:chgData name="Abhisek Panda" userId="3fbaf269-749f-4368-a03b-c2db41d3ae46" providerId="ADAL" clId="{54336A6C-8D77-4A41-A9D3-5E1DDCE0BB99}" dt="2025-06-24T16:39:25.228" v="1597" actId="478"/>
          <ac:picMkLst>
            <pc:docMk/>
            <pc:sldMk cId="4117090691" sldId="416"/>
            <ac:picMk id="10" creationId="{4D46F50D-F53A-71B0-E790-EBCDBC594088}"/>
          </ac:picMkLst>
        </pc:picChg>
        <pc:picChg chg="del">
          <ac:chgData name="Abhisek Panda" userId="3fbaf269-749f-4368-a03b-c2db41d3ae46" providerId="ADAL" clId="{54336A6C-8D77-4A41-A9D3-5E1DDCE0BB99}" dt="2025-06-24T16:39:27.605" v="1598" actId="478"/>
          <ac:picMkLst>
            <pc:docMk/>
            <pc:sldMk cId="4117090691" sldId="416"/>
            <ac:picMk id="11" creationId="{684CD637-93FE-B757-350F-3819E163B813}"/>
          </ac:picMkLst>
        </pc:picChg>
        <pc:cxnChg chg="add mod">
          <ac:chgData name="Abhisek Panda" userId="3fbaf269-749f-4368-a03b-c2db41d3ae46" providerId="ADAL" clId="{54336A6C-8D77-4A41-A9D3-5E1DDCE0BB99}" dt="2025-06-24T16:49:07.023" v="1850" actId="164"/>
          <ac:cxnSpMkLst>
            <pc:docMk/>
            <pc:sldMk cId="4117090691" sldId="416"/>
            <ac:cxnSpMk id="18" creationId="{8D02D0E3-982C-9E17-5D3E-5B80BD6B7EE2}"/>
          </ac:cxnSpMkLst>
        </pc:cxnChg>
        <pc:cxnChg chg="add mod">
          <ac:chgData name="Abhisek Panda" userId="3fbaf269-749f-4368-a03b-c2db41d3ae46" providerId="ADAL" clId="{54336A6C-8D77-4A41-A9D3-5E1DDCE0BB99}" dt="2025-06-24T17:09:47.219" v="1882" actId="164"/>
          <ac:cxnSpMkLst>
            <pc:docMk/>
            <pc:sldMk cId="4117090691" sldId="416"/>
            <ac:cxnSpMk id="23" creationId="{0E0F479C-02F8-B508-3964-67573DEEDD50}"/>
          </ac:cxnSpMkLst>
        </pc:cxnChg>
        <pc:cxnChg chg="add mod">
          <ac:chgData name="Abhisek Panda" userId="3fbaf269-749f-4368-a03b-c2db41d3ae46" providerId="ADAL" clId="{54336A6C-8D77-4A41-A9D3-5E1DDCE0BB99}" dt="2025-06-24T17:09:47.219" v="1882" actId="164"/>
          <ac:cxnSpMkLst>
            <pc:docMk/>
            <pc:sldMk cId="4117090691" sldId="416"/>
            <ac:cxnSpMk id="25" creationId="{06A34CC8-5DF3-44E4-2F70-7CA1B80640EB}"/>
          </ac:cxnSpMkLst>
        </pc:cxnChg>
        <pc:cxnChg chg="add mod">
          <ac:chgData name="Abhisek Panda" userId="3fbaf269-749f-4368-a03b-c2db41d3ae46" providerId="ADAL" clId="{54336A6C-8D77-4A41-A9D3-5E1DDCE0BB99}" dt="2025-06-24T17:09:57.247" v="1885" actId="164"/>
          <ac:cxnSpMkLst>
            <pc:docMk/>
            <pc:sldMk cId="4117090691" sldId="416"/>
            <ac:cxnSpMk id="27" creationId="{51FA412F-BA17-8B84-FB82-AED30C989349}"/>
          </ac:cxnSpMkLst>
        </pc:cxnChg>
        <pc:cxnChg chg="add mod">
          <ac:chgData name="Abhisek Panda" userId="3fbaf269-749f-4368-a03b-c2db41d3ae46" providerId="ADAL" clId="{54336A6C-8D77-4A41-A9D3-5E1DDCE0BB99}" dt="2025-06-24T17:10:19.204" v="1887" actId="164"/>
          <ac:cxnSpMkLst>
            <pc:docMk/>
            <pc:sldMk cId="4117090691" sldId="416"/>
            <ac:cxnSpMk id="29" creationId="{618D15D2-74CC-F625-B872-F9C1DD7E5A80}"/>
          </ac:cxnSpMkLst>
        </pc:cxnChg>
        <pc:cxnChg chg="add mod">
          <ac:chgData name="Abhisek Panda" userId="3fbaf269-749f-4368-a03b-c2db41d3ae46" providerId="ADAL" clId="{54336A6C-8D77-4A41-A9D3-5E1DDCE0BB99}" dt="2025-06-24T17:09:57.247" v="1885" actId="164"/>
          <ac:cxnSpMkLst>
            <pc:docMk/>
            <pc:sldMk cId="4117090691" sldId="416"/>
            <ac:cxnSpMk id="31" creationId="{4168DEFB-6B34-0B72-7C52-420B67D35DE2}"/>
          </ac:cxnSpMkLst>
        </pc:cxnChg>
        <pc:cxnChg chg="add mod">
          <ac:chgData name="Abhisek Panda" userId="3fbaf269-749f-4368-a03b-c2db41d3ae46" providerId="ADAL" clId="{54336A6C-8D77-4A41-A9D3-5E1DDCE0BB99}" dt="2025-06-24T17:09:47.219" v="1882" actId="164"/>
          <ac:cxnSpMkLst>
            <pc:docMk/>
            <pc:sldMk cId="4117090691" sldId="416"/>
            <ac:cxnSpMk id="34" creationId="{D83BF3E0-C378-C207-B63F-222C91CFEE62}"/>
          </ac:cxnSpMkLst>
        </pc:cxnChg>
        <pc:cxnChg chg="add mod">
          <ac:chgData name="Abhisek Panda" userId="3fbaf269-749f-4368-a03b-c2db41d3ae46" providerId="ADAL" clId="{54336A6C-8D77-4A41-A9D3-5E1DDCE0BB99}" dt="2025-06-24T16:49:28.317" v="1854" actId="164"/>
          <ac:cxnSpMkLst>
            <pc:docMk/>
            <pc:sldMk cId="4117090691" sldId="416"/>
            <ac:cxnSpMk id="36" creationId="{59C8DDDF-1A46-C526-1530-D27EF3BA0D20}"/>
          </ac:cxnSpMkLst>
        </pc:cxnChg>
        <pc:cxnChg chg="add mod">
          <ac:chgData name="Abhisek Panda" userId="3fbaf269-749f-4368-a03b-c2db41d3ae46" providerId="ADAL" clId="{54336A6C-8D77-4A41-A9D3-5E1DDCE0BB99}" dt="2025-06-24T17:10:19.204" v="1887" actId="164"/>
          <ac:cxnSpMkLst>
            <pc:docMk/>
            <pc:sldMk cId="4117090691" sldId="416"/>
            <ac:cxnSpMk id="39" creationId="{0F1362B3-62B0-A9AB-359F-C3A095D4C35B}"/>
          </ac:cxnSpMkLst>
        </pc:cxnChg>
      </pc:sldChg>
      <pc:sldChg chg="addSp delSp modSp add del mod delAnim modAnim">
        <pc:chgData name="Abhisek Panda" userId="3fbaf269-749f-4368-a03b-c2db41d3ae46" providerId="ADAL" clId="{54336A6C-8D77-4A41-A9D3-5E1DDCE0BB99}" dt="2025-06-24T10:51:36.416" v="731" actId="47"/>
        <pc:sldMkLst>
          <pc:docMk/>
          <pc:sldMk cId="2078119881" sldId="423"/>
        </pc:sldMkLst>
        <pc:spChg chg="add del">
          <ac:chgData name="Abhisek Panda" userId="3fbaf269-749f-4368-a03b-c2db41d3ae46" providerId="ADAL" clId="{54336A6C-8D77-4A41-A9D3-5E1DDCE0BB99}" dt="2025-06-24T10:09:50.037" v="241" actId="478"/>
          <ac:spMkLst>
            <pc:docMk/>
            <pc:sldMk cId="2078119881" sldId="423"/>
            <ac:spMk id="5" creationId="{A74A74AB-3F23-1ED8-D8BD-BA483D1470D0}"/>
          </ac:spMkLst>
        </pc:spChg>
        <pc:spChg chg="add del">
          <ac:chgData name="Abhisek Panda" userId="3fbaf269-749f-4368-a03b-c2db41d3ae46" providerId="ADAL" clId="{54336A6C-8D77-4A41-A9D3-5E1DDCE0BB99}" dt="2025-06-24T10:09:49.560" v="240" actId="478"/>
          <ac:spMkLst>
            <pc:docMk/>
            <pc:sldMk cId="2078119881" sldId="423"/>
            <ac:spMk id="15" creationId="{692FBE79-CADA-2CAC-50D2-FD13918C1DE3}"/>
          </ac:spMkLst>
        </pc:spChg>
        <pc:spChg chg="add del">
          <ac:chgData name="Abhisek Panda" userId="3fbaf269-749f-4368-a03b-c2db41d3ae46" providerId="ADAL" clId="{54336A6C-8D77-4A41-A9D3-5E1DDCE0BB99}" dt="2025-06-24T10:09:50.977" v="242" actId="478"/>
          <ac:spMkLst>
            <pc:docMk/>
            <pc:sldMk cId="2078119881" sldId="423"/>
            <ac:spMk id="16" creationId="{472B4C1D-E213-FE5C-B6A0-BDDB0846F012}"/>
          </ac:spMkLst>
        </pc:spChg>
        <pc:spChg chg="del">
          <ac:chgData name="Abhisek Panda" userId="3fbaf269-749f-4368-a03b-c2db41d3ae46" providerId="ADAL" clId="{54336A6C-8D77-4A41-A9D3-5E1DDCE0BB99}" dt="2025-06-24T10:09:25.325" v="236" actId="478"/>
          <ac:spMkLst>
            <pc:docMk/>
            <pc:sldMk cId="2078119881" sldId="423"/>
            <ac:spMk id="39" creationId="{51302563-9858-F751-CB65-A5AEC58AC30E}"/>
          </ac:spMkLst>
        </pc:spChg>
        <pc:spChg chg="mod">
          <ac:chgData name="Abhisek Panda" userId="3fbaf269-749f-4368-a03b-c2db41d3ae46" providerId="ADAL" clId="{54336A6C-8D77-4A41-A9D3-5E1DDCE0BB99}" dt="2025-06-24T10:27:19.237" v="327" actId="1076"/>
          <ac:spMkLst>
            <pc:docMk/>
            <pc:sldMk cId="2078119881" sldId="423"/>
            <ac:spMk id="40" creationId="{32E63BF5-AB4C-D776-89B9-09B2F0E76814}"/>
          </ac:spMkLst>
        </pc:spChg>
        <pc:spChg chg="mod">
          <ac:chgData name="Abhisek Panda" userId="3fbaf269-749f-4368-a03b-c2db41d3ae46" providerId="ADAL" clId="{54336A6C-8D77-4A41-A9D3-5E1DDCE0BB99}" dt="2025-06-24T10:27:03.878" v="324" actId="1035"/>
          <ac:spMkLst>
            <pc:docMk/>
            <pc:sldMk cId="2078119881" sldId="423"/>
            <ac:spMk id="43" creationId="{93D0E810-9B5C-88AD-FB09-4922742A9124}"/>
          </ac:spMkLst>
        </pc:spChg>
        <pc:spChg chg="mod">
          <ac:chgData name="Abhisek Panda" userId="3fbaf269-749f-4368-a03b-c2db41d3ae46" providerId="ADAL" clId="{54336A6C-8D77-4A41-A9D3-5E1DDCE0BB99}" dt="2025-06-24T10:27:03.878" v="324" actId="1035"/>
          <ac:spMkLst>
            <pc:docMk/>
            <pc:sldMk cId="2078119881" sldId="423"/>
            <ac:spMk id="45" creationId="{4627A105-089A-49F0-A443-4BD9C03B5B66}"/>
          </ac:spMkLst>
        </pc:spChg>
        <pc:spChg chg="del">
          <ac:chgData name="Abhisek Panda" userId="3fbaf269-749f-4368-a03b-c2db41d3ae46" providerId="ADAL" clId="{54336A6C-8D77-4A41-A9D3-5E1DDCE0BB99}" dt="2025-06-24T10:26:52.997" v="310" actId="478"/>
          <ac:spMkLst>
            <pc:docMk/>
            <pc:sldMk cId="2078119881" sldId="423"/>
            <ac:spMk id="46" creationId="{5F076488-6A04-112A-ECDE-134727BB446C}"/>
          </ac:spMkLst>
        </pc:spChg>
      </pc:sldChg>
      <pc:sldChg chg="addSp delSp modSp add del mod addAnim delAnim modAnim modShow">
        <pc:chgData name="Abhisek Panda" userId="3fbaf269-749f-4368-a03b-c2db41d3ae46" providerId="ADAL" clId="{54336A6C-8D77-4A41-A9D3-5E1DDCE0BB99}" dt="2025-06-24T12:30:47.001" v="1127" actId="47"/>
        <pc:sldMkLst>
          <pc:docMk/>
          <pc:sldMk cId="692586160" sldId="424"/>
        </pc:sldMkLst>
        <pc:spChg chg="del">
          <ac:chgData name="Abhisek Panda" userId="3fbaf269-749f-4368-a03b-c2db41d3ae46" providerId="ADAL" clId="{54336A6C-8D77-4A41-A9D3-5E1DDCE0BB99}" dt="2025-06-24T10:14:06.922" v="284" actId="478"/>
          <ac:spMkLst>
            <pc:docMk/>
            <pc:sldMk cId="692586160" sldId="424"/>
            <ac:spMk id="3" creationId="{3691BD5A-990D-5ED8-4D6D-32A087A1A303}"/>
          </ac:spMkLst>
        </pc:spChg>
        <pc:spChg chg="add del mod">
          <ac:chgData name="Abhisek Panda" userId="3fbaf269-749f-4368-a03b-c2db41d3ae46" providerId="ADAL" clId="{54336A6C-8D77-4A41-A9D3-5E1DDCE0BB99}" dt="2025-06-24T10:14:59.552" v="295" actId="478"/>
          <ac:spMkLst>
            <pc:docMk/>
            <pc:sldMk cId="692586160" sldId="424"/>
            <ac:spMk id="4" creationId="{34CC9633-9BEA-54D2-B1E0-61C18167E757}"/>
          </ac:spMkLst>
        </pc:spChg>
        <pc:spChg chg="add del mod">
          <ac:chgData name="Abhisek Panda" userId="3fbaf269-749f-4368-a03b-c2db41d3ae46" providerId="ADAL" clId="{54336A6C-8D77-4A41-A9D3-5E1DDCE0BB99}" dt="2025-06-24T10:15:03.035" v="296" actId="478"/>
          <ac:spMkLst>
            <pc:docMk/>
            <pc:sldMk cId="692586160" sldId="424"/>
            <ac:spMk id="8" creationId="{7CBEF102-108E-A65D-5F52-1D47609EF9CF}"/>
          </ac:spMkLst>
        </pc:spChg>
        <pc:spChg chg="add del mod">
          <ac:chgData name="Abhisek Panda" userId="3fbaf269-749f-4368-a03b-c2db41d3ae46" providerId="ADAL" clId="{54336A6C-8D77-4A41-A9D3-5E1DDCE0BB99}" dt="2025-06-24T10:15:03.035" v="296" actId="478"/>
          <ac:spMkLst>
            <pc:docMk/>
            <pc:sldMk cId="692586160" sldId="424"/>
            <ac:spMk id="9" creationId="{050CF6DB-0A26-BFAC-4463-9F0EF256D5B3}"/>
          </ac:spMkLst>
        </pc:spChg>
        <pc:spChg chg="add del mod">
          <ac:chgData name="Abhisek Panda" userId="3fbaf269-749f-4368-a03b-c2db41d3ae46" providerId="ADAL" clId="{54336A6C-8D77-4A41-A9D3-5E1DDCE0BB99}" dt="2025-06-24T10:15:03.035" v="296" actId="478"/>
          <ac:spMkLst>
            <pc:docMk/>
            <pc:sldMk cId="692586160" sldId="424"/>
            <ac:spMk id="10" creationId="{99D3B7A6-2E31-9F84-65BF-FD5A941D46FF}"/>
          </ac:spMkLst>
        </pc:spChg>
        <pc:spChg chg="add del mod">
          <ac:chgData name="Abhisek Panda" userId="3fbaf269-749f-4368-a03b-c2db41d3ae46" providerId="ADAL" clId="{54336A6C-8D77-4A41-A9D3-5E1DDCE0BB99}" dt="2025-06-24T10:52:17.088" v="758" actId="478"/>
          <ac:spMkLst>
            <pc:docMk/>
            <pc:sldMk cId="692586160" sldId="424"/>
            <ac:spMk id="19" creationId="{02E45BC8-171E-8DC3-C1EB-C6C38A1C0F63}"/>
          </ac:spMkLst>
        </pc:spChg>
        <pc:spChg chg="add del mod">
          <ac:chgData name="Abhisek Panda" userId="3fbaf269-749f-4368-a03b-c2db41d3ae46" providerId="ADAL" clId="{54336A6C-8D77-4A41-A9D3-5E1DDCE0BB99}" dt="2025-06-24T10:52:17.088" v="758" actId="478"/>
          <ac:spMkLst>
            <pc:docMk/>
            <pc:sldMk cId="692586160" sldId="424"/>
            <ac:spMk id="20" creationId="{5A161BF2-F8D3-2C57-5473-69A080712163}"/>
          </ac:spMkLst>
        </pc:spChg>
        <pc:spChg chg="add del mod">
          <ac:chgData name="Abhisek Panda" userId="3fbaf269-749f-4368-a03b-c2db41d3ae46" providerId="ADAL" clId="{54336A6C-8D77-4A41-A9D3-5E1DDCE0BB99}" dt="2025-06-24T10:52:17.088" v="758" actId="478"/>
          <ac:spMkLst>
            <pc:docMk/>
            <pc:sldMk cId="692586160" sldId="424"/>
            <ac:spMk id="21" creationId="{52A644EB-FB14-03DD-68E4-71138A274C4C}"/>
          </ac:spMkLst>
        </pc:spChg>
        <pc:spChg chg="add del mod">
          <ac:chgData name="Abhisek Panda" userId="3fbaf269-749f-4368-a03b-c2db41d3ae46" providerId="ADAL" clId="{54336A6C-8D77-4A41-A9D3-5E1DDCE0BB99}" dt="2025-06-24T10:52:17.088" v="758" actId="478"/>
          <ac:spMkLst>
            <pc:docMk/>
            <pc:sldMk cId="692586160" sldId="424"/>
            <ac:spMk id="22" creationId="{9B2A1213-25B9-237E-FA7B-CE5D2AA76244}"/>
          </ac:spMkLst>
        </pc:spChg>
        <pc:spChg chg="add mod">
          <ac:chgData name="Abhisek Panda" userId="3fbaf269-749f-4368-a03b-c2db41d3ae46" providerId="ADAL" clId="{54336A6C-8D77-4A41-A9D3-5E1DDCE0BB99}" dt="2025-06-24T12:24:20.040" v="1118" actId="1076"/>
          <ac:spMkLst>
            <pc:docMk/>
            <pc:sldMk cId="692586160" sldId="424"/>
            <ac:spMk id="26" creationId="{C144C88A-AB0F-89FE-44B2-9CA6C456C9BE}"/>
          </ac:spMkLst>
        </pc:spChg>
        <pc:spChg chg="add mod">
          <ac:chgData name="Abhisek Panda" userId="3fbaf269-749f-4368-a03b-c2db41d3ae46" providerId="ADAL" clId="{54336A6C-8D77-4A41-A9D3-5E1DDCE0BB99}" dt="2025-06-24T12:24:20.040" v="1118" actId="1076"/>
          <ac:spMkLst>
            <pc:docMk/>
            <pc:sldMk cId="692586160" sldId="424"/>
            <ac:spMk id="27" creationId="{F0C21707-1066-DAAE-1A7A-BCBB63D43D7F}"/>
          </ac:spMkLst>
        </pc:spChg>
        <pc:spChg chg="add mod">
          <ac:chgData name="Abhisek Panda" userId="3fbaf269-749f-4368-a03b-c2db41d3ae46" providerId="ADAL" clId="{54336A6C-8D77-4A41-A9D3-5E1DDCE0BB99}" dt="2025-06-24T10:57:22.247" v="790" actId="164"/>
          <ac:spMkLst>
            <pc:docMk/>
            <pc:sldMk cId="692586160" sldId="424"/>
            <ac:spMk id="28" creationId="{19320ED3-FC34-53EA-E84A-FDE2D8567867}"/>
          </ac:spMkLst>
        </pc:spChg>
        <pc:spChg chg="add mod">
          <ac:chgData name="Abhisek Panda" userId="3fbaf269-749f-4368-a03b-c2db41d3ae46" providerId="ADAL" clId="{54336A6C-8D77-4A41-A9D3-5E1DDCE0BB99}" dt="2025-06-24T10:57:22.247" v="790" actId="164"/>
          <ac:spMkLst>
            <pc:docMk/>
            <pc:sldMk cId="692586160" sldId="424"/>
            <ac:spMk id="29" creationId="{9E210922-8427-4740-5CAD-CBA1E84F19F6}"/>
          </ac:spMkLst>
        </pc:spChg>
        <pc:spChg chg="mod topLvl">
          <ac:chgData name="Abhisek Panda" userId="3fbaf269-749f-4368-a03b-c2db41d3ae46" providerId="ADAL" clId="{54336A6C-8D77-4A41-A9D3-5E1DDCE0BB99}" dt="2025-06-24T10:57:22.247" v="790" actId="164"/>
          <ac:spMkLst>
            <pc:docMk/>
            <pc:sldMk cId="692586160" sldId="424"/>
            <ac:spMk id="31" creationId="{F84B2577-235B-CDE5-A2AF-A4A44AF33A52}"/>
          </ac:spMkLst>
        </pc:spChg>
        <pc:spChg chg="mod topLvl">
          <ac:chgData name="Abhisek Panda" userId="3fbaf269-749f-4368-a03b-c2db41d3ae46" providerId="ADAL" clId="{54336A6C-8D77-4A41-A9D3-5E1DDCE0BB99}" dt="2025-06-24T10:57:22.247" v="790" actId="164"/>
          <ac:spMkLst>
            <pc:docMk/>
            <pc:sldMk cId="692586160" sldId="424"/>
            <ac:spMk id="32" creationId="{B269DC33-78A7-5040-3DB3-A784A427FDB2}"/>
          </ac:spMkLst>
        </pc:spChg>
        <pc:spChg chg="mod topLvl">
          <ac:chgData name="Abhisek Panda" userId="3fbaf269-749f-4368-a03b-c2db41d3ae46" providerId="ADAL" clId="{54336A6C-8D77-4A41-A9D3-5E1DDCE0BB99}" dt="2025-06-24T10:57:22.247" v="790" actId="164"/>
          <ac:spMkLst>
            <pc:docMk/>
            <pc:sldMk cId="692586160" sldId="424"/>
            <ac:spMk id="34" creationId="{745EF0AB-177C-175F-E425-3645ABA45478}"/>
          </ac:spMkLst>
        </pc:spChg>
        <pc:spChg chg="mod topLvl">
          <ac:chgData name="Abhisek Panda" userId="3fbaf269-749f-4368-a03b-c2db41d3ae46" providerId="ADAL" clId="{54336A6C-8D77-4A41-A9D3-5E1DDCE0BB99}" dt="2025-06-24T10:57:22.247" v="790" actId="164"/>
          <ac:spMkLst>
            <pc:docMk/>
            <pc:sldMk cId="692586160" sldId="424"/>
            <ac:spMk id="35" creationId="{8A44FC7B-3F0D-4850-6CA6-E109BC2E5FC2}"/>
          </ac:spMkLst>
        </pc:spChg>
        <pc:spChg chg="add mod">
          <ac:chgData name="Abhisek Panda" userId="3fbaf269-749f-4368-a03b-c2db41d3ae46" providerId="ADAL" clId="{54336A6C-8D77-4A41-A9D3-5E1DDCE0BB99}" dt="2025-06-24T10:57:22.247" v="790" actId="164"/>
          <ac:spMkLst>
            <pc:docMk/>
            <pc:sldMk cId="692586160" sldId="424"/>
            <ac:spMk id="36" creationId="{14441B0D-18DF-C645-0DC2-32B94F5BC90C}"/>
          </ac:spMkLst>
        </pc:spChg>
        <pc:spChg chg="add mod">
          <ac:chgData name="Abhisek Panda" userId="3fbaf269-749f-4368-a03b-c2db41d3ae46" providerId="ADAL" clId="{54336A6C-8D77-4A41-A9D3-5E1DDCE0BB99}" dt="2025-06-24T12:24:20.040" v="1118" actId="1076"/>
          <ac:spMkLst>
            <pc:docMk/>
            <pc:sldMk cId="692586160" sldId="424"/>
            <ac:spMk id="39" creationId="{AF14C05F-E3C0-FE10-4D6E-7C7FB029C486}"/>
          </ac:spMkLst>
        </pc:spChg>
        <pc:spChg chg="add mod">
          <ac:chgData name="Abhisek Panda" userId="3fbaf269-749f-4368-a03b-c2db41d3ae46" providerId="ADAL" clId="{54336A6C-8D77-4A41-A9D3-5E1DDCE0BB99}" dt="2025-06-24T12:24:20.040" v="1118" actId="1076"/>
          <ac:spMkLst>
            <pc:docMk/>
            <pc:sldMk cId="692586160" sldId="424"/>
            <ac:spMk id="40" creationId="{83DE8E21-1B4B-9223-B1EF-B0F7EF363535}"/>
          </ac:spMkLst>
        </pc:spChg>
        <pc:spChg chg="add mod">
          <ac:chgData name="Abhisek Panda" userId="3fbaf269-749f-4368-a03b-c2db41d3ae46" providerId="ADAL" clId="{54336A6C-8D77-4A41-A9D3-5E1DDCE0BB99}" dt="2025-06-24T12:24:20.040" v="1118" actId="1076"/>
          <ac:spMkLst>
            <pc:docMk/>
            <pc:sldMk cId="692586160" sldId="424"/>
            <ac:spMk id="41" creationId="{ED18CA75-3C8E-ED28-01DA-C13784AC47BE}"/>
          </ac:spMkLst>
        </pc:spChg>
        <pc:spChg chg="add mod">
          <ac:chgData name="Abhisek Panda" userId="3fbaf269-749f-4368-a03b-c2db41d3ae46" providerId="ADAL" clId="{54336A6C-8D77-4A41-A9D3-5E1DDCE0BB99}" dt="2025-06-24T12:24:20.040" v="1118" actId="1076"/>
          <ac:spMkLst>
            <pc:docMk/>
            <pc:sldMk cId="692586160" sldId="424"/>
            <ac:spMk id="42" creationId="{DFFCF6C3-90DC-392E-C244-9E0A01309A49}"/>
          </ac:spMkLst>
        </pc:spChg>
        <pc:spChg chg="add mod">
          <ac:chgData name="Abhisek Panda" userId="3fbaf269-749f-4368-a03b-c2db41d3ae46" providerId="ADAL" clId="{54336A6C-8D77-4A41-A9D3-5E1DDCE0BB99}" dt="2025-06-24T12:24:20.040" v="1118" actId="1076"/>
          <ac:spMkLst>
            <pc:docMk/>
            <pc:sldMk cId="692586160" sldId="424"/>
            <ac:spMk id="43" creationId="{ADAF6433-63A6-04FC-F507-FDE4ABBF370F}"/>
          </ac:spMkLst>
        </pc:spChg>
        <pc:spChg chg="mod">
          <ac:chgData name="Abhisek Panda" userId="3fbaf269-749f-4368-a03b-c2db41d3ae46" providerId="ADAL" clId="{54336A6C-8D77-4A41-A9D3-5E1DDCE0BB99}" dt="2025-06-24T12:23:55.322" v="1116" actId="20577"/>
          <ac:spMkLst>
            <pc:docMk/>
            <pc:sldMk cId="692586160" sldId="424"/>
            <ac:spMk id="52" creationId="{759256EC-F482-6F04-7C41-362EDCA0B16E}"/>
          </ac:spMkLst>
        </pc:spChg>
        <pc:spChg chg="add mod">
          <ac:chgData name="Abhisek Panda" userId="3fbaf269-749f-4368-a03b-c2db41d3ae46" providerId="ADAL" clId="{54336A6C-8D77-4A41-A9D3-5E1DDCE0BB99}" dt="2025-06-24T12:02:23.291" v="1022" actId="164"/>
          <ac:spMkLst>
            <pc:docMk/>
            <pc:sldMk cId="692586160" sldId="424"/>
            <ac:spMk id="57" creationId="{29F1C10B-4BD8-5C6D-F665-D4D10A637ECB}"/>
          </ac:spMkLst>
        </pc:spChg>
        <pc:spChg chg="add mod">
          <ac:chgData name="Abhisek Panda" userId="3fbaf269-749f-4368-a03b-c2db41d3ae46" providerId="ADAL" clId="{54336A6C-8D77-4A41-A9D3-5E1DDCE0BB99}" dt="2025-06-24T12:02:35.030" v="1028" actId="164"/>
          <ac:spMkLst>
            <pc:docMk/>
            <pc:sldMk cId="692586160" sldId="424"/>
            <ac:spMk id="58" creationId="{99E053B2-476A-5060-D69D-98AB2FD274A5}"/>
          </ac:spMkLst>
        </pc:spChg>
        <pc:spChg chg="add del mod">
          <ac:chgData name="Abhisek Panda" userId="3fbaf269-749f-4368-a03b-c2db41d3ae46" providerId="ADAL" clId="{54336A6C-8D77-4A41-A9D3-5E1DDCE0BB99}" dt="2025-06-24T12:24:03.321" v="1117" actId="478"/>
          <ac:spMkLst>
            <pc:docMk/>
            <pc:sldMk cId="692586160" sldId="424"/>
            <ac:spMk id="64" creationId="{0B1AD31B-0F41-8434-BF6E-FA7F0353F67D}"/>
          </ac:spMkLst>
        </pc:spChg>
        <pc:spChg chg="add del mod">
          <ac:chgData name="Abhisek Panda" userId="3fbaf269-749f-4368-a03b-c2db41d3ae46" providerId="ADAL" clId="{54336A6C-8D77-4A41-A9D3-5E1DDCE0BB99}" dt="2025-06-24T12:24:03.321" v="1117" actId="478"/>
          <ac:spMkLst>
            <pc:docMk/>
            <pc:sldMk cId="692586160" sldId="424"/>
            <ac:spMk id="65" creationId="{B250A55B-E488-EC9C-F9E3-4142BC3E341A}"/>
          </ac:spMkLst>
        </pc:spChg>
        <pc:grpChg chg="add del mod">
          <ac:chgData name="Abhisek Panda" userId="3fbaf269-749f-4368-a03b-c2db41d3ae46" providerId="ADAL" clId="{54336A6C-8D77-4A41-A9D3-5E1DDCE0BB99}" dt="2025-06-24T10:54:35.220" v="772" actId="165"/>
          <ac:grpSpMkLst>
            <pc:docMk/>
            <pc:sldMk cId="692586160" sldId="424"/>
            <ac:grpSpMk id="30" creationId="{E536E0E3-1104-12ED-3B8B-C1E751401626}"/>
          </ac:grpSpMkLst>
        </pc:grpChg>
        <pc:grpChg chg="add del mod">
          <ac:chgData name="Abhisek Panda" userId="3fbaf269-749f-4368-a03b-c2db41d3ae46" providerId="ADAL" clId="{54336A6C-8D77-4A41-A9D3-5E1DDCE0BB99}" dt="2025-06-24T10:54:51.920" v="776" actId="165"/>
          <ac:grpSpMkLst>
            <pc:docMk/>
            <pc:sldMk cId="692586160" sldId="424"/>
            <ac:grpSpMk id="33" creationId="{0866E7B7-5FF2-FE92-DE0F-FC5DB42FB701}"/>
          </ac:grpSpMkLst>
        </pc:grpChg>
        <pc:grpChg chg="add mod">
          <ac:chgData name="Abhisek Panda" userId="3fbaf269-749f-4368-a03b-c2db41d3ae46" providerId="ADAL" clId="{54336A6C-8D77-4A41-A9D3-5E1DDCE0BB99}" dt="2025-06-24T12:24:20.040" v="1118" actId="1076"/>
          <ac:grpSpMkLst>
            <pc:docMk/>
            <pc:sldMk cId="692586160" sldId="424"/>
            <ac:grpSpMk id="37" creationId="{BFF58848-BEB0-E9B3-9CFE-6F093FAFA8B5}"/>
          </ac:grpSpMkLst>
        </pc:grpChg>
        <pc:grpChg chg="add mod">
          <ac:chgData name="Abhisek Panda" userId="3fbaf269-749f-4368-a03b-c2db41d3ae46" providerId="ADAL" clId="{54336A6C-8D77-4A41-A9D3-5E1DDCE0BB99}" dt="2025-06-24T11:56:22.173" v="1009" actId="164"/>
          <ac:grpSpMkLst>
            <pc:docMk/>
            <pc:sldMk cId="692586160" sldId="424"/>
            <ac:grpSpMk id="61" creationId="{1642F1DB-FF3A-DE58-2974-B7E1CC707BB6}"/>
          </ac:grpSpMkLst>
        </pc:grpChg>
        <pc:grpChg chg="add mod">
          <ac:chgData name="Abhisek Panda" userId="3fbaf269-749f-4368-a03b-c2db41d3ae46" providerId="ADAL" clId="{54336A6C-8D77-4A41-A9D3-5E1DDCE0BB99}" dt="2025-06-24T12:24:20.040" v="1118" actId="1076"/>
          <ac:grpSpMkLst>
            <pc:docMk/>
            <pc:sldMk cId="692586160" sldId="424"/>
            <ac:grpSpMk id="62" creationId="{D1A2A35A-0400-A9A5-C5CB-39895C53B08A}"/>
          </ac:grpSpMkLst>
        </pc:grpChg>
        <pc:grpChg chg="add mod">
          <ac:chgData name="Abhisek Panda" userId="3fbaf269-749f-4368-a03b-c2db41d3ae46" providerId="ADAL" clId="{54336A6C-8D77-4A41-A9D3-5E1DDCE0BB99}" dt="2025-06-24T12:02:35.030" v="1028" actId="164"/>
          <ac:grpSpMkLst>
            <pc:docMk/>
            <pc:sldMk cId="692586160" sldId="424"/>
            <ac:grpSpMk id="63" creationId="{5449D106-391C-45E4-0FF3-A5415C63BD19}"/>
          </ac:grpSpMkLst>
        </pc:grpChg>
        <pc:graphicFrameChg chg="add del mod modGraphic">
          <ac:chgData name="Abhisek Panda" userId="3fbaf269-749f-4368-a03b-c2db41d3ae46" providerId="ADAL" clId="{54336A6C-8D77-4A41-A9D3-5E1DDCE0BB99}" dt="2025-06-24T12:24:03.321" v="1117" actId="478"/>
          <ac:graphicFrameMkLst>
            <pc:docMk/>
            <pc:sldMk cId="692586160" sldId="424"/>
            <ac:graphicFrameMk id="59" creationId="{9160B6D7-46F9-043C-9A1B-FF852B8E3CAA}"/>
          </ac:graphicFrameMkLst>
        </pc:graphicFrameChg>
        <pc:picChg chg="add del mod">
          <ac:chgData name="Abhisek Panda" userId="3fbaf269-749f-4368-a03b-c2db41d3ae46" providerId="ADAL" clId="{54336A6C-8D77-4A41-A9D3-5E1DDCE0BB99}" dt="2025-06-24T10:14:32.571" v="288" actId="478"/>
          <ac:picMkLst>
            <pc:docMk/>
            <pc:sldMk cId="692586160" sldId="424"/>
            <ac:picMk id="5" creationId="{0AD2159D-F95F-03AE-CF01-ECF28FD3B0E9}"/>
          </ac:picMkLst>
        </pc:picChg>
        <pc:picChg chg="add del mod">
          <ac:chgData name="Abhisek Panda" userId="3fbaf269-749f-4368-a03b-c2db41d3ae46" providerId="ADAL" clId="{54336A6C-8D77-4A41-A9D3-5E1DDCE0BB99}" dt="2025-06-24T10:14:33.367" v="289" actId="478"/>
          <ac:picMkLst>
            <pc:docMk/>
            <pc:sldMk cId="692586160" sldId="424"/>
            <ac:picMk id="6" creationId="{35C8B676-73C5-E91C-2DDC-86A7427CF120}"/>
          </ac:picMkLst>
        </pc:picChg>
        <pc:picChg chg="add del mod">
          <ac:chgData name="Abhisek Panda" userId="3fbaf269-749f-4368-a03b-c2db41d3ae46" providerId="ADAL" clId="{54336A6C-8D77-4A41-A9D3-5E1DDCE0BB99}" dt="2025-06-24T10:14:35.001" v="290" actId="478"/>
          <ac:picMkLst>
            <pc:docMk/>
            <pc:sldMk cId="692586160" sldId="424"/>
            <ac:picMk id="7" creationId="{7DAF0500-67E9-845A-75D2-0F1A5A225A93}"/>
          </ac:picMkLst>
        </pc:picChg>
        <pc:picChg chg="add mod ord">
          <ac:chgData name="Abhisek Panda" userId="3fbaf269-749f-4368-a03b-c2db41d3ae46" providerId="ADAL" clId="{54336A6C-8D77-4A41-A9D3-5E1DDCE0BB99}" dt="2025-06-24T12:24:20.040" v="1118" actId="1076"/>
          <ac:picMkLst>
            <pc:docMk/>
            <pc:sldMk cId="692586160" sldId="424"/>
            <ac:picMk id="38" creationId="{004B093C-0FE2-167B-5AE0-7671C08DED4F}"/>
          </ac:picMkLst>
        </pc:picChg>
        <pc:cxnChg chg="add del mod">
          <ac:chgData name="Abhisek Panda" userId="3fbaf269-749f-4368-a03b-c2db41d3ae46" providerId="ADAL" clId="{54336A6C-8D77-4A41-A9D3-5E1DDCE0BB99}" dt="2025-06-24T10:26:33.577" v="308" actId="478"/>
          <ac:cxnSpMkLst>
            <pc:docMk/>
            <pc:sldMk cId="692586160" sldId="424"/>
            <ac:cxnSpMk id="12" creationId="{A29C2A5E-5A19-DB63-7A97-FF8B0B5C6C7B}"/>
          </ac:cxnSpMkLst>
        </pc:cxnChg>
        <pc:cxnChg chg="add del mod">
          <ac:chgData name="Abhisek Panda" userId="3fbaf269-749f-4368-a03b-c2db41d3ae46" providerId="ADAL" clId="{54336A6C-8D77-4A41-A9D3-5E1DDCE0BB99}" dt="2025-06-24T10:26:36.286" v="309" actId="478"/>
          <ac:cxnSpMkLst>
            <pc:docMk/>
            <pc:sldMk cId="692586160" sldId="424"/>
            <ac:cxnSpMk id="16" creationId="{C79020BB-0796-F761-CFC3-67BA35C82CBE}"/>
          </ac:cxnSpMkLst>
        </pc:cxnChg>
        <pc:cxnChg chg="add del mod">
          <ac:chgData name="Abhisek Panda" userId="3fbaf269-749f-4368-a03b-c2db41d3ae46" providerId="ADAL" clId="{54336A6C-8D77-4A41-A9D3-5E1DDCE0BB99}" dt="2025-06-24T10:52:13.930" v="757" actId="478"/>
          <ac:cxnSpMkLst>
            <pc:docMk/>
            <pc:sldMk cId="692586160" sldId="424"/>
            <ac:cxnSpMk id="24" creationId="{0FB98EA7-2865-C4EF-E168-E5C10E9493AE}"/>
          </ac:cxnSpMkLst>
        </pc:cxnChg>
        <pc:cxnChg chg="add mod">
          <ac:chgData name="Abhisek Panda" userId="3fbaf269-749f-4368-a03b-c2db41d3ae46" providerId="ADAL" clId="{54336A6C-8D77-4A41-A9D3-5E1DDCE0BB99}" dt="2025-06-24T11:56:22.173" v="1009" actId="164"/>
          <ac:cxnSpMkLst>
            <pc:docMk/>
            <pc:sldMk cId="692586160" sldId="424"/>
            <ac:cxnSpMk id="45" creationId="{1891A23D-3AEC-0554-C15C-AD5B2769F16F}"/>
          </ac:cxnSpMkLst>
        </pc:cxnChg>
        <pc:cxnChg chg="add mod">
          <ac:chgData name="Abhisek Panda" userId="3fbaf269-749f-4368-a03b-c2db41d3ae46" providerId="ADAL" clId="{54336A6C-8D77-4A41-A9D3-5E1DDCE0BB99}" dt="2025-06-24T11:56:22.173" v="1009" actId="164"/>
          <ac:cxnSpMkLst>
            <pc:docMk/>
            <pc:sldMk cId="692586160" sldId="424"/>
            <ac:cxnSpMk id="47" creationId="{65FF0957-D511-C604-3CD1-1B0A70584990}"/>
          </ac:cxnSpMkLst>
        </pc:cxnChg>
        <pc:cxnChg chg="add del mod">
          <ac:chgData name="Abhisek Panda" userId="3fbaf269-749f-4368-a03b-c2db41d3ae46" providerId="ADAL" clId="{54336A6C-8D77-4A41-A9D3-5E1DDCE0BB99}" dt="2025-06-24T11:42:42.335" v="857" actId="478"/>
          <ac:cxnSpMkLst>
            <pc:docMk/>
            <pc:sldMk cId="692586160" sldId="424"/>
            <ac:cxnSpMk id="51" creationId="{2BD05B76-6F91-E377-5111-05DEB022D85C}"/>
          </ac:cxnSpMkLst>
        </pc:cxnChg>
        <pc:cxnChg chg="add mod">
          <ac:chgData name="Abhisek Panda" userId="3fbaf269-749f-4368-a03b-c2db41d3ae46" providerId="ADAL" clId="{54336A6C-8D77-4A41-A9D3-5E1DDCE0BB99}" dt="2025-06-24T12:02:23.291" v="1022" actId="164"/>
          <ac:cxnSpMkLst>
            <pc:docMk/>
            <pc:sldMk cId="692586160" sldId="424"/>
            <ac:cxnSpMk id="54" creationId="{D0AF6740-659C-7E2B-1DDA-0464050265F0}"/>
          </ac:cxnSpMkLst>
        </pc:cxnChg>
        <pc:cxnChg chg="add mod">
          <ac:chgData name="Abhisek Panda" userId="3fbaf269-749f-4368-a03b-c2db41d3ae46" providerId="ADAL" clId="{54336A6C-8D77-4A41-A9D3-5E1DDCE0BB99}" dt="2025-06-24T12:02:35.030" v="1028" actId="164"/>
          <ac:cxnSpMkLst>
            <pc:docMk/>
            <pc:sldMk cId="692586160" sldId="424"/>
            <ac:cxnSpMk id="56" creationId="{5BF50135-CA50-33BA-6580-168646C3E314}"/>
          </ac:cxnSpMkLst>
        </pc:cxnChg>
      </pc:sldChg>
      <pc:sldChg chg="addSp delSp modSp add mod delAnim modAnim">
        <pc:chgData name="Abhisek Panda" userId="3fbaf269-749f-4368-a03b-c2db41d3ae46" providerId="ADAL" clId="{54336A6C-8D77-4A41-A9D3-5E1DDCE0BB99}" dt="2025-06-24T18:46:25.612" v="3630" actId="255"/>
        <pc:sldMkLst>
          <pc:docMk/>
          <pc:sldMk cId="3143536021" sldId="425"/>
        </pc:sldMkLst>
        <pc:spChg chg="add mod">
          <ac:chgData name="Abhisek Panda" userId="3fbaf269-749f-4368-a03b-c2db41d3ae46" providerId="ADAL" clId="{54336A6C-8D77-4A41-A9D3-5E1DDCE0BB99}" dt="2025-06-24T10:45:44.253" v="614" actId="1076"/>
          <ac:spMkLst>
            <pc:docMk/>
            <pc:sldMk cId="3143536021" sldId="425"/>
            <ac:spMk id="2" creationId="{F354BEC9-3B27-24CF-3C19-8E715EAE0712}"/>
          </ac:spMkLst>
        </pc:spChg>
        <pc:spChg chg="add mod">
          <ac:chgData name="Abhisek Panda" userId="3fbaf269-749f-4368-a03b-c2db41d3ae46" providerId="ADAL" clId="{54336A6C-8D77-4A41-A9D3-5E1DDCE0BB99}" dt="2025-06-24T10:46:53.388" v="630" actId="164"/>
          <ac:spMkLst>
            <pc:docMk/>
            <pc:sldMk cId="3143536021" sldId="425"/>
            <ac:spMk id="3" creationId="{14630432-B60B-014D-888B-8B8B9FC4AAA9}"/>
          </ac:spMkLst>
        </pc:spChg>
        <pc:spChg chg="add mod">
          <ac:chgData name="Abhisek Panda" userId="3fbaf269-749f-4368-a03b-c2db41d3ae46" providerId="ADAL" clId="{54336A6C-8D77-4A41-A9D3-5E1DDCE0BB99}" dt="2025-06-24T10:46:53.388" v="630" actId="164"/>
          <ac:spMkLst>
            <pc:docMk/>
            <pc:sldMk cId="3143536021" sldId="425"/>
            <ac:spMk id="7" creationId="{5463AE55-100A-C756-AD99-6AA002CC7B11}"/>
          </ac:spMkLst>
        </pc:spChg>
        <pc:spChg chg="add mod">
          <ac:chgData name="Abhisek Panda" userId="3fbaf269-749f-4368-a03b-c2db41d3ae46" providerId="ADAL" clId="{54336A6C-8D77-4A41-A9D3-5E1DDCE0BB99}" dt="2025-06-24T10:46:53.388" v="630" actId="164"/>
          <ac:spMkLst>
            <pc:docMk/>
            <pc:sldMk cId="3143536021" sldId="425"/>
            <ac:spMk id="8" creationId="{6124BA8F-49C5-E5CC-F343-EAC55894FC00}"/>
          </ac:spMkLst>
        </pc:spChg>
        <pc:spChg chg="del">
          <ac:chgData name="Abhisek Panda" userId="3fbaf269-749f-4368-a03b-c2db41d3ae46" providerId="ADAL" clId="{54336A6C-8D77-4A41-A9D3-5E1DDCE0BB99}" dt="2025-06-24T10:32:40.348" v="415" actId="478"/>
          <ac:spMkLst>
            <pc:docMk/>
            <pc:sldMk cId="3143536021" sldId="425"/>
            <ac:spMk id="12" creationId="{A02EAAF8-9B97-0C49-5F57-57691F164444}"/>
          </ac:spMkLst>
        </pc:spChg>
        <pc:spChg chg="del">
          <ac:chgData name="Abhisek Panda" userId="3fbaf269-749f-4368-a03b-c2db41d3ae46" providerId="ADAL" clId="{54336A6C-8D77-4A41-A9D3-5E1DDCE0BB99}" dt="2025-06-24T10:32:40.348" v="415" actId="478"/>
          <ac:spMkLst>
            <pc:docMk/>
            <pc:sldMk cId="3143536021" sldId="425"/>
            <ac:spMk id="15" creationId="{417D59F3-8711-1ABE-A271-5502C0CDC4CA}"/>
          </ac:spMkLst>
        </pc:spChg>
        <pc:spChg chg="del">
          <ac:chgData name="Abhisek Panda" userId="3fbaf269-749f-4368-a03b-c2db41d3ae46" providerId="ADAL" clId="{54336A6C-8D77-4A41-A9D3-5E1DDCE0BB99}" dt="2025-06-24T10:32:40.348" v="415" actId="478"/>
          <ac:spMkLst>
            <pc:docMk/>
            <pc:sldMk cId="3143536021" sldId="425"/>
            <ac:spMk id="16" creationId="{56B54980-2BFE-BBC4-DD19-A7DC65194DAF}"/>
          </ac:spMkLst>
        </pc:spChg>
        <pc:spChg chg="del">
          <ac:chgData name="Abhisek Panda" userId="3fbaf269-749f-4368-a03b-c2db41d3ae46" providerId="ADAL" clId="{54336A6C-8D77-4A41-A9D3-5E1DDCE0BB99}" dt="2025-06-24T10:33:12.803" v="425" actId="478"/>
          <ac:spMkLst>
            <pc:docMk/>
            <pc:sldMk cId="3143536021" sldId="425"/>
            <ac:spMk id="17" creationId="{382C1C9D-E198-1DD8-E5B1-9AA8F776C3C9}"/>
          </ac:spMkLst>
        </pc:spChg>
        <pc:spChg chg="del">
          <ac:chgData name="Abhisek Panda" userId="3fbaf269-749f-4368-a03b-c2db41d3ae46" providerId="ADAL" clId="{54336A6C-8D77-4A41-A9D3-5E1DDCE0BB99}" dt="2025-06-24T10:33:11.602" v="424" actId="478"/>
          <ac:spMkLst>
            <pc:docMk/>
            <pc:sldMk cId="3143536021" sldId="425"/>
            <ac:spMk id="18" creationId="{B80DDEB3-58C7-C452-8111-6DBC81A0BA0A}"/>
          </ac:spMkLst>
        </pc:spChg>
        <pc:spChg chg="del">
          <ac:chgData name="Abhisek Panda" userId="3fbaf269-749f-4368-a03b-c2db41d3ae46" providerId="ADAL" clId="{54336A6C-8D77-4A41-A9D3-5E1DDCE0BB99}" dt="2025-06-24T10:32:42.109" v="416" actId="478"/>
          <ac:spMkLst>
            <pc:docMk/>
            <pc:sldMk cId="3143536021" sldId="425"/>
            <ac:spMk id="19" creationId="{74B580C8-9CB5-3F7F-BB41-D1F6E20A326E}"/>
          </ac:spMkLst>
        </pc:spChg>
        <pc:spChg chg="add mod">
          <ac:chgData name="Abhisek Panda" userId="3fbaf269-749f-4368-a03b-c2db41d3ae46" providerId="ADAL" clId="{54336A6C-8D77-4A41-A9D3-5E1DDCE0BB99}" dt="2025-06-24T10:46:53.388" v="630" actId="164"/>
          <ac:spMkLst>
            <pc:docMk/>
            <pc:sldMk cId="3143536021" sldId="425"/>
            <ac:spMk id="24" creationId="{70675F94-CD1B-55CE-8FEF-56453064C704}"/>
          </ac:spMkLst>
        </pc:spChg>
        <pc:spChg chg="add mod">
          <ac:chgData name="Abhisek Panda" userId="3fbaf269-749f-4368-a03b-c2db41d3ae46" providerId="ADAL" clId="{54336A6C-8D77-4A41-A9D3-5E1DDCE0BB99}" dt="2025-06-24T10:46:53.388" v="630" actId="164"/>
          <ac:spMkLst>
            <pc:docMk/>
            <pc:sldMk cId="3143536021" sldId="425"/>
            <ac:spMk id="25" creationId="{2503C03E-1816-E039-533D-E6DEA2619E2F}"/>
          </ac:spMkLst>
        </pc:spChg>
        <pc:spChg chg="del">
          <ac:chgData name="Abhisek Panda" userId="3fbaf269-749f-4368-a03b-c2db41d3ae46" providerId="ADAL" clId="{54336A6C-8D77-4A41-A9D3-5E1DDCE0BB99}" dt="2025-06-24T10:32:40.348" v="415" actId="478"/>
          <ac:spMkLst>
            <pc:docMk/>
            <pc:sldMk cId="3143536021" sldId="425"/>
            <ac:spMk id="27" creationId="{2C305F8E-E031-F742-AFBC-6CFCB51EA709}"/>
          </ac:spMkLst>
        </pc:spChg>
        <pc:spChg chg="del">
          <ac:chgData name="Abhisek Panda" userId="3fbaf269-749f-4368-a03b-c2db41d3ae46" providerId="ADAL" clId="{54336A6C-8D77-4A41-A9D3-5E1DDCE0BB99}" dt="2025-06-24T10:32:40.348" v="415" actId="478"/>
          <ac:spMkLst>
            <pc:docMk/>
            <pc:sldMk cId="3143536021" sldId="425"/>
            <ac:spMk id="29" creationId="{30D0F165-87FA-1BC4-7A05-C1AFA990B959}"/>
          </ac:spMkLst>
        </pc:spChg>
        <pc:spChg chg="add mod">
          <ac:chgData name="Abhisek Panda" userId="3fbaf269-749f-4368-a03b-c2db41d3ae46" providerId="ADAL" clId="{54336A6C-8D77-4A41-A9D3-5E1DDCE0BB99}" dt="2025-06-24T10:42:07.908" v="578" actId="1076"/>
          <ac:spMkLst>
            <pc:docMk/>
            <pc:sldMk cId="3143536021" sldId="425"/>
            <ac:spMk id="31" creationId="{161AB024-F42E-47C0-896E-EC629CC7A5BF}"/>
          </ac:spMkLst>
        </pc:spChg>
        <pc:spChg chg="add mod">
          <ac:chgData name="Abhisek Panda" userId="3fbaf269-749f-4368-a03b-c2db41d3ae46" providerId="ADAL" clId="{54336A6C-8D77-4A41-A9D3-5E1DDCE0BB99}" dt="2025-06-24T10:41:20.273" v="562" actId="1076"/>
          <ac:spMkLst>
            <pc:docMk/>
            <pc:sldMk cId="3143536021" sldId="425"/>
            <ac:spMk id="33" creationId="{5F4A440E-4688-06FF-6836-1838217FF98C}"/>
          </ac:spMkLst>
        </pc:spChg>
        <pc:spChg chg="add mod">
          <ac:chgData name="Abhisek Panda" userId="3fbaf269-749f-4368-a03b-c2db41d3ae46" providerId="ADAL" clId="{54336A6C-8D77-4A41-A9D3-5E1DDCE0BB99}" dt="2025-06-24T10:42:32.854" v="586" actId="14100"/>
          <ac:spMkLst>
            <pc:docMk/>
            <pc:sldMk cId="3143536021" sldId="425"/>
            <ac:spMk id="36" creationId="{3FA9CBD5-E04F-221F-F734-1A13F77A9A54}"/>
          </ac:spMkLst>
        </pc:spChg>
        <pc:spChg chg="del mod">
          <ac:chgData name="Abhisek Panda" userId="3fbaf269-749f-4368-a03b-c2db41d3ae46" providerId="ADAL" clId="{54336A6C-8D77-4A41-A9D3-5E1DDCE0BB99}" dt="2025-06-24T10:32:49.354" v="419" actId="478"/>
          <ac:spMkLst>
            <pc:docMk/>
            <pc:sldMk cId="3143536021" sldId="425"/>
            <ac:spMk id="37" creationId="{63D78E8C-E924-9B0E-6E11-A881C25E0154}"/>
          </ac:spMkLst>
        </pc:spChg>
        <pc:spChg chg="add mod">
          <ac:chgData name="Abhisek Panda" userId="3fbaf269-749f-4368-a03b-c2db41d3ae46" providerId="ADAL" clId="{54336A6C-8D77-4A41-A9D3-5E1DDCE0BB99}" dt="2025-06-24T10:43:00.168" v="593" actId="1076"/>
          <ac:spMkLst>
            <pc:docMk/>
            <pc:sldMk cId="3143536021" sldId="425"/>
            <ac:spMk id="39" creationId="{BD0466F0-33AF-57D1-6310-FE13BA1AC5E3}"/>
          </ac:spMkLst>
        </pc:spChg>
        <pc:spChg chg="del">
          <ac:chgData name="Abhisek Panda" userId="3fbaf269-749f-4368-a03b-c2db41d3ae46" providerId="ADAL" clId="{54336A6C-8D77-4A41-A9D3-5E1DDCE0BB99}" dt="2025-06-24T10:32:40.348" v="415" actId="478"/>
          <ac:spMkLst>
            <pc:docMk/>
            <pc:sldMk cId="3143536021" sldId="425"/>
            <ac:spMk id="41" creationId="{58148761-939E-297A-C889-1EFFEFF90378}"/>
          </ac:spMkLst>
        </pc:spChg>
        <pc:spChg chg="del">
          <ac:chgData name="Abhisek Panda" userId="3fbaf269-749f-4368-a03b-c2db41d3ae46" providerId="ADAL" clId="{54336A6C-8D77-4A41-A9D3-5E1DDCE0BB99}" dt="2025-06-24T10:32:40.348" v="415" actId="478"/>
          <ac:spMkLst>
            <pc:docMk/>
            <pc:sldMk cId="3143536021" sldId="425"/>
            <ac:spMk id="42" creationId="{5E10A34E-6E38-A2CB-B556-6EE6B4666A70}"/>
          </ac:spMkLst>
        </pc:spChg>
        <pc:spChg chg="del">
          <ac:chgData name="Abhisek Panda" userId="3fbaf269-749f-4368-a03b-c2db41d3ae46" providerId="ADAL" clId="{54336A6C-8D77-4A41-A9D3-5E1DDCE0BB99}" dt="2025-06-24T10:32:40.348" v="415" actId="478"/>
          <ac:spMkLst>
            <pc:docMk/>
            <pc:sldMk cId="3143536021" sldId="425"/>
            <ac:spMk id="43" creationId="{A61548CA-1E01-0051-F151-758E94BC4C54}"/>
          </ac:spMkLst>
        </pc:spChg>
        <pc:spChg chg="del">
          <ac:chgData name="Abhisek Panda" userId="3fbaf269-749f-4368-a03b-c2db41d3ae46" providerId="ADAL" clId="{54336A6C-8D77-4A41-A9D3-5E1DDCE0BB99}" dt="2025-06-24T10:32:40.348" v="415" actId="478"/>
          <ac:spMkLst>
            <pc:docMk/>
            <pc:sldMk cId="3143536021" sldId="425"/>
            <ac:spMk id="45" creationId="{1EBC510F-CC2C-3E56-5B30-BF08C8885C7C}"/>
          </ac:spMkLst>
        </pc:spChg>
        <pc:spChg chg="add del mod">
          <ac:chgData name="Abhisek Panda" userId="3fbaf269-749f-4368-a03b-c2db41d3ae46" providerId="ADAL" clId="{54336A6C-8D77-4A41-A9D3-5E1DDCE0BB99}" dt="2025-06-24T10:41:12.233" v="561" actId="478"/>
          <ac:spMkLst>
            <pc:docMk/>
            <pc:sldMk cId="3143536021" sldId="425"/>
            <ac:spMk id="46" creationId="{B12C9A67-E7A0-920B-99BF-6C534F677B8D}"/>
          </ac:spMkLst>
        </pc:spChg>
        <pc:spChg chg="add mod">
          <ac:chgData name="Abhisek Panda" userId="3fbaf269-749f-4368-a03b-c2db41d3ae46" providerId="ADAL" clId="{54336A6C-8D77-4A41-A9D3-5E1DDCE0BB99}" dt="2025-06-24T10:42:54.869" v="592" actId="14100"/>
          <ac:spMkLst>
            <pc:docMk/>
            <pc:sldMk cId="3143536021" sldId="425"/>
            <ac:spMk id="48" creationId="{49532AF2-1B3A-9872-C584-55E5763D8765}"/>
          </ac:spMkLst>
        </pc:spChg>
        <pc:spChg chg="add mod">
          <ac:chgData name="Abhisek Panda" userId="3fbaf269-749f-4368-a03b-c2db41d3ae46" providerId="ADAL" clId="{54336A6C-8D77-4A41-A9D3-5E1DDCE0BB99}" dt="2025-06-24T10:45:26.082" v="609" actId="14100"/>
          <ac:spMkLst>
            <pc:docMk/>
            <pc:sldMk cId="3143536021" sldId="425"/>
            <ac:spMk id="49" creationId="{DB8475C4-8F0D-68EF-9B0A-E409B369E246}"/>
          </ac:spMkLst>
        </pc:spChg>
        <pc:spChg chg="add mod">
          <ac:chgData name="Abhisek Panda" userId="3fbaf269-749f-4368-a03b-c2db41d3ae46" providerId="ADAL" clId="{54336A6C-8D77-4A41-A9D3-5E1DDCE0BB99}" dt="2025-06-24T10:44:31.100" v="602" actId="1076"/>
          <ac:spMkLst>
            <pc:docMk/>
            <pc:sldMk cId="3143536021" sldId="425"/>
            <ac:spMk id="50" creationId="{7D33C75C-EE2F-2540-B0FB-9D1FDE45C7DF}"/>
          </ac:spMkLst>
        </pc:spChg>
        <pc:spChg chg="add mod">
          <ac:chgData name="Abhisek Panda" userId="3fbaf269-749f-4368-a03b-c2db41d3ae46" providerId="ADAL" clId="{54336A6C-8D77-4A41-A9D3-5E1DDCE0BB99}" dt="2025-06-24T10:51:04.430" v="725" actId="164"/>
          <ac:spMkLst>
            <pc:docMk/>
            <pc:sldMk cId="3143536021" sldId="425"/>
            <ac:spMk id="51" creationId="{B123E6ED-4066-DCB5-F087-91A3CAEEF45C}"/>
          </ac:spMkLst>
        </pc:spChg>
        <pc:spChg chg="add mod">
          <ac:chgData name="Abhisek Panda" userId="3fbaf269-749f-4368-a03b-c2db41d3ae46" providerId="ADAL" clId="{54336A6C-8D77-4A41-A9D3-5E1DDCE0BB99}" dt="2025-06-24T10:51:18.532" v="728" actId="164"/>
          <ac:spMkLst>
            <pc:docMk/>
            <pc:sldMk cId="3143536021" sldId="425"/>
            <ac:spMk id="52" creationId="{AD46928F-92E5-28E1-DF04-3E9932CA2C6C}"/>
          </ac:spMkLst>
        </pc:spChg>
        <pc:spChg chg="add mod">
          <ac:chgData name="Abhisek Panda" userId="3fbaf269-749f-4368-a03b-c2db41d3ae46" providerId="ADAL" clId="{54336A6C-8D77-4A41-A9D3-5E1DDCE0BB99}" dt="2025-06-24T10:51:04.430" v="725" actId="164"/>
          <ac:spMkLst>
            <pc:docMk/>
            <pc:sldMk cId="3143536021" sldId="425"/>
            <ac:spMk id="53" creationId="{BB5BEDC6-D8EA-6572-770C-1E804606D7C1}"/>
          </ac:spMkLst>
        </pc:spChg>
        <pc:spChg chg="add mod">
          <ac:chgData name="Abhisek Panda" userId="3fbaf269-749f-4368-a03b-c2db41d3ae46" providerId="ADAL" clId="{54336A6C-8D77-4A41-A9D3-5E1DDCE0BB99}" dt="2025-06-24T10:51:18.532" v="728" actId="164"/>
          <ac:spMkLst>
            <pc:docMk/>
            <pc:sldMk cId="3143536021" sldId="425"/>
            <ac:spMk id="54" creationId="{36509059-1806-BE37-5B18-B50586DC6E8D}"/>
          </ac:spMkLst>
        </pc:spChg>
        <pc:spChg chg="add mod">
          <ac:chgData name="Abhisek Panda" userId="3fbaf269-749f-4368-a03b-c2db41d3ae46" providerId="ADAL" clId="{54336A6C-8D77-4A41-A9D3-5E1DDCE0BB99}" dt="2025-06-24T10:47:07.463" v="634" actId="14100"/>
          <ac:spMkLst>
            <pc:docMk/>
            <pc:sldMk cId="3143536021" sldId="425"/>
            <ac:spMk id="55" creationId="{09C49F6E-BBDB-C882-D97F-A58003B1B9A6}"/>
          </ac:spMkLst>
        </pc:spChg>
        <pc:spChg chg="add mod">
          <ac:chgData name="Abhisek Panda" userId="3fbaf269-749f-4368-a03b-c2db41d3ae46" providerId="ADAL" clId="{54336A6C-8D77-4A41-A9D3-5E1DDCE0BB99}" dt="2025-06-24T10:47:49.791" v="658" actId="1076"/>
          <ac:spMkLst>
            <pc:docMk/>
            <pc:sldMk cId="3143536021" sldId="425"/>
            <ac:spMk id="57" creationId="{1DC14E56-564D-8D4E-84B1-64D9C85B32F0}"/>
          </ac:spMkLst>
        </pc:spChg>
        <pc:spChg chg="add mod">
          <ac:chgData name="Abhisek Panda" userId="3fbaf269-749f-4368-a03b-c2db41d3ae46" providerId="ADAL" clId="{54336A6C-8D77-4A41-A9D3-5E1DDCE0BB99}" dt="2025-06-24T10:48:27.163" v="661" actId="207"/>
          <ac:spMkLst>
            <pc:docMk/>
            <pc:sldMk cId="3143536021" sldId="425"/>
            <ac:spMk id="59" creationId="{19A4D2F2-A77D-DC91-DECE-0AC1A9688F9E}"/>
          </ac:spMkLst>
        </pc:spChg>
        <pc:spChg chg="add mod">
          <ac:chgData name="Abhisek Panda" userId="3fbaf269-749f-4368-a03b-c2db41d3ae46" providerId="ADAL" clId="{54336A6C-8D77-4A41-A9D3-5E1DDCE0BB99}" dt="2025-06-24T10:48:18.086" v="660" actId="14100"/>
          <ac:spMkLst>
            <pc:docMk/>
            <pc:sldMk cId="3143536021" sldId="425"/>
            <ac:spMk id="60" creationId="{FC66B5B9-51D5-CF9E-4373-1250D3781AC6}"/>
          </ac:spMkLst>
        </pc:spChg>
        <pc:spChg chg="add mod ord">
          <ac:chgData name="Abhisek Panda" userId="3fbaf269-749f-4368-a03b-c2db41d3ae46" providerId="ADAL" clId="{54336A6C-8D77-4A41-A9D3-5E1DDCE0BB99}" dt="2025-06-24T10:49:50.125" v="697" actId="171"/>
          <ac:spMkLst>
            <pc:docMk/>
            <pc:sldMk cId="3143536021" sldId="425"/>
            <ac:spMk id="62" creationId="{D66080D1-E15F-6CB5-7EC6-96AEF361371B}"/>
          </ac:spMkLst>
        </pc:spChg>
        <pc:spChg chg="add mod ord">
          <ac:chgData name="Abhisek Panda" userId="3fbaf269-749f-4368-a03b-c2db41d3ae46" providerId="ADAL" clId="{54336A6C-8D77-4A41-A9D3-5E1DDCE0BB99}" dt="2025-06-24T10:49:50.125" v="697" actId="171"/>
          <ac:spMkLst>
            <pc:docMk/>
            <pc:sldMk cId="3143536021" sldId="425"/>
            <ac:spMk id="63" creationId="{9BB63AC3-C94F-BF03-4325-FB9D8834D20B}"/>
          </ac:spMkLst>
        </pc:spChg>
        <pc:spChg chg="add mod ord">
          <ac:chgData name="Abhisek Panda" userId="3fbaf269-749f-4368-a03b-c2db41d3ae46" providerId="ADAL" clId="{54336A6C-8D77-4A41-A9D3-5E1DDCE0BB99}" dt="2025-06-24T10:49:50.125" v="697" actId="171"/>
          <ac:spMkLst>
            <pc:docMk/>
            <pc:sldMk cId="3143536021" sldId="425"/>
            <ac:spMk id="64" creationId="{13A04074-40FD-9351-553B-49243211CA26}"/>
          </ac:spMkLst>
        </pc:spChg>
        <pc:spChg chg="add mod">
          <ac:chgData name="Abhisek Panda" userId="3fbaf269-749f-4368-a03b-c2db41d3ae46" providerId="ADAL" clId="{54336A6C-8D77-4A41-A9D3-5E1DDCE0BB99}" dt="2025-06-24T10:50:13.631" v="713" actId="1076"/>
          <ac:spMkLst>
            <pc:docMk/>
            <pc:sldMk cId="3143536021" sldId="425"/>
            <ac:spMk id="65" creationId="{11B8D446-75AF-C0A8-FD5B-8E2E6A392356}"/>
          </ac:spMkLst>
        </pc:spChg>
        <pc:spChg chg="del">
          <ac:chgData name="Abhisek Panda" userId="3fbaf269-749f-4368-a03b-c2db41d3ae46" providerId="ADAL" clId="{54336A6C-8D77-4A41-A9D3-5E1DDCE0BB99}" dt="2025-06-24T10:32:45.656" v="417" actId="478"/>
          <ac:spMkLst>
            <pc:docMk/>
            <pc:sldMk cId="3143536021" sldId="425"/>
            <ac:spMk id="71" creationId="{E9DE002F-B35E-9858-8C9D-792ED7D0FFB4}"/>
          </ac:spMkLst>
        </pc:spChg>
        <pc:spChg chg="mod">
          <ac:chgData name="Abhisek Panda" userId="3fbaf269-749f-4368-a03b-c2db41d3ae46" providerId="ADAL" clId="{54336A6C-8D77-4A41-A9D3-5E1DDCE0BB99}" dt="2025-06-24T18:46:25.612" v="3630" actId="255"/>
          <ac:spMkLst>
            <pc:docMk/>
            <pc:sldMk cId="3143536021" sldId="425"/>
            <ac:spMk id="72" creationId="{EA29287D-03DD-3742-305F-73644E9ADA7F}"/>
          </ac:spMkLst>
        </pc:spChg>
        <pc:spChg chg="del">
          <ac:chgData name="Abhisek Panda" userId="3fbaf269-749f-4368-a03b-c2db41d3ae46" providerId="ADAL" clId="{54336A6C-8D77-4A41-A9D3-5E1DDCE0BB99}" dt="2025-06-24T10:32:40.348" v="415" actId="478"/>
          <ac:spMkLst>
            <pc:docMk/>
            <pc:sldMk cId="3143536021" sldId="425"/>
            <ac:spMk id="79" creationId="{FB99ACCE-335C-DA88-8ED4-01C49BB0C154}"/>
          </ac:spMkLst>
        </pc:spChg>
        <pc:spChg chg="mod">
          <ac:chgData name="Abhisek Panda" userId="3fbaf269-749f-4368-a03b-c2db41d3ae46" providerId="ADAL" clId="{54336A6C-8D77-4A41-A9D3-5E1DDCE0BB99}" dt="2025-06-24T10:48:42.981" v="662" actId="164"/>
          <ac:spMkLst>
            <pc:docMk/>
            <pc:sldMk cId="3143536021" sldId="425"/>
            <ac:spMk id="87" creationId="{14522BFF-5C0C-12DE-11ED-BBDB751EC6A8}"/>
          </ac:spMkLst>
        </pc:spChg>
        <pc:spChg chg="mod">
          <ac:chgData name="Abhisek Panda" userId="3fbaf269-749f-4368-a03b-c2db41d3ae46" providerId="ADAL" clId="{54336A6C-8D77-4A41-A9D3-5E1DDCE0BB99}" dt="2025-06-24T10:48:42.981" v="662" actId="164"/>
          <ac:spMkLst>
            <pc:docMk/>
            <pc:sldMk cId="3143536021" sldId="425"/>
            <ac:spMk id="91" creationId="{E9E58DA5-CDB3-193B-F466-FFA73991064A}"/>
          </ac:spMkLst>
        </pc:spChg>
        <pc:grpChg chg="add mod">
          <ac:chgData name="Abhisek Panda" userId="3fbaf269-749f-4368-a03b-c2db41d3ae46" providerId="ADAL" clId="{54336A6C-8D77-4A41-A9D3-5E1DDCE0BB99}" dt="2025-06-24T10:46:56.515" v="631" actId="1076"/>
          <ac:grpSpMkLst>
            <pc:docMk/>
            <pc:sldMk cId="3143536021" sldId="425"/>
            <ac:grpSpMk id="56" creationId="{707AD35B-E09C-FB78-A634-9AB054866DF2}"/>
          </ac:grpSpMkLst>
        </pc:grpChg>
        <pc:grpChg chg="add mod">
          <ac:chgData name="Abhisek Panda" userId="3fbaf269-749f-4368-a03b-c2db41d3ae46" providerId="ADAL" clId="{54336A6C-8D77-4A41-A9D3-5E1DDCE0BB99}" dt="2025-06-24T10:48:42.981" v="662" actId="164"/>
          <ac:grpSpMkLst>
            <pc:docMk/>
            <pc:sldMk cId="3143536021" sldId="425"/>
            <ac:grpSpMk id="61" creationId="{759E04B0-1BF7-3838-6C3A-7559E69D36CB}"/>
          </ac:grpSpMkLst>
        </pc:grpChg>
        <pc:grpChg chg="add mod">
          <ac:chgData name="Abhisek Panda" userId="3fbaf269-749f-4368-a03b-c2db41d3ae46" providerId="ADAL" clId="{54336A6C-8D77-4A41-A9D3-5E1DDCE0BB99}" dt="2025-06-24T10:51:04.430" v="725" actId="164"/>
          <ac:grpSpMkLst>
            <pc:docMk/>
            <pc:sldMk cId="3143536021" sldId="425"/>
            <ac:grpSpMk id="66" creationId="{2B664951-B611-1ED5-72D1-8EA968754B6C}"/>
          </ac:grpSpMkLst>
        </pc:grpChg>
        <pc:grpChg chg="add mod">
          <ac:chgData name="Abhisek Panda" userId="3fbaf269-749f-4368-a03b-c2db41d3ae46" providerId="ADAL" clId="{54336A6C-8D77-4A41-A9D3-5E1DDCE0BB99}" dt="2025-06-24T10:51:18.532" v="728" actId="164"/>
          <ac:grpSpMkLst>
            <pc:docMk/>
            <pc:sldMk cId="3143536021" sldId="425"/>
            <ac:grpSpMk id="67" creationId="{B4E032E1-2983-DCFC-6FC6-3E7A237734BF}"/>
          </ac:grpSpMkLst>
        </pc:grpChg>
        <pc:picChg chg="mod">
          <ac:chgData name="Abhisek Panda" userId="3fbaf269-749f-4368-a03b-c2db41d3ae46" providerId="ADAL" clId="{54336A6C-8D77-4A41-A9D3-5E1DDCE0BB99}" dt="2025-06-24T10:42:19.898" v="583" actId="1076"/>
          <ac:picMkLst>
            <pc:docMk/>
            <pc:sldMk cId="3143536021" sldId="425"/>
            <ac:picMk id="28" creationId="{B99D549B-89FA-23D8-DA3A-F81770E7F580}"/>
          </ac:picMkLst>
        </pc:picChg>
        <pc:cxnChg chg="add del mod">
          <ac:chgData name="Abhisek Panda" userId="3fbaf269-749f-4368-a03b-c2db41d3ae46" providerId="ADAL" clId="{54336A6C-8D77-4A41-A9D3-5E1DDCE0BB99}" dt="2025-06-24T10:35:43.367" v="462" actId="478"/>
          <ac:cxnSpMkLst>
            <pc:docMk/>
            <pc:sldMk cId="3143536021" sldId="425"/>
            <ac:cxnSpMk id="10" creationId="{CDF2B7E8-DFEA-B195-9376-E86AAE42B25C}"/>
          </ac:cxnSpMkLst>
        </pc:cxnChg>
        <pc:cxnChg chg="add mod">
          <ac:chgData name="Abhisek Panda" userId="3fbaf269-749f-4368-a03b-c2db41d3ae46" providerId="ADAL" clId="{54336A6C-8D77-4A41-A9D3-5E1DDCE0BB99}" dt="2025-06-24T10:46:53.388" v="630" actId="164"/>
          <ac:cxnSpMkLst>
            <pc:docMk/>
            <pc:sldMk cId="3143536021" sldId="425"/>
            <ac:cxnSpMk id="14" creationId="{81034203-0955-3803-A3F4-C59416CDF56A}"/>
          </ac:cxnSpMkLst>
        </pc:cxnChg>
        <pc:cxnChg chg="add mod">
          <ac:chgData name="Abhisek Panda" userId="3fbaf269-749f-4368-a03b-c2db41d3ae46" providerId="ADAL" clId="{54336A6C-8D77-4A41-A9D3-5E1DDCE0BB99}" dt="2025-06-24T10:46:53.388" v="630" actId="164"/>
          <ac:cxnSpMkLst>
            <pc:docMk/>
            <pc:sldMk cId="3143536021" sldId="425"/>
            <ac:cxnSpMk id="22" creationId="{0A3F8D0B-01F1-A95E-B3F3-27D50097938E}"/>
          </ac:cxnSpMkLst>
        </pc:cxnChg>
      </pc:sldChg>
      <pc:sldChg chg="addSp modSp add del mod modAnim">
        <pc:chgData name="Abhisek Panda" userId="3fbaf269-749f-4368-a03b-c2db41d3ae46" providerId="ADAL" clId="{54336A6C-8D77-4A41-A9D3-5E1DDCE0BB99}" dt="2025-06-25T04:00:04.952" v="6377" actId="1076"/>
        <pc:sldMkLst>
          <pc:docMk/>
          <pc:sldMk cId="4140889426" sldId="426"/>
        </pc:sldMkLst>
        <pc:spChg chg="mod">
          <ac:chgData name="Abhisek Panda" userId="3fbaf269-749f-4368-a03b-c2db41d3ae46" providerId="ADAL" clId="{54336A6C-8D77-4A41-A9D3-5E1DDCE0BB99}" dt="2025-06-24T17:55:38.873" v="2379" actId="20577"/>
          <ac:spMkLst>
            <pc:docMk/>
            <pc:sldMk cId="4140889426" sldId="426"/>
            <ac:spMk id="2" creationId="{CAF5B178-EDFC-CED1-8CCA-06EC0C5C95F5}"/>
          </ac:spMkLst>
        </pc:spChg>
        <pc:spChg chg="add mod">
          <ac:chgData name="Abhisek Panda" userId="3fbaf269-749f-4368-a03b-c2db41d3ae46" providerId="ADAL" clId="{54336A6C-8D77-4A41-A9D3-5E1DDCE0BB99}" dt="2025-06-25T04:00:04.952" v="6377" actId="1076"/>
          <ac:spMkLst>
            <pc:docMk/>
            <pc:sldMk cId="4140889426" sldId="426"/>
            <ac:spMk id="3" creationId="{426B559D-9976-B1D4-0864-0256821B2327}"/>
          </ac:spMkLst>
        </pc:spChg>
        <pc:spChg chg="mod">
          <ac:chgData name="Abhisek Panda" userId="3fbaf269-749f-4368-a03b-c2db41d3ae46" providerId="ADAL" clId="{54336A6C-8D77-4A41-A9D3-5E1DDCE0BB99}" dt="2025-06-24T17:58:59.786" v="2494" actId="20577"/>
          <ac:spMkLst>
            <pc:docMk/>
            <pc:sldMk cId="4140889426" sldId="426"/>
            <ac:spMk id="41" creationId="{5F11D5BA-CDB1-C9CC-57CF-9FD042D18906}"/>
          </ac:spMkLst>
        </pc:spChg>
        <pc:spChg chg="mod">
          <ac:chgData name="Abhisek Panda" userId="3fbaf269-749f-4368-a03b-c2db41d3ae46" providerId="ADAL" clId="{54336A6C-8D77-4A41-A9D3-5E1DDCE0BB99}" dt="2025-06-24T18:46:35.661" v="3631" actId="255"/>
          <ac:spMkLst>
            <pc:docMk/>
            <pc:sldMk cId="4140889426" sldId="426"/>
            <ac:spMk id="52" creationId="{5FD46F7A-1290-8AEF-DDA7-BBB327198C74}"/>
          </ac:spMkLst>
        </pc:spChg>
        <pc:spChg chg="mod">
          <ac:chgData name="Abhisek Panda" userId="3fbaf269-749f-4368-a03b-c2db41d3ae46" providerId="ADAL" clId="{54336A6C-8D77-4A41-A9D3-5E1DDCE0BB99}" dt="2025-06-25T02:24:43.532" v="6330" actId="1076"/>
          <ac:spMkLst>
            <pc:docMk/>
            <pc:sldMk cId="4140889426" sldId="426"/>
            <ac:spMk id="64" creationId="{A02ED86F-BDA3-399D-8DC5-6B3DD8723F03}"/>
          </ac:spMkLst>
        </pc:spChg>
        <pc:spChg chg="mod">
          <ac:chgData name="Abhisek Panda" userId="3fbaf269-749f-4368-a03b-c2db41d3ae46" providerId="ADAL" clId="{54336A6C-8D77-4A41-A9D3-5E1DDCE0BB99}" dt="2025-06-25T02:25:10.872" v="6345" actId="1076"/>
          <ac:spMkLst>
            <pc:docMk/>
            <pc:sldMk cId="4140889426" sldId="426"/>
            <ac:spMk id="65" creationId="{C1145727-B9AC-AC36-91F2-250C89E57E6C}"/>
          </ac:spMkLst>
        </pc:spChg>
        <pc:graphicFrameChg chg="modGraphic">
          <ac:chgData name="Abhisek Panda" userId="3fbaf269-749f-4368-a03b-c2db41d3ae46" providerId="ADAL" clId="{54336A6C-8D77-4A41-A9D3-5E1DDCE0BB99}" dt="2025-06-25T02:46:07.353" v="6366" actId="20577"/>
          <ac:graphicFrameMkLst>
            <pc:docMk/>
            <pc:sldMk cId="4140889426" sldId="426"/>
            <ac:graphicFrameMk id="59" creationId="{D3F6E4F0-4263-431A-0C2B-6B74F17C5169}"/>
          </ac:graphicFrameMkLst>
        </pc:graphicFrameChg>
      </pc:sldChg>
      <pc:sldChg chg="modSp add mod ord">
        <pc:chgData name="Abhisek Panda" userId="3fbaf269-749f-4368-a03b-c2db41d3ae46" providerId="ADAL" clId="{54336A6C-8D77-4A41-A9D3-5E1DDCE0BB99}" dt="2025-06-25T04:00:13.263" v="6381" actId="1038"/>
        <pc:sldMkLst>
          <pc:docMk/>
          <pc:sldMk cId="3503557744" sldId="427"/>
        </pc:sldMkLst>
        <pc:spChg chg="mod">
          <ac:chgData name="Abhisek Panda" userId="3fbaf269-749f-4368-a03b-c2db41d3ae46" providerId="ADAL" clId="{54336A6C-8D77-4A41-A9D3-5E1DDCE0BB99}" dt="2025-06-25T04:00:13.263" v="6381" actId="1038"/>
          <ac:spMkLst>
            <pc:docMk/>
            <pc:sldMk cId="3503557744" sldId="427"/>
            <ac:spMk id="15" creationId="{DDBADE7D-57AD-760D-53DD-6C923C6611B4}"/>
          </ac:spMkLst>
        </pc:spChg>
        <pc:graphicFrameChg chg="mod">
          <ac:chgData name="Abhisek Panda" userId="3fbaf269-749f-4368-a03b-c2db41d3ae46" providerId="ADAL" clId="{54336A6C-8D77-4A41-A9D3-5E1DDCE0BB99}" dt="2025-06-24T20:14:49.982" v="5043" actId="20577"/>
          <ac:graphicFrameMkLst>
            <pc:docMk/>
            <pc:sldMk cId="3503557744" sldId="427"/>
            <ac:graphicFrameMk id="7" creationId="{87292E9C-8751-F1C5-6DE2-B858A9F44320}"/>
          </ac:graphicFrameMkLst>
        </pc:graphicFrameChg>
      </pc:sldChg>
      <pc:sldChg chg="new del">
        <pc:chgData name="Abhisek Panda" userId="3fbaf269-749f-4368-a03b-c2db41d3ae46" providerId="ADAL" clId="{54336A6C-8D77-4A41-A9D3-5E1DDCE0BB99}" dt="2025-06-24T15:41:42.040" v="1469" actId="47"/>
        <pc:sldMkLst>
          <pc:docMk/>
          <pc:sldMk cId="552060577" sldId="428"/>
        </pc:sldMkLst>
      </pc:sldChg>
      <pc:sldChg chg="addSp modSp add mod ord modAnim">
        <pc:chgData name="Abhisek Panda" userId="3fbaf269-749f-4368-a03b-c2db41d3ae46" providerId="ADAL" clId="{54336A6C-8D77-4A41-A9D3-5E1DDCE0BB99}" dt="2025-06-25T03:05:12.029" v="6368"/>
        <pc:sldMkLst>
          <pc:docMk/>
          <pc:sldMk cId="2811093783" sldId="428"/>
        </pc:sldMkLst>
        <pc:spChg chg="mod">
          <ac:chgData name="Abhisek Panda" userId="3fbaf269-749f-4368-a03b-c2db41d3ae46" providerId="ADAL" clId="{54336A6C-8D77-4A41-A9D3-5E1DDCE0BB99}" dt="2025-06-24T18:10:16.139" v="2748" actId="20577"/>
          <ac:spMkLst>
            <pc:docMk/>
            <pc:sldMk cId="2811093783" sldId="428"/>
            <ac:spMk id="2" creationId="{F0E89173-0A0E-2714-5416-F8A42533BD18}"/>
          </ac:spMkLst>
        </pc:spChg>
        <pc:spChg chg="mod">
          <ac:chgData name="Abhisek Panda" userId="3fbaf269-749f-4368-a03b-c2db41d3ae46" providerId="ADAL" clId="{54336A6C-8D77-4A41-A9D3-5E1DDCE0BB99}" dt="2025-06-24T17:52:59.382" v="2244" actId="1076"/>
          <ac:spMkLst>
            <pc:docMk/>
            <pc:sldMk cId="2811093783" sldId="428"/>
            <ac:spMk id="3" creationId="{8CFD9BA4-7883-1CB3-3C1D-3957F82657B1}"/>
          </ac:spMkLst>
        </pc:spChg>
        <pc:spChg chg="mod">
          <ac:chgData name="Abhisek Panda" userId="3fbaf269-749f-4368-a03b-c2db41d3ae46" providerId="ADAL" clId="{54336A6C-8D77-4A41-A9D3-5E1DDCE0BB99}" dt="2025-06-24T17:52:59.382" v="2244" actId="1076"/>
          <ac:spMkLst>
            <pc:docMk/>
            <pc:sldMk cId="2811093783" sldId="428"/>
            <ac:spMk id="6" creationId="{8F73B836-F936-7C15-21FB-EE2A923E6DD3}"/>
          </ac:spMkLst>
        </pc:spChg>
        <pc:spChg chg="mod">
          <ac:chgData name="Abhisek Panda" userId="3fbaf269-749f-4368-a03b-c2db41d3ae46" providerId="ADAL" clId="{54336A6C-8D77-4A41-A9D3-5E1DDCE0BB99}" dt="2025-06-24T18:03:03.270" v="2677" actId="20577"/>
          <ac:spMkLst>
            <pc:docMk/>
            <pc:sldMk cId="2811093783" sldId="428"/>
            <ac:spMk id="7" creationId="{542A72EF-DA4E-408D-3E18-2B482112EE96}"/>
          </ac:spMkLst>
        </pc:spChg>
        <pc:spChg chg="mod">
          <ac:chgData name="Abhisek Panda" userId="3fbaf269-749f-4368-a03b-c2db41d3ae46" providerId="ADAL" clId="{54336A6C-8D77-4A41-A9D3-5E1DDCE0BB99}" dt="2025-06-24T17:52:59.382" v="2244" actId="1076"/>
          <ac:spMkLst>
            <pc:docMk/>
            <pc:sldMk cId="2811093783" sldId="428"/>
            <ac:spMk id="8" creationId="{CAA03FE6-BCBC-9DC4-7973-62F4A50D4D5F}"/>
          </ac:spMkLst>
        </pc:spChg>
        <pc:spChg chg="add mod">
          <ac:chgData name="Abhisek Panda" userId="3fbaf269-749f-4368-a03b-c2db41d3ae46" providerId="ADAL" clId="{54336A6C-8D77-4A41-A9D3-5E1DDCE0BB99}" dt="2025-06-24T17:55:24.664" v="2378" actId="20577"/>
          <ac:spMkLst>
            <pc:docMk/>
            <pc:sldMk cId="2811093783" sldId="428"/>
            <ac:spMk id="10" creationId="{D32B845A-19ED-D819-4581-6372234280B4}"/>
          </ac:spMkLst>
        </pc:spChg>
        <pc:spChg chg="mod">
          <ac:chgData name="Abhisek Panda" userId="3fbaf269-749f-4368-a03b-c2db41d3ae46" providerId="ADAL" clId="{54336A6C-8D77-4A41-A9D3-5E1DDCE0BB99}" dt="2025-06-24T17:52:59.382" v="2244" actId="1076"/>
          <ac:spMkLst>
            <pc:docMk/>
            <pc:sldMk cId="2811093783" sldId="428"/>
            <ac:spMk id="15" creationId="{38FA1A10-E815-6309-C9C1-6CF08F22420B}"/>
          </ac:spMkLst>
        </pc:spChg>
        <pc:spChg chg="mod">
          <ac:chgData name="Abhisek Panda" userId="3fbaf269-749f-4368-a03b-c2db41d3ae46" providerId="ADAL" clId="{54336A6C-8D77-4A41-A9D3-5E1DDCE0BB99}" dt="2025-06-24T18:30:45.003" v="3024" actId="20577"/>
          <ac:spMkLst>
            <pc:docMk/>
            <pc:sldMk cId="2811093783" sldId="428"/>
            <ac:spMk id="21" creationId="{195966DD-3E59-3F86-20DF-CE442AAF3DF6}"/>
          </ac:spMkLst>
        </pc:spChg>
        <pc:spChg chg="mod">
          <ac:chgData name="Abhisek Panda" userId="3fbaf269-749f-4368-a03b-c2db41d3ae46" providerId="ADAL" clId="{54336A6C-8D77-4A41-A9D3-5E1DDCE0BB99}" dt="2025-06-24T17:52:59.382" v="2244" actId="1076"/>
          <ac:spMkLst>
            <pc:docMk/>
            <pc:sldMk cId="2811093783" sldId="428"/>
            <ac:spMk id="35" creationId="{7F8AEBEC-7A63-D689-EAD3-530ABF6AF0AD}"/>
          </ac:spMkLst>
        </pc:spChg>
        <pc:spChg chg="mod">
          <ac:chgData name="Abhisek Panda" userId="3fbaf269-749f-4368-a03b-c2db41d3ae46" providerId="ADAL" clId="{54336A6C-8D77-4A41-A9D3-5E1DDCE0BB99}" dt="2025-06-24T17:52:59.382" v="2244" actId="1076"/>
          <ac:spMkLst>
            <pc:docMk/>
            <pc:sldMk cId="2811093783" sldId="428"/>
            <ac:spMk id="36" creationId="{78C7D3A9-8955-9CFB-5027-1C747E7789F7}"/>
          </ac:spMkLst>
        </pc:spChg>
        <pc:spChg chg="mod">
          <ac:chgData name="Abhisek Panda" userId="3fbaf269-749f-4368-a03b-c2db41d3ae46" providerId="ADAL" clId="{54336A6C-8D77-4A41-A9D3-5E1DDCE0BB99}" dt="2025-06-24T17:52:59.382" v="2244" actId="1076"/>
          <ac:spMkLst>
            <pc:docMk/>
            <pc:sldMk cId="2811093783" sldId="428"/>
            <ac:spMk id="38" creationId="{A098BD6C-B48B-4562-1419-0E5A4DA353F0}"/>
          </ac:spMkLst>
        </pc:spChg>
        <pc:spChg chg="mod">
          <ac:chgData name="Abhisek Panda" userId="3fbaf269-749f-4368-a03b-c2db41d3ae46" providerId="ADAL" clId="{54336A6C-8D77-4A41-A9D3-5E1DDCE0BB99}" dt="2025-06-24T17:52:59.382" v="2244" actId="1076"/>
          <ac:spMkLst>
            <pc:docMk/>
            <pc:sldMk cId="2811093783" sldId="428"/>
            <ac:spMk id="43" creationId="{ABC708DA-346F-7D65-3C8F-56ED0DB1EE7E}"/>
          </ac:spMkLst>
        </pc:spChg>
        <pc:spChg chg="mod">
          <ac:chgData name="Abhisek Panda" userId="3fbaf269-749f-4368-a03b-c2db41d3ae46" providerId="ADAL" clId="{54336A6C-8D77-4A41-A9D3-5E1DDCE0BB99}" dt="2025-06-24T17:52:59.382" v="2244" actId="1076"/>
          <ac:spMkLst>
            <pc:docMk/>
            <pc:sldMk cId="2811093783" sldId="428"/>
            <ac:spMk id="48" creationId="{77D46B9E-29B6-D726-521C-C8C446804AF0}"/>
          </ac:spMkLst>
        </pc:spChg>
        <pc:spChg chg="mod">
          <ac:chgData name="Abhisek Panda" userId="3fbaf269-749f-4368-a03b-c2db41d3ae46" providerId="ADAL" clId="{54336A6C-8D77-4A41-A9D3-5E1DDCE0BB99}" dt="2025-06-24T18:46:19.582" v="3629" actId="255"/>
          <ac:spMkLst>
            <pc:docMk/>
            <pc:sldMk cId="2811093783" sldId="428"/>
            <ac:spMk id="52" creationId="{CCB557CC-6E40-8649-796D-6E216074A2F0}"/>
          </ac:spMkLst>
        </pc:spChg>
        <pc:spChg chg="mod">
          <ac:chgData name="Abhisek Panda" userId="3fbaf269-749f-4368-a03b-c2db41d3ae46" providerId="ADAL" clId="{54336A6C-8D77-4A41-A9D3-5E1DDCE0BB99}" dt="2025-06-24T17:52:55.449" v="2243" actId="1076"/>
          <ac:spMkLst>
            <pc:docMk/>
            <pc:sldMk cId="2811093783" sldId="428"/>
            <ac:spMk id="56" creationId="{DABB8CC6-D6A9-D971-1590-0102053B595F}"/>
          </ac:spMkLst>
        </pc:spChg>
      </pc:sldChg>
      <pc:sldChg chg="addSp delSp modSp add mod delAnim modAnim">
        <pc:chgData name="Abhisek Panda" userId="3fbaf269-749f-4368-a03b-c2db41d3ae46" providerId="ADAL" clId="{54336A6C-8D77-4A41-A9D3-5E1DDCE0BB99}" dt="2025-06-25T02:25:48.347" v="6347"/>
        <pc:sldMkLst>
          <pc:docMk/>
          <pc:sldMk cId="1956968374" sldId="429"/>
        </pc:sldMkLst>
        <pc:spChg chg="mod">
          <ac:chgData name="Abhisek Panda" userId="3fbaf269-749f-4368-a03b-c2db41d3ae46" providerId="ADAL" clId="{54336A6C-8D77-4A41-A9D3-5E1DDCE0BB99}" dt="2025-06-24T18:10:21.642" v="2750" actId="20577"/>
          <ac:spMkLst>
            <pc:docMk/>
            <pc:sldMk cId="1956968374" sldId="429"/>
            <ac:spMk id="2" creationId="{0382B96C-363B-0E8E-2034-FEF7AA3910C4}"/>
          </ac:spMkLst>
        </pc:spChg>
        <pc:spChg chg="add mod">
          <ac:chgData name="Abhisek Panda" userId="3fbaf269-749f-4368-a03b-c2db41d3ae46" providerId="ADAL" clId="{54336A6C-8D77-4A41-A9D3-5E1DDCE0BB99}" dt="2025-06-24T18:01:16.373" v="2662" actId="14100"/>
          <ac:spMkLst>
            <pc:docMk/>
            <pc:sldMk cId="1956968374" sldId="429"/>
            <ac:spMk id="4" creationId="{22B5C494-9BB8-BA17-5314-C6574F809B96}"/>
          </ac:spMkLst>
        </pc:spChg>
        <pc:spChg chg="mod topLvl">
          <ac:chgData name="Abhisek Panda" userId="3fbaf269-749f-4368-a03b-c2db41d3ae46" providerId="ADAL" clId="{54336A6C-8D77-4A41-A9D3-5E1DDCE0BB99}" dt="2025-06-24T17:58:43.802" v="2492" actId="165"/>
          <ac:spMkLst>
            <pc:docMk/>
            <pc:sldMk cId="1956968374" sldId="429"/>
            <ac:spMk id="5" creationId="{11F58C0A-8DFB-C270-19DD-38548A1E5F38}"/>
          </ac:spMkLst>
        </pc:spChg>
        <pc:spChg chg="mod topLvl">
          <ac:chgData name="Abhisek Panda" userId="3fbaf269-749f-4368-a03b-c2db41d3ae46" providerId="ADAL" clId="{54336A6C-8D77-4A41-A9D3-5E1DDCE0BB99}" dt="2025-06-24T18:05:19.720" v="2692" actId="164"/>
          <ac:spMkLst>
            <pc:docMk/>
            <pc:sldMk cId="1956968374" sldId="429"/>
            <ac:spMk id="7" creationId="{EDEB9E17-EEF3-A5B1-E755-D76C5A92FAF8}"/>
          </ac:spMkLst>
        </pc:spChg>
        <pc:spChg chg="mod">
          <ac:chgData name="Abhisek Panda" userId="3fbaf269-749f-4368-a03b-c2db41d3ae46" providerId="ADAL" clId="{54336A6C-8D77-4A41-A9D3-5E1DDCE0BB99}" dt="2025-06-24T18:00:18.274" v="2658" actId="20577"/>
          <ac:spMkLst>
            <pc:docMk/>
            <pc:sldMk cId="1956968374" sldId="429"/>
            <ac:spMk id="10" creationId="{3269E611-FDE8-31DB-64D4-792E0DCFEA54}"/>
          </ac:spMkLst>
        </pc:spChg>
        <pc:spChg chg="add mod">
          <ac:chgData name="Abhisek Panda" userId="3fbaf269-749f-4368-a03b-c2db41d3ae46" providerId="ADAL" clId="{54336A6C-8D77-4A41-A9D3-5E1DDCE0BB99}" dt="2025-06-24T18:03:39.333" v="2680" actId="1076"/>
          <ac:spMkLst>
            <pc:docMk/>
            <pc:sldMk cId="1956968374" sldId="429"/>
            <ac:spMk id="11" creationId="{3FB801AB-1E05-5DA1-BAF2-7BACC1DC8285}"/>
          </ac:spMkLst>
        </pc:spChg>
        <pc:spChg chg="add mod">
          <ac:chgData name="Abhisek Panda" userId="3fbaf269-749f-4368-a03b-c2db41d3ae46" providerId="ADAL" clId="{54336A6C-8D77-4A41-A9D3-5E1DDCE0BB99}" dt="2025-06-24T18:09:05.861" v="2742" actId="1076"/>
          <ac:spMkLst>
            <pc:docMk/>
            <pc:sldMk cId="1956968374" sldId="429"/>
            <ac:spMk id="20" creationId="{08EF5FC0-5C5F-CBE4-FEDC-D563696D05C9}"/>
          </ac:spMkLst>
        </pc:spChg>
        <pc:spChg chg="mod">
          <ac:chgData name="Abhisek Panda" userId="3fbaf269-749f-4368-a03b-c2db41d3ae46" providerId="ADAL" clId="{54336A6C-8D77-4A41-A9D3-5E1DDCE0BB99}" dt="2025-06-24T18:11:08.882" v="2752" actId="20577"/>
          <ac:spMkLst>
            <pc:docMk/>
            <pc:sldMk cId="1956968374" sldId="429"/>
            <ac:spMk id="21" creationId="{30E3ADEC-1111-B26C-49DC-B585CD26605E}"/>
          </ac:spMkLst>
        </pc:spChg>
        <pc:spChg chg="add mod">
          <ac:chgData name="Abhisek Panda" userId="3fbaf269-749f-4368-a03b-c2db41d3ae46" providerId="ADAL" clId="{54336A6C-8D77-4A41-A9D3-5E1DDCE0BB99}" dt="2025-06-24T18:07:51.703" v="2710" actId="164"/>
          <ac:spMkLst>
            <pc:docMk/>
            <pc:sldMk cId="1956968374" sldId="429"/>
            <ac:spMk id="27" creationId="{93CDD9F4-F768-A072-AB09-BD48742C1249}"/>
          </ac:spMkLst>
        </pc:spChg>
        <pc:spChg chg="add mod">
          <ac:chgData name="Abhisek Panda" userId="3fbaf269-749f-4368-a03b-c2db41d3ae46" providerId="ADAL" clId="{54336A6C-8D77-4A41-A9D3-5E1DDCE0BB99}" dt="2025-06-24T18:08:34.226" v="2729" actId="1076"/>
          <ac:spMkLst>
            <pc:docMk/>
            <pc:sldMk cId="1956968374" sldId="429"/>
            <ac:spMk id="30" creationId="{865C5728-3AC7-2AE0-A5D6-F647FC25CB86}"/>
          </ac:spMkLst>
        </pc:spChg>
        <pc:spChg chg="add mod">
          <ac:chgData name="Abhisek Panda" userId="3fbaf269-749f-4368-a03b-c2db41d3ae46" providerId="ADAL" clId="{54336A6C-8D77-4A41-A9D3-5E1DDCE0BB99}" dt="2025-06-24T18:09:01.908" v="2741" actId="1076"/>
          <ac:spMkLst>
            <pc:docMk/>
            <pc:sldMk cId="1956968374" sldId="429"/>
            <ac:spMk id="31" creationId="{A4460D8D-8B69-7EFB-6F5E-D1F318261AF4}"/>
          </ac:spMkLst>
        </pc:spChg>
        <pc:spChg chg="del">
          <ac:chgData name="Abhisek Panda" userId="3fbaf269-749f-4368-a03b-c2db41d3ae46" providerId="ADAL" clId="{54336A6C-8D77-4A41-A9D3-5E1DDCE0BB99}" dt="2025-06-24T17:58:08.691" v="2485" actId="478"/>
          <ac:spMkLst>
            <pc:docMk/>
            <pc:sldMk cId="1956968374" sldId="429"/>
            <ac:spMk id="35" creationId="{6EB3A1B3-0883-2022-A7DA-D53FCE74027A}"/>
          </ac:spMkLst>
        </pc:spChg>
        <pc:spChg chg="del">
          <ac:chgData name="Abhisek Panda" userId="3fbaf269-749f-4368-a03b-c2db41d3ae46" providerId="ADAL" clId="{54336A6C-8D77-4A41-A9D3-5E1DDCE0BB99}" dt="2025-06-24T17:58:13.422" v="2487" actId="478"/>
          <ac:spMkLst>
            <pc:docMk/>
            <pc:sldMk cId="1956968374" sldId="429"/>
            <ac:spMk id="36" creationId="{C8AF3173-0FF3-108C-B764-F04C733A0F47}"/>
          </ac:spMkLst>
        </pc:spChg>
        <pc:spChg chg="mod">
          <ac:chgData name="Abhisek Panda" userId="3fbaf269-749f-4368-a03b-c2db41d3ae46" providerId="ADAL" clId="{54336A6C-8D77-4A41-A9D3-5E1DDCE0BB99}" dt="2025-06-24T18:04:09.141" v="2682" actId="1076"/>
          <ac:spMkLst>
            <pc:docMk/>
            <pc:sldMk cId="1956968374" sldId="429"/>
            <ac:spMk id="38" creationId="{92B45C80-1C09-19FD-3AF2-D57C3AF72370}"/>
          </ac:spMkLst>
        </pc:spChg>
        <pc:spChg chg="mod topLvl">
          <ac:chgData name="Abhisek Panda" userId="3fbaf269-749f-4368-a03b-c2db41d3ae46" providerId="ADAL" clId="{54336A6C-8D77-4A41-A9D3-5E1DDCE0BB99}" dt="2025-06-24T18:05:19.720" v="2692" actId="164"/>
          <ac:spMkLst>
            <pc:docMk/>
            <pc:sldMk cId="1956968374" sldId="429"/>
            <ac:spMk id="43" creationId="{E9A77BD8-DCB0-29F0-F73B-2C42A6C6492B}"/>
          </ac:spMkLst>
        </pc:spChg>
        <pc:spChg chg="mod">
          <ac:chgData name="Abhisek Panda" userId="3fbaf269-749f-4368-a03b-c2db41d3ae46" providerId="ADAL" clId="{54336A6C-8D77-4A41-A9D3-5E1DDCE0BB99}" dt="2025-06-24T18:46:58.203" v="3634" actId="1076"/>
          <ac:spMkLst>
            <pc:docMk/>
            <pc:sldMk cId="1956968374" sldId="429"/>
            <ac:spMk id="52" creationId="{DFDD92C1-12CF-3D0B-6AD9-8AA8E15688E4}"/>
          </ac:spMkLst>
        </pc:spChg>
        <pc:spChg chg="mod topLvl">
          <ac:chgData name="Abhisek Panda" userId="3fbaf269-749f-4368-a03b-c2db41d3ae46" providerId="ADAL" clId="{54336A6C-8D77-4A41-A9D3-5E1DDCE0BB99}" dt="2025-06-24T18:04:54.165" v="2690" actId="1076"/>
          <ac:spMkLst>
            <pc:docMk/>
            <pc:sldMk cId="1956968374" sldId="429"/>
            <ac:spMk id="54" creationId="{E46C6136-DDBF-8764-1AAF-0FE079FAE604}"/>
          </ac:spMkLst>
        </pc:spChg>
        <pc:spChg chg="del">
          <ac:chgData name="Abhisek Panda" userId="3fbaf269-749f-4368-a03b-c2db41d3ae46" providerId="ADAL" clId="{54336A6C-8D77-4A41-A9D3-5E1DDCE0BB99}" dt="2025-06-24T17:58:00.912" v="2483" actId="478"/>
          <ac:spMkLst>
            <pc:docMk/>
            <pc:sldMk cId="1956968374" sldId="429"/>
            <ac:spMk id="56" creationId="{B8C9A7E4-61CC-C90A-99FD-40CDDE1EAEDE}"/>
          </ac:spMkLst>
        </pc:spChg>
        <pc:grpChg chg="add del mod">
          <ac:chgData name="Abhisek Panda" userId="3fbaf269-749f-4368-a03b-c2db41d3ae46" providerId="ADAL" clId="{54336A6C-8D77-4A41-A9D3-5E1DDCE0BB99}" dt="2025-06-24T18:03:50.999" v="2681" actId="165"/>
          <ac:grpSpMkLst>
            <pc:docMk/>
            <pc:sldMk cId="1956968374" sldId="429"/>
            <ac:grpSpMk id="9" creationId="{D0A6BFAD-4070-7C16-BFD7-DF71CBB4CFF9}"/>
          </ac:grpSpMkLst>
        </pc:grpChg>
        <pc:grpChg chg="add mod">
          <ac:chgData name="Abhisek Panda" userId="3fbaf269-749f-4368-a03b-c2db41d3ae46" providerId="ADAL" clId="{54336A6C-8D77-4A41-A9D3-5E1DDCE0BB99}" dt="2025-06-24T18:05:19.720" v="2692" actId="164"/>
          <ac:grpSpMkLst>
            <pc:docMk/>
            <pc:sldMk cId="1956968374" sldId="429"/>
            <ac:grpSpMk id="19" creationId="{03ED7327-276D-10C3-5B88-7DA6564B6BE7}"/>
          </ac:grpSpMkLst>
        </pc:grpChg>
        <pc:grpChg chg="add mod">
          <ac:chgData name="Abhisek Panda" userId="3fbaf269-749f-4368-a03b-c2db41d3ae46" providerId="ADAL" clId="{54336A6C-8D77-4A41-A9D3-5E1DDCE0BB99}" dt="2025-06-24T18:07:51.703" v="2710" actId="164"/>
          <ac:grpSpMkLst>
            <pc:docMk/>
            <pc:sldMk cId="1956968374" sldId="429"/>
            <ac:grpSpMk id="28" creationId="{973E2D40-6B8C-4C05-F08D-09BFFD910E9C}"/>
          </ac:grpSpMkLst>
        </pc:grpChg>
        <pc:grpChg chg="add del">
          <ac:chgData name="Abhisek Panda" userId="3fbaf269-749f-4368-a03b-c2db41d3ae46" providerId="ADAL" clId="{54336A6C-8D77-4A41-A9D3-5E1DDCE0BB99}" dt="2025-06-24T17:58:43.802" v="2492" actId="165"/>
          <ac:grpSpMkLst>
            <pc:docMk/>
            <pc:sldMk cId="1956968374" sldId="429"/>
            <ac:grpSpMk id="55" creationId="{D4CCDC1D-CE51-2C44-BD02-D21E010D2A95}"/>
          </ac:grpSpMkLst>
        </pc:grpChg>
        <pc:grpChg chg="del">
          <ac:chgData name="Abhisek Panda" userId="3fbaf269-749f-4368-a03b-c2db41d3ae46" providerId="ADAL" clId="{54336A6C-8D77-4A41-A9D3-5E1DDCE0BB99}" dt="2025-06-24T17:58:04.141" v="2484" actId="478"/>
          <ac:grpSpMkLst>
            <pc:docMk/>
            <pc:sldMk cId="1956968374" sldId="429"/>
            <ac:grpSpMk id="58" creationId="{22E2F644-8921-3E97-5BBE-7C4FC6E3B87B}"/>
          </ac:grpSpMkLst>
        </pc:grpChg>
        <pc:grpChg chg="del">
          <ac:chgData name="Abhisek Panda" userId="3fbaf269-749f-4368-a03b-c2db41d3ae46" providerId="ADAL" clId="{54336A6C-8D77-4A41-A9D3-5E1DDCE0BB99}" dt="2025-06-24T17:58:16.785" v="2488" actId="478"/>
          <ac:grpSpMkLst>
            <pc:docMk/>
            <pc:sldMk cId="1956968374" sldId="429"/>
            <ac:grpSpMk id="59" creationId="{6E0200C8-B848-6B14-1094-CAB9563A437A}"/>
          </ac:grpSpMkLst>
        </pc:grpChg>
        <pc:cxnChg chg="add mod">
          <ac:chgData name="Abhisek Panda" userId="3fbaf269-749f-4368-a03b-c2db41d3ae46" providerId="ADAL" clId="{54336A6C-8D77-4A41-A9D3-5E1DDCE0BB99}" dt="2025-06-24T18:09:11.961" v="2743" actId="14100"/>
          <ac:cxnSpMkLst>
            <pc:docMk/>
            <pc:sldMk cId="1956968374" sldId="429"/>
            <ac:cxnSpMk id="22" creationId="{0A7AFDA0-0C00-E681-BA31-7A7307447BBD}"/>
          </ac:cxnSpMkLst>
        </pc:cxnChg>
        <pc:cxnChg chg="mod topLvl">
          <ac:chgData name="Abhisek Panda" userId="3fbaf269-749f-4368-a03b-c2db41d3ae46" providerId="ADAL" clId="{54336A6C-8D77-4A41-A9D3-5E1DDCE0BB99}" dt="2025-06-24T18:05:19.720" v="2692" actId="164"/>
          <ac:cxnSpMkLst>
            <pc:docMk/>
            <pc:sldMk cId="1956968374" sldId="429"/>
            <ac:cxnSpMk id="29" creationId="{C1413646-BEE1-C498-495B-4CBCE78D92BA}"/>
          </ac:cxnSpMkLst>
        </pc:cxnChg>
        <pc:cxnChg chg="mod">
          <ac:chgData name="Abhisek Panda" userId="3fbaf269-749f-4368-a03b-c2db41d3ae46" providerId="ADAL" clId="{54336A6C-8D77-4A41-A9D3-5E1DDCE0BB99}" dt="2025-06-24T17:58:16.785" v="2488" actId="478"/>
          <ac:cxnSpMkLst>
            <pc:docMk/>
            <pc:sldMk cId="1956968374" sldId="429"/>
            <ac:cxnSpMk id="40" creationId="{0880D2AC-6FB1-0D17-37E2-B4D60FDFC019}"/>
          </ac:cxnSpMkLst>
        </pc:cxnChg>
        <pc:cxnChg chg="del mod">
          <ac:chgData name="Abhisek Panda" userId="3fbaf269-749f-4368-a03b-c2db41d3ae46" providerId="ADAL" clId="{54336A6C-8D77-4A41-A9D3-5E1DDCE0BB99}" dt="2025-06-24T17:58:11.785" v="2486" actId="478"/>
          <ac:cxnSpMkLst>
            <pc:docMk/>
            <pc:sldMk cId="1956968374" sldId="429"/>
            <ac:cxnSpMk id="42" creationId="{C2F58EF0-10B3-386D-7802-D0BB29BA7115}"/>
          </ac:cxnSpMkLst>
        </pc:cxnChg>
        <pc:cxnChg chg="del mod">
          <ac:chgData name="Abhisek Panda" userId="3fbaf269-749f-4368-a03b-c2db41d3ae46" providerId="ADAL" clId="{54336A6C-8D77-4A41-A9D3-5E1DDCE0BB99}" dt="2025-06-24T18:04:36.237" v="2687" actId="478"/>
          <ac:cxnSpMkLst>
            <pc:docMk/>
            <pc:sldMk cId="1956968374" sldId="429"/>
            <ac:cxnSpMk id="46" creationId="{4ACBB10E-8F7B-B871-96A4-5757FA4D48F2}"/>
          </ac:cxnSpMkLst>
        </pc:cxnChg>
        <pc:cxnChg chg="mod topLvl">
          <ac:chgData name="Abhisek Panda" userId="3fbaf269-749f-4368-a03b-c2db41d3ae46" providerId="ADAL" clId="{54336A6C-8D77-4A41-A9D3-5E1DDCE0BB99}" dt="2025-06-24T18:04:31.751" v="2686" actId="14100"/>
          <ac:cxnSpMkLst>
            <pc:docMk/>
            <pc:sldMk cId="1956968374" sldId="429"/>
            <ac:cxnSpMk id="51" creationId="{5151FFD8-8F7B-CDE6-7CBD-529197C55406}"/>
          </ac:cxnSpMkLst>
        </pc:cxnChg>
      </pc:sldChg>
      <pc:sldChg chg="addSp delSp modSp add mod delAnim modAnim">
        <pc:chgData name="Abhisek Panda" userId="3fbaf269-749f-4368-a03b-c2db41d3ae46" providerId="ADAL" clId="{54336A6C-8D77-4A41-A9D3-5E1DDCE0BB99}" dt="2025-06-25T02:12:56.310" v="6326"/>
        <pc:sldMkLst>
          <pc:docMk/>
          <pc:sldMk cId="775984955" sldId="430"/>
        </pc:sldMkLst>
        <pc:spChg chg="add mod">
          <ac:chgData name="Abhisek Panda" userId="3fbaf269-749f-4368-a03b-c2db41d3ae46" providerId="ADAL" clId="{54336A6C-8D77-4A41-A9D3-5E1DDCE0BB99}" dt="2025-06-24T18:36:02.121" v="3573" actId="20577"/>
          <ac:spMkLst>
            <pc:docMk/>
            <pc:sldMk cId="775984955" sldId="430"/>
            <ac:spMk id="9" creationId="{3C02A079-64AB-045F-F838-FBA05291C158}"/>
          </ac:spMkLst>
        </pc:spChg>
        <pc:spChg chg="mod">
          <ac:chgData name="Abhisek Panda" userId="3fbaf269-749f-4368-a03b-c2db41d3ae46" providerId="ADAL" clId="{54336A6C-8D77-4A41-A9D3-5E1DDCE0BB99}" dt="2025-06-24T18:47:21.237" v="3635" actId="255"/>
          <ac:spMkLst>
            <pc:docMk/>
            <pc:sldMk cId="775984955" sldId="430"/>
            <ac:spMk id="72" creationId="{A42DB297-14AD-F0CC-0728-431572D91B04}"/>
          </ac:spMkLst>
        </pc:spChg>
        <pc:grpChg chg="del">
          <ac:chgData name="Abhisek Panda" userId="3fbaf269-749f-4368-a03b-c2db41d3ae46" providerId="ADAL" clId="{54336A6C-8D77-4A41-A9D3-5E1DDCE0BB99}" dt="2025-06-24T18:21:02.455" v="2992" actId="478"/>
          <ac:grpSpMkLst>
            <pc:docMk/>
            <pc:sldMk cId="775984955" sldId="430"/>
            <ac:grpSpMk id="59" creationId="{A8161132-8266-9F97-8507-630C62E736A9}"/>
          </ac:grpSpMkLst>
        </pc:grpChg>
        <pc:graphicFrameChg chg="del">
          <ac:chgData name="Abhisek Panda" userId="3fbaf269-749f-4368-a03b-c2db41d3ae46" providerId="ADAL" clId="{54336A6C-8D77-4A41-A9D3-5E1DDCE0BB99}" dt="2025-06-24T18:20:59.205" v="2991" actId="478"/>
          <ac:graphicFrameMkLst>
            <pc:docMk/>
            <pc:sldMk cId="775984955" sldId="430"/>
            <ac:graphicFrameMk id="2" creationId="{030EB381-7FE7-5316-1328-C680B96E58CD}"/>
          </ac:graphicFrameMkLst>
        </pc:graphicFrameChg>
        <pc:graphicFrameChg chg="del">
          <ac:chgData name="Abhisek Panda" userId="3fbaf269-749f-4368-a03b-c2db41d3ae46" providerId="ADAL" clId="{54336A6C-8D77-4A41-A9D3-5E1DDCE0BB99}" dt="2025-06-24T18:20:57.832" v="2990" actId="478"/>
          <ac:graphicFrameMkLst>
            <pc:docMk/>
            <pc:sldMk cId="775984955" sldId="430"/>
            <ac:graphicFrameMk id="60" creationId="{4E2712A8-105A-C01A-2AC7-9BA4B22168FD}"/>
          </ac:graphicFrameMkLst>
        </pc:graphicFrameChg>
        <pc:picChg chg="mod">
          <ac:chgData name="Abhisek Panda" userId="3fbaf269-749f-4368-a03b-c2db41d3ae46" providerId="ADAL" clId="{54336A6C-8D77-4A41-A9D3-5E1DDCE0BB99}" dt="2025-06-24T18:30:15.291" v="3020" actId="1076"/>
          <ac:picMkLst>
            <pc:docMk/>
            <pc:sldMk cId="775984955" sldId="430"/>
            <ac:picMk id="2" creationId="{D5694A02-CC23-5AC1-1D08-A879D45879D7}"/>
          </ac:picMkLst>
        </pc:picChg>
        <pc:picChg chg="mod">
          <ac:chgData name="Abhisek Panda" userId="3fbaf269-749f-4368-a03b-c2db41d3ae46" providerId="ADAL" clId="{54336A6C-8D77-4A41-A9D3-5E1DDCE0BB99}" dt="2025-06-24T18:30:15.291" v="3020" actId="1076"/>
          <ac:picMkLst>
            <pc:docMk/>
            <pc:sldMk cId="775984955" sldId="430"/>
            <ac:picMk id="3" creationId="{C438C97B-871E-20C1-5003-8073FB7C051C}"/>
          </ac:picMkLst>
        </pc:picChg>
        <pc:cxnChg chg="mod">
          <ac:chgData name="Abhisek Panda" userId="3fbaf269-749f-4368-a03b-c2db41d3ae46" providerId="ADAL" clId="{54336A6C-8D77-4A41-A9D3-5E1DDCE0BB99}" dt="2025-06-24T18:21:02.455" v="2992" actId="478"/>
          <ac:cxnSpMkLst>
            <pc:docMk/>
            <pc:sldMk cId="775984955" sldId="430"/>
            <ac:cxnSpMk id="18" creationId="{C0577D5F-F678-9BD0-432A-64A696C331B4}"/>
          </ac:cxnSpMkLst>
        </pc:cxnChg>
        <pc:cxnChg chg="mod">
          <ac:chgData name="Abhisek Panda" userId="3fbaf269-749f-4368-a03b-c2db41d3ae46" providerId="ADAL" clId="{54336A6C-8D77-4A41-A9D3-5E1DDCE0BB99}" dt="2025-06-24T18:21:02.455" v="2992" actId="478"/>
          <ac:cxnSpMkLst>
            <pc:docMk/>
            <pc:sldMk cId="775984955" sldId="430"/>
            <ac:cxnSpMk id="23" creationId="{5FA3F4D9-C1DA-DB0D-55DA-945C5FD6C852}"/>
          </ac:cxnSpMkLst>
        </pc:cxnChg>
        <pc:cxnChg chg="mod">
          <ac:chgData name="Abhisek Panda" userId="3fbaf269-749f-4368-a03b-c2db41d3ae46" providerId="ADAL" clId="{54336A6C-8D77-4A41-A9D3-5E1DDCE0BB99}" dt="2025-06-24T18:21:02.455" v="2992" actId="478"/>
          <ac:cxnSpMkLst>
            <pc:docMk/>
            <pc:sldMk cId="775984955" sldId="430"/>
            <ac:cxnSpMk id="25" creationId="{EABB1C06-E74E-6004-333A-B0A225012873}"/>
          </ac:cxnSpMkLst>
        </pc:cxnChg>
        <pc:cxnChg chg="mod">
          <ac:chgData name="Abhisek Panda" userId="3fbaf269-749f-4368-a03b-c2db41d3ae46" providerId="ADAL" clId="{54336A6C-8D77-4A41-A9D3-5E1DDCE0BB99}" dt="2025-06-24T18:21:02.455" v="2992" actId="478"/>
          <ac:cxnSpMkLst>
            <pc:docMk/>
            <pc:sldMk cId="775984955" sldId="430"/>
            <ac:cxnSpMk id="27" creationId="{B0436C21-A94A-02F6-9BED-D23D607307AC}"/>
          </ac:cxnSpMkLst>
        </pc:cxnChg>
        <pc:cxnChg chg="mod">
          <ac:chgData name="Abhisek Panda" userId="3fbaf269-749f-4368-a03b-c2db41d3ae46" providerId="ADAL" clId="{54336A6C-8D77-4A41-A9D3-5E1DDCE0BB99}" dt="2025-06-24T18:21:02.455" v="2992" actId="478"/>
          <ac:cxnSpMkLst>
            <pc:docMk/>
            <pc:sldMk cId="775984955" sldId="430"/>
            <ac:cxnSpMk id="29" creationId="{A6C32C0A-A4AE-D317-01BA-1A22AC9F325B}"/>
          </ac:cxnSpMkLst>
        </pc:cxnChg>
        <pc:cxnChg chg="mod">
          <ac:chgData name="Abhisek Panda" userId="3fbaf269-749f-4368-a03b-c2db41d3ae46" providerId="ADAL" clId="{54336A6C-8D77-4A41-A9D3-5E1DDCE0BB99}" dt="2025-06-24T18:21:02.455" v="2992" actId="478"/>
          <ac:cxnSpMkLst>
            <pc:docMk/>
            <pc:sldMk cId="775984955" sldId="430"/>
            <ac:cxnSpMk id="31" creationId="{62013A77-1156-3CA9-97EF-4999DA67EA51}"/>
          </ac:cxnSpMkLst>
        </pc:cxnChg>
        <pc:cxnChg chg="mod">
          <ac:chgData name="Abhisek Panda" userId="3fbaf269-749f-4368-a03b-c2db41d3ae46" providerId="ADAL" clId="{54336A6C-8D77-4A41-A9D3-5E1DDCE0BB99}" dt="2025-06-24T18:21:02.455" v="2992" actId="478"/>
          <ac:cxnSpMkLst>
            <pc:docMk/>
            <pc:sldMk cId="775984955" sldId="430"/>
            <ac:cxnSpMk id="34" creationId="{CA08082A-E76D-B7EC-0027-2F649B04636F}"/>
          </ac:cxnSpMkLst>
        </pc:cxnChg>
        <pc:cxnChg chg="mod">
          <ac:chgData name="Abhisek Panda" userId="3fbaf269-749f-4368-a03b-c2db41d3ae46" providerId="ADAL" clId="{54336A6C-8D77-4A41-A9D3-5E1DDCE0BB99}" dt="2025-06-24T18:21:02.455" v="2992" actId="478"/>
          <ac:cxnSpMkLst>
            <pc:docMk/>
            <pc:sldMk cId="775984955" sldId="430"/>
            <ac:cxnSpMk id="36" creationId="{735AD6CF-73CA-FEB6-35D9-E5194BA7568F}"/>
          </ac:cxnSpMkLst>
        </pc:cxnChg>
        <pc:cxnChg chg="mod">
          <ac:chgData name="Abhisek Panda" userId="3fbaf269-749f-4368-a03b-c2db41d3ae46" providerId="ADAL" clId="{54336A6C-8D77-4A41-A9D3-5E1DDCE0BB99}" dt="2025-06-24T18:21:02.455" v="2992" actId="478"/>
          <ac:cxnSpMkLst>
            <pc:docMk/>
            <pc:sldMk cId="775984955" sldId="430"/>
            <ac:cxnSpMk id="39" creationId="{74831176-0F39-3089-F20A-838328E6B87C}"/>
          </ac:cxnSpMkLst>
        </pc:cxnChg>
      </pc:sldChg>
      <pc:sldChg chg="new del">
        <pc:chgData name="Abhisek Panda" userId="3fbaf269-749f-4368-a03b-c2db41d3ae46" providerId="ADAL" clId="{54336A6C-8D77-4A41-A9D3-5E1DDCE0BB99}" dt="2025-06-24T18:20:44.675" v="2976" actId="47"/>
        <pc:sldMkLst>
          <pc:docMk/>
          <pc:sldMk cId="1599639739" sldId="430"/>
        </pc:sldMkLst>
      </pc:sldChg>
      <pc:sldChg chg="modSp add mod ord">
        <pc:chgData name="Abhisek Panda" userId="3fbaf269-749f-4368-a03b-c2db41d3ae46" providerId="ADAL" clId="{54336A6C-8D77-4A41-A9D3-5E1DDCE0BB99}" dt="2025-06-24T20:14:43.895" v="5042" actId="20577"/>
        <pc:sldMkLst>
          <pc:docMk/>
          <pc:sldMk cId="650568991" sldId="431"/>
        </pc:sldMkLst>
        <pc:spChg chg="mod">
          <ac:chgData name="Abhisek Panda" userId="3fbaf269-749f-4368-a03b-c2db41d3ae46" providerId="ADAL" clId="{54336A6C-8D77-4A41-A9D3-5E1DDCE0BB99}" dt="2025-06-24T18:45:47.897" v="3628" actId="20577"/>
          <ac:spMkLst>
            <pc:docMk/>
            <pc:sldMk cId="650568991" sldId="431"/>
            <ac:spMk id="15" creationId="{4F681157-9D48-5088-4E05-4C1A92A870F1}"/>
          </ac:spMkLst>
        </pc:spChg>
        <pc:graphicFrameChg chg="mod">
          <ac:chgData name="Abhisek Panda" userId="3fbaf269-749f-4368-a03b-c2db41d3ae46" providerId="ADAL" clId="{54336A6C-8D77-4A41-A9D3-5E1DDCE0BB99}" dt="2025-06-24T20:14:43.895" v="5042" actId="20577"/>
          <ac:graphicFrameMkLst>
            <pc:docMk/>
            <pc:sldMk cId="650568991" sldId="431"/>
            <ac:graphicFrameMk id="7" creationId="{FC529929-F261-0E58-66A1-41F0950C2BBF}"/>
          </ac:graphicFrameMkLst>
        </pc:graphicFrameChg>
      </pc:sldChg>
      <pc:sldChg chg="addSp delSp modSp add mod ord delAnim modAnim">
        <pc:chgData name="Abhisek Panda" userId="3fbaf269-749f-4368-a03b-c2db41d3ae46" providerId="ADAL" clId="{54336A6C-8D77-4A41-A9D3-5E1DDCE0BB99}" dt="2025-06-25T02:26:50.195" v="6348"/>
        <pc:sldMkLst>
          <pc:docMk/>
          <pc:sldMk cId="2629913750" sldId="432"/>
        </pc:sldMkLst>
        <pc:spChg chg="del">
          <ac:chgData name="Abhisek Panda" userId="3fbaf269-749f-4368-a03b-c2db41d3ae46" providerId="ADAL" clId="{54336A6C-8D77-4A41-A9D3-5E1DDCE0BB99}" dt="2025-06-24T18:49:54.471" v="3689" actId="478"/>
          <ac:spMkLst>
            <pc:docMk/>
            <pc:sldMk cId="2629913750" sldId="432"/>
            <ac:spMk id="9" creationId="{85AC835D-449D-6B4E-A919-73C166764FAB}"/>
          </ac:spMkLst>
        </pc:spChg>
        <pc:spChg chg="del">
          <ac:chgData name="Abhisek Panda" userId="3fbaf269-749f-4368-a03b-c2db41d3ae46" providerId="ADAL" clId="{54336A6C-8D77-4A41-A9D3-5E1DDCE0BB99}" dt="2025-06-24T18:49:56.044" v="3690" actId="478"/>
          <ac:spMkLst>
            <pc:docMk/>
            <pc:sldMk cId="2629913750" sldId="432"/>
            <ac:spMk id="10" creationId="{F07FF297-65FA-707B-8498-F9FC0519DAB7}"/>
          </ac:spMkLst>
        </pc:spChg>
        <pc:spChg chg="add del mod">
          <ac:chgData name="Abhisek Panda" userId="3fbaf269-749f-4368-a03b-c2db41d3ae46" providerId="ADAL" clId="{54336A6C-8D77-4A41-A9D3-5E1DDCE0BB99}" dt="2025-06-24T18:49:53.724" v="3688" actId="478"/>
          <ac:spMkLst>
            <pc:docMk/>
            <pc:sldMk cId="2629913750" sldId="432"/>
            <ac:spMk id="11" creationId="{712B0930-40AC-924F-363A-41A213641FDF}"/>
          </ac:spMkLst>
        </pc:spChg>
        <pc:spChg chg="mod">
          <ac:chgData name="Abhisek Panda" userId="3fbaf269-749f-4368-a03b-c2db41d3ae46" providerId="ADAL" clId="{54336A6C-8D77-4A41-A9D3-5E1DDCE0BB99}" dt="2025-06-24T19:14:08.417" v="4199" actId="1037"/>
          <ac:spMkLst>
            <pc:docMk/>
            <pc:sldMk cId="2629913750" sldId="432"/>
            <ac:spMk id="28" creationId="{214C88C2-42AD-A3F5-B07B-A4DC8379564B}"/>
          </ac:spMkLst>
        </pc:spChg>
        <pc:spChg chg="mod">
          <ac:chgData name="Abhisek Panda" userId="3fbaf269-749f-4368-a03b-c2db41d3ae46" providerId="ADAL" clId="{54336A6C-8D77-4A41-A9D3-5E1DDCE0BB99}" dt="2025-06-24T18:48:53.244" v="3649"/>
          <ac:spMkLst>
            <pc:docMk/>
            <pc:sldMk cId="2629913750" sldId="432"/>
            <ac:spMk id="32" creationId="{8B6C2215-2044-DCD6-A1A8-B3CB11BF9ED2}"/>
          </ac:spMkLst>
        </pc:spChg>
        <pc:spChg chg="mod">
          <ac:chgData name="Abhisek Panda" userId="3fbaf269-749f-4368-a03b-c2db41d3ae46" providerId="ADAL" clId="{54336A6C-8D77-4A41-A9D3-5E1DDCE0BB99}" dt="2025-06-24T18:48:53.244" v="3649"/>
          <ac:spMkLst>
            <pc:docMk/>
            <pc:sldMk cId="2629913750" sldId="432"/>
            <ac:spMk id="55" creationId="{07039300-9232-162E-093E-9A614FB10CF3}"/>
          </ac:spMkLst>
        </pc:spChg>
        <pc:spChg chg="del">
          <ac:chgData name="Abhisek Panda" userId="3fbaf269-749f-4368-a03b-c2db41d3ae46" providerId="ADAL" clId="{54336A6C-8D77-4A41-A9D3-5E1DDCE0BB99}" dt="2025-06-24T18:49:32.786" v="3679" actId="478"/>
          <ac:spMkLst>
            <pc:docMk/>
            <pc:sldMk cId="2629913750" sldId="432"/>
            <ac:spMk id="62" creationId="{4BE650FE-3972-934D-9403-2A86A5F7FF29}"/>
          </ac:spMkLst>
        </pc:spChg>
        <pc:spChg chg="add mod">
          <ac:chgData name="Abhisek Panda" userId="3fbaf269-749f-4368-a03b-c2db41d3ae46" providerId="ADAL" clId="{54336A6C-8D77-4A41-A9D3-5E1DDCE0BB99}" dt="2025-06-24T19:14:08.417" v="4199" actId="1037"/>
          <ac:spMkLst>
            <pc:docMk/>
            <pc:sldMk cId="2629913750" sldId="432"/>
            <ac:spMk id="63" creationId="{6AC1487E-C2BA-C9FD-A371-5786710EC310}"/>
          </ac:spMkLst>
        </pc:spChg>
        <pc:spChg chg="del">
          <ac:chgData name="Abhisek Panda" userId="3fbaf269-749f-4368-a03b-c2db41d3ae46" providerId="ADAL" clId="{54336A6C-8D77-4A41-A9D3-5E1DDCE0BB99}" dt="2025-06-24T18:49:34.492" v="3680" actId="478"/>
          <ac:spMkLst>
            <pc:docMk/>
            <pc:sldMk cId="2629913750" sldId="432"/>
            <ac:spMk id="64" creationId="{A9A5D914-FAB6-CD85-43C1-EF0C31752924}"/>
          </ac:spMkLst>
        </pc:spChg>
        <pc:spChg chg="add del mod">
          <ac:chgData name="Abhisek Panda" userId="3fbaf269-749f-4368-a03b-c2db41d3ae46" providerId="ADAL" clId="{54336A6C-8D77-4A41-A9D3-5E1DDCE0BB99}" dt="2025-06-24T18:49:39.829" v="3682" actId="478"/>
          <ac:spMkLst>
            <pc:docMk/>
            <pc:sldMk cId="2629913750" sldId="432"/>
            <ac:spMk id="65" creationId="{291D3D3C-3318-258C-EB1E-D4CBF0367E65}"/>
          </ac:spMkLst>
        </pc:spChg>
        <pc:spChg chg="del">
          <ac:chgData name="Abhisek Panda" userId="3fbaf269-749f-4368-a03b-c2db41d3ae46" providerId="ADAL" clId="{54336A6C-8D77-4A41-A9D3-5E1DDCE0BB99}" dt="2025-06-24T18:49:40.880" v="3683" actId="478"/>
          <ac:spMkLst>
            <pc:docMk/>
            <pc:sldMk cId="2629913750" sldId="432"/>
            <ac:spMk id="66" creationId="{90CA685E-6832-CE2D-4162-872F577F1016}"/>
          </ac:spMkLst>
        </pc:spChg>
        <pc:spChg chg="add mod">
          <ac:chgData name="Abhisek Panda" userId="3fbaf269-749f-4368-a03b-c2db41d3ae46" providerId="ADAL" clId="{54336A6C-8D77-4A41-A9D3-5E1DDCE0BB99}" dt="2025-06-24T19:14:08.417" v="4199" actId="1037"/>
          <ac:spMkLst>
            <pc:docMk/>
            <pc:sldMk cId="2629913750" sldId="432"/>
            <ac:spMk id="67" creationId="{0AA45AE0-4D18-38C4-8AEC-EA3104E4E35F}"/>
          </ac:spMkLst>
        </pc:spChg>
        <pc:spChg chg="del mod">
          <ac:chgData name="Abhisek Panda" userId="3fbaf269-749f-4368-a03b-c2db41d3ae46" providerId="ADAL" clId="{54336A6C-8D77-4A41-A9D3-5E1DDCE0BB99}" dt="2025-06-24T18:56:26.118" v="3829" actId="478"/>
          <ac:spMkLst>
            <pc:docMk/>
            <pc:sldMk cId="2629913750" sldId="432"/>
            <ac:spMk id="68" creationId="{E55E32C7-816B-F49A-0CC3-0C347F12547C}"/>
          </ac:spMkLst>
        </pc:spChg>
        <pc:spChg chg="mod">
          <ac:chgData name="Abhisek Panda" userId="3fbaf269-749f-4368-a03b-c2db41d3ae46" providerId="ADAL" clId="{54336A6C-8D77-4A41-A9D3-5E1DDCE0BB99}" dt="2025-06-24T18:48:53.244" v="3649"/>
          <ac:spMkLst>
            <pc:docMk/>
            <pc:sldMk cId="2629913750" sldId="432"/>
            <ac:spMk id="71" creationId="{1D6B6DCE-36B6-19BD-D1DB-A38B90F2C445}"/>
          </ac:spMkLst>
        </pc:spChg>
        <pc:spChg chg="mod">
          <ac:chgData name="Abhisek Panda" userId="3fbaf269-749f-4368-a03b-c2db41d3ae46" providerId="ADAL" clId="{54336A6C-8D77-4A41-A9D3-5E1DDCE0BB99}" dt="2025-06-24T18:48:20.296" v="3648" actId="20577"/>
          <ac:spMkLst>
            <pc:docMk/>
            <pc:sldMk cId="2629913750" sldId="432"/>
            <ac:spMk id="72" creationId="{16B13DA7-5A46-3CE1-37D0-285CB6874195}"/>
          </ac:spMkLst>
        </pc:spChg>
        <pc:spChg chg="mod">
          <ac:chgData name="Abhisek Panda" userId="3fbaf269-749f-4368-a03b-c2db41d3ae46" providerId="ADAL" clId="{54336A6C-8D77-4A41-A9D3-5E1DDCE0BB99}" dt="2025-06-24T18:48:53.244" v="3649"/>
          <ac:spMkLst>
            <pc:docMk/>
            <pc:sldMk cId="2629913750" sldId="432"/>
            <ac:spMk id="74" creationId="{FF4F7D44-BF33-0FC2-4522-D433B095E84C}"/>
          </ac:spMkLst>
        </pc:spChg>
        <pc:spChg chg="del">
          <ac:chgData name="Abhisek Panda" userId="3fbaf269-749f-4368-a03b-c2db41d3ae46" providerId="ADAL" clId="{54336A6C-8D77-4A41-A9D3-5E1DDCE0BB99}" dt="2025-06-24T18:48:58.009" v="3650" actId="478"/>
          <ac:spMkLst>
            <pc:docMk/>
            <pc:sldMk cId="2629913750" sldId="432"/>
            <ac:spMk id="76" creationId="{303D5309-A95C-C4F9-64AA-CB41D74E5DDE}"/>
          </ac:spMkLst>
        </pc:spChg>
        <pc:spChg chg="del">
          <ac:chgData name="Abhisek Panda" userId="3fbaf269-749f-4368-a03b-c2db41d3ae46" providerId="ADAL" clId="{54336A6C-8D77-4A41-A9D3-5E1DDCE0BB99}" dt="2025-06-24T18:48:58.009" v="3650" actId="478"/>
          <ac:spMkLst>
            <pc:docMk/>
            <pc:sldMk cId="2629913750" sldId="432"/>
            <ac:spMk id="77" creationId="{1F866BD4-4531-5F6A-63C5-1822F7192B33}"/>
          </ac:spMkLst>
        </pc:spChg>
        <pc:spChg chg="add mod">
          <ac:chgData name="Abhisek Panda" userId="3fbaf269-749f-4368-a03b-c2db41d3ae46" providerId="ADAL" clId="{54336A6C-8D77-4A41-A9D3-5E1DDCE0BB99}" dt="2025-06-24T18:48:53.244" v="3649"/>
          <ac:spMkLst>
            <pc:docMk/>
            <pc:sldMk cId="2629913750" sldId="432"/>
            <ac:spMk id="79" creationId="{BD4B3D24-9609-51C6-D6EF-6E6B341E756F}"/>
          </ac:spMkLst>
        </pc:spChg>
        <pc:spChg chg="add del mod">
          <ac:chgData name="Abhisek Panda" userId="3fbaf269-749f-4368-a03b-c2db41d3ae46" providerId="ADAL" clId="{54336A6C-8D77-4A41-A9D3-5E1DDCE0BB99}" dt="2025-06-24T18:50:13.976" v="3694" actId="478"/>
          <ac:spMkLst>
            <pc:docMk/>
            <pc:sldMk cId="2629913750" sldId="432"/>
            <ac:spMk id="80" creationId="{50329BA4-71F6-0559-D5F8-8407924AD91D}"/>
          </ac:spMkLst>
        </pc:spChg>
        <pc:spChg chg="add mod">
          <ac:chgData name="Abhisek Panda" userId="3fbaf269-749f-4368-a03b-c2db41d3ae46" providerId="ADAL" clId="{54336A6C-8D77-4A41-A9D3-5E1DDCE0BB99}" dt="2025-06-24T19:14:08.417" v="4199" actId="1037"/>
          <ac:spMkLst>
            <pc:docMk/>
            <pc:sldMk cId="2629913750" sldId="432"/>
            <ac:spMk id="81" creationId="{C031B004-AD9E-EC74-B20C-AC98DFA9D8AD}"/>
          </ac:spMkLst>
        </pc:spChg>
        <pc:spChg chg="add mod">
          <ac:chgData name="Abhisek Panda" userId="3fbaf269-749f-4368-a03b-c2db41d3ae46" providerId="ADAL" clId="{54336A6C-8D77-4A41-A9D3-5E1DDCE0BB99}" dt="2025-06-24T19:14:08.417" v="4199" actId="1037"/>
          <ac:spMkLst>
            <pc:docMk/>
            <pc:sldMk cId="2629913750" sldId="432"/>
            <ac:spMk id="82" creationId="{8EFF91EF-2668-414C-7BD5-BA956CA4E6F5}"/>
          </ac:spMkLst>
        </pc:spChg>
        <pc:spChg chg="add mod">
          <ac:chgData name="Abhisek Panda" userId="3fbaf269-749f-4368-a03b-c2db41d3ae46" providerId="ADAL" clId="{54336A6C-8D77-4A41-A9D3-5E1DDCE0BB99}" dt="2025-06-24T19:03:03.758" v="3980" actId="164"/>
          <ac:spMkLst>
            <pc:docMk/>
            <pc:sldMk cId="2629913750" sldId="432"/>
            <ac:spMk id="97" creationId="{3E003D3E-DF09-E6B6-2242-0BA9CD056745}"/>
          </ac:spMkLst>
        </pc:spChg>
        <pc:spChg chg="add mod">
          <ac:chgData name="Abhisek Panda" userId="3fbaf269-749f-4368-a03b-c2db41d3ae46" providerId="ADAL" clId="{54336A6C-8D77-4A41-A9D3-5E1DDCE0BB99}" dt="2025-06-24T19:03:12.631" v="3982" actId="164"/>
          <ac:spMkLst>
            <pc:docMk/>
            <pc:sldMk cId="2629913750" sldId="432"/>
            <ac:spMk id="98" creationId="{AB69EF16-A5F5-5F31-265F-FED0BAA8D63F}"/>
          </ac:spMkLst>
        </pc:spChg>
        <pc:spChg chg="add mod">
          <ac:chgData name="Abhisek Panda" userId="3fbaf269-749f-4368-a03b-c2db41d3ae46" providerId="ADAL" clId="{54336A6C-8D77-4A41-A9D3-5E1DDCE0BB99}" dt="2025-06-24T19:03:07.877" v="3981" actId="164"/>
          <ac:spMkLst>
            <pc:docMk/>
            <pc:sldMk cId="2629913750" sldId="432"/>
            <ac:spMk id="104" creationId="{C01D0D5B-33BF-5AE0-5262-F3800908AC5A}"/>
          </ac:spMkLst>
        </pc:spChg>
        <pc:spChg chg="add mod">
          <ac:chgData name="Abhisek Panda" userId="3fbaf269-749f-4368-a03b-c2db41d3ae46" providerId="ADAL" clId="{54336A6C-8D77-4A41-A9D3-5E1DDCE0BB99}" dt="2025-06-24T19:03:20.146" v="3984" actId="164"/>
          <ac:spMkLst>
            <pc:docMk/>
            <pc:sldMk cId="2629913750" sldId="432"/>
            <ac:spMk id="107" creationId="{0D36CC40-0793-75E5-6118-F19B881A3552}"/>
          </ac:spMkLst>
        </pc:spChg>
        <pc:spChg chg="add mod">
          <ac:chgData name="Abhisek Panda" userId="3fbaf269-749f-4368-a03b-c2db41d3ae46" providerId="ADAL" clId="{54336A6C-8D77-4A41-A9D3-5E1DDCE0BB99}" dt="2025-06-24T19:03:15.510" v="3983" actId="164"/>
          <ac:spMkLst>
            <pc:docMk/>
            <pc:sldMk cId="2629913750" sldId="432"/>
            <ac:spMk id="111" creationId="{6143EF06-FC6F-5161-A180-CA88DA29C7A0}"/>
          </ac:spMkLst>
        </pc:spChg>
        <pc:spChg chg="add mod">
          <ac:chgData name="Abhisek Panda" userId="3fbaf269-749f-4368-a03b-c2db41d3ae46" providerId="ADAL" clId="{54336A6C-8D77-4A41-A9D3-5E1DDCE0BB99}" dt="2025-06-24T19:03:27.511" v="3986" actId="164"/>
          <ac:spMkLst>
            <pc:docMk/>
            <pc:sldMk cId="2629913750" sldId="432"/>
            <ac:spMk id="115" creationId="{C067DD5E-9A79-D6CC-283E-9427077FE9AF}"/>
          </ac:spMkLst>
        </pc:spChg>
        <pc:spChg chg="add mod">
          <ac:chgData name="Abhisek Panda" userId="3fbaf269-749f-4368-a03b-c2db41d3ae46" providerId="ADAL" clId="{54336A6C-8D77-4A41-A9D3-5E1DDCE0BB99}" dt="2025-06-24T19:03:24.127" v="3985" actId="164"/>
          <ac:spMkLst>
            <pc:docMk/>
            <pc:sldMk cId="2629913750" sldId="432"/>
            <ac:spMk id="120" creationId="{7390DB31-9956-72E6-BF32-72FA1EE3CD42}"/>
          </ac:spMkLst>
        </pc:spChg>
        <pc:spChg chg="add mod">
          <ac:chgData name="Abhisek Panda" userId="3fbaf269-749f-4368-a03b-c2db41d3ae46" providerId="ADAL" clId="{54336A6C-8D77-4A41-A9D3-5E1DDCE0BB99}" dt="2025-06-24T19:03:31.243" v="3987" actId="164"/>
          <ac:spMkLst>
            <pc:docMk/>
            <pc:sldMk cId="2629913750" sldId="432"/>
            <ac:spMk id="123" creationId="{0B82E470-94C4-E076-BC8A-00F1B3E4A889}"/>
          </ac:spMkLst>
        </pc:spChg>
        <pc:grpChg chg="del">
          <ac:chgData name="Abhisek Panda" userId="3fbaf269-749f-4368-a03b-c2db41d3ae46" providerId="ADAL" clId="{54336A6C-8D77-4A41-A9D3-5E1DDCE0BB99}" dt="2025-06-24T18:49:37.578" v="3681" actId="478"/>
          <ac:grpSpMkLst>
            <pc:docMk/>
            <pc:sldMk cId="2629913750" sldId="432"/>
            <ac:grpSpMk id="17" creationId="{0E569219-C74A-425D-E19B-52D4222E0472}"/>
          </ac:grpSpMkLst>
        </pc:grpChg>
        <pc:grpChg chg="del">
          <ac:chgData name="Abhisek Panda" userId="3fbaf269-749f-4368-a03b-c2db41d3ae46" providerId="ADAL" clId="{54336A6C-8D77-4A41-A9D3-5E1DDCE0BB99}" dt="2025-06-24T18:48:58.009" v="3650" actId="478"/>
          <ac:grpSpMkLst>
            <pc:docMk/>
            <pc:sldMk cId="2629913750" sldId="432"/>
            <ac:grpSpMk id="30" creationId="{A5D8C174-4040-BE1D-379F-8CBFF4E86508}"/>
          </ac:grpSpMkLst>
        </pc:grpChg>
        <pc:grpChg chg="del">
          <ac:chgData name="Abhisek Panda" userId="3fbaf269-749f-4368-a03b-c2db41d3ae46" providerId="ADAL" clId="{54336A6C-8D77-4A41-A9D3-5E1DDCE0BB99}" dt="2025-06-24T18:48:11.396" v="3640" actId="478"/>
          <ac:grpSpMkLst>
            <pc:docMk/>
            <pc:sldMk cId="2629913750" sldId="432"/>
            <ac:grpSpMk id="59" creationId="{F0F9D3DF-CF02-DD07-BEF6-1DA451BA31E0}"/>
          </ac:grpSpMkLst>
        </pc:grpChg>
        <pc:grpChg chg="del mod">
          <ac:chgData name="Abhisek Panda" userId="3fbaf269-749f-4368-a03b-c2db41d3ae46" providerId="ADAL" clId="{54336A6C-8D77-4A41-A9D3-5E1DDCE0BB99}" dt="2025-06-24T18:56:28.288" v="3831" actId="478"/>
          <ac:grpSpMkLst>
            <pc:docMk/>
            <pc:sldMk cId="2629913750" sldId="432"/>
            <ac:grpSpMk id="69" creationId="{EABD649B-2CAF-A8B3-5B29-145903E65D18}"/>
          </ac:grpSpMkLst>
        </pc:grpChg>
        <pc:grpChg chg="del mod">
          <ac:chgData name="Abhisek Panda" userId="3fbaf269-749f-4368-a03b-c2db41d3ae46" providerId="ADAL" clId="{54336A6C-8D77-4A41-A9D3-5E1DDCE0BB99}" dt="2025-06-24T18:56:27.304" v="3830" actId="478"/>
          <ac:grpSpMkLst>
            <pc:docMk/>
            <pc:sldMk cId="2629913750" sldId="432"/>
            <ac:grpSpMk id="73" creationId="{EB6822A1-51CE-720F-EE77-FBD1758CF5F2}"/>
          </ac:grpSpMkLst>
        </pc:grpChg>
        <pc:grpChg chg="add mod">
          <ac:chgData name="Abhisek Panda" userId="3fbaf269-749f-4368-a03b-c2db41d3ae46" providerId="ADAL" clId="{54336A6C-8D77-4A41-A9D3-5E1DDCE0BB99}" dt="2025-06-24T19:14:08.417" v="4199" actId="1037"/>
          <ac:grpSpMkLst>
            <pc:docMk/>
            <pc:sldMk cId="2629913750" sldId="432"/>
            <ac:grpSpMk id="124" creationId="{13BA559B-4785-2A10-DFAC-C52A7D3C9B93}"/>
          </ac:grpSpMkLst>
        </pc:grpChg>
        <pc:grpChg chg="add mod">
          <ac:chgData name="Abhisek Panda" userId="3fbaf269-749f-4368-a03b-c2db41d3ae46" providerId="ADAL" clId="{54336A6C-8D77-4A41-A9D3-5E1DDCE0BB99}" dt="2025-06-24T19:14:07.118" v="4198" actId="1037"/>
          <ac:grpSpMkLst>
            <pc:docMk/>
            <pc:sldMk cId="2629913750" sldId="432"/>
            <ac:grpSpMk id="125" creationId="{4F1F784F-0991-F66C-B466-A902E2231C78}"/>
          </ac:grpSpMkLst>
        </pc:grpChg>
        <pc:grpChg chg="add mod">
          <ac:chgData name="Abhisek Panda" userId="3fbaf269-749f-4368-a03b-c2db41d3ae46" providerId="ADAL" clId="{54336A6C-8D77-4A41-A9D3-5E1DDCE0BB99}" dt="2025-06-24T19:14:08.417" v="4199" actId="1037"/>
          <ac:grpSpMkLst>
            <pc:docMk/>
            <pc:sldMk cId="2629913750" sldId="432"/>
            <ac:grpSpMk id="126" creationId="{C71B4836-5422-E8F8-4AB8-01C0AFB87041}"/>
          </ac:grpSpMkLst>
        </pc:grpChg>
        <pc:grpChg chg="add mod">
          <ac:chgData name="Abhisek Panda" userId="3fbaf269-749f-4368-a03b-c2db41d3ae46" providerId="ADAL" clId="{54336A6C-8D77-4A41-A9D3-5E1DDCE0BB99}" dt="2025-06-24T19:14:08.417" v="4199" actId="1037"/>
          <ac:grpSpMkLst>
            <pc:docMk/>
            <pc:sldMk cId="2629913750" sldId="432"/>
            <ac:grpSpMk id="127" creationId="{103DFACF-73E8-371A-4061-C26DCD4A3370}"/>
          </ac:grpSpMkLst>
        </pc:grpChg>
        <pc:grpChg chg="add mod">
          <ac:chgData name="Abhisek Panda" userId="3fbaf269-749f-4368-a03b-c2db41d3ae46" providerId="ADAL" clId="{54336A6C-8D77-4A41-A9D3-5E1DDCE0BB99}" dt="2025-06-24T19:13:08.135" v="4146" actId="1037"/>
          <ac:grpSpMkLst>
            <pc:docMk/>
            <pc:sldMk cId="2629913750" sldId="432"/>
            <ac:grpSpMk id="128" creationId="{5271AD4F-D134-20A1-4366-407775654BDC}"/>
          </ac:grpSpMkLst>
        </pc:grpChg>
        <pc:grpChg chg="add mod">
          <ac:chgData name="Abhisek Panda" userId="3fbaf269-749f-4368-a03b-c2db41d3ae46" providerId="ADAL" clId="{54336A6C-8D77-4A41-A9D3-5E1DDCE0BB99}" dt="2025-06-24T19:03:24.127" v="3985" actId="164"/>
          <ac:grpSpMkLst>
            <pc:docMk/>
            <pc:sldMk cId="2629913750" sldId="432"/>
            <ac:grpSpMk id="129" creationId="{0283992B-047E-8766-0D1B-AF0182461C5F}"/>
          </ac:grpSpMkLst>
        </pc:grpChg>
        <pc:grpChg chg="add mod">
          <ac:chgData name="Abhisek Panda" userId="3fbaf269-749f-4368-a03b-c2db41d3ae46" providerId="ADAL" clId="{54336A6C-8D77-4A41-A9D3-5E1DDCE0BB99}" dt="2025-06-24T19:03:27.511" v="3986" actId="164"/>
          <ac:grpSpMkLst>
            <pc:docMk/>
            <pc:sldMk cId="2629913750" sldId="432"/>
            <ac:grpSpMk id="130" creationId="{A16BC316-DD42-1463-41B9-C602D83212C7}"/>
          </ac:grpSpMkLst>
        </pc:grpChg>
        <pc:grpChg chg="add mod">
          <ac:chgData name="Abhisek Panda" userId="3fbaf269-749f-4368-a03b-c2db41d3ae46" providerId="ADAL" clId="{54336A6C-8D77-4A41-A9D3-5E1DDCE0BB99}" dt="2025-06-24T19:13:42.098" v="4190" actId="1037"/>
          <ac:grpSpMkLst>
            <pc:docMk/>
            <pc:sldMk cId="2629913750" sldId="432"/>
            <ac:grpSpMk id="131" creationId="{9301638E-80A5-F8C3-A343-B1E4F0BA86CC}"/>
          </ac:grpSpMkLst>
        </pc:grpChg>
        <pc:graphicFrameChg chg="del">
          <ac:chgData name="Abhisek Panda" userId="3fbaf269-749f-4368-a03b-c2db41d3ae46" providerId="ADAL" clId="{54336A6C-8D77-4A41-A9D3-5E1DDCE0BB99}" dt="2025-06-24T18:48:14.264" v="3641" actId="478"/>
          <ac:graphicFrameMkLst>
            <pc:docMk/>
            <pc:sldMk cId="2629913750" sldId="432"/>
            <ac:graphicFrameMk id="2" creationId="{34036FD5-1038-2CE2-7F3D-950BFA65585A}"/>
          </ac:graphicFrameMkLst>
        </pc:graphicFrameChg>
        <pc:graphicFrameChg chg="del">
          <ac:chgData name="Abhisek Panda" userId="3fbaf269-749f-4368-a03b-c2db41d3ae46" providerId="ADAL" clId="{54336A6C-8D77-4A41-A9D3-5E1DDCE0BB99}" dt="2025-06-24T18:48:16.403" v="3642" actId="478"/>
          <ac:graphicFrameMkLst>
            <pc:docMk/>
            <pc:sldMk cId="2629913750" sldId="432"/>
            <ac:graphicFrameMk id="60" creationId="{14B83C6E-76B5-3055-5855-A83893E13AA4}"/>
          </ac:graphicFrameMkLst>
        </pc:graphicFrameChg>
        <pc:picChg chg="del">
          <ac:chgData name="Abhisek Panda" userId="3fbaf269-749f-4368-a03b-c2db41d3ae46" providerId="ADAL" clId="{54336A6C-8D77-4A41-A9D3-5E1DDCE0BB99}" dt="2025-06-24T18:49:37.578" v="3681" actId="478"/>
          <ac:picMkLst>
            <pc:docMk/>
            <pc:sldMk cId="2629913750" sldId="432"/>
            <ac:picMk id="26" creationId="{246C95EE-CF99-C794-3DD7-05A5761AB0A0}"/>
          </ac:picMkLst>
        </pc:picChg>
        <pc:picChg chg="add mod">
          <ac:chgData name="Abhisek Panda" userId="3fbaf269-749f-4368-a03b-c2db41d3ae46" providerId="ADAL" clId="{54336A6C-8D77-4A41-A9D3-5E1DDCE0BB99}" dt="2025-06-24T19:14:08.417" v="4199" actId="1037"/>
          <ac:picMkLst>
            <pc:docMk/>
            <pc:sldMk cId="2629913750" sldId="432"/>
            <ac:picMk id="132" creationId="{2983563C-7BEE-5615-7324-66AF6C249F5F}"/>
          </ac:picMkLst>
        </pc:picChg>
        <pc:picChg chg="add mod">
          <ac:chgData name="Abhisek Panda" userId="3fbaf269-749f-4368-a03b-c2db41d3ae46" providerId="ADAL" clId="{54336A6C-8D77-4A41-A9D3-5E1DDCE0BB99}" dt="2025-06-24T19:14:08.417" v="4199" actId="1037"/>
          <ac:picMkLst>
            <pc:docMk/>
            <pc:sldMk cId="2629913750" sldId="432"/>
            <ac:picMk id="133" creationId="{E8BAAA47-2397-B051-50BA-D029BB94128E}"/>
          </ac:picMkLst>
        </pc:picChg>
        <pc:cxnChg chg="mod">
          <ac:chgData name="Abhisek Panda" userId="3fbaf269-749f-4368-a03b-c2db41d3ae46" providerId="ADAL" clId="{54336A6C-8D77-4A41-A9D3-5E1DDCE0BB99}" dt="2025-06-24T18:48:11.396" v="3640" actId="478"/>
          <ac:cxnSpMkLst>
            <pc:docMk/>
            <pc:sldMk cId="2629913750" sldId="432"/>
            <ac:cxnSpMk id="18" creationId="{30725D45-7B20-111C-D20F-83A02A27FFA2}"/>
          </ac:cxnSpMkLst>
        </pc:cxnChg>
        <pc:cxnChg chg="mod">
          <ac:chgData name="Abhisek Panda" userId="3fbaf269-749f-4368-a03b-c2db41d3ae46" providerId="ADAL" clId="{54336A6C-8D77-4A41-A9D3-5E1DDCE0BB99}" dt="2025-06-24T18:48:11.396" v="3640" actId="478"/>
          <ac:cxnSpMkLst>
            <pc:docMk/>
            <pc:sldMk cId="2629913750" sldId="432"/>
            <ac:cxnSpMk id="23" creationId="{80819041-8355-62DE-115F-06A093CD5F98}"/>
          </ac:cxnSpMkLst>
        </pc:cxnChg>
        <pc:cxnChg chg="mod">
          <ac:chgData name="Abhisek Panda" userId="3fbaf269-749f-4368-a03b-c2db41d3ae46" providerId="ADAL" clId="{54336A6C-8D77-4A41-A9D3-5E1DDCE0BB99}" dt="2025-06-24T18:48:11.396" v="3640" actId="478"/>
          <ac:cxnSpMkLst>
            <pc:docMk/>
            <pc:sldMk cId="2629913750" sldId="432"/>
            <ac:cxnSpMk id="25" creationId="{D21CB129-824E-7D6A-7C9E-E629251D05DD}"/>
          </ac:cxnSpMkLst>
        </pc:cxnChg>
        <pc:cxnChg chg="mod">
          <ac:chgData name="Abhisek Panda" userId="3fbaf269-749f-4368-a03b-c2db41d3ae46" providerId="ADAL" clId="{54336A6C-8D77-4A41-A9D3-5E1DDCE0BB99}" dt="2025-06-24T18:48:11.396" v="3640" actId="478"/>
          <ac:cxnSpMkLst>
            <pc:docMk/>
            <pc:sldMk cId="2629913750" sldId="432"/>
            <ac:cxnSpMk id="27" creationId="{7FEFACBC-5E78-E904-8A48-E46F45AFA32F}"/>
          </ac:cxnSpMkLst>
        </pc:cxnChg>
        <pc:cxnChg chg="mod">
          <ac:chgData name="Abhisek Panda" userId="3fbaf269-749f-4368-a03b-c2db41d3ae46" providerId="ADAL" clId="{54336A6C-8D77-4A41-A9D3-5E1DDCE0BB99}" dt="2025-06-24T18:48:11.396" v="3640" actId="478"/>
          <ac:cxnSpMkLst>
            <pc:docMk/>
            <pc:sldMk cId="2629913750" sldId="432"/>
            <ac:cxnSpMk id="29" creationId="{824DA247-6CD4-AECA-491B-20AE74638DF5}"/>
          </ac:cxnSpMkLst>
        </pc:cxnChg>
        <pc:cxnChg chg="mod">
          <ac:chgData name="Abhisek Panda" userId="3fbaf269-749f-4368-a03b-c2db41d3ae46" providerId="ADAL" clId="{54336A6C-8D77-4A41-A9D3-5E1DDCE0BB99}" dt="2025-06-24T18:48:11.396" v="3640" actId="478"/>
          <ac:cxnSpMkLst>
            <pc:docMk/>
            <pc:sldMk cId="2629913750" sldId="432"/>
            <ac:cxnSpMk id="31" creationId="{9219E7BB-FD36-3020-A253-011CC3D36151}"/>
          </ac:cxnSpMkLst>
        </pc:cxnChg>
        <pc:cxnChg chg="mod">
          <ac:chgData name="Abhisek Panda" userId="3fbaf269-749f-4368-a03b-c2db41d3ae46" providerId="ADAL" clId="{54336A6C-8D77-4A41-A9D3-5E1DDCE0BB99}" dt="2025-06-24T18:48:11.396" v="3640" actId="478"/>
          <ac:cxnSpMkLst>
            <pc:docMk/>
            <pc:sldMk cId="2629913750" sldId="432"/>
            <ac:cxnSpMk id="34" creationId="{0E504491-DAE6-9B16-4D0E-013F3964E10D}"/>
          </ac:cxnSpMkLst>
        </pc:cxnChg>
        <pc:cxnChg chg="mod">
          <ac:chgData name="Abhisek Panda" userId="3fbaf269-749f-4368-a03b-c2db41d3ae46" providerId="ADAL" clId="{54336A6C-8D77-4A41-A9D3-5E1DDCE0BB99}" dt="2025-06-24T18:48:11.396" v="3640" actId="478"/>
          <ac:cxnSpMkLst>
            <pc:docMk/>
            <pc:sldMk cId="2629913750" sldId="432"/>
            <ac:cxnSpMk id="36" creationId="{BAE97662-0E5B-337F-7CCF-BBFB2D637C63}"/>
          </ac:cxnSpMkLst>
        </pc:cxnChg>
        <pc:cxnChg chg="mod">
          <ac:chgData name="Abhisek Panda" userId="3fbaf269-749f-4368-a03b-c2db41d3ae46" providerId="ADAL" clId="{54336A6C-8D77-4A41-A9D3-5E1DDCE0BB99}" dt="2025-06-24T18:48:58.009" v="3650" actId="478"/>
          <ac:cxnSpMkLst>
            <pc:docMk/>
            <pc:sldMk cId="2629913750" sldId="432"/>
            <ac:cxnSpMk id="37" creationId="{088D7276-11CC-9996-DFAF-93E029406533}"/>
          </ac:cxnSpMkLst>
        </pc:cxnChg>
        <pc:cxnChg chg="mod">
          <ac:chgData name="Abhisek Panda" userId="3fbaf269-749f-4368-a03b-c2db41d3ae46" providerId="ADAL" clId="{54336A6C-8D77-4A41-A9D3-5E1DDCE0BB99}" dt="2025-06-24T18:48:11.396" v="3640" actId="478"/>
          <ac:cxnSpMkLst>
            <pc:docMk/>
            <pc:sldMk cId="2629913750" sldId="432"/>
            <ac:cxnSpMk id="39" creationId="{E854FF17-53E2-AA7E-7D54-57EE3FCBB980}"/>
          </ac:cxnSpMkLst>
        </pc:cxnChg>
        <pc:cxnChg chg="add mod">
          <ac:chgData name="Abhisek Panda" userId="3fbaf269-749f-4368-a03b-c2db41d3ae46" providerId="ADAL" clId="{54336A6C-8D77-4A41-A9D3-5E1DDCE0BB99}" dt="2025-06-24T19:03:03.758" v="3980" actId="164"/>
          <ac:cxnSpMkLst>
            <pc:docMk/>
            <pc:sldMk cId="2629913750" sldId="432"/>
            <ac:cxnSpMk id="84" creationId="{6D5800FD-E092-F52A-B0A8-097B15C0143D}"/>
          </ac:cxnSpMkLst>
        </pc:cxnChg>
        <pc:cxnChg chg="add del mod">
          <ac:chgData name="Abhisek Panda" userId="3fbaf269-749f-4368-a03b-c2db41d3ae46" providerId="ADAL" clId="{54336A6C-8D77-4A41-A9D3-5E1DDCE0BB99}" dt="2025-06-24T18:53:49.528" v="3755" actId="478"/>
          <ac:cxnSpMkLst>
            <pc:docMk/>
            <pc:sldMk cId="2629913750" sldId="432"/>
            <ac:cxnSpMk id="87" creationId="{BE0744C7-4950-A628-934F-2E08087E5403}"/>
          </ac:cxnSpMkLst>
        </pc:cxnChg>
        <pc:cxnChg chg="add del mod">
          <ac:chgData name="Abhisek Panda" userId="3fbaf269-749f-4368-a03b-c2db41d3ae46" providerId="ADAL" clId="{54336A6C-8D77-4A41-A9D3-5E1DDCE0BB99}" dt="2025-06-24T18:53:59.242" v="3757" actId="478"/>
          <ac:cxnSpMkLst>
            <pc:docMk/>
            <pc:sldMk cId="2629913750" sldId="432"/>
            <ac:cxnSpMk id="93" creationId="{351D2C23-CF88-462E-CFC2-D5242FB8896C}"/>
          </ac:cxnSpMkLst>
        </pc:cxnChg>
        <pc:cxnChg chg="add mod">
          <ac:chgData name="Abhisek Panda" userId="3fbaf269-749f-4368-a03b-c2db41d3ae46" providerId="ADAL" clId="{54336A6C-8D77-4A41-A9D3-5E1DDCE0BB99}" dt="2025-06-24T19:03:12.631" v="3982" actId="164"/>
          <ac:cxnSpMkLst>
            <pc:docMk/>
            <pc:sldMk cId="2629913750" sldId="432"/>
            <ac:cxnSpMk id="95" creationId="{D30E704F-E47E-731C-7FFA-1EB9D699F2B2}"/>
          </ac:cxnSpMkLst>
        </pc:cxnChg>
        <pc:cxnChg chg="add mod">
          <ac:chgData name="Abhisek Panda" userId="3fbaf269-749f-4368-a03b-c2db41d3ae46" providerId="ADAL" clId="{54336A6C-8D77-4A41-A9D3-5E1DDCE0BB99}" dt="2025-06-24T19:03:07.877" v="3981" actId="164"/>
          <ac:cxnSpMkLst>
            <pc:docMk/>
            <pc:sldMk cId="2629913750" sldId="432"/>
            <ac:cxnSpMk id="102" creationId="{D2C713FC-E565-6751-58C9-228DCB463852}"/>
          </ac:cxnSpMkLst>
        </pc:cxnChg>
        <pc:cxnChg chg="add mod">
          <ac:chgData name="Abhisek Panda" userId="3fbaf269-749f-4368-a03b-c2db41d3ae46" providerId="ADAL" clId="{54336A6C-8D77-4A41-A9D3-5E1DDCE0BB99}" dt="2025-06-24T19:03:20.146" v="3984" actId="164"/>
          <ac:cxnSpMkLst>
            <pc:docMk/>
            <pc:sldMk cId="2629913750" sldId="432"/>
            <ac:cxnSpMk id="106" creationId="{6C3E783A-8D8C-F6D9-F64C-FF5BB0996815}"/>
          </ac:cxnSpMkLst>
        </pc:cxnChg>
        <pc:cxnChg chg="add mod">
          <ac:chgData name="Abhisek Panda" userId="3fbaf269-749f-4368-a03b-c2db41d3ae46" providerId="ADAL" clId="{54336A6C-8D77-4A41-A9D3-5E1DDCE0BB99}" dt="2025-06-24T19:03:15.510" v="3983" actId="164"/>
          <ac:cxnSpMkLst>
            <pc:docMk/>
            <pc:sldMk cId="2629913750" sldId="432"/>
            <ac:cxnSpMk id="109" creationId="{431C2C91-F616-F957-CE0B-7EE25226B55E}"/>
          </ac:cxnSpMkLst>
        </pc:cxnChg>
        <pc:cxnChg chg="add mod">
          <ac:chgData name="Abhisek Panda" userId="3fbaf269-749f-4368-a03b-c2db41d3ae46" providerId="ADAL" clId="{54336A6C-8D77-4A41-A9D3-5E1DDCE0BB99}" dt="2025-06-24T19:03:27.511" v="3986" actId="164"/>
          <ac:cxnSpMkLst>
            <pc:docMk/>
            <pc:sldMk cId="2629913750" sldId="432"/>
            <ac:cxnSpMk id="113" creationId="{EA665D2F-0CDB-C5EB-08B0-DC097ECC769B}"/>
          </ac:cxnSpMkLst>
        </pc:cxnChg>
        <pc:cxnChg chg="add mod">
          <ac:chgData name="Abhisek Panda" userId="3fbaf269-749f-4368-a03b-c2db41d3ae46" providerId="ADAL" clId="{54336A6C-8D77-4A41-A9D3-5E1DDCE0BB99}" dt="2025-06-24T19:03:24.127" v="3985" actId="164"/>
          <ac:cxnSpMkLst>
            <pc:docMk/>
            <pc:sldMk cId="2629913750" sldId="432"/>
            <ac:cxnSpMk id="118" creationId="{A4F42078-A274-4D26-5AD6-998B42A8557A}"/>
          </ac:cxnSpMkLst>
        </pc:cxnChg>
        <pc:cxnChg chg="add mod">
          <ac:chgData name="Abhisek Panda" userId="3fbaf269-749f-4368-a03b-c2db41d3ae46" providerId="ADAL" clId="{54336A6C-8D77-4A41-A9D3-5E1DDCE0BB99}" dt="2025-06-24T19:03:31.243" v="3987" actId="164"/>
          <ac:cxnSpMkLst>
            <pc:docMk/>
            <pc:sldMk cId="2629913750" sldId="432"/>
            <ac:cxnSpMk id="122" creationId="{A3FEA48F-6C15-140A-79AC-EC889507F20A}"/>
          </ac:cxnSpMkLst>
        </pc:cxnChg>
      </pc:sldChg>
      <pc:sldChg chg="add del">
        <pc:chgData name="Abhisek Panda" userId="3fbaf269-749f-4368-a03b-c2db41d3ae46" providerId="ADAL" clId="{54336A6C-8D77-4A41-A9D3-5E1DDCE0BB99}" dt="2025-06-24T19:41:40.098" v="4825" actId="47"/>
        <pc:sldMkLst>
          <pc:docMk/>
          <pc:sldMk cId="3602701359" sldId="433"/>
        </pc:sldMkLst>
      </pc:sldChg>
      <pc:sldChg chg="addSp delSp modSp add mod delAnim modAnim">
        <pc:chgData name="Abhisek Panda" userId="3fbaf269-749f-4368-a03b-c2db41d3ae46" providerId="ADAL" clId="{54336A6C-8D77-4A41-A9D3-5E1DDCE0BB99}" dt="2025-06-25T02:13:08.913" v="6327"/>
        <pc:sldMkLst>
          <pc:docMk/>
          <pc:sldMk cId="650428825" sldId="434"/>
        </pc:sldMkLst>
        <pc:spChg chg="add mod">
          <ac:chgData name="Abhisek Panda" userId="3fbaf269-749f-4368-a03b-c2db41d3ae46" providerId="ADAL" clId="{54336A6C-8D77-4A41-A9D3-5E1DDCE0BB99}" dt="2025-06-24T19:09:04.272" v="4077" actId="1076"/>
          <ac:spMkLst>
            <pc:docMk/>
            <pc:sldMk cId="650428825" sldId="434"/>
            <ac:spMk id="2" creationId="{C6E5EFD5-5781-3592-5D28-D0EF9392BF1E}"/>
          </ac:spMkLst>
        </pc:spChg>
        <pc:spChg chg="add del mod">
          <ac:chgData name="Abhisek Panda" userId="3fbaf269-749f-4368-a03b-c2db41d3ae46" providerId="ADAL" clId="{54336A6C-8D77-4A41-A9D3-5E1DDCE0BB99}" dt="2025-06-24T19:17:54.095" v="4302" actId="478"/>
          <ac:spMkLst>
            <pc:docMk/>
            <pc:sldMk cId="650428825" sldId="434"/>
            <ac:spMk id="3" creationId="{9EB67F9F-C001-6580-D8A1-AD7219439FE4}"/>
          </ac:spMkLst>
        </pc:spChg>
        <pc:spChg chg="add mod">
          <ac:chgData name="Abhisek Panda" userId="3fbaf269-749f-4368-a03b-c2db41d3ae46" providerId="ADAL" clId="{54336A6C-8D77-4A41-A9D3-5E1DDCE0BB99}" dt="2025-06-24T19:17:11.146" v="4294" actId="1038"/>
          <ac:spMkLst>
            <pc:docMk/>
            <pc:sldMk cId="650428825" sldId="434"/>
            <ac:spMk id="10" creationId="{2D2FBFDA-F9AD-5EFB-7E22-90A10F225C88}"/>
          </ac:spMkLst>
        </pc:spChg>
        <pc:spChg chg="add mod">
          <ac:chgData name="Abhisek Panda" userId="3fbaf269-749f-4368-a03b-c2db41d3ae46" providerId="ADAL" clId="{54336A6C-8D77-4A41-A9D3-5E1DDCE0BB99}" dt="2025-06-24T19:33:56.932" v="4755" actId="164"/>
          <ac:spMkLst>
            <pc:docMk/>
            <pc:sldMk cId="650428825" sldId="434"/>
            <ac:spMk id="11" creationId="{B3FB1AD6-B30E-6A90-1223-0D82E913C1D9}"/>
          </ac:spMkLst>
        </pc:spChg>
        <pc:spChg chg="add mod">
          <ac:chgData name="Abhisek Panda" userId="3fbaf269-749f-4368-a03b-c2db41d3ae46" providerId="ADAL" clId="{54336A6C-8D77-4A41-A9D3-5E1DDCE0BB99}" dt="2025-06-24T19:15:50.581" v="4255" actId="207"/>
          <ac:spMkLst>
            <pc:docMk/>
            <pc:sldMk cId="650428825" sldId="434"/>
            <ac:spMk id="13" creationId="{B4B55E0F-AAD0-CA79-854E-8D93538B9A8F}"/>
          </ac:spMkLst>
        </pc:spChg>
        <pc:spChg chg="add mod">
          <ac:chgData name="Abhisek Panda" userId="3fbaf269-749f-4368-a03b-c2db41d3ae46" providerId="ADAL" clId="{54336A6C-8D77-4A41-A9D3-5E1DDCE0BB99}" dt="2025-06-24T19:36:36.623" v="4777" actId="207"/>
          <ac:spMkLst>
            <pc:docMk/>
            <pc:sldMk cId="650428825" sldId="434"/>
            <ac:spMk id="14" creationId="{331413A1-D717-A590-2DD5-2C41DEEA6260}"/>
          </ac:spMkLst>
        </pc:spChg>
        <pc:spChg chg="add mod">
          <ac:chgData name="Abhisek Panda" userId="3fbaf269-749f-4368-a03b-c2db41d3ae46" providerId="ADAL" clId="{54336A6C-8D77-4A41-A9D3-5E1DDCE0BB99}" dt="2025-06-24T19:17:33.288" v="4301" actId="1036"/>
          <ac:spMkLst>
            <pc:docMk/>
            <pc:sldMk cId="650428825" sldId="434"/>
            <ac:spMk id="15" creationId="{659E25A6-D35E-CF59-13DC-66A2EB049BFF}"/>
          </ac:spMkLst>
        </pc:spChg>
        <pc:spChg chg="del">
          <ac:chgData name="Abhisek Panda" userId="3fbaf269-749f-4368-a03b-c2db41d3ae46" providerId="ADAL" clId="{54336A6C-8D77-4A41-A9D3-5E1DDCE0BB99}" dt="2025-06-24T19:07:39.146" v="4015" actId="478"/>
          <ac:spMkLst>
            <pc:docMk/>
            <pc:sldMk cId="650428825" sldId="434"/>
            <ac:spMk id="28" creationId="{AC19F799-294E-5F60-DA97-8216637CE5BD}"/>
          </ac:spMkLst>
        </pc:spChg>
        <pc:spChg chg="del">
          <ac:chgData name="Abhisek Panda" userId="3fbaf269-749f-4368-a03b-c2db41d3ae46" providerId="ADAL" clId="{54336A6C-8D77-4A41-A9D3-5E1DDCE0BB99}" dt="2025-06-24T19:07:39.146" v="4015" actId="478"/>
          <ac:spMkLst>
            <pc:docMk/>
            <pc:sldMk cId="650428825" sldId="434"/>
            <ac:spMk id="63" creationId="{3984BF0A-B990-8FA3-8C0F-BF4D6AACE32C}"/>
          </ac:spMkLst>
        </pc:spChg>
        <pc:spChg chg="del">
          <ac:chgData name="Abhisek Panda" userId="3fbaf269-749f-4368-a03b-c2db41d3ae46" providerId="ADAL" clId="{54336A6C-8D77-4A41-A9D3-5E1DDCE0BB99}" dt="2025-06-24T19:07:39.146" v="4015" actId="478"/>
          <ac:spMkLst>
            <pc:docMk/>
            <pc:sldMk cId="650428825" sldId="434"/>
            <ac:spMk id="67" creationId="{8F70DD6E-9DAB-3772-0323-886B1CA0EC5B}"/>
          </ac:spMkLst>
        </pc:spChg>
        <pc:spChg chg="mod">
          <ac:chgData name="Abhisek Panda" userId="3fbaf269-749f-4368-a03b-c2db41d3ae46" providerId="ADAL" clId="{54336A6C-8D77-4A41-A9D3-5E1DDCE0BB99}" dt="2025-06-24T19:17:59.036" v="4312" actId="20577"/>
          <ac:spMkLst>
            <pc:docMk/>
            <pc:sldMk cId="650428825" sldId="434"/>
            <ac:spMk id="72" creationId="{695CACEC-3581-7A6A-38FC-69F0D94696FA}"/>
          </ac:spMkLst>
        </pc:spChg>
        <pc:spChg chg="del">
          <ac:chgData name="Abhisek Panda" userId="3fbaf269-749f-4368-a03b-c2db41d3ae46" providerId="ADAL" clId="{54336A6C-8D77-4A41-A9D3-5E1DDCE0BB99}" dt="2025-06-24T19:07:39.146" v="4015" actId="478"/>
          <ac:spMkLst>
            <pc:docMk/>
            <pc:sldMk cId="650428825" sldId="434"/>
            <ac:spMk id="78" creationId="{D76E180F-65B1-140E-B579-43DA7687580D}"/>
          </ac:spMkLst>
        </pc:spChg>
        <pc:spChg chg="del">
          <ac:chgData name="Abhisek Panda" userId="3fbaf269-749f-4368-a03b-c2db41d3ae46" providerId="ADAL" clId="{54336A6C-8D77-4A41-A9D3-5E1DDCE0BB99}" dt="2025-06-24T19:07:39.146" v="4015" actId="478"/>
          <ac:spMkLst>
            <pc:docMk/>
            <pc:sldMk cId="650428825" sldId="434"/>
            <ac:spMk id="79" creationId="{7040A084-6569-42CA-CBE5-C632F604A09E}"/>
          </ac:spMkLst>
        </pc:spChg>
        <pc:spChg chg="del">
          <ac:chgData name="Abhisek Panda" userId="3fbaf269-749f-4368-a03b-c2db41d3ae46" providerId="ADAL" clId="{54336A6C-8D77-4A41-A9D3-5E1DDCE0BB99}" dt="2025-06-24T19:07:39.146" v="4015" actId="478"/>
          <ac:spMkLst>
            <pc:docMk/>
            <pc:sldMk cId="650428825" sldId="434"/>
            <ac:spMk id="81" creationId="{CD1E35B9-3ACC-AE38-1B94-A93870CC92C9}"/>
          </ac:spMkLst>
        </pc:spChg>
        <pc:spChg chg="del">
          <ac:chgData name="Abhisek Panda" userId="3fbaf269-749f-4368-a03b-c2db41d3ae46" providerId="ADAL" clId="{54336A6C-8D77-4A41-A9D3-5E1DDCE0BB99}" dt="2025-06-24T19:07:39.146" v="4015" actId="478"/>
          <ac:spMkLst>
            <pc:docMk/>
            <pc:sldMk cId="650428825" sldId="434"/>
            <ac:spMk id="82" creationId="{6C538496-A3AB-684F-5EF1-A524E68DCD47}"/>
          </ac:spMkLst>
        </pc:spChg>
        <pc:grpChg chg="add mod">
          <ac:chgData name="Abhisek Panda" userId="3fbaf269-749f-4368-a03b-c2db41d3ae46" providerId="ADAL" clId="{54336A6C-8D77-4A41-A9D3-5E1DDCE0BB99}" dt="2025-06-24T19:34:10.758" v="4757" actId="164"/>
          <ac:grpSpMkLst>
            <pc:docMk/>
            <pc:sldMk cId="650428825" sldId="434"/>
            <ac:grpSpMk id="26" creationId="{308C6B4C-A8FA-A3DF-831F-52EA71EAF48D}"/>
          </ac:grpSpMkLst>
        </pc:grpChg>
        <pc:grpChg chg="add mod">
          <ac:chgData name="Abhisek Panda" userId="3fbaf269-749f-4368-a03b-c2db41d3ae46" providerId="ADAL" clId="{54336A6C-8D77-4A41-A9D3-5E1DDCE0BB99}" dt="2025-06-24T19:34:10.758" v="4757" actId="164"/>
          <ac:grpSpMkLst>
            <pc:docMk/>
            <pc:sldMk cId="650428825" sldId="434"/>
            <ac:grpSpMk id="27" creationId="{85740BAC-5C29-3119-EDBA-750F8AC54BE8}"/>
          </ac:grpSpMkLst>
        </pc:grpChg>
        <pc:grpChg chg="del">
          <ac:chgData name="Abhisek Panda" userId="3fbaf269-749f-4368-a03b-c2db41d3ae46" providerId="ADAL" clId="{54336A6C-8D77-4A41-A9D3-5E1DDCE0BB99}" dt="2025-06-24T19:07:39.146" v="4015" actId="478"/>
          <ac:grpSpMkLst>
            <pc:docMk/>
            <pc:sldMk cId="650428825" sldId="434"/>
            <ac:grpSpMk id="128" creationId="{8EC73F48-5C64-1E43-444A-9452272337BD}"/>
          </ac:grpSpMkLst>
        </pc:grpChg>
        <pc:grpChg chg="del">
          <ac:chgData name="Abhisek Panda" userId="3fbaf269-749f-4368-a03b-c2db41d3ae46" providerId="ADAL" clId="{54336A6C-8D77-4A41-A9D3-5E1DDCE0BB99}" dt="2025-06-24T19:07:39.146" v="4015" actId="478"/>
          <ac:grpSpMkLst>
            <pc:docMk/>
            <pc:sldMk cId="650428825" sldId="434"/>
            <ac:grpSpMk id="129" creationId="{F0A634BC-81DB-1D69-7610-655553AC5955}"/>
          </ac:grpSpMkLst>
        </pc:grpChg>
        <pc:grpChg chg="del">
          <ac:chgData name="Abhisek Panda" userId="3fbaf269-749f-4368-a03b-c2db41d3ae46" providerId="ADAL" clId="{54336A6C-8D77-4A41-A9D3-5E1DDCE0BB99}" dt="2025-06-24T19:07:43.012" v="4016" actId="478"/>
          <ac:grpSpMkLst>
            <pc:docMk/>
            <pc:sldMk cId="650428825" sldId="434"/>
            <ac:grpSpMk id="130" creationId="{4AC32BE0-8532-9018-F877-46FAB7EC69E5}"/>
          </ac:grpSpMkLst>
        </pc:grpChg>
        <pc:grpChg chg="del">
          <ac:chgData name="Abhisek Panda" userId="3fbaf269-749f-4368-a03b-c2db41d3ae46" providerId="ADAL" clId="{54336A6C-8D77-4A41-A9D3-5E1DDCE0BB99}" dt="2025-06-24T19:07:39.146" v="4015" actId="478"/>
          <ac:grpSpMkLst>
            <pc:docMk/>
            <pc:sldMk cId="650428825" sldId="434"/>
            <ac:grpSpMk id="131" creationId="{ED821A11-4A8D-5298-657B-C4FFA5CF9D7B}"/>
          </ac:grpSpMkLst>
        </pc:grpChg>
        <pc:graphicFrameChg chg="add del">
          <ac:chgData name="Abhisek Panda" userId="3fbaf269-749f-4368-a03b-c2db41d3ae46" providerId="ADAL" clId="{54336A6C-8D77-4A41-A9D3-5E1DDCE0BB99}" dt="2025-06-24T19:18:52.257" v="4314" actId="478"/>
          <ac:graphicFrameMkLst>
            <pc:docMk/>
            <pc:sldMk cId="650428825" sldId="434"/>
            <ac:graphicFrameMk id="24" creationId="{97DD47F3-22CC-4493-C97E-5FBA4A5250A8}"/>
          </ac:graphicFrameMkLst>
        </pc:graphicFrameChg>
        <pc:graphicFrameChg chg="add mod modGraphic">
          <ac:chgData name="Abhisek Panda" userId="3fbaf269-749f-4368-a03b-c2db41d3ae46" providerId="ADAL" clId="{54336A6C-8D77-4A41-A9D3-5E1DDCE0BB99}" dt="2025-06-24T19:37:49.608" v="4793"/>
          <ac:graphicFrameMkLst>
            <pc:docMk/>
            <pc:sldMk cId="650428825" sldId="434"/>
            <ac:graphicFrameMk id="25" creationId="{C92D947E-B2D2-881D-A4B4-F4ECE1782CA9}"/>
          </ac:graphicFrameMkLst>
        </pc:graphicFrameChg>
        <pc:graphicFrameChg chg="add mod modGraphic">
          <ac:chgData name="Abhisek Panda" userId="3fbaf269-749f-4368-a03b-c2db41d3ae46" providerId="ADAL" clId="{54336A6C-8D77-4A41-A9D3-5E1DDCE0BB99}" dt="2025-06-24T19:37:21.530" v="4786"/>
          <ac:graphicFrameMkLst>
            <pc:docMk/>
            <pc:sldMk cId="650428825" sldId="434"/>
            <ac:graphicFrameMk id="29" creationId="{2D36260D-4330-35B2-3EF9-447E5A9846B0}"/>
          </ac:graphicFrameMkLst>
        </pc:graphicFrameChg>
        <pc:picChg chg="add mod">
          <ac:chgData name="Abhisek Panda" userId="3fbaf269-749f-4368-a03b-c2db41d3ae46" providerId="ADAL" clId="{54336A6C-8D77-4A41-A9D3-5E1DDCE0BB99}" dt="2025-06-24T19:34:10.758" v="4757" actId="164"/>
          <ac:picMkLst>
            <pc:docMk/>
            <pc:sldMk cId="650428825" sldId="434"/>
            <ac:picMk id="5" creationId="{200F1178-71D0-15F6-D269-C6FB55F6D2C7}"/>
          </ac:picMkLst>
        </pc:picChg>
        <pc:cxnChg chg="add mod">
          <ac:chgData name="Abhisek Panda" userId="3fbaf269-749f-4368-a03b-c2db41d3ae46" providerId="ADAL" clId="{54336A6C-8D77-4A41-A9D3-5E1DDCE0BB99}" dt="2025-06-24T19:33:56.932" v="4755" actId="164"/>
          <ac:cxnSpMkLst>
            <pc:docMk/>
            <pc:sldMk cId="650428825" sldId="434"/>
            <ac:cxnSpMk id="7" creationId="{9E38A1D9-F8F6-9A7B-FA85-11669FE2D5A5}"/>
          </ac:cxnSpMkLst>
        </pc:cxnChg>
        <pc:cxnChg chg="add mod">
          <ac:chgData name="Abhisek Panda" userId="3fbaf269-749f-4368-a03b-c2db41d3ae46" providerId="ADAL" clId="{54336A6C-8D77-4A41-A9D3-5E1DDCE0BB99}" dt="2025-06-24T19:33:56.932" v="4755" actId="164"/>
          <ac:cxnSpMkLst>
            <pc:docMk/>
            <pc:sldMk cId="650428825" sldId="434"/>
            <ac:cxnSpMk id="8" creationId="{F24C2B19-4EF5-DBC9-9CA0-461CE4F9EB58}"/>
          </ac:cxnSpMkLst>
        </pc:cxnChg>
        <pc:cxnChg chg="add mod">
          <ac:chgData name="Abhisek Panda" userId="3fbaf269-749f-4368-a03b-c2db41d3ae46" providerId="ADAL" clId="{54336A6C-8D77-4A41-A9D3-5E1DDCE0BB99}" dt="2025-06-24T19:17:11.146" v="4294" actId="1038"/>
          <ac:cxnSpMkLst>
            <pc:docMk/>
            <pc:sldMk cId="650428825" sldId="434"/>
            <ac:cxnSpMk id="17" creationId="{AC8001F3-3D07-8D6C-0D41-3CEE98D1B374}"/>
          </ac:cxnSpMkLst>
        </pc:cxnChg>
        <pc:cxnChg chg="add mod">
          <ac:chgData name="Abhisek Panda" userId="3fbaf269-749f-4368-a03b-c2db41d3ae46" providerId="ADAL" clId="{54336A6C-8D77-4A41-A9D3-5E1DDCE0BB99}" dt="2025-06-24T19:17:15.446" v="4295" actId="14100"/>
          <ac:cxnSpMkLst>
            <pc:docMk/>
            <pc:sldMk cId="650428825" sldId="434"/>
            <ac:cxnSpMk id="19" creationId="{39A0BB02-3E1C-3179-9AFD-683BC91E43E6}"/>
          </ac:cxnSpMkLst>
        </pc:cxnChg>
        <pc:cxnChg chg="add mod">
          <ac:chgData name="Abhisek Panda" userId="3fbaf269-749f-4368-a03b-c2db41d3ae46" providerId="ADAL" clId="{54336A6C-8D77-4A41-A9D3-5E1DDCE0BB99}" dt="2025-06-24T19:17:33.288" v="4301" actId="1036"/>
          <ac:cxnSpMkLst>
            <pc:docMk/>
            <pc:sldMk cId="650428825" sldId="434"/>
            <ac:cxnSpMk id="23" creationId="{354546CE-2751-6D36-A855-3871915DE508}"/>
          </ac:cxnSpMkLst>
        </pc:cxnChg>
      </pc:sldChg>
      <pc:sldChg chg="addSp delSp modSp add mod delAnim modAnim">
        <pc:chgData name="Abhisek Panda" userId="3fbaf269-749f-4368-a03b-c2db41d3ae46" providerId="ADAL" clId="{54336A6C-8D77-4A41-A9D3-5E1DDCE0BB99}" dt="2025-06-25T02:28:31.793" v="6354"/>
        <pc:sldMkLst>
          <pc:docMk/>
          <pc:sldMk cId="788471883" sldId="435"/>
        </pc:sldMkLst>
        <pc:spChg chg="del">
          <ac:chgData name="Abhisek Panda" userId="3fbaf269-749f-4368-a03b-c2db41d3ae46" providerId="ADAL" clId="{54336A6C-8D77-4A41-A9D3-5E1DDCE0BB99}" dt="2025-06-24T19:23:47.730" v="4562" actId="478"/>
          <ac:spMkLst>
            <pc:docMk/>
            <pc:sldMk cId="788471883" sldId="435"/>
            <ac:spMk id="2" creationId="{6EEAA233-8FFE-5F1E-B661-ABFA61ED8A34}"/>
          </ac:spMkLst>
        </pc:spChg>
        <pc:spChg chg="add mod">
          <ac:chgData name="Abhisek Panda" userId="3fbaf269-749f-4368-a03b-c2db41d3ae46" providerId="ADAL" clId="{54336A6C-8D77-4A41-A9D3-5E1DDCE0BB99}" dt="2025-06-24T19:27:59.402" v="4632" actId="1076"/>
          <ac:spMkLst>
            <pc:docMk/>
            <pc:sldMk cId="788471883" sldId="435"/>
            <ac:spMk id="3" creationId="{D56E0C02-6506-1C6D-FD68-ECA3AE2C08CB}"/>
          </ac:spMkLst>
        </pc:spChg>
        <pc:spChg chg="del">
          <ac:chgData name="Abhisek Panda" userId="3fbaf269-749f-4368-a03b-c2db41d3ae46" providerId="ADAL" clId="{54336A6C-8D77-4A41-A9D3-5E1DDCE0BB99}" dt="2025-06-24T19:23:47.730" v="4562" actId="478"/>
          <ac:spMkLst>
            <pc:docMk/>
            <pc:sldMk cId="788471883" sldId="435"/>
            <ac:spMk id="10" creationId="{B89E26DB-C92D-B033-EF2C-6A8502EA0842}"/>
          </ac:spMkLst>
        </pc:spChg>
        <pc:spChg chg="del">
          <ac:chgData name="Abhisek Panda" userId="3fbaf269-749f-4368-a03b-c2db41d3ae46" providerId="ADAL" clId="{54336A6C-8D77-4A41-A9D3-5E1DDCE0BB99}" dt="2025-06-24T19:23:47.730" v="4562" actId="478"/>
          <ac:spMkLst>
            <pc:docMk/>
            <pc:sldMk cId="788471883" sldId="435"/>
            <ac:spMk id="11" creationId="{C89FA830-C5AD-BF74-007E-AE16C9837908}"/>
          </ac:spMkLst>
        </pc:spChg>
        <pc:spChg chg="del">
          <ac:chgData name="Abhisek Panda" userId="3fbaf269-749f-4368-a03b-c2db41d3ae46" providerId="ADAL" clId="{54336A6C-8D77-4A41-A9D3-5E1DDCE0BB99}" dt="2025-06-24T19:23:47.730" v="4562" actId="478"/>
          <ac:spMkLst>
            <pc:docMk/>
            <pc:sldMk cId="788471883" sldId="435"/>
            <ac:spMk id="13" creationId="{E6CB2DAD-E1CF-2C69-B756-90AAB4E99308}"/>
          </ac:spMkLst>
        </pc:spChg>
        <pc:spChg chg="del">
          <ac:chgData name="Abhisek Panda" userId="3fbaf269-749f-4368-a03b-c2db41d3ae46" providerId="ADAL" clId="{54336A6C-8D77-4A41-A9D3-5E1DDCE0BB99}" dt="2025-06-24T19:23:47.730" v="4562" actId="478"/>
          <ac:spMkLst>
            <pc:docMk/>
            <pc:sldMk cId="788471883" sldId="435"/>
            <ac:spMk id="14" creationId="{CAF57EA3-8D15-FE09-2519-DE1B2B01CEE0}"/>
          </ac:spMkLst>
        </pc:spChg>
        <pc:spChg chg="del">
          <ac:chgData name="Abhisek Panda" userId="3fbaf269-749f-4368-a03b-c2db41d3ae46" providerId="ADAL" clId="{54336A6C-8D77-4A41-A9D3-5E1DDCE0BB99}" dt="2025-06-24T19:23:47.730" v="4562" actId="478"/>
          <ac:spMkLst>
            <pc:docMk/>
            <pc:sldMk cId="788471883" sldId="435"/>
            <ac:spMk id="15" creationId="{9A9BDA82-D032-54E7-5A0F-A0E7D309D17E}"/>
          </ac:spMkLst>
        </pc:spChg>
        <pc:spChg chg="add mod">
          <ac:chgData name="Abhisek Panda" userId="3fbaf269-749f-4368-a03b-c2db41d3ae46" providerId="ADAL" clId="{54336A6C-8D77-4A41-A9D3-5E1DDCE0BB99}" dt="2025-06-24T19:38:32.224" v="4798" actId="164"/>
          <ac:spMkLst>
            <pc:docMk/>
            <pc:sldMk cId="788471883" sldId="435"/>
            <ac:spMk id="16" creationId="{2AE63CA3-0E6C-E5EA-6BA0-7B38114FDE64}"/>
          </ac:spMkLst>
        </pc:spChg>
        <pc:spChg chg="add mod">
          <ac:chgData name="Abhisek Panda" userId="3fbaf269-749f-4368-a03b-c2db41d3ae46" providerId="ADAL" clId="{54336A6C-8D77-4A41-A9D3-5E1DDCE0BB99}" dt="2025-06-24T19:27:55.595" v="4631" actId="1076"/>
          <ac:spMkLst>
            <pc:docMk/>
            <pc:sldMk cId="788471883" sldId="435"/>
            <ac:spMk id="18" creationId="{62A35EB7-E805-8919-CA66-D10E89DA45D4}"/>
          </ac:spMkLst>
        </pc:spChg>
        <pc:spChg chg="add mod">
          <ac:chgData name="Abhisek Panda" userId="3fbaf269-749f-4368-a03b-c2db41d3ae46" providerId="ADAL" clId="{54336A6C-8D77-4A41-A9D3-5E1DDCE0BB99}" dt="2025-06-24T19:27:55.595" v="4631" actId="1076"/>
          <ac:spMkLst>
            <pc:docMk/>
            <pc:sldMk cId="788471883" sldId="435"/>
            <ac:spMk id="20" creationId="{E1687423-8152-2B5E-E47B-3E372F10BCC0}"/>
          </ac:spMkLst>
        </pc:spChg>
        <pc:spChg chg="add mod">
          <ac:chgData name="Abhisek Panda" userId="3fbaf269-749f-4368-a03b-c2db41d3ae46" providerId="ADAL" clId="{54336A6C-8D77-4A41-A9D3-5E1DDCE0BB99}" dt="2025-06-24T19:27:55.595" v="4631" actId="1076"/>
          <ac:spMkLst>
            <pc:docMk/>
            <pc:sldMk cId="788471883" sldId="435"/>
            <ac:spMk id="21" creationId="{D1AABA15-244E-AFA2-BFAE-E31F6FA6E185}"/>
          </ac:spMkLst>
        </pc:spChg>
        <pc:spChg chg="add mod">
          <ac:chgData name="Abhisek Panda" userId="3fbaf269-749f-4368-a03b-c2db41d3ae46" providerId="ADAL" clId="{54336A6C-8D77-4A41-A9D3-5E1DDCE0BB99}" dt="2025-06-24T19:41:22.281" v="4824" actId="1076"/>
          <ac:spMkLst>
            <pc:docMk/>
            <pc:sldMk cId="788471883" sldId="435"/>
            <ac:spMk id="49" creationId="{651E6405-D8E3-517A-47A1-2A23971E9140}"/>
          </ac:spMkLst>
        </pc:spChg>
        <pc:spChg chg="add mod">
          <ac:chgData name="Abhisek Panda" userId="3fbaf269-749f-4368-a03b-c2db41d3ae46" providerId="ADAL" clId="{54336A6C-8D77-4A41-A9D3-5E1DDCE0BB99}" dt="2025-06-24T19:44:28.570" v="4883" actId="164"/>
          <ac:spMkLst>
            <pc:docMk/>
            <pc:sldMk cId="788471883" sldId="435"/>
            <ac:spMk id="50" creationId="{D9B4D8BE-D704-2818-3F6C-886E88E9D7CF}"/>
          </ac:spMkLst>
        </pc:spChg>
        <pc:spChg chg="add mod">
          <ac:chgData name="Abhisek Panda" userId="3fbaf269-749f-4368-a03b-c2db41d3ae46" providerId="ADAL" clId="{54336A6C-8D77-4A41-A9D3-5E1DDCE0BB99}" dt="2025-06-24T19:41:22.281" v="4824" actId="1076"/>
          <ac:spMkLst>
            <pc:docMk/>
            <pc:sldMk cId="788471883" sldId="435"/>
            <ac:spMk id="51" creationId="{2CE88617-5393-A844-60AE-D217D7EFDACF}"/>
          </ac:spMkLst>
        </pc:spChg>
        <pc:spChg chg="add mod">
          <ac:chgData name="Abhisek Panda" userId="3fbaf269-749f-4368-a03b-c2db41d3ae46" providerId="ADAL" clId="{54336A6C-8D77-4A41-A9D3-5E1DDCE0BB99}" dt="2025-06-24T19:41:22.281" v="4824" actId="1076"/>
          <ac:spMkLst>
            <pc:docMk/>
            <pc:sldMk cId="788471883" sldId="435"/>
            <ac:spMk id="52" creationId="{3EF532B3-5E54-47FF-9B68-888F9E40DD4D}"/>
          </ac:spMkLst>
        </pc:spChg>
        <pc:spChg chg="add mod">
          <ac:chgData name="Abhisek Panda" userId="3fbaf269-749f-4368-a03b-c2db41d3ae46" providerId="ADAL" clId="{54336A6C-8D77-4A41-A9D3-5E1DDCE0BB99}" dt="2025-06-24T19:41:22.281" v="4824" actId="1076"/>
          <ac:spMkLst>
            <pc:docMk/>
            <pc:sldMk cId="788471883" sldId="435"/>
            <ac:spMk id="53" creationId="{CB034732-E790-9E6C-4393-04BA2FFE4E54}"/>
          </ac:spMkLst>
        </pc:spChg>
        <pc:spChg chg="add mod">
          <ac:chgData name="Abhisek Panda" userId="3fbaf269-749f-4368-a03b-c2db41d3ae46" providerId="ADAL" clId="{54336A6C-8D77-4A41-A9D3-5E1DDCE0BB99}" dt="2025-06-24T19:42:16.461" v="4858" actId="164"/>
          <ac:spMkLst>
            <pc:docMk/>
            <pc:sldMk cId="788471883" sldId="435"/>
            <ac:spMk id="54" creationId="{DEDAEE3C-FD43-A8E3-890F-F95CA18EAB9E}"/>
          </ac:spMkLst>
        </pc:spChg>
        <pc:spChg chg="add mod">
          <ac:chgData name="Abhisek Panda" userId="3fbaf269-749f-4368-a03b-c2db41d3ae46" providerId="ADAL" clId="{54336A6C-8D77-4A41-A9D3-5E1DDCE0BB99}" dt="2025-06-24T19:42:16.461" v="4858" actId="164"/>
          <ac:spMkLst>
            <pc:docMk/>
            <pc:sldMk cId="788471883" sldId="435"/>
            <ac:spMk id="55" creationId="{62BECDD3-F4B1-4917-7E1C-57711CAFE23E}"/>
          </ac:spMkLst>
        </pc:spChg>
        <pc:spChg chg="add mod">
          <ac:chgData name="Abhisek Panda" userId="3fbaf269-749f-4368-a03b-c2db41d3ae46" providerId="ADAL" clId="{54336A6C-8D77-4A41-A9D3-5E1DDCE0BB99}" dt="2025-06-24T19:42:16.461" v="4858" actId="164"/>
          <ac:spMkLst>
            <pc:docMk/>
            <pc:sldMk cId="788471883" sldId="435"/>
            <ac:spMk id="56" creationId="{554E4EA7-C03B-0849-FD22-CDED1759C420}"/>
          </ac:spMkLst>
        </pc:spChg>
        <pc:spChg chg="add mod">
          <ac:chgData name="Abhisek Panda" userId="3fbaf269-749f-4368-a03b-c2db41d3ae46" providerId="ADAL" clId="{54336A6C-8D77-4A41-A9D3-5E1DDCE0BB99}" dt="2025-06-24T19:42:16.461" v="4858" actId="164"/>
          <ac:spMkLst>
            <pc:docMk/>
            <pc:sldMk cId="788471883" sldId="435"/>
            <ac:spMk id="58" creationId="{24A41A88-7D26-A830-D066-FC8CA85AD884}"/>
          </ac:spMkLst>
        </pc:spChg>
        <pc:spChg chg="add mod">
          <ac:chgData name="Abhisek Panda" userId="3fbaf269-749f-4368-a03b-c2db41d3ae46" providerId="ADAL" clId="{54336A6C-8D77-4A41-A9D3-5E1DDCE0BB99}" dt="2025-06-24T19:44:15.628" v="4881" actId="164"/>
          <ac:spMkLst>
            <pc:docMk/>
            <pc:sldMk cId="788471883" sldId="435"/>
            <ac:spMk id="67" creationId="{5004F063-18B0-3B2C-21C2-3BBA8BAF9029}"/>
          </ac:spMkLst>
        </pc:spChg>
        <pc:spChg chg="mod">
          <ac:chgData name="Abhisek Panda" userId="3fbaf269-749f-4368-a03b-c2db41d3ae46" providerId="ADAL" clId="{54336A6C-8D77-4A41-A9D3-5E1DDCE0BB99}" dt="2025-06-24T19:28:44.244" v="4689" actId="20577"/>
          <ac:spMkLst>
            <pc:docMk/>
            <pc:sldMk cId="788471883" sldId="435"/>
            <ac:spMk id="72" creationId="{1541F36D-3924-B8CE-0098-DF1AE3F9EC27}"/>
          </ac:spMkLst>
        </pc:spChg>
        <pc:grpChg chg="add mod">
          <ac:chgData name="Abhisek Panda" userId="3fbaf269-749f-4368-a03b-c2db41d3ae46" providerId="ADAL" clId="{54336A6C-8D77-4A41-A9D3-5E1DDCE0BB99}" dt="2025-06-24T19:42:16.461" v="4858" actId="164"/>
          <ac:grpSpMkLst>
            <pc:docMk/>
            <pc:sldMk cId="788471883" sldId="435"/>
            <ac:grpSpMk id="47" creationId="{D5C0CDC9-A5ED-F37F-1FD0-742DB93EA95A}"/>
          </ac:grpSpMkLst>
        </pc:grpChg>
        <pc:grpChg chg="add mod">
          <ac:chgData name="Abhisek Panda" userId="3fbaf269-749f-4368-a03b-c2db41d3ae46" providerId="ADAL" clId="{54336A6C-8D77-4A41-A9D3-5E1DDCE0BB99}" dt="2025-06-24T19:38:32.224" v="4798" actId="164"/>
          <ac:grpSpMkLst>
            <pc:docMk/>
            <pc:sldMk cId="788471883" sldId="435"/>
            <ac:grpSpMk id="57" creationId="{DF05922D-1D7C-C8A9-5B7B-535649613E5C}"/>
          </ac:grpSpMkLst>
        </pc:grpChg>
        <pc:grpChg chg="add mod">
          <ac:chgData name="Abhisek Panda" userId="3fbaf269-749f-4368-a03b-c2db41d3ae46" providerId="ADAL" clId="{54336A6C-8D77-4A41-A9D3-5E1DDCE0BB99}" dt="2025-06-24T19:42:16.461" v="4858" actId="164"/>
          <ac:grpSpMkLst>
            <pc:docMk/>
            <pc:sldMk cId="788471883" sldId="435"/>
            <ac:grpSpMk id="59" creationId="{5FE41660-B8A5-1F1D-64EE-B92EA177A1F7}"/>
          </ac:grpSpMkLst>
        </pc:grpChg>
        <pc:grpChg chg="add mod">
          <ac:chgData name="Abhisek Panda" userId="3fbaf269-749f-4368-a03b-c2db41d3ae46" providerId="ADAL" clId="{54336A6C-8D77-4A41-A9D3-5E1DDCE0BB99}" dt="2025-06-24T19:44:28.570" v="4883" actId="164"/>
          <ac:grpSpMkLst>
            <pc:docMk/>
            <pc:sldMk cId="788471883" sldId="435"/>
            <ac:grpSpMk id="68" creationId="{33110197-FAA6-4622-689B-166C5694B403}"/>
          </ac:grpSpMkLst>
        </pc:grpChg>
        <pc:grpChg chg="add mod">
          <ac:chgData name="Abhisek Panda" userId="3fbaf269-749f-4368-a03b-c2db41d3ae46" providerId="ADAL" clId="{54336A6C-8D77-4A41-A9D3-5E1DDCE0BB99}" dt="2025-06-24T19:44:28.570" v="4883" actId="164"/>
          <ac:grpSpMkLst>
            <pc:docMk/>
            <pc:sldMk cId="788471883" sldId="435"/>
            <ac:grpSpMk id="69" creationId="{94EA0151-15AC-A23C-F40F-051AF50FEA00}"/>
          </ac:grpSpMkLst>
        </pc:grpChg>
        <pc:graphicFrameChg chg="del">
          <ac:chgData name="Abhisek Panda" userId="3fbaf269-749f-4368-a03b-c2db41d3ae46" providerId="ADAL" clId="{54336A6C-8D77-4A41-A9D3-5E1DDCE0BB99}" dt="2025-06-24T19:23:47.730" v="4562" actId="478"/>
          <ac:graphicFrameMkLst>
            <pc:docMk/>
            <pc:sldMk cId="788471883" sldId="435"/>
            <ac:graphicFrameMk id="25" creationId="{E11FEBB2-1037-7B85-8E6B-CDDFE9224F40}"/>
          </ac:graphicFrameMkLst>
        </pc:graphicFrameChg>
        <pc:picChg chg="del">
          <ac:chgData name="Abhisek Panda" userId="3fbaf269-749f-4368-a03b-c2db41d3ae46" providerId="ADAL" clId="{54336A6C-8D77-4A41-A9D3-5E1DDCE0BB99}" dt="2025-06-24T19:23:47.730" v="4562" actId="478"/>
          <ac:picMkLst>
            <pc:docMk/>
            <pc:sldMk cId="788471883" sldId="435"/>
            <ac:picMk id="5" creationId="{32949B69-EAC5-4BF2-693B-4C133B262DAC}"/>
          </ac:picMkLst>
        </pc:picChg>
        <pc:picChg chg="add mod">
          <ac:chgData name="Abhisek Panda" userId="3fbaf269-749f-4368-a03b-c2db41d3ae46" providerId="ADAL" clId="{54336A6C-8D77-4A41-A9D3-5E1DDCE0BB99}" dt="2025-06-24T19:38:32.224" v="4798" actId="164"/>
          <ac:picMkLst>
            <pc:docMk/>
            <pc:sldMk cId="788471883" sldId="435"/>
            <ac:picMk id="6" creationId="{16AD5EEE-5382-BEB6-B61F-42BF3B0AFD9F}"/>
          </ac:picMkLst>
        </pc:picChg>
        <pc:cxnChg chg="del">
          <ac:chgData name="Abhisek Panda" userId="3fbaf269-749f-4368-a03b-c2db41d3ae46" providerId="ADAL" clId="{54336A6C-8D77-4A41-A9D3-5E1DDCE0BB99}" dt="2025-06-24T19:23:47.730" v="4562" actId="478"/>
          <ac:cxnSpMkLst>
            <pc:docMk/>
            <pc:sldMk cId="788471883" sldId="435"/>
            <ac:cxnSpMk id="8" creationId="{17EF2E72-2A99-0143-F198-BEB319BCF685}"/>
          </ac:cxnSpMkLst>
        </pc:cxnChg>
        <pc:cxnChg chg="add mod">
          <ac:chgData name="Abhisek Panda" userId="3fbaf269-749f-4368-a03b-c2db41d3ae46" providerId="ADAL" clId="{54336A6C-8D77-4A41-A9D3-5E1DDCE0BB99}" dt="2025-06-24T19:38:32.224" v="4798" actId="164"/>
          <ac:cxnSpMkLst>
            <pc:docMk/>
            <pc:sldMk cId="788471883" sldId="435"/>
            <ac:cxnSpMk id="9" creationId="{30E066C0-6220-9673-76E5-0759555C549C}"/>
          </ac:cxnSpMkLst>
        </pc:cxnChg>
        <pc:cxnChg chg="add mod">
          <ac:chgData name="Abhisek Panda" userId="3fbaf269-749f-4368-a03b-c2db41d3ae46" providerId="ADAL" clId="{54336A6C-8D77-4A41-A9D3-5E1DDCE0BB99}" dt="2025-06-24T19:38:32.224" v="4798" actId="164"/>
          <ac:cxnSpMkLst>
            <pc:docMk/>
            <pc:sldMk cId="788471883" sldId="435"/>
            <ac:cxnSpMk id="12" creationId="{43CBB178-4DC3-11A1-AD9C-C5101CC3A18A}"/>
          </ac:cxnSpMkLst>
        </pc:cxnChg>
        <pc:cxnChg chg="del mod">
          <ac:chgData name="Abhisek Panda" userId="3fbaf269-749f-4368-a03b-c2db41d3ae46" providerId="ADAL" clId="{54336A6C-8D77-4A41-A9D3-5E1DDCE0BB99}" dt="2025-06-24T19:23:47.730" v="4562" actId="478"/>
          <ac:cxnSpMkLst>
            <pc:docMk/>
            <pc:sldMk cId="788471883" sldId="435"/>
            <ac:cxnSpMk id="17" creationId="{E451619F-2A48-FB45-74ED-6B30ABDE50F8}"/>
          </ac:cxnSpMkLst>
        </pc:cxnChg>
        <pc:cxnChg chg="add del mod">
          <ac:chgData name="Abhisek Panda" userId="3fbaf269-749f-4368-a03b-c2db41d3ae46" providerId="ADAL" clId="{54336A6C-8D77-4A41-A9D3-5E1DDCE0BB99}" dt="2025-06-24T19:26:01.847" v="4603" actId="478"/>
          <ac:cxnSpMkLst>
            <pc:docMk/>
            <pc:sldMk cId="788471883" sldId="435"/>
            <ac:cxnSpMk id="24" creationId="{0927ECD4-A0D7-FA23-4FD5-8A3963F057E3}"/>
          </ac:cxnSpMkLst>
        </pc:cxnChg>
        <pc:cxnChg chg="add mod">
          <ac:chgData name="Abhisek Panda" userId="3fbaf269-749f-4368-a03b-c2db41d3ae46" providerId="ADAL" clId="{54336A6C-8D77-4A41-A9D3-5E1DDCE0BB99}" dt="2025-06-24T19:27:55.595" v="4631" actId="1076"/>
          <ac:cxnSpMkLst>
            <pc:docMk/>
            <pc:sldMk cId="788471883" sldId="435"/>
            <ac:cxnSpMk id="27" creationId="{26B92501-C218-98D2-6D67-2594A052C02D}"/>
          </ac:cxnSpMkLst>
        </pc:cxnChg>
        <pc:cxnChg chg="add mod">
          <ac:chgData name="Abhisek Panda" userId="3fbaf269-749f-4368-a03b-c2db41d3ae46" providerId="ADAL" clId="{54336A6C-8D77-4A41-A9D3-5E1DDCE0BB99}" dt="2025-06-24T19:27:55.595" v="4631" actId="1076"/>
          <ac:cxnSpMkLst>
            <pc:docMk/>
            <pc:sldMk cId="788471883" sldId="435"/>
            <ac:cxnSpMk id="35" creationId="{FFA67336-484A-737D-3380-F80F71004799}"/>
          </ac:cxnSpMkLst>
        </pc:cxnChg>
        <pc:cxnChg chg="add mod">
          <ac:chgData name="Abhisek Panda" userId="3fbaf269-749f-4368-a03b-c2db41d3ae46" providerId="ADAL" clId="{54336A6C-8D77-4A41-A9D3-5E1DDCE0BB99}" dt="2025-06-24T19:30:00.449" v="4696" actId="164"/>
          <ac:cxnSpMkLst>
            <pc:docMk/>
            <pc:sldMk cId="788471883" sldId="435"/>
            <ac:cxnSpMk id="43" creationId="{375D2C1E-6F43-0F5B-38EB-42848AE00BA3}"/>
          </ac:cxnSpMkLst>
        </pc:cxnChg>
        <pc:cxnChg chg="add mod">
          <ac:chgData name="Abhisek Panda" userId="3fbaf269-749f-4368-a03b-c2db41d3ae46" providerId="ADAL" clId="{54336A6C-8D77-4A41-A9D3-5E1DDCE0BB99}" dt="2025-06-24T19:30:14.304" v="4698" actId="14100"/>
          <ac:cxnSpMkLst>
            <pc:docMk/>
            <pc:sldMk cId="788471883" sldId="435"/>
            <ac:cxnSpMk id="44" creationId="{8685D7FA-38EB-82E9-D5FC-A22BD5BD6465}"/>
          </ac:cxnSpMkLst>
        </pc:cxnChg>
        <pc:cxnChg chg="add del">
          <ac:chgData name="Abhisek Panda" userId="3fbaf269-749f-4368-a03b-c2db41d3ae46" providerId="ADAL" clId="{54336A6C-8D77-4A41-A9D3-5E1DDCE0BB99}" dt="2025-06-24T19:43:04.390" v="4861" actId="478"/>
          <ac:cxnSpMkLst>
            <pc:docMk/>
            <pc:sldMk cId="788471883" sldId="435"/>
            <ac:cxnSpMk id="61" creationId="{04CAE099-0865-E464-C8F0-E7602C2E248E}"/>
          </ac:cxnSpMkLst>
        </pc:cxnChg>
        <pc:cxnChg chg="add mod">
          <ac:chgData name="Abhisek Panda" userId="3fbaf269-749f-4368-a03b-c2db41d3ae46" providerId="ADAL" clId="{54336A6C-8D77-4A41-A9D3-5E1DDCE0BB99}" dt="2025-06-24T19:44:15.628" v="4881" actId="164"/>
          <ac:cxnSpMkLst>
            <pc:docMk/>
            <pc:sldMk cId="788471883" sldId="435"/>
            <ac:cxnSpMk id="63" creationId="{FF48A02C-3F4A-EB8B-345C-433E750A8DE3}"/>
          </ac:cxnSpMkLst>
        </pc:cxnChg>
      </pc:sldChg>
      <pc:sldChg chg="new del">
        <pc:chgData name="Abhisek Panda" userId="3fbaf269-749f-4368-a03b-c2db41d3ae46" providerId="ADAL" clId="{54336A6C-8D77-4A41-A9D3-5E1DDCE0BB99}" dt="2025-06-24T19:23:17.862" v="4548" actId="47"/>
        <pc:sldMkLst>
          <pc:docMk/>
          <pc:sldMk cId="1138466705" sldId="435"/>
        </pc:sldMkLst>
      </pc:sldChg>
      <pc:sldChg chg="new del">
        <pc:chgData name="Abhisek Panda" userId="3fbaf269-749f-4368-a03b-c2db41d3ae46" providerId="ADAL" clId="{54336A6C-8D77-4A41-A9D3-5E1DDCE0BB99}" dt="2025-06-24T19:45:50.294" v="4899" actId="47"/>
        <pc:sldMkLst>
          <pc:docMk/>
          <pc:sldMk cId="387196707" sldId="436"/>
        </pc:sldMkLst>
      </pc:sldChg>
      <pc:sldChg chg="modSp add mod ord">
        <pc:chgData name="Abhisek Panda" userId="3fbaf269-749f-4368-a03b-c2db41d3ae46" providerId="ADAL" clId="{54336A6C-8D77-4A41-A9D3-5E1DDCE0BB99}" dt="2025-06-24T20:14:37.927" v="5041" actId="20577"/>
        <pc:sldMkLst>
          <pc:docMk/>
          <pc:sldMk cId="1964392035" sldId="436"/>
        </pc:sldMkLst>
        <pc:spChg chg="mod">
          <ac:chgData name="Abhisek Panda" userId="3fbaf269-749f-4368-a03b-c2db41d3ae46" providerId="ADAL" clId="{54336A6C-8D77-4A41-A9D3-5E1DDCE0BB99}" dt="2025-06-24T20:12:30.990" v="4984" actId="1038"/>
          <ac:spMkLst>
            <pc:docMk/>
            <pc:sldMk cId="1964392035" sldId="436"/>
            <ac:spMk id="15" creationId="{5646FE88-3FC5-66F2-7941-8AFEF7490CB2}"/>
          </ac:spMkLst>
        </pc:spChg>
        <pc:graphicFrameChg chg="mod">
          <ac:chgData name="Abhisek Panda" userId="3fbaf269-749f-4368-a03b-c2db41d3ae46" providerId="ADAL" clId="{54336A6C-8D77-4A41-A9D3-5E1DDCE0BB99}" dt="2025-06-24T20:14:37.927" v="5041" actId="20577"/>
          <ac:graphicFrameMkLst>
            <pc:docMk/>
            <pc:sldMk cId="1964392035" sldId="436"/>
            <ac:graphicFrameMk id="7" creationId="{68041C91-62FB-DEDE-B2E5-01F342C7FD4E}"/>
          </ac:graphicFrameMkLst>
        </pc:graphicFrameChg>
      </pc:sldChg>
      <pc:sldChg chg="addSp delSp modSp add mod delAnim">
        <pc:chgData name="Abhisek Panda" userId="3fbaf269-749f-4368-a03b-c2db41d3ae46" providerId="ADAL" clId="{54336A6C-8D77-4A41-A9D3-5E1DDCE0BB99}" dt="2025-06-24T20:49:18.665" v="5899" actId="1076"/>
        <pc:sldMkLst>
          <pc:docMk/>
          <pc:sldMk cId="913033806" sldId="437"/>
        </pc:sldMkLst>
        <pc:spChg chg="add mod">
          <ac:chgData name="Abhisek Panda" userId="3fbaf269-749f-4368-a03b-c2db41d3ae46" providerId="ADAL" clId="{54336A6C-8D77-4A41-A9D3-5E1DDCE0BB99}" dt="2025-06-24T20:49:01.594" v="5885" actId="1076"/>
          <ac:spMkLst>
            <pc:docMk/>
            <pc:sldMk cId="913033806" sldId="437"/>
            <ac:spMk id="2" creationId="{4AC4EC81-F4F1-F484-9FDE-43FFBA10455B}"/>
          </ac:spMkLst>
        </pc:spChg>
        <pc:spChg chg="mod">
          <ac:chgData name="Abhisek Panda" userId="3fbaf269-749f-4368-a03b-c2db41d3ae46" providerId="ADAL" clId="{54336A6C-8D77-4A41-A9D3-5E1DDCE0BB99}" dt="2025-06-24T20:11:23.891" v="4951" actId="20577"/>
          <ac:spMkLst>
            <pc:docMk/>
            <pc:sldMk cId="913033806" sldId="437"/>
            <ac:spMk id="6" creationId="{1E885213-AF88-DBCF-BCA0-FA61F5F28F4C}"/>
          </ac:spMkLst>
        </pc:spChg>
        <pc:spChg chg="del">
          <ac:chgData name="Abhisek Panda" userId="3fbaf269-749f-4368-a03b-c2db41d3ae46" providerId="ADAL" clId="{54336A6C-8D77-4A41-A9D3-5E1DDCE0BB99}" dt="2025-06-24T19:46:51.068" v="4933" actId="478"/>
          <ac:spMkLst>
            <pc:docMk/>
            <pc:sldMk cId="913033806" sldId="437"/>
            <ac:spMk id="15" creationId="{37B292A6-5268-878C-9B4C-0583F3E26BE9}"/>
          </ac:spMkLst>
        </pc:spChg>
        <pc:graphicFrameChg chg="del mod">
          <ac:chgData name="Abhisek Panda" userId="3fbaf269-749f-4368-a03b-c2db41d3ae46" providerId="ADAL" clId="{54336A6C-8D77-4A41-A9D3-5E1DDCE0BB99}" dt="2025-06-24T19:46:48.752" v="4932" actId="478"/>
          <ac:graphicFrameMkLst>
            <pc:docMk/>
            <pc:sldMk cId="913033806" sldId="437"/>
            <ac:graphicFrameMk id="7" creationId="{354A8A91-1EE6-995D-3FFE-583109B5E3DD}"/>
          </ac:graphicFrameMkLst>
        </pc:graphicFrameChg>
        <pc:picChg chg="mod">
          <ac:chgData name="Abhisek Panda" userId="3fbaf269-749f-4368-a03b-c2db41d3ae46" providerId="ADAL" clId="{54336A6C-8D77-4A41-A9D3-5E1DDCE0BB99}" dt="2025-06-24T20:49:15.302" v="5898" actId="1076"/>
          <ac:picMkLst>
            <pc:docMk/>
            <pc:sldMk cId="913033806" sldId="437"/>
            <ac:picMk id="3" creationId="{6B73A755-5A90-65FC-3A8B-B63697A6A356}"/>
          </ac:picMkLst>
        </pc:picChg>
        <pc:picChg chg="mod">
          <ac:chgData name="Abhisek Panda" userId="3fbaf269-749f-4368-a03b-c2db41d3ae46" providerId="ADAL" clId="{54336A6C-8D77-4A41-A9D3-5E1DDCE0BB99}" dt="2025-06-24T20:49:18.665" v="5899" actId="1076"/>
          <ac:picMkLst>
            <pc:docMk/>
            <pc:sldMk cId="913033806" sldId="437"/>
            <ac:picMk id="4" creationId="{56690B32-17D5-614C-EFDB-154BC5C04563}"/>
          </ac:picMkLst>
        </pc:picChg>
        <pc:picChg chg="mod">
          <ac:chgData name="Abhisek Panda" userId="3fbaf269-749f-4368-a03b-c2db41d3ae46" providerId="ADAL" clId="{54336A6C-8D77-4A41-A9D3-5E1DDCE0BB99}" dt="2025-06-24T20:49:11.061" v="5897" actId="1036"/>
          <ac:picMkLst>
            <pc:docMk/>
            <pc:sldMk cId="913033806" sldId="437"/>
            <ac:picMk id="7" creationId="{73B2C3BA-2936-3DD6-6215-331163C5CCAB}"/>
          </ac:picMkLst>
        </pc:picChg>
      </pc:sldChg>
      <pc:sldChg chg="new del">
        <pc:chgData name="Abhisek Panda" userId="3fbaf269-749f-4368-a03b-c2db41d3ae46" providerId="ADAL" clId="{54336A6C-8D77-4A41-A9D3-5E1DDCE0BB99}" dt="2025-06-24T19:46:28.764" v="4929" actId="47"/>
        <pc:sldMkLst>
          <pc:docMk/>
          <pc:sldMk cId="2225911242" sldId="437"/>
        </pc:sldMkLst>
      </pc:sldChg>
      <pc:sldChg chg="addSp delSp modSp add mod">
        <pc:chgData name="Abhisek Panda" userId="3fbaf269-749f-4368-a03b-c2db41d3ae46" providerId="ADAL" clId="{54336A6C-8D77-4A41-A9D3-5E1DDCE0BB99}" dt="2025-06-24T20:54:02.281" v="6296" actId="114"/>
        <pc:sldMkLst>
          <pc:docMk/>
          <pc:sldMk cId="646308418" sldId="438"/>
        </pc:sldMkLst>
        <pc:spChg chg="add mod">
          <ac:chgData name="Abhisek Panda" userId="3fbaf269-749f-4368-a03b-c2db41d3ae46" providerId="ADAL" clId="{54336A6C-8D77-4A41-A9D3-5E1DDCE0BB99}" dt="2025-06-24T20:54:02.281" v="6296" actId="114"/>
          <ac:spMkLst>
            <pc:docMk/>
            <pc:sldMk cId="646308418" sldId="438"/>
            <ac:spMk id="2" creationId="{1FA5F816-05DE-F052-C66C-56B1B46B0F46}"/>
          </ac:spMkLst>
        </pc:spChg>
        <pc:spChg chg="mod">
          <ac:chgData name="Abhisek Panda" userId="3fbaf269-749f-4368-a03b-c2db41d3ae46" providerId="ADAL" clId="{54336A6C-8D77-4A41-A9D3-5E1DDCE0BB99}" dt="2025-06-24T20:11:31.871" v="4963" actId="20577"/>
          <ac:spMkLst>
            <pc:docMk/>
            <pc:sldMk cId="646308418" sldId="438"/>
            <ac:spMk id="6" creationId="{D5208043-1455-DE87-3FC0-6B59B30D36AE}"/>
          </ac:spMkLst>
        </pc:spChg>
        <pc:picChg chg="mod">
          <ac:chgData name="Abhisek Panda" userId="3fbaf269-749f-4368-a03b-c2db41d3ae46" providerId="ADAL" clId="{54336A6C-8D77-4A41-A9D3-5E1DDCE0BB99}" dt="2025-06-24T20:51:38.965" v="5921" actId="1038"/>
          <ac:picMkLst>
            <pc:docMk/>
            <pc:sldMk cId="646308418" sldId="438"/>
            <ac:picMk id="3" creationId="{3B1E03E9-7ED1-CAC0-20E3-21EA0A55C405}"/>
          </ac:picMkLst>
        </pc:picChg>
        <pc:picChg chg="del mod">
          <ac:chgData name="Abhisek Panda" userId="3fbaf269-749f-4368-a03b-c2db41d3ae46" providerId="ADAL" clId="{54336A6C-8D77-4A41-A9D3-5E1DDCE0BB99}" dt="2025-06-24T20:50:36.233" v="5902" actId="478"/>
          <ac:picMkLst>
            <pc:docMk/>
            <pc:sldMk cId="646308418" sldId="438"/>
            <ac:picMk id="4" creationId="{78473764-960B-FC62-F21B-C2A3EEB83C3A}"/>
          </ac:picMkLst>
        </pc:picChg>
        <pc:picChg chg="mod">
          <ac:chgData name="Abhisek Panda" userId="3fbaf269-749f-4368-a03b-c2db41d3ae46" providerId="ADAL" clId="{54336A6C-8D77-4A41-A9D3-5E1DDCE0BB99}" dt="2025-06-24T20:51:25.713" v="5911" actId="1076"/>
          <ac:picMkLst>
            <pc:docMk/>
            <pc:sldMk cId="646308418" sldId="438"/>
            <ac:picMk id="7" creationId="{7123E9FD-8749-C19E-A23E-BA2E2720397C}"/>
          </ac:picMkLst>
        </pc:picChg>
        <pc:picChg chg="mod">
          <ac:chgData name="Abhisek Panda" userId="3fbaf269-749f-4368-a03b-c2db41d3ae46" providerId="ADAL" clId="{54336A6C-8D77-4A41-A9D3-5E1DDCE0BB99}" dt="2025-06-24T20:51:41.369" v="5925" actId="1038"/>
          <ac:picMkLst>
            <pc:docMk/>
            <pc:sldMk cId="646308418" sldId="438"/>
            <ac:picMk id="8" creationId="{749F1EB2-7E41-12C9-944A-4FC488EB4969}"/>
          </ac:picMkLst>
        </pc:picChg>
        <pc:picChg chg="add mod">
          <ac:chgData name="Abhisek Panda" userId="3fbaf269-749f-4368-a03b-c2db41d3ae46" providerId="ADAL" clId="{54336A6C-8D77-4A41-A9D3-5E1DDCE0BB99}" dt="2025-06-24T20:51:48.832" v="5926"/>
          <ac:picMkLst>
            <pc:docMk/>
            <pc:sldMk cId="646308418" sldId="438"/>
            <ac:picMk id="9" creationId="{A659F6E3-383B-3BF8-BE71-6DB0D8E79801}"/>
          </ac:picMkLst>
        </pc:picChg>
      </pc:sldChg>
      <pc:sldChg chg="new del">
        <pc:chgData name="Abhisek Panda" userId="3fbaf269-749f-4368-a03b-c2db41d3ae46" providerId="ADAL" clId="{54336A6C-8D77-4A41-A9D3-5E1DDCE0BB99}" dt="2025-06-24T20:11:37.054" v="4965" actId="47"/>
        <pc:sldMkLst>
          <pc:docMk/>
          <pc:sldMk cId="1359211071" sldId="439"/>
        </pc:sldMkLst>
      </pc:sldChg>
      <pc:sldChg chg="modSp add mod ord">
        <pc:chgData name="Abhisek Panda" userId="3fbaf269-749f-4368-a03b-c2db41d3ae46" providerId="ADAL" clId="{54336A6C-8D77-4A41-A9D3-5E1DDCE0BB99}" dt="2025-06-24T20:14:29.122" v="5040" actId="1036"/>
        <pc:sldMkLst>
          <pc:docMk/>
          <pc:sldMk cId="2468189088" sldId="439"/>
        </pc:sldMkLst>
        <pc:spChg chg="mod">
          <ac:chgData name="Abhisek Panda" userId="3fbaf269-749f-4368-a03b-c2db41d3ae46" providerId="ADAL" clId="{54336A6C-8D77-4A41-A9D3-5E1DDCE0BB99}" dt="2025-06-24T20:14:29.122" v="5040" actId="1036"/>
          <ac:spMkLst>
            <pc:docMk/>
            <pc:sldMk cId="2468189088" sldId="439"/>
            <ac:spMk id="15" creationId="{AE332406-D25E-DEC2-659D-51C4FD77AFE6}"/>
          </ac:spMkLst>
        </pc:spChg>
        <pc:graphicFrameChg chg="mod">
          <ac:chgData name="Abhisek Panda" userId="3fbaf269-749f-4368-a03b-c2db41d3ae46" providerId="ADAL" clId="{54336A6C-8D77-4A41-A9D3-5E1DDCE0BB99}" dt="2025-06-24T20:14:22.223" v="5034" actId="20577"/>
          <ac:graphicFrameMkLst>
            <pc:docMk/>
            <pc:sldMk cId="2468189088" sldId="439"/>
            <ac:graphicFrameMk id="7" creationId="{5A1C7923-FA18-5936-08A4-5B50F0806E3B}"/>
          </ac:graphicFrameMkLst>
        </pc:graphicFrameChg>
      </pc:sldChg>
      <pc:sldChg chg="addSp modSp add mod ord modAnim">
        <pc:chgData name="Abhisek Panda" userId="3fbaf269-749f-4368-a03b-c2db41d3ae46" providerId="ADAL" clId="{54336A6C-8D77-4A41-A9D3-5E1DDCE0BB99}" dt="2025-06-24T21:04:51.075" v="6319"/>
        <pc:sldMkLst>
          <pc:docMk/>
          <pc:sldMk cId="503754815" sldId="440"/>
        </pc:sldMkLst>
        <pc:spChg chg="add mod">
          <ac:chgData name="Abhisek Panda" userId="3fbaf269-749f-4368-a03b-c2db41d3ae46" providerId="ADAL" clId="{54336A6C-8D77-4A41-A9D3-5E1DDCE0BB99}" dt="2025-06-24T20:40:08.715" v="5554" actId="1076"/>
          <ac:spMkLst>
            <pc:docMk/>
            <pc:sldMk cId="503754815" sldId="440"/>
            <ac:spMk id="3" creationId="{53B265F0-FD68-59F1-2A59-542B4C2D3CCA}"/>
          </ac:spMkLst>
        </pc:spChg>
        <pc:spChg chg="add mod">
          <ac:chgData name="Abhisek Panda" userId="3fbaf269-749f-4368-a03b-c2db41d3ae46" providerId="ADAL" clId="{54336A6C-8D77-4A41-A9D3-5E1DDCE0BB99}" dt="2025-06-24T20:41:25.254" v="5603" actId="14100"/>
          <ac:spMkLst>
            <pc:docMk/>
            <pc:sldMk cId="503754815" sldId="440"/>
            <ac:spMk id="4" creationId="{8DFAB280-90C3-7606-F975-1E9248C4D20B}"/>
          </ac:spMkLst>
        </pc:spChg>
        <pc:spChg chg="mod">
          <ac:chgData name="Abhisek Panda" userId="3fbaf269-749f-4368-a03b-c2db41d3ae46" providerId="ADAL" clId="{54336A6C-8D77-4A41-A9D3-5E1DDCE0BB99}" dt="2025-06-24T20:21:53.165" v="5243" actId="20577"/>
          <ac:spMkLst>
            <pc:docMk/>
            <pc:sldMk cId="503754815" sldId="440"/>
            <ac:spMk id="6" creationId="{AC13BD71-5198-6BEB-0F48-FA0A65586577}"/>
          </ac:spMkLst>
        </pc:spChg>
        <pc:spChg chg="add mod">
          <ac:chgData name="Abhisek Panda" userId="3fbaf269-749f-4368-a03b-c2db41d3ae46" providerId="ADAL" clId="{54336A6C-8D77-4A41-A9D3-5E1DDCE0BB99}" dt="2025-06-24T20:41:47.632" v="5607" actId="14100"/>
          <ac:spMkLst>
            <pc:docMk/>
            <pc:sldMk cId="503754815" sldId="440"/>
            <ac:spMk id="7" creationId="{18495AE9-F8D6-9E74-096C-561C198A0B1D}"/>
          </ac:spMkLst>
        </pc:spChg>
        <pc:spChg chg="add mod">
          <ac:chgData name="Abhisek Panda" userId="3fbaf269-749f-4368-a03b-c2db41d3ae46" providerId="ADAL" clId="{54336A6C-8D77-4A41-A9D3-5E1DDCE0BB99}" dt="2025-06-24T20:41:41.261" v="5605" actId="20577"/>
          <ac:spMkLst>
            <pc:docMk/>
            <pc:sldMk cId="503754815" sldId="440"/>
            <ac:spMk id="8" creationId="{9FEF792B-8390-C550-1D5F-30F631DFCFC7}"/>
          </ac:spMkLst>
        </pc:spChg>
        <pc:spChg chg="add mod">
          <ac:chgData name="Abhisek Panda" userId="3fbaf269-749f-4368-a03b-c2db41d3ae46" providerId="ADAL" clId="{54336A6C-8D77-4A41-A9D3-5E1DDCE0BB99}" dt="2025-06-24T20:41:03.156" v="5600" actId="1076"/>
          <ac:spMkLst>
            <pc:docMk/>
            <pc:sldMk cId="503754815" sldId="440"/>
            <ac:spMk id="9" creationId="{DF345DA8-EC95-4BBF-3A4C-4FD321CF3747}"/>
          </ac:spMkLst>
        </pc:spChg>
        <pc:spChg chg="add mod">
          <ac:chgData name="Abhisek Panda" userId="3fbaf269-749f-4368-a03b-c2db41d3ae46" providerId="ADAL" clId="{54336A6C-8D77-4A41-A9D3-5E1DDCE0BB99}" dt="2025-06-24T20:41:11.312" v="5602" actId="14100"/>
          <ac:spMkLst>
            <pc:docMk/>
            <pc:sldMk cId="503754815" sldId="440"/>
            <ac:spMk id="10" creationId="{18729352-E3A4-42CB-14A2-A89124329195}"/>
          </ac:spMkLst>
        </pc:spChg>
        <pc:graphicFrameChg chg="add mod modGraphic">
          <ac:chgData name="Abhisek Panda" userId="3fbaf269-749f-4368-a03b-c2db41d3ae46" providerId="ADAL" clId="{54336A6C-8D77-4A41-A9D3-5E1DDCE0BB99}" dt="2025-06-24T20:40:56.147" v="5598" actId="1076"/>
          <ac:graphicFrameMkLst>
            <pc:docMk/>
            <pc:sldMk cId="503754815" sldId="440"/>
            <ac:graphicFrameMk id="2" creationId="{2B5FDDC4-9E5A-72FB-F76A-AE34EF3B5F63}"/>
          </ac:graphicFrameMkLst>
        </pc:graphicFrameChg>
      </pc:sldChg>
      <pc:sldChg chg="addSp delSp modSp add mod">
        <pc:chgData name="Abhisek Panda" userId="3fbaf269-749f-4368-a03b-c2db41d3ae46" providerId="ADAL" clId="{54336A6C-8D77-4A41-A9D3-5E1DDCE0BB99}" dt="2025-06-25T03:58:37.469" v="6374" actId="114"/>
        <pc:sldMkLst>
          <pc:docMk/>
          <pc:sldMk cId="3968246771" sldId="441"/>
        </pc:sldMkLst>
        <pc:spChg chg="add del mod">
          <ac:chgData name="Abhisek Panda" userId="3fbaf269-749f-4368-a03b-c2db41d3ae46" providerId="ADAL" clId="{54336A6C-8D77-4A41-A9D3-5E1DDCE0BB99}" dt="2025-06-24T20:30:34.997" v="5296" actId="478"/>
          <ac:spMkLst>
            <pc:docMk/>
            <pc:sldMk cId="3968246771" sldId="441"/>
            <ac:spMk id="2" creationId="{AF600556-BE4A-838D-6C15-4742C737756B}"/>
          </ac:spMkLst>
        </pc:spChg>
        <pc:spChg chg="add mod">
          <ac:chgData name="Abhisek Panda" userId="3fbaf269-749f-4368-a03b-c2db41d3ae46" providerId="ADAL" clId="{54336A6C-8D77-4A41-A9D3-5E1DDCE0BB99}" dt="2025-06-24T20:23:15.516" v="5287"/>
          <ac:spMkLst>
            <pc:docMk/>
            <pc:sldMk cId="3968246771" sldId="441"/>
            <ac:spMk id="4" creationId="{42F10207-062C-49DB-EB84-149AE729E67C}"/>
          </ac:spMkLst>
        </pc:spChg>
        <pc:spChg chg="mod">
          <ac:chgData name="Abhisek Panda" userId="3fbaf269-749f-4368-a03b-c2db41d3ae46" providerId="ADAL" clId="{54336A6C-8D77-4A41-A9D3-5E1DDCE0BB99}" dt="2025-06-24T20:43:43.872" v="5641" actId="20577"/>
          <ac:spMkLst>
            <pc:docMk/>
            <pc:sldMk cId="3968246771" sldId="441"/>
            <ac:spMk id="6" creationId="{2644985A-703A-D69E-5CBE-FE6684BC07F8}"/>
          </ac:spMkLst>
        </pc:spChg>
        <pc:spChg chg="add mod">
          <ac:chgData name="Abhisek Panda" userId="3fbaf269-749f-4368-a03b-c2db41d3ae46" providerId="ADAL" clId="{54336A6C-8D77-4A41-A9D3-5E1DDCE0BB99}" dt="2025-06-24T20:30:33.295" v="5295" actId="1076"/>
          <ac:spMkLst>
            <pc:docMk/>
            <pc:sldMk cId="3968246771" sldId="441"/>
            <ac:spMk id="7" creationId="{387866F0-3F79-31ED-6290-4D3EFF680CEC}"/>
          </ac:spMkLst>
        </pc:spChg>
        <pc:spChg chg="mod">
          <ac:chgData name="Abhisek Panda" userId="3fbaf269-749f-4368-a03b-c2db41d3ae46" providerId="ADAL" clId="{54336A6C-8D77-4A41-A9D3-5E1DDCE0BB99}" dt="2025-06-24T20:30:39.527" v="5297"/>
          <ac:spMkLst>
            <pc:docMk/>
            <pc:sldMk cId="3968246771" sldId="441"/>
            <ac:spMk id="9" creationId="{4FC96868-CEDA-AB35-57AE-A8AC8D3922D7}"/>
          </ac:spMkLst>
        </pc:spChg>
        <pc:spChg chg="mod">
          <ac:chgData name="Abhisek Panda" userId="3fbaf269-749f-4368-a03b-c2db41d3ae46" providerId="ADAL" clId="{54336A6C-8D77-4A41-A9D3-5E1DDCE0BB99}" dt="2025-06-24T20:30:55.947" v="5304" actId="1076"/>
          <ac:spMkLst>
            <pc:docMk/>
            <pc:sldMk cId="3968246771" sldId="441"/>
            <ac:spMk id="10" creationId="{731D1B9C-4B4F-C6C6-8441-4AD4FA42F0DE}"/>
          </ac:spMkLst>
        </pc:spChg>
        <pc:spChg chg="mod">
          <ac:chgData name="Abhisek Panda" userId="3fbaf269-749f-4368-a03b-c2db41d3ae46" providerId="ADAL" clId="{54336A6C-8D77-4A41-A9D3-5E1DDCE0BB99}" dt="2025-06-24T20:31:00.848" v="5306"/>
          <ac:spMkLst>
            <pc:docMk/>
            <pc:sldMk cId="3968246771" sldId="441"/>
            <ac:spMk id="12" creationId="{A9118097-D14C-9118-241D-9FA23D567791}"/>
          </ac:spMkLst>
        </pc:spChg>
        <pc:spChg chg="mod">
          <ac:chgData name="Abhisek Panda" userId="3fbaf269-749f-4368-a03b-c2db41d3ae46" providerId="ADAL" clId="{54336A6C-8D77-4A41-A9D3-5E1DDCE0BB99}" dt="2025-06-24T20:31:00.848" v="5306"/>
          <ac:spMkLst>
            <pc:docMk/>
            <pc:sldMk cId="3968246771" sldId="441"/>
            <ac:spMk id="13" creationId="{9F06CD5A-3735-5360-ACB6-EF27EF9492EB}"/>
          </ac:spMkLst>
        </pc:spChg>
        <pc:spChg chg="del mod topLvl">
          <ac:chgData name="Abhisek Panda" userId="3fbaf269-749f-4368-a03b-c2db41d3ae46" providerId="ADAL" clId="{54336A6C-8D77-4A41-A9D3-5E1DDCE0BB99}" dt="2025-06-24T20:31:15.940" v="5310" actId="478"/>
          <ac:spMkLst>
            <pc:docMk/>
            <pc:sldMk cId="3968246771" sldId="441"/>
            <ac:spMk id="15" creationId="{5D91DD70-00ED-1080-3769-6DE8448E4956}"/>
          </ac:spMkLst>
        </pc:spChg>
        <pc:spChg chg="del mod topLvl">
          <ac:chgData name="Abhisek Panda" userId="3fbaf269-749f-4368-a03b-c2db41d3ae46" providerId="ADAL" clId="{54336A6C-8D77-4A41-A9D3-5E1DDCE0BB99}" dt="2025-06-24T20:31:10.091" v="5309" actId="478"/>
          <ac:spMkLst>
            <pc:docMk/>
            <pc:sldMk cId="3968246771" sldId="441"/>
            <ac:spMk id="16" creationId="{49C03883-A051-F95E-BAD6-F4FACFC15947}"/>
          </ac:spMkLst>
        </pc:spChg>
        <pc:spChg chg="add mod">
          <ac:chgData name="Abhisek Panda" userId="3fbaf269-749f-4368-a03b-c2db41d3ae46" providerId="ADAL" clId="{54336A6C-8D77-4A41-A9D3-5E1DDCE0BB99}" dt="2025-06-25T03:58:37.469" v="6374" actId="114"/>
          <ac:spMkLst>
            <pc:docMk/>
            <pc:sldMk cId="3968246771" sldId="441"/>
            <ac:spMk id="17" creationId="{F047CF59-429A-FC9F-718C-9D1CFE11FD99}"/>
          </ac:spMkLst>
        </pc:spChg>
        <pc:grpChg chg="add del mod">
          <ac:chgData name="Abhisek Panda" userId="3fbaf269-749f-4368-a03b-c2db41d3ae46" providerId="ADAL" clId="{54336A6C-8D77-4A41-A9D3-5E1DDCE0BB99}" dt="2025-06-24T20:31:15.940" v="5310" actId="478"/>
          <ac:grpSpMkLst>
            <pc:docMk/>
            <pc:sldMk cId="3968246771" sldId="441"/>
            <ac:grpSpMk id="3" creationId="{2A054F3C-BF0F-387C-0E81-6D4C4E44F570}"/>
          </ac:grpSpMkLst>
        </pc:grpChg>
        <pc:grpChg chg="add del mod">
          <ac:chgData name="Abhisek Panda" userId="3fbaf269-749f-4368-a03b-c2db41d3ae46" providerId="ADAL" clId="{54336A6C-8D77-4A41-A9D3-5E1DDCE0BB99}" dt="2025-06-24T20:31:15.940" v="5310" actId="478"/>
          <ac:grpSpMkLst>
            <pc:docMk/>
            <pc:sldMk cId="3968246771" sldId="441"/>
            <ac:grpSpMk id="8" creationId="{09774EFC-E1A4-EEED-B78D-3C75BA8B65B4}"/>
          </ac:grpSpMkLst>
        </pc:grpChg>
        <pc:grpChg chg="add del mod">
          <ac:chgData name="Abhisek Panda" userId="3fbaf269-749f-4368-a03b-c2db41d3ae46" providerId="ADAL" clId="{54336A6C-8D77-4A41-A9D3-5E1DDCE0BB99}" dt="2025-06-24T20:31:15.940" v="5310" actId="478"/>
          <ac:grpSpMkLst>
            <pc:docMk/>
            <pc:sldMk cId="3968246771" sldId="441"/>
            <ac:grpSpMk id="11" creationId="{3775158E-441B-FF22-A774-C20966E8A452}"/>
          </ac:grpSpMkLst>
        </pc:grpChg>
        <pc:grpChg chg="add del mod">
          <ac:chgData name="Abhisek Panda" userId="3fbaf269-749f-4368-a03b-c2db41d3ae46" providerId="ADAL" clId="{54336A6C-8D77-4A41-A9D3-5E1DDCE0BB99}" dt="2025-06-24T20:31:10.091" v="5309" actId="478"/>
          <ac:grpSpMkLst>
            <pc:docMk/>
            <pc:sldMk cId="3968246771" sldId="441"/>
            <ac:grpSpMk id="14" creationId="{5A894874-2F26-42B9-D80B-15EAF6A282B0}"/>
          </ac:grpSpMkLst>
        </pc:grpChg>
        <pc:graphicFrameChg chg="del mod">
          <ac:chgData name="Abhisek Panda" userId="3fbaf269-749f-4368-a03b-c2db41d3ae46" providerId="ADAL" clId="{54336A6C-8D77-4A41-A9D3-5E1DDCE0BB99}" dt="2025-06-24T20:22:37.786" v="5286" actId="478"/>
          <ac:graphicFrameMkLst>
            <pc:docMk/>
            <pc:sldMk cId="3968246771" sldId="441"/>
            <ac:graphicFrameMk id="2" creationId="{1C4A5DB1-1F9B-F04A-63AB-34BA7F075C73}"/>
          </ac:graphicFrameMkLst>
        </pc:graphicFrameChg>
      </pc:sldChg>
    </pc:docChg>
  </pc:docChgLst>
  <pc:docChgLst>
    <pc:chgData name="Abhisek Panda" userId="S::csz202445@iitd.ac.in::3fbaf269-749f-4368-a03b-c2db41d3ae46" providerId="AD" clId="Web-{38F517ED-EAE9-155B-F493-A4BB10607CCF}"/>
    <pc:docChg chg="modSld">
      <pc:chgData name="Abhisek Panda" userId="S::csz202445@iitd.ac.in::3fbaf269-749f-4368-a03b-c2db41d3ae46" providerId="AD" clId="Web-{38F517ED-EAE9-155B-F493-A4BB10607CCF}" dt="2025-06-24T20:50:50.592" v="13"/>
      <pc:docMkLst>
        <pc:docMk/>
      </pc:docMkLst>
      <pc:sldChg chg="addSp modSp">
        <pc:chgData name="Abhisek Panda" userId="S::csz202445@iitd.ac.in::3fbaf269-749f-4368-a03b-c2db41d3ae46" providerId="AD" clId="Web-{38F517ED-EAE9-155B-F493-A4BB10607CCF}" dt="2025-06-24T20:47:16.463" v="12"/>
        <pc:sldMkLst>
          <pc:docMk/>
          <pc:sldMk cId="913033806" sldId="437"/>
        </pc:sldMkLst>
        <pc:picChg chg="add mod">
          <ac:chgData name="Abhisek Panda" userId="S::csz202445@iitd.ac.in::3fbaf269-749f-4368-a03b-c2db41d3ae46" providerId="AD" clId="Web-{38F517ED-EAE9-155B-F493-A4BB10607CCF}" dt="2025-06-24T20:45:56.645" v="6"/>
          <ac:picMkLst>
            <pc:docMk/>
            <pc:sldMk cId="913033806" sldId="437"/>
            <ac:picMk id="3" creationId="{6B73A755-5A90-65FC-3A8B-B63697A6A356}"/>
          </ac:picMkLst>
        </pc:picChg>
        <pc:picChg chg="add mod">
          <ac:chgData name="Abhisek Panda" userId="S::csz202445@iitd.ac.in::3fbaf269-749f-4368-a03b-c2db41d3ae46" providerId="AD" clId="Web-{38F517ED-EAE9-155B-F493-A4BB10607CCF}" dt="2025-06-24T20:46:00.724" v="8" actId="1076"/>
          <ac:picMkLst>
            <pc:docMk/>
            <pc:sldMk cId="913033806" sldId="437"/>
            <ac:picMk id="4" creationId="{56690B32-17D5-614C-EFDB-154BC5C04563}"/>
          </ac:picMkLst>
        </pc:picChg>
        <pc:picChg chg="add mod">
          <ac:chgData name="Abhisek Panda" userId="S::csz202445@iitd.ac.in::3fbaf269-749f-4368-a03b-c2db41d3ae46" providerId="AD" clId="Web-{38F517ED-EAE9-155B-F493-A4BB10607CCF}" dt="2025-06-24T20:47:16.463" v="12"/>
          <ac:picMkLst>
            <pc:docMk/>
            <pc:sldMk cId="913033806" sldId="437"/>
            <ac:picMk id="7" creationId="{73B2C3BA-2936-3DD6-6215-331163C5CCAB}"/>
          </ac:picMkLst>
        </pc:picChg>
      </pc:sldChg>
      <pc:sldChg chg="addSp modSp">
        <pc:chgData name="Abhisek Panda" userId="S::csz202445@iitd.ac.in::3fbaf269-749f-4368-a03b-c2db41d3ae46" providerId="AD" clId="Web-{38F517ED-EAE9-155B-F493-A4BB10607CCF}" dt="2025-06-24T20:50:50.592" v="13"/>
        <pc:sldMkLst>
          <pc:docMk/>
          <pc:sldMk cId="646308418" sldId="438"/>
        </pc:sldMkLst>
        <pc:picChg chg="add mod">
          <ac:chgData name="Abhisek Panda" userId="S::csz202445@iitd.ac.in::3fbaf269-749f-4368-a03b-c2db41d3ae46" providerId="AD" clId="Web-{38F517ED-EAE9-155B-F493-A4BB10607CCF}" dt="2025-06-24T20:46:12.724" v="9"/>
          <ac:picMkLst>
            <pc:docMk/>
            <pc:sldMk cId="646308418" sldId="438"/>
            <ac:picMk id="3" creationId="{3B1E03E9-7ED1-CAC0-20E3-21EA0A55C405}"/>
          </ac:picMkLst>
        </pc:picChg>
        <pc:picChg chg="add mod">
          <ac:chgData name="Abhisek Panda" userId="S::csz202445@iitd.ac.in::3fbaf269-749f-4368-a03b-c2db41d3ae46" providerId="AD" clId="Web-{38F517ED-EAE9-155B-F493-A4BB10607CCF}" dt="2025-06-24T20:46:13.911" v="10"/>
          <ac:picMkLst>
            <pc:docMk/>
            <pc:sldMk cId="646308418" sldId="438"/>
            <ac:picMk id="4" creationId="{78473764-960B-FC62-F21B-C2A3EEB83C3A}"/>
          </ac:picMkLst>
        </pc:picChg>
        <pc:picChg chg="add mod">
          <ac:chgData name="Abhisek Panda" userId="S::csz202445@iitd.ac.in::3fbaf269-749f-4368-a03b-c2db41d3ae46" providerId="AD" clId="Web-{38F517ED-EAE9-155B-F493-A4BB10607CCF}" dt="2025-06-24T20:46:15.474" v="11"/>
          <ac:picMkLst>
            <pc:docMk/>
            <pc:sldMk cId="646308418" sldId="438"/>
            <ac:picMk id="7" creationId="{7123E9FD-8749-C19E-A23E-BA2E2720397C}"/>
          </ac:picMkLst>
        </pc:picChg>
        <pc:picChg chg="add mod">
          <ac:chgData name="Abhisek Panda" userId="S::csz202445@iitd.ac.in::3fbaf269-749f-4368-a03b-c2db41d3ae46" providerId="AD" clId="Web-{38F517ED-EAE9-155B-F493-A4BB10607CCF}" dt="2025-06-24T20:50:50.592" v="13"/>
          <ac:picMkLst>
            <pc:docMk/>
            <pc:sldMk cId="646308418" sldId="438"/>
            <ac:picMk id="8" creationId="{749F1EB2-7E41-12C9-944A-4FC488EB4969}"/>
          </ac:picMkLst>
        </pc:picChg>
      </pc:sldChg>
      <pc:sldChg chg="modSp">
        <pc:chgData name="Abhisek Panda" userId="S::csz202445@iitd.ac.in::3fbaf269-749f-4368-a03b-c2db41d3ae46" providerId="AD" clId="Web-{38F517ED-EAE9-155B-F493-A4BB10607CCF}" dt="2025-06-24T20:31:53.492" v="5"/>
        <pc:sldMkLst>
          <pc:docMk/>
          <pc:sldMk cId="3968246771" sldId="441"/>
        </pc:sldMkLst>
        <pc:spChg chg="mod">
          <ac:chgData name="Abhisek Panda" userId="S::csz202445@iitd.ac.in::3fbaf269-749f-4368-a03b-c2db41d3ae46" providerId="AD" clId="Web-{38F517ED-EAE9-155B-F493-A4BB10607CCF}" dt="2025-06-24T20:30:04.303" v="4" actId="1076"/>
          <ac:spMkLst>
            <pc:docMk/>
            <pc:sldMk cId="3968246771" sldId="441"/>
            <ac:spMk id="7" creationId="{387866F0-3F79-31ED-6290-4D3EFF680CEC}"/>
          </ac:spMkLst>
        </pc:spChg>
        <pc:spChg chg="mod">
          <ac:chgData name="Abhisek Panda" userId="S::csz202445@iitd.ac.in::3fbaf269-749f-4368-a03b-c2db41d3ae46" providerId="AD" clId="Web-{38F517ED-EAE9-155B-F493-A4BB10607CCF}" dt="2025-06-24T20:31:53.492" v="5"/>
          <ac:spMkLst>
            <pc:docMk/>
            <pc:sldMk cId="3968246771" sldId="441"/>
            <ac:spMk id="17" creationId="{F047CF59-429A-FC9F-718C-9D1CFE11FD99}"/>
          </ac:spMkLst>
        </pc:spChg>
      </pc:sldChg>
    </pc:docChg>
  </pc:docChgLst>
  <pc:docChgLst>
    <pc:chgData name="Abhisek Panda" userId="S::csz202445@iitd.ac.in::3fbaf269-749f-4368-a03b-c2db41d3ae46" providerId="AD" clId="Web-{38282BBA-68A7-AC43-892A-B2B579EE73FF}"/>
    <pc:docChg chg="modSld">
      <pc:chgData name="Abhisek Panda" userId="S::csz202445@iitd.ac.in::3fbaf269-749f-4368-a03b-c2db41d3ae46" providerId="AD" clId="Web-{38282BBA-68A7-AC43-892A-B2B579EE73FF}" dt="2025-06-24T15:48:34.838" v="50"/>
      <pc:docMkLst>
        <pc:docMk/>
      </pc:docMkLst>
      <pc:sldChg chg="addSp delSp modSp">
        <pc:chgData name="Abhisek Panda" userId="S::csz202445@iitd.ac.in::3fbaf269-749f-4368-a03b-c2db41d3ae46" providerId="AD" clId="Web-{38282BBA-68A7-AC43-892A-B2B579EE73FF}" dt="2025-06-24T15:48:34.838" v="50"/>
        <pc:sldMkLst>
          <pc:docMk/>
          <pc:sldMk cId="4117090691" sldId="416"/>
        </pc:sldMkLst>
        <pc:graphicFrameChg chg="del mod modGraphic">
          <ac:chgData name="Abhisek Panda" userId="S::csz202445@iitd.ac.in::3fbaf269-749f-4368-a03b-c2db41d3ae46" providerId="AD" clId="Web-{38282BBA-68A7-AC43-892A-B2B579EE73FF}" dt="2025-06-24T15:47:30.791" v="32"/>
          <ac:graphicFrameMkLst>
            <pc:docMk/>
            <pc:sldMk cId="4117090691" sldId="416"/>
            <ac:graphicFrameMk id="3" creationId="{2C096428-4B47-6A00-57B1-64BC5F874032}"/>
          </ac:graphicFrameMkLst>
        </pc:graphicFrameChg>
        <pc:picChg chg="add del mod">
          <ac:chgData name="Abhisek Panda" userId="S::csz202445@iitd.ac.in::3fbaf269-749f-4368-a03b-c2db41d3ae46" providerId="AD" clId="Web-{38282BBA-68A7-AC43-892A-B2B579EE73FF}" dt="2025-06-24T15:47:34.587" v="35"/>
          <ac:picMkLst>
            <pc:docMk/>
            <pc:sldMk cId="4117090691" sldId="416"/>
            <ac:picMk id="5" creationId="{6EC0C450-8B71-408D-DAD7-BD56F6DC4ABF}"/>
          </ac:picMkLst>
        </pc:picChg>
        <pc:picChg chg="add del mod">
          <ac:chgData name="Abhisek Panda" userId="S::csz202445@iitd.ac.in::3fbaf269-749f-4368-a03b-c2db41d3ae46" providerId="AD" clId="Web-{38282BBA-68A7-AC43-892A-B2B579EE73FF}" dt="2025-06-24T15:47:34.587" v="34"/>
          <ac:picMkLst>
            <pc:docMk/>
            <pc:sldMk cId="4117090691" sldId="416"/>
            <ac:picMk id="6" creationId="{878E8661-9A60-4E51-EAAA-5F1D6266A8BC}"/>
          </ac:picMkLst>
        </pc:picChg>
        <pc:picChg chg="add del mod">
          <ac:chgData name="Abhisek Panda" userId="S::csz202445@iitd.ac.in::3fbaf269-749f-4368-a03b-c2db41d3ae46" providerId="AD" clId="Web-{38282BBA-68A7-AC43-892A-B2B579EE73FF}" dt="2025-06-24T15:46:40.649" v="14"/>
          <ac:picMkLst>
            <pc:docMk/>
            <pc:sldMk cId="4117090691" sldId="416"/>
            <ac:picMk id="7" creationId="{B2A3DB11-CEBA-951B-A5C5-CE1DC6BF1430}"/>
          </ac:picMkLst>
        </pc:picChg>
        <pc:picChg chg="add del mod">
          <ac:chgData name="Abhisek Panda" userId="S::csz202445@iitd.ac.in::3fbaf269-749f-4368-a03b-c2db41d3ae46" providerId="AD" clId="Web-{38282BBA-68A7-AC43-892A-B2B579EE73FF}" dt="2025-06-24T15:47:34.587" v="33"/>
          <ac:picMkLst>
            <pc:docMk/>
            <pc:sldMk cId="4117090691" sldId="416"/>
            <ac:picMk id="8" creationId="{7D3A2204-9954-7275-5902-25AE81BDA46B}"/>
          </ac:picMkLst>
        </pc:picChg>
        <pc:picChg chg="add mod">
          <ac:chgData name="Abhisek Panda" userId="S::csz202445@iitd.ac.in::3fbaf269-749f-4368-a03b-c2db41d3ae46" providerId="AD" clId="Web-{38282BBA-68A7-AC43-892A-B2B579EE73FF}" dt="2025-06-24T15:47:48.509" v="37" actId="1076"/>
          <ac:picMkLst>
            <pc:docMk/>
            <pc:sldMk cId="4117090691" sldId="416"/>
            <ac:picMk id="9" creationId="{D7C9E573-2B69-5303-B907-8E3AB826751F}"/>
          </ac:picMkLst>
        </pc:picChg>
        <pc:picChg chg="add mod">
          <ac:chgData name="Abhisek Panda" userId="S::csz202445@iitd.ac.in::3fbaf269-749f-4368-a03b-c2db41d3ae46" providerId="AD" clId="Web-{38282BBA-68A7-AC43-892A-B2B579EE73FF}" dt="2025-06-24T15:48:00.478" v="39" actId="1076"/>
          <ac:picMkLst>
            <pc:docMk/>
            <pc:sldMk cId="4117090691" sldId="416"/>
            <ac:picMk id="10" creationId="{4D46F50D-F53A-71B0-E790-EBCDBC594088}"/>
          </ac:picMkLst>
        </pc:picChg>
        <pc:picChg chg="add mod">
          <ac:chgData name="Abhisek Panda" userId="S::csz202445@iitd.ac.in::3fbaf269-749f-4368-a03b-c2db41d3ae46" providerId="AD" clId="Web-{38282BBA-68A7-AC43-892A-B2B579EE73FF}" dt="2025-06-24T15:48:09.291" v="41" actId="1076"/>
          <ac:picMkLst>
            <pc:docMk/>
            <pc:sldMk cId="4117090691" sldId="416"/>
            <ac:picMk id="11" creationId="{684CD637-93FE-B757-350F-3819E163B813}"/>
          </ac:picMkLst>
        </pc:picChg>
        <pc:picChg chg="add del mod">
          <ac:chgData name="Abhisek Panda" userId="S::csz202445@iitd.ac.in::3fbaf269-749f-4368-a03b-c2db41d3ae46" providerId="AD" clId="Web-{38282BBA-68A7-AC43-892A-B2B579EE73FF}" dt="2025-06-24T15:48:16.541" v="44"/>
          <ac:picMkLst>
            <pc:docMk/>
            <pc:sldMk cId="4117090691" sldId="416"/>
            <ac:picMk id="12" creationId="{6EC10E31-23F4-8908-8624-5016E9B51DD0}"/>
          </ac:picMkLst>
        </pc:picChg>
        <pc:picChg chg="add del mod">
          <ac:chgData name="Abhisek Panda" userId="S::csz202445@iitd.ac.in::3fbaf269-749f-4368-a03b-c2db41d3ae46" providerId="AD" clId="Web-{38282BBA-68A7-AC43-892A-B2B579EE73FF}" dt="2025-06-24T15:48:27.635" v="47"/>
          <ac:picMkLst>
            <pc:docMk/>
            <pc:sldMk cId="4117090691" sldId="416"/>
            <ac:picMk id="13" creationId="{DE7B80BA-8F22-A968-C65E-B61AA45E9839}"/>
          </ac:picMkLst>
        </pc:picChg>
        <pc:picChg chg="add del mod">
          <ac:chgData name="Abhisek Panda" userId="S::csz202445@iitd.ac.in::3fbaf269-749f-4368-a03b-c2db41d3ae46" providerId="AD" clId="Web-{38282BBA-68A7-AC43-892A-B2B579EE73FF}" dt="2025-06-24T15:48:34.838" v="50"/>
          <ac:picMkLst>
            <pc:docMk/>
            <pc:sldMk cId="4117090691" sldId="416"/>
            <ac:picMk id="14" creationId="{817B2ADF-8722-259F-7206-27596757443B}"/>
          </ac:picMkLst>
        </pc:picChg>
      </pc:sldChg>
    </pc:docChg>
  </pc:docChgLst>
  <pc:docChgLst>
    <pc:chgData name="Abhisek Panda" userId="S::csz202445@iitd.ac.in::3fbaf269-749f-4368-a03b-c2db41d3ae46" providerId="AD" clId="Web-{8DD3673E-F8BB-A0D6-B96F-F512A066ED3C}"/>
    <pc:docChg chg="modSld">
      <pc:chgData name="Abhisek Panda" userId="S::csz202445@iitd.ac.in::3fbaf269-749f-4368-a03b-c2db41d3ae46" providerId="AD" clId="Web-{8DD3673E-F8BB-A0D6-B96F-F512A066ED3C}" dt="2025-06-24T18:27:54.530" v="4" actId="1076"/>
      <pc:docMkLst>
        <pc:docMk/>
      </pc:docMkLst>
      <pc:sldChg chg="addSp modSp">
        <pc:chgData name="Abhisek Panda" userId="S::csz202445@iitd.ac.in::3fbaf269-749f-4368-a03b-c2db41d3ae46" providerId="AD" clId="Web-{8DD3673E-F8BB-A0D6-B96F-F512A066ED3C}" dt="2025-06-24T18:27:54.530" v="4" actId="1076"/>
        <pc:sldMkLst>
          <pc:docMk/>
          <pc:sldMk cId="775984955" sldId="430"/>
        </pc:sldMkLst>
        <pc:picChg chg="add mod">
          <ac:chgData name="Abhisek Panda" userId="S::csz202445@iitd.ac.in::3fbaf269-749f-4368-a03b-c2db41d3ae46" providerId="AD" clId="Web-{8DD3673E-F8BB-A0D6-B96F-F512A066ED3C}" dt="2025-06-24T18:27:54.530" v="4" actId="1076"/>
          <ac:picMkLst>
            <pc:docMk/>
            <pc:sldMk cId="775984955" sldId="430"/>
            <ac:picMk id="2" creationId="{D5694A02-CC23-5AC1-1D08-A879D45879D7}"/>
          </ac:picMkLst>
        </pc:picChg>
        <pc:picChg chg="add mod">
          <ac:chgData name="Abhisek Panda" userId="S::csz202445@iitd.ac.in::3fbaf269-749f-4368-a03b-c2db41d3ae46" providerId="AD" clId="Web-{8DD3673E-F8BB-A0D6-B96F-F512A066ED3C}" dt="2025-06-24T18:27:52.045" v="3" actId="1076"/>
          <ac:picMkLst>
            <pc:docMk/>
            <pc:sldMk cId="775984955" sldId="430"/>
            <ac:picMk id="3" creationId="{C438C97B-871E-20C1-5003-8073FB7C051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FaaSImage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FaaSImage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FaaSImage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FaaSImage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FaaSImage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88F2825-1EF1-440B-8E85-B60F67AE3346}"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657B657B-2A1C-4DD8-B55D-96814AE46921}">
      <dgm:prSet phldrT="[Text]" custT="1"/>
      <dgm:spPr/>
      <dgm:t>
        <a:bodyPr/>
        <a:lstStyle/>
        <a:p>
          <a:pPr>
            <a:buFont typeface="Wingdings" panose="05000000000000000000" pitchFamily="2" charset="2"/>
            <a:buChar char="q"/>
          </a:pPr>
          <a:r>
            <a:rPr lang="en-US" sz="2400" dirty="0">
              <a:solidFill>
                <a:sysClr val="windowText" lastClr="000000"/>
              </a:solidFill>
            </a:rPr>
            <a:t>A container accesses about </a:t>
          </a:r>
          <a:r>
            <a:rPr lang="en-US" sz="2400" b="1" dirty="0">
              <a:solidFill>
                <a:sysClr val="windowText" lastClr="000000"/>
              </a:solidFill>
            </a:rPr>
            <a:t>12.5% to 64.7%</a:t>
          </a:r>
          <a:r>
            <a:rPr lang="en-US" sz="2400" dirty="0">
              <a:solidFill>
                <a:sysClr val="windowText" lastClr="000000"/>
              </a:solidFill>
            </a:rPr>
            <a:t> of the image size during function during </a:t>
          </a:r>
          <a:r>
            <a:rPr lang="en-US" sz="2400" b="1" dirty="0">
              <a:solidFill>
                <a:sysClr val="windowText" lastClr="000000"/>
              </a:solidFill>
            </a:rPr>
            <a:t>function startup</a:t>
          </a:r>
          <a:r>
            <a:rPr lang="en-US" sz="2400" dirty="0">
              <a:solidFill>
                <a:sysClr val="windowText" lastClr="000000"/>
              </a:solidFill>
            </a:rPr>
            <a:t>.</a:t>
          </a:r>
        </a:p>
      </dgm:t>
    </dgm:pt>
    <dgm:pt modelId="{418530E7-C42E-40E5-9D34-DBC0AAE6C054}" type="parTrans" cxnId="{E9ADE3EB-50E7-4880-B551-5845AE0337E2}">
      <dgm:prSet/>
      <dgm:spPr/>
      <dgm:t>
        <a:bodyPr/>
        <a:lstStyle/>
        <a:p>
          <a:endParaRPr lang="en-US"/>
        </a:p>
      </dgm:t>
    </dgm:pt>
    <dgm:pt modelId="{22C9611C-BFF9-4D9B-86A2-0F0665D6B48D}" type="sibTrans" cxnId="{E9ADE3EB-50E7-4880-B551-5845AE0337E2}">
      <dgm:prSet/>
      <dgm:spPr/>
      <dgm:t>
        <a:bodyPr/>
        <a:lstStyle/>
        <a:p>
          <a:endParaRPr lang="en-US"/>
        </a:p>
      </dgm:t>
    </dgm:pt>
    <dgm:pt modelId="{1353D262-BAAE-4098-96A3-7416CBCCA216}">
      <dgm:prSet custT="1"/>
      <dgm:spPr/>
      <dgm:t>
        <a:bodyPr/>
        <a:lstStyle/>
        <a:p>
          <a:r>
            <a:rPr lang="en-US" sz="2400" dirty="0">
              <a:solidFill>
                <a:sysClr val="windowText" lastClr="000000"/>
              </a:solidFill>
            </a:rPr>
            <a:t>There </a:t>
          </a:r>
          <a:r>
            <a:rPr lang="en-US" sz="2400" b="1" dirty="0">
              <a:solidFill>
                <a:sysClr val="windowText" lastClr="000000"/>
              </a:solidFill>
            </a:rPr>
            <a:t>exists redundancy</a:t>
          </a:r>
          <a:r>
            <a:rPr lang="en-US" sz="2400" dirty="0">
              <a:solidFill>
                <a:sysClr val="windowText" lastClr="000000"/>
              </a:solidFill>
            </a:rPr>
            <a:t> across the </a:t>
          </a:r>
          <a:r>
            <a:rPr lang="en-US" sz="2400" b="1" dirty="0">
              <a:solidFill>
                <a:sysClr val="windowText" lastClr="000000"/>
              </a:solidFill>
            </a:rPr>
            <a:t>library layers</a:t>
          </a:r>
          <a:r>
            <a:rPr lang="en-US" sz="2400" dirty="0">
              <a:solidFill>
                <a:sysClr val="windowText" lastClr="000000"/>
              </a:solidFill>
            </a:rPr>
            <a:t> of serverless functions.</a:t>
          </a:r>
        </a:p>
      </dgm:t>
    </dgm:pt>
    <dgm:pt modelId="{3D8AE11E-066C-427C-BBD4-F1E6EC760B26}" type="parTrans" cxnId="{9F532D1A-8BB5-403B-ABB7-B6A21C338580}">
      <dgm:prSet/>
      <dgm:spPr/>
      <dgm:t>
        <a:bodyPr/>
        <a:lstStyle/>
        <a:p>
          <a:endParaRPr lang="en-US"/>
        </a:p>
      </dgm:t>
    </dgm:pt>
    <dgm:pt modelId="{BD9EFC8C-D6DC-4F65-A095-B6471531971B}" type="sibTrans" cxnId="{9F532D1A-8BB5-403B-ABB7-B6A21C338580}">
      <dgm:prSet/>
      <dgm:spPr/>
      <dgm:t>
        <a:bodyPr/>
        <a:lstStyle/>
        <a:p>
          <a:endParaRPr lang="en-US"/>
        </a:p>
      </dgm:t>
    </dgm:pt>
    <dgm:pt modelId="{10386FC7-6D67-4AF0-BD84-435696786709}">
      <dgm:prSet custT="1"/>
      <dgm:spPr/>
      <dgm:t>
        <a:bodyPr/>
        <a:lstStyle/>
        <a:p>
          <a:r>
            <a:rPr lang="en-US" sz="2400" dirty="0" err="1">
              <a:solidFill>
                <a:sysClr val="windowText" lastClr="000000"/>
              </a:solidFill>
            </a:rPr>
            <a:t>FaaSImage</a:t>
          </a:r>
          <a:r>
            <a:rPr lang="en-US" sz="2400" dirty="0">
              <a:solidFill>
                <a:sysClr val="windowText" lastClr="000000"/>
              </a:solidFill>
            </a:rPr>
            <a:t> + </a:t>
          </a:r>
          <a:r>
            <a:rPr lang="en-US" sz="2400" dirty="0" err="1">
              <a:solidFill>
                <a:sysClr val="windowText" lastClr="000000"/>
              </a:solidFill>
            </a:rPr>
            <a:t>OpenFaaS</a:t>
          </a:r>
          <a:r>
            <a:rPr lang="en-US" sz="2400" dirty="0">
              <a:solidFill>
                <a:sysClr val="windowText" lastClr="000000"/>
              </a:solidFill>
            </a:rPr>
            <a:t> improves </a:t>
          </a:r>
          <a:r>
            <a:rPr lang="en-US" sz="2400" b="1" dirty="0">
              <a:solidFill>
                <a:sysClr val="windowText" lastClr="000000"/>
              </a:solidFill>
            </a:rPr>
            <a:t>the cold start latency</a:t>
          </a:r>
          <a:r>
            <a:rPr lang="en-US" sz="2400" dirty="0">
              <a:solidFill>
                <a:sysClr val="windowText" lastClr="000000"/>
              </a:solidFill>
            </a:rPr>
            <a:t> of serverless functions by up to </a:t>
          </a:r>
          <a:r>
            <a:rPr lang="en-US" sz="2400" b="1" i="1" dirty="0">
              <a:solidFill>
                <a:sysClr val="windowText" lastClr="000000"/>
              </a:solidFill>
            </a:rPr>
            <a:t>39.8%</a:t>
          </a:r>
          <a:r>
            <a:rPr lang="en-US" sz="2400" dirty="0">
              <a:solidFill>
                <a:sysClr val="windowText" lastClr="000000"/>
              </a:solidFill>
            </a:rPr>
            <a:t> along with up to </a:t>
          </a:r>
          <a:r>
            <a:rPr lang="en-US" sz="2400" b="1" i="1" dirty="0">
              <a:solidFill>
                <a:sysClr val="windowText" lastClr="000000"/>
              </a:solidFill>
            </a:rPr>
            <a:t>45%</a:t>
          </a:r>
          <a:r>
            <a:rPr lang="en-US" sz="2400" dirty="0">
              <a:solidFill>
                <a:sysClr val="windowText" lastClr="000000"/>
              </a:solidFill>
            </a:rPr>
            <a:t> reduction in </a:t>
          </a:r>
          <a:r>
            <a:rPr lang="en-US" sz="2400" b="1" dirty="0">
              <a:solidFill>
                <a:sysClr val="windowText" lastClr="000000"/>
              </a:solidFill>
            </a:rPr>
            <a:t>the storage space and the download traffic</a:t>
          </a:r>
          <a:r>
            <a:rPr lang="en-US" sz="2400" dirty="0">
              <a:solidFill>
                <a:sysClr val="windowText" lastClr="000000"/>
              </a:solidFill>
            </a:rPr>
            <a:t> over state-of-the-art solutions.</a:t>
          </a:r>
        </a:p>
      </dgm:t>
    </dgm:pt>
    <dgm:pt modelId="{FE50FA11-5A9F-4358-B005-6E9FA1BA2876}" type="parTrans" cxnId="{DD949094-438E-4883-8A27-2349D212EC2C}">
      <dgm:prSet/>
      <dgm:spPr/>
      <dgm:t>
        <a:bodyPr/>
        <a:lstStyle/>
        <a:p>
          <a:endParaRPr lang="en-US"/>
        </a:p>
      </dgm:t>
    </dgm:pt>
    <dgm:pt modelId="{4071DB73-7778-4AAF-B4B7-E8C86DF7D3F3}" type="sibTrans" cxnId="{DD949094-438E-4883-8A27-2349D212EC2C}">
      <dgm:prSet/>
      <dgm:spPr/>
      <dgm:t>
        <a:bodyPr/>
        <a:lstStyle/>
        <a:p>
          <a:endParaRPr lang="en-US"/>
        </a:p>
      </dgm:t>
    </dgm:pt>
    <dgm:pt modelId="{EBEFD500-E915-49A9-82E5-D1DBC5CC5F48}" type="pres">
      <dgm:prSet presAssocID="{988F2825-1EF1-440B-8E85-B60F67AE3346}" presName="linear" presStyleCnt="0">
        <dgm:presLayoutVars>
          <dgm:animLvl val="lvl"/>
          <dgm:resizeHandles val="exact"/>
        </dgm:presLayoutVars>
      </dgm:prSet>
      <dgm:spPr/>
    </dgm:pt>
    <dgm:pt modelId="{4A9AC4AA-F5AF-44DE-B58D-0939876E14C5}" type="pres">
      <dgm:prSet presAssocID="{657B657B-2A1C-4DD8-B55D-96814AE46921}" presName="parentText" presStyleLbl="node1" presStyleIdx="0" presStyleCnt="3" custScaleY="74276">
        <dgm:presLayoutVars>
          <dgm:chMax val="0"/>
          <dgm:bulletEnabled val="1"/>
        </dgm:presLayoutVars>
      </dgm:prSet>
      <dgm:spPr/>
    </dgm:pt>
    <dgm:pt modelId="{B30E7EF3-F8F2-4444-88F3-4952CDC523C7}" type="pres">
      <dgm:prSet presAssocID="{22C9611C-BFF9-4D9B-86A2-0F0665D6B48D}" presName="spacer" presStyleCnt="0"/>
      <dgm:spPr/>
    </dgm:pt>
    <dgm:pt modelId="{AAA9704C-BBFC-4ACC-ACC4-61732B5A0B62}" type="pres">
      <dgm:prSet presAssocID="{1353D262-BAAE-4098-96A3-7416CBCCA216}" presName="parentText" presStyleLbl="node1" presStyleIdx="1" presStyleCnt="3" custScaleY="75627">
        <dgm:presLayoutVars>
          <dgm:chMax val="0"/>
          <dgm:bulletEnabled val="1"/>
        </dgm:presLayoutVars>
      </dgm:prSet>
      <dgm:spPr/>
    </dgm:pt>
    <dgm:pt modelId="{D28E569E-EF7D-4047-8D0F-9DC8B48FBEB2}" type="pres">
      <dgm:prSet presAssocID="{BD9EFC8C-D6DC-4F65-A095-B6471531971B}" presName="spacer" presStyleCnt="0"/>
      <dgm:spPr/>
    </dgm:pt>
    <dgm:pt modelId="{8A3458C8-394F-40C7-9A8E-12C34E419D83}" type="pres">
      <dgm:prSet presAssocID="{10386FC7-6D67-4AF0-BD84-435696786709}" presName="parentText" presStyleLbl="node1" presStyleIdx="2" presStyleCnt="3">
        <dgm:presLayoutVars>
          <dgm:chMax val="0"/>
          <dgm:bulletEnabled val="1"/>
        </dgm:presLayoutVars>
      </dgm:prSet>
      <dgm:spPr/>
    </dgm:pt>
  </dgm:ptLst>
  <dgm:cxnLst>
    <dgm:cxn modelId="{9F532D1A-8BB5-403B-ABB7-B6A21C338580}" srcId="{988F2825-1EF1-440B-8E85-B60F67AE3346}" destId="{1353D262-BAAE-4098-96A3-7416CBCCA216}" srcOrd="1" destOrd="0" parTransId="{3D8AE11E-066C-427C-BBD4-F1E6EC760B26}" sibTransId="{BD9EFC8C-D6DC-4F65-A095-B6471531971B}"/>
    <dgm:cxn modelId="{5891B636-6FCF-4029-9AFA-3843D485AF56}" type="presOf" srcId="{657B657B-2A1C-4DD8-B55D-96814AE46921}" destId="{4A9AC4AA-F5AF-44DE-B58D-0939876E14C5}" srcOrd="0" destOrd="0" presId="urn:microsoft.com/office/officeart/2005/8/layout/vList2"/>
    <dgm:cxn modelId="{09A56C54-6FE2-4108-80A0-CFB1F79633FE}" type="presOf" srcId="{10386FC7-6D67-4AF0-BD84-435696786709}" destId="{8A3458C8-394F-40C7-9A8E-12C34E419D83}" srcOrd="0" destOrd="0" presId="urn:microsoft.com/office/officeart/2005/8/layout/vList2"/>
    <dgm:cxn modelId="{DD949094-438E-4883-8A27-2349D212EC2C}" srcId="{988F2825-1EF1-440B-8E85-B60F67AE3346}" destId="{10386FC7-6D67-4AF0-BD84-435696786709}" srcOrd="2" destOrd="0" parTransId="{FE50FA11-5A9F-4358-B005-6E9FA1BA2876}" sibTransId="{4071DB73-7778-4AAF-B4B7-E8C86DF7D3F3}"/>
    <dgm:cxn modelId="{01468A9D-30A8-4B04-A7DB-C45EAF914933}" type="presOf" srcId="{1353D262-BAAE-4098-96A3-7416CBCCA216}" destId="{AAA9704C-BBFC-4ACC-ACC4-61732B5A0B62}" srcOrd="0" destOrd="0" presId="urn:microsoft.com/office/officeart/2005/8/layout/vList2"/>
    <dgm:cxn modelId="{D5CFEEE2-946C-4341-A473-F3C099D2D186}" type="presOf" srcId="{988F2825-1EF1-440B-8E85-B60F67AE3346}" destId="{EBEFD500-E915-49A9-82E5-D1DBC5CC5F48}" srcOrd="0" destOrd="0" presId="urn:microsoft.com/office/officeart/2005/8/layout/vList2"/>
    <dgm:cxn modelId="{E9ADE3EB-50E7-4880-B551-5845AE0337E2}" srcId="{988F2825-1EF1-440B-8E85-B60F67AE3346}" destId="{657B657B-2A1C-4DD8-B55D-96814AE46921}" srcOrd="0" destOrd="0" parTransId="{418530E7-C42E-40E5-9D34-DBC0AAE6C054}" sibTransId="{22C9611C-BFF9-4D9B-86A2-0F0665D6B48D}"/>
    <dgm:cxn modelId="{23B955A7-410A-481B-BE8A-E911530B9CA2}" type="presParOf" srcId="{EBEFD500-E915-49A9-82E5-D1DBC5CC5F48}" destId="{4A9AC4AA-F5AF-44DE-B58D-0939876E14C5}" srcOrd="0" destOrd="0" presId="urn:microsoft.com/office/officeart/2005/8/layout/vList2"/>
    <dgm:cxn modelId="{69BC41DD-5498-45C8-98E3-24EB17EBFA5B}" type="presParOf" srcId="{EBEFD500-E915-49A9-82E5-D1DBC5CC5F48}" destId="{B30E7EF3-F8F2-4444-88F3-4952CDC523C7}" srcOrd="1" destOrd="0" presId="urn:microsoft.com/office/officeart/2005/8/layout/vList2"/>
    <dgm:cxn modelId="{3074ABBD-AE00-4D11-B7A7-42D62F50C4A9}" type="presParOf" srcId="{EBEFD500-E915-49A9-82E5-D1DBC5CC5F48}" destId="{AAA9704C-BBFC-4ACC-ACC4-61732B5A0B62}" srcOrd="2" destOrd="0" presId="urn:microsoft.com/office/officeart/2005/8/layout/vList2"/>
    <dgm:cxn modelId="{B9C0F4F3-1814-4C7C-BA38-364064A20D89}" type="presParOf" srcId="{EBEFD500-E915-49A9-82E5-D1DBC5CC5F48}" destId="{D28E569E-EF7D-4047-8D0F-9DC8B48FBEB2}" srcOrd="3" destOrd="0" presId="urn:microsoft.com/office/officeart/2005/8/layout/vList2"/>
    <dgm:cxn modelId="{E69100F1-DD6C-4968-AB91-7FE675109C7C}" type="presParOf" srcId="{EBEFD500-E915-49A9-82E5-D1DBC5CC5F48}" destId="{8A3458C8-394F-40C7-9A8E-12C34E419D8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FaaSImage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FaaSImage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FaaSImage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FaaSImage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FaaSImage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AC4AA-F5AF-44DE-B58D-0939876E14C5}">
      <dsp:nvSpPr>
        <dsp:cNvPr id="0" name=""/>
        <dsp:cNvSpPr/>
      </dsp:nvSpPr>
      <dsp:spPr>
        <a:xfrm>
          <a:off x="0" y="840867"/>
          <a:ext cx="11131641" cy="1001121"/>
        </a:xfrm>
        <a:prstGeom prst="roundRect">
          <a:avLst/>
        </a:prstGeom>
        <a:solidFill>
          <a:schemeClr val="accent5">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solidFill>
                <a:sysClr val="windowText" lastClr="000000"/>
              </a:solidFill>
            </a:rPr>
            <a:t>A container accesses about </a:t>
          </a:r>
          <a:r>
            <a:rPr lang="en-US" sz="2400" b="1" kern="1200" dirty="0">
              <a:solidFill>
                <a:sysClr val="windowText" lastClr="000000"/>
              </a:solidFill>
            </a:rPr>
            <a:t>12.5% to 64.7%</a:t>
          </a:r>
          <a:r>
            <a:rPr lang="en-US" sz="2400" kern="1200" dirty="0">
              <a:solidFill>
                <a:sysClr val="windowText" lastClr="000000"/>
              </a:solidFill>
            </a:rPr>
            <a:t> of the image size during function during </a:t>
          </a:r>
          <a:r>
            <a:rPr lang="en-US" sz="2400" b="1" kern="1200" dirty="0">
              <a:solidFill>
                <a:sysClr val="windowText" lastClr="000000"/>
              </a:solidFill>
            </a:rPr>
            <a:t>function startup</a:t>
          </a:r>
          <a:r>
            <a:rPr lang="en-US" sz="2400" kern="1200" dirty="0">
              <a:solidFill>
                <a:sysClr val="windowText" lastClr="000000"/>
              </a:solidFill>
            </a:rPr>
            <a:t>.</a:t>
          </a:r>
        </a:p>
      </dsp:txBody>
      <dsp:txXfrm>
        <a:off x="48871" y="889738"/>
        <a:ext cx="11033899" cy="903379"/>
      </dsp:txXfrm>
    </dsp:sp>
    <dsp:sp modelId="{AAA9704C-BBFC-4ACC-ACC4-61732B5A0B62}">
      <dsp:nvSpPr>
        <dsp:cNvPr id="0" name=""/>
        <dsp:cNvSpPr/>
      </dsp:nvSpPr>
      <dsp:spPr>
        <a:xfrm>
          <a:off x="0" y="2026308"/>
          <a:ext cx="11131641" cy="1019330"/>
        </a:xfrm>
        <a:prstGeom prst="roundRect">
          <a:avLst/>
        </a:prstGeom>
        <a:solidFill>
          <a:schemeClr val="accent5">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There </a:t>
          </a:r>
          <a:r>
            <a:rPr lang="en-US" sz="2400" b="1" kern="1200" dirty="0">
              <a:solidFill>
                <a:sysClr val="windowText" lastClr="000000"/>
              </a:solidFill>
            </a:rPr>
            <a:t>exists redundancy</a:t>
          </a:r>
          <a:r>
            <a:rPr lang="en-US" sz="2400" kern="1200" dirty="0">
              <a:solidFill>
                <a:sysClr val="windowText" lastClr="000000"/>
              </a:solidFill>
            </a:rPr>
            <a:t> across the </a:t>
          </a:r>
          <a:r>
            <a:rPr lang="en-US" sz="2400" b="1" kern="1200" dirty="0">
              <a:solidFill>
                <a:sysClr val="windowText" lastClr="000000"/>
              </a:solidFill>
            </a:rPr>
            <a:t>library layers</a:t>
          </a:r>
          <a:r>
            <a:rPr lang="en-US" sz="2400" kern="1200" dirty="0">
              <a:solidFill>
                <a:sysClr val="windowText" lastClr="000000"/>
              </a:solidFill>
            </a:rPr>
            <a:t> of serverless functions.</a:t>
          </a:r>
        </a:p>
      </dsp:txBody>
      <dsp:txXfrm>
        <a:off x="49760" y="2076068"/>
        <a:ext cx="11032121" cy="919810"/>
      </dsp:txXfrm>
    </dsp:sp>
    <dsp:sp modelId="{8A3458C8-394F-40C7-9A8E-12C34E419D83}">
      <dsp:nvSpPr>
        <dsp:cNvPr id="0" name=""/>
        <dsp:cNvSpPr/>
      </dsp:nvSpPr>
      <dsp:spPr>
        <a:xfrm>
          <a:off x="0" y="3229959"/>
          <a:ext cx="11131641" cy="1347840"/>
        </a:xfrm>
        <a:prstGeom prst="roundRect">
          <a:avLst/>
        </a:prstGeom>
        <a:solidFill>
          <a:schemeClr val="accent5">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ysClr val="windowText" lastClr="000000"/>
              </a:solidFill>
            </a:rPr>
            <a:t>FaaSImage</a:t>
          </a:r>
          <a:r>
            <a:rPr lang="en-US" sz="2400" kern="1200" dirty="0">
              <a:solidFill>
                <a:sysClr val="windowText" lastClr="000000"/>
              </a:solidFill>
            </a:rPr>
            <a:t> + </a:t>
          </a:r>
          <a:r>
            <a:rPr lang="en-US" sz="2400" kern="1200" dirty="0" err="1">
              <a:solidFill>
                <a:sysClr val="windowText" lastClr="000000"/>
              </a:solidFill>
            </a:rPr>
            <a:t>OpenFaaS</a:t>
          </a:r>
          <a:r>
            <a:rPr lang="en-US" sz="2400" kern="1200" dirty="0">
              <a:solidFill>
                <a:sysClr val="windowText" lastClr="000000"/>
              </a:solidFill>
            </a:rPr>
            <a:t> improves </a:t>
          </a:r>
          <a:r>
            <a:rPr lang="en-US" sz="2400" b="1" kern="1200" dirty="0">
              <a:solidFill>
                <a:sysClr val="windowText" lastClr="000000"/>
              </a:solidFill>
            </a:rPr>
            <a:t>the cold start latency</a:t>
          </a:r>
          <a:r>
            <a:rPr lang="en-US" sz="2400" kern="1200" dirty="0">
              <a:solidFill>
                <a:sysClr val="windowText" lastClr="000000"/>
              </a:solidFill>
            </a:rPr>
            <a:t> of serverless functions by up to </a:t>
          </a:r>
          <a:r>
            <a:rPr lang="en-US" sz="2400" b="1" i="1" kern="1200" dirty="0">
              <a:solidFill>
                <a:sysClr val="windowText" lastClr="000000"/>
              </a:solidFill>
            </a:rPr>
            <a:t>39.8%</a:t>
          </a:r>
          <a:r>
            <a:rPr lang="en-US" sz="2400" kern="1200" dirty="0">
              <a:solidFill>
                <a:sysClr val="windowText" lastClr="000000"/>
              </a:solidFill>
            </a:rPr>
            <a:t> along with up to </a:t>
          </a:r>
          <a:r>
            <a:rPr lang="en-US" sz="2400" b="1" i="1" kern="1200" dirty="0">
              <a:solidFill>
                <a:sysClr val="windowText" lastClr="000000"/>
              </a:solidFill>
            </a:rPr>
            <a:t>45%</a:t>
          </a:r>
          <a:r>
            <a:rPr lang="en-US" sz="2400" kern="1200" dirty="0">
              <a:solidFill>
                <a:sysClr val="windowText" lastClr="000000"/>
              </a:solidFill>
            </a:rPr>
            <a:t> reduction in </a:t>
          </a:r>
          <a:r>
            <a:rPr lang="en-US" sz="2400" b="1" kern="1200" dirty="0">
              <a:solidFill>
                <a:sysClr val="windowText" lastClr="000000"/>
              </a:solidFill>
            </a:rPr>
            <a:t>the storage space and the download traffic</a:t>
          </a:r>
          <a:r>
            <a:rPr lang="en-US" sz="2400" kern="1200" dirty="0">
              <a:solidFill>
                <a:sysClr val="windowText" lastClr="000000"/>
              </a:solidFill>
            </a:rPr>
            <a:t> over state-of-the-art solutions.</a:t>
          </a:r>
        </a:p>
      </dsp:txBody>
      <dsp:txXfrm>
        <a:off x="65796" y="3295755"/>
        <a:ext cx="11000049" cy="1216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74563-606A-45F8-B463-7D643904AB95}" type="datetimeFigureOut">
              <a:rPr lang="en-US" smtClean="0"/>
              <a:t>12/20/2025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D1CA1-90CE-4FE8-8D5A-719C94E5088E}" type="slidenum">
              <a:rPr lang="en-US" smtClean="0"/>
              <a:t>‹#›</a:t>
            </a:fld>
            <a:endParaRPr lang="en-US"/>
          </a:p>
        </p:txBody>
      </p:sp>
    </p:spTree>
    <p:extLst>
      <p:ext uri="{BB962C8B-B14F-4D97-AF65-F5344CB8AC3E}">
        <p14:creationId xmlns:p14="http://schemas.microsoft.com/office/powerpoint/2010/main" val="355777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dirty="0"/>
              <a:t>Hello everyone, I am Abhisek Panda, a PhD student in the department of computer science and engineering at IIT Delhi. Today I will be presenting our work on “</a:t>
            </a:r>
            <a:r>
              <a:rPr lang="en-IN" dirty="0" err="1"/>
              <a:t>FaaSImage</a:t>
            </a:r>
            <a:r>
              <a:rPr lang="en-IN" dirty="0"/>
              <a:t>: An efficient image manager for </a:t>
            </a:r>
            <a:r>
              <a:rPr lang="en-IN" dirty="0" err="1"/>
              <a:t>FaaS</a:t>
            </a:r>
            <a:r>
              <a:rPr lang="en-IN" dirty="0"/>
              <a:t> (Function as a Service)”. This work was done under the supervision of Prof. Smruti R. Sarangi.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43D9C-2DC3-41F5-ACC4-87B435A84935}"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44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typical serverless platform, the user submits the function code along with details of the required runtime environment. The platform forwards this information to an image builder, which constructs the function image.</a:t>
            </a:r>
          </a:p>
          <a:p>
            <a:r>
              <a:rPr lang="en-US" dirty="0"/>
              <a:t>We extend the image builder with a profiler that identifies the set of files accessed by the function during the startup phase. The generated image, together with this file access profile, is then passed to a refactor engine.</a:t>
            </a:r>
          </a:p>
          <a:p>
            <a:r>
              <a:rPr lang="en-US" dirty="0"/>
              <a:t>The refactor engine separates the library files and stores them in a shared library partition, while the remaining files are packaged into a refactored image that complies with OCI standards.</a:t>
            </a:r>
          </a:p>
          <a:p>
            <a:r>
              <a:rPr lang="en-US" dirty="0"/>
              <a:t>The serverless platform then pulls both the refactored image and needed library files from the remote registry in parallel.</a:t>
            </a:r>
          </a:p>
          <a:p>
            <a:r>
              <a:rPr lang="en-US" dirty="0"/>
              <a:t>We now proceed to discuss the refactor engine in more detail.</a:t>
            </a:r>
          </a:p>
          <a:p>
            <a:pPr marL="0" indent="0">
              <a:spcBef>
                <a:spcPts val="0"/>
              </a:spcBef>
              <a:spcAft>
                <a:spcPts val="0"/>
              </a:spcAft>
              <a:buNone/>
            </a:pPr>
            <a:endParaRPr lang="en-US" dirty="0">
              <a:solidFill>
                <a:srgbClr val="0E101A"/>
              </a:solidFill>
              <a:effectLst/>
            </a:endParaRPr>
          </a:p>
        </p:txBody>
      </p:sp>
      <p:sp>
        <p:nvSpPr>
          <p:cNvPr id="4" name="Slide Number Placeholder 3"/>
          <p:cNvSpPr>
            <a:spLocks noGrp="1"/>
          </p:cNvSpPr>
          <p:nvPr>
            <p:ph type="sldNum" sz="quarter" idx="5"/>
          </p:nvPr>
        </p:nvSpPr>
        <p:spPr/>
        <p:txBody>
          <a:bodyPr/>
          <a:lstStyle/>
          <a:p>
            <a:fld id="{6B7860DA-9146-455E-AD09-1358043326CE}" type="slidenum">
              <a:rPr lang="en-US" smtClean="0"/>
              <a:t>10</a:t>
            </a:fld>
            <a:endParaRPr lang="en-US"/>
          </a:p>
        </p:txBody>
      </p:sp>
    </p:spTree>
    <p:extLst>
      <p:ext uri="{BB962C8B-B14F-4D97-AF65-F5344CB8AC3E}">
        <p14:creationId xmlns:p14="http://schemas.microsoft.com/office/powerpoint/2010/main" val="117310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E5E53-66F7-4560-1855-01D091F84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A7793-8FF8-CBEA-B464-04F86843A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7E65A-92E6-21BA-B3D6-56453C25CE01}"/>
              </a:ext>
            </a:extLst>
          </p:cNvPr>
          <p:cNvSpPr>
            <a:spLocks noGrp="1"/>
          </p:cNvSpPr>
          <p:nvPr>
            <p:ph type="body" idx="1"/>
          </p:nvPr>
        </p:nvSpPr>
        <p:spPr/>
        <p:txBody>
          <a:bodyPr/>
          <a:lstStyle/>
          <a:p>
            <a:r>
              <a:rPr lang="en-US" dirty="0"/>
              <a:t>In this slide, we illustrate the refactoring of two function images, Func1 and Func2. The refactor engine first extracts the shared library files and stores them in a common library partition.</a:t>
            </a:r>
          </a:p>
          <a:p>
            <a:r>
              <a:rPr lang="en-US" dirty="0"/>
              <a:t>Next, we apply a FAC module that determines file placement. Files that are accessed during function startup are retained within the image, while files that are not required at startup are replaced with remote references that allow them to be fetched from a remote server on demand.</a:t>
            </a:r>
          </a:p>
          <a:p>
            <a:r>
              <a:rPr lang="en-US" dirty="0"/>
              <a:t>Using this process, we then generate the refactored images for Func1 and Func2.</a:t>
            </a:r>
          </a:p>
          <a:p>
            <a:pPr marL="0" indent="0">
              <a:spcBef>
                <a:spcPts val="0"/>
              </a:spcBef>
              <a:spcAft>
                <a:spcPts val="0"/>
              </a:spcAft>
              <a:buNone/>
            </a:pPr>
            <a:endParaRPr lang="en-US" dirty="0">
              <a:solidFill>
                <a:srgbClr val="0E101A"/>
              </a:solidFill>
              <a:effectLst/>
            </a:endParaRPr>
          </a:p>
        </p:txBody>
      </p:sp>
      <p:sp>
        <p:nvSpPr>
          <p:cNvPr id="4" name="Slide Number Placeholder 3">
            <a:extLst>
              <a:ext uri="{FF2B5EF4-FFF2-40B4-BE49-F238E27FC236}">
                <a16:creationId xmlns:a16="http://schemas.microsoft.com/office/drawing/2014/main" id="{E1544D7E-4F04-7791-DD40-E0436617E027}"/>
              </a:ext>
            </a:extLst>
          </p:cNvPr>
          <p:cNvSpPr>
            <a:spLocks noGrp="1"/>
          </p:cNvSpPr>
          <p:nvPr>
            <p:ph type="sldNum" sz="quarter" idx="5"/>
          </p:nvPr>
        </p:nvSpPr>
        <p:spPr/>
        <p:txBody>
          <a:bodyPr/>
          <a:lstStyle/>
          <a:p>
            <a:fld id="{6B7860DA-9146-455E-AD09-1358043326CE}" type="slidenum">
              <a:rPr lang="en-US" smtClean="0"/>
              <a:t>11</a:t>
            </a:fld>
            <a:endParaRPr lang="en-US"/>
          </a:p>
        </p:txBody>
      </p:sp>
    </p:spTree>
    <p:extLst>
      <p:ext uri="{BB962C8B-B14F-4D97-AF65-F5344CB8AC3E}">
        <p14:creationId xmlns:p14="http://schemas.microsoft.com/office/powerpoint/2010/main" val="205159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16749-BDA5-A76E-C001-1047E720F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5E03D-5EA3-A408-6B3D-1C544EB7B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D3E6F-C8C2-B1EE-887D-80476023CF94}"/>
              </a:ext>
            </a:extLst>
          </p:cNvPr>
          <p:cNvSpPr>
            <a:spLocks noGrp="1"/>
          </p:cNvSpPr>
          <p:nvPr>
            <p:ph type="body" idx="1"/>
          </p:nvPr>
        </p:nvSpPr>
        <p:spPr/>
        <p:txBody>
          <a:bodyPr/>
          <a:lstStyle/>
          <a:p>
            <a:r>
              <a:rPr lang="en-US" dirty="0"/>
              <a:t>The refactored image and the shared library partition are stored in the registry. When a node needs to pull a function image, such as Func1, it first sends a request to the registry.</a:t>
            </a:r>
          </a:p>
          <a:p>
            <a:r>
              <a:rPr lang="en-US" dirty="0"/>
              <a:t>In response, the registry returns two components: a trace file, which lists the files required during function startup, and image metadata, which contains the layer IDs of the image along with the libraries needed by the function.</a:t>
            </a:r>
          </a:p>
          <a:p>
            <a:r>
              <a:rPr lang="en-US" dirty="0"/>
              <a:t>The node then determines which layers and library files are missing locally and sends this information back to the registry. The registry responds by transferring only the required components.</a:t>
            </a:r>
          </a:p>
          <a:p>
            <a:r>
              <a:rPr lang="en-US" dirty="0"/>
              <a:t>During this process, two parallel threads are used: one responsible for downloading image layers, and the other for downloading library files. Once these downloads complete, the Func1 image is fully available on the node.</a:t>
            </a:r>
          </a:p>
          <a:p>
            <a:pPr marL="0" indent="0">
              <a:spcBef>
                <a:spcPts val="0"/>
              </a:spcBef>
              <a:spcAft>
                <a:spcPts val="0"/>
              </a:spcAft>
              <a:buNone/>
            </a:pPr>
            <a:endParaRPr lang="en-US" dirty="0">
              <a:solidFill>
                <a:srgbClr val="0E101A"/>
              </a:solidFill>
              <a:effectLst/>
            </a:endParaRPr>
          </a:p>
        </p:txBody>
      </p:sp>
      <p:sp>
        <p:nvSpPr>
          <p:cNvPr id="4" name="Slide Number Placeholder 3">
            <a:extLst>
              <a:ext uri="{FF2B5EF4-FFF2-40B4-BE49-F238E27FC236}">
                <a16:creationId xmlns:a16="http://schemas.microsoft.com/office/drawing/2014/main" id="{B87DF714-34E4-F6F7-24E3-960C01C3B933}"/>
              </a:ext>
            </a:extLst>
          </p:cNvPr>
          <p:cNvSpPr>
            <a:spLocks noGrp="1"/>
          </p:cNvSpPr>
          <p:nvPr>
            <p:ph type="sldNum" sz="quarter" idx="5"/>
          </p:nvPr>
        </p:nvSpPr>
        <p:spPr/>
        <p:txBody>
          <a:bodyPr/>
          <a:lstStyle/>
          <a:p>
            <a:fld id="{6B7860DA-9146-455E-AD09-1358043326CE}" type="slidenum">
              <a:rPr lang="en-US" smtClean="0"/>
              <a:t>12</a:t>
            </a:fld>
            <a:endParaRPr lang="en-US"/>
          </a:p>
        </p:txBody>
      </p:sp>
    </p:spTree>
    <p:extLst>
      <p:ext uri="{BB962C8B-B14F-4D97-AF65-F5344CB8AC3E}">
        <p14:creationId xmlns:p14="http://schemas.microsoft.com/office/powerpoint/2010/main" val="151782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C1ED-2B72-80D2-17DC-9783DD2B9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5EEB0-B29C-4878-CD29-39C29FE23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5F4DD-81A2-C6B5-92BB-DCD4FA87CB59}"/>
              </a:ext>
            </a:extLst>
          </p:cNvPr>
          <p:cNvSpPr>
            <a:spLocks noGrp="1"/>
          </p:cNvSpPr>
          <p:nvPr>
            <p:ph type="body" idx="1"/>
          </p:nvPr>
        </p:nvSpPr>
        <p:spPr/>
        <p:txBody>
          <a:bodyPr/>
          <a:lstStyle/>
          <a:p>
            <a:r>
              <a:rPr lang="en-US" dirty="0"/>
              <a:t>Now we will see the result of evaluating </a:t>
            </a:r>
            <a:r>
              <a:rPr lang="en-US" dirty="0" err="1"/>
              <a:t>FaaSImage</a:t>
            </a:r>
            <a:r>
              <a:rPr lang="en-US" dirty="0"/>
              <a:t> against the baseline systems.</a:t>
            </a:r>
          </a:p>
        </p:txBody>
      </p:sp>
      <p:sp>
        <p:nvSpPr>
          <p:cNvPr id="4" name="Slide Number Placeholder 3">
            <a:extLst>
              <a:ext uri="{FF2B5EF4-FFF2-40B4-BE49-F238E27FC236}">
                <a16:creationId xmlns:a16="http://schemas.microsoft.com/office/drawing/2014/main" id="{AFA4366C-09D7-D846-39BA-0A82695A19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860DA-9146-455E-AD09-1358043326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55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840D8-5D9A-3AB2-3C8F-EE2E19F54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FAF22-4F92-F6A8-9825-BA62D1953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99865-F362-D48C-0A2D-4A6637779045}"/>
              </a:ext>
            </a:extLst>
          </p:cNvPr>
          <p:cNvSpPr>
            <a:spLocks noGrp="1"/>
          </p:cNvSpPr>
          <p:nvPr>
            <p:ph type="body" idx="1"/>
          </p:nvPr>
        </p:nvSpPr>
        <p:spPr/>
        <p:txBody>
          <a:bodyPr/>
          <a:lstStyle/>
          <a:p>
            <a:r>
              <a:rPr lang="en-US" dirty="0"/>
              <a:t>We evaluate cold-start latency, which comprises three components: image pull latency, container initialization time, and function execution time. In this graph, we compare </a:t>
            </a:r>
            <a:r>
              <a:rPr lang="en-US" dirty="0" err="1"/>
              <a:t>FaaSImage</a:t>
            </a:r>
            <a:r>
              <a:rPr lang="en-US" dirty="0"/>
              <a:t> (FSI) against two baseline systems: Gear (GR), which uses on-demand downloading, and Break (BK), which relies on layer fusion.</a:t>
            </a:r>
          </a:p>
          <a:p>
            <a:r>
              <a:rPr lang="en-US" dirty="0"/>
              <a:t>Our results show that </a:t>
            </a:r>
            <a:r>
              <a:rPr lang="en-US" dirty="0" err="1"/>
              <a:t>FaaSImage</a:t>
            </a:r>
            <a:r>
              <a:rPr lang="en-US" dirty="0"/>
              <a:t> reduces cold-start latency by 38.7% on HDDs and 39.8% on SSDs. For the image rotation and CNN workloads, we observe that </a:t>
            </a:r>
            <a:r>
              <a:rPr lang="en-US" dirty="0" err="1"/>
              <a:t>FaaSImage</a:t>
            </a:r>
            <a:r>
              <a:rPr lang="en-US" dirty="0"/>
              <a:t> downloads up to 32 files during execution.</a:t>
            </a:r>
          </a:p>
          <a:p>
            <a:r>
              <a:rPr lang="en-US" dirty="0"/>
              <a:t>In addition, our evaluation extends across multiple runtime environments, including Node.js, Ruby, and PHP.</a:t>
            </a:r>
          </a:p>
          <a:p>
            <a:pPr marL="0" indent="0">
              <a:spcBef>
                <a:spcPts val="0"/>
              </a:spcBef>
              <a:spcAft>
                <a:spcPts val="0"/>
              </a:spcAft>
              <a:buNone/>
            </a:pPr>
            <a:endParaRPr lang="en-US" dirty="0">
              <a:solidFill>
                <a:srgbClr val="0E101A"/>
              </a:solidFill>
              <a:effectLst/>
            </a:endParaRPr>
          </a:p>
        </p:txBody>
      </p:sp>
      <p:sp>
        <p:nvSpPr>
          <p:cNvPr id="4" name="Slide Number Placeholder 3">
            <a:extLst>
              <a:ext uri="{FF2B5EF4-FFF2-40B4-BE49-F238E27FC236}">
                <a16:creationId xmlns:a16="http://schemas.microsoft.com/office/drawing/2014/main" id="{2FF85448-2A75-D130-1EEC-AE4D73DD51D0}"/>
              </a:ext>
            </a:extLst>
          </p:cNvPr>
          <p:cNvSpPr>
            <a:spLocks noGrp="1"/>
          </p:cNvSpPr>
          <p:nvPr>
            <p:ph type="sldNum" sz="quarter" idx="5"/>
          </p:nvPr>
        </p:nvSpPr>
        <p:spPr/>
        <p:txBody>
          <a:bodyPr/>
          <a:lstStyle/>
          <a:p>
            <a:fld id="{6B7860DA-9146-455E-AD09-1358043326CE}" type="slidenum">
              <a:rPr lang="en-US" smtClean="0"/>
              <a:t>14</a:t>
            </a:fld>
            <a:endParaRPr lang="en-US"/>
          </a:p>
        </p:txBody>
      </p:sp>
    </p:spTree>
    <p:extLst>
      <p:ext uri="{BB962C8B-B14F-4D97-AF65-F5344CB8AC3E}">
        <p14:creationId xmlns:p14="http://schemas.microsoft.com/office/powerpoint/2010/main" val="422428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0AE40-8391-F526-D075-4EA8A3025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C3463-F889-E277-A76C-B29C39EC5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79585-1E9D-7A7E-151B-57EF40E13251}"/>
              </a:ext>
            </a:extLst>
          </p:cNvPr>
          <p:cNvSpPr>
            <a:spLocks noGrp="1"/>
          </p:cNvSpPr>
          <p:nvPr>
            <p:ph type="body" idx="1"/>
          </p:nvPr>
        </p:nvSpPr>
        <p:spPr/>
        <p:txBody>
          <a:bodyPr/>
          <a:lstStyle/>
          <a:p>
            <a:r>
              <a:rPr lang="en-US" dirty="0"/>
              <a:t>Now let us conclude our paper.</a:t>
            </a:r>
          </a:p>
        </p:txBody>
      </p:sp>
      <p:sp>
        <p:nvSpPr>
          <p:cNvPr id="4" name="Slide Number Placeholder 3">
            <a:extLst>
              <a:ext uri="{FF2B5EF4-FFF2-40B4-BE49-F238E27FC236}">
                <a16:creationId xmlns:a16="http://schemas.microsoft.com/office/drawing/2014/main" id="{34130484-8D3C-2DE8-1613-CCC1C60177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860DA-9146-455E-AD09-1358043326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41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paper makes the following key observations. First, a container accesses only a subset of its image during execution, and significant redundancy exists across the library layers of serverless functions. By integrating </a:t>
            </a:r>
            <a:r>
              <a:rPr lang="en-US" dirty="0" err="1"/>
              <a:t>FaaSImage</a:t>
            </a:r>
            <a:r>
              <a:rPr lang="en-US" dirty="0"/>
              <a:t> with </a:t>
            </a:r>
            <a:r>
              <a:rPr lang="en-US" dirty="0" err="1"/>
              <a:t>OpenFaaS</a:t>
            </a:r>
            <a:r>
              <a:rPr lang="en-US" dirty="0"/>
              <a:t>, a state-of-the-art serverless platform, we achieve up to a 39.8% reduction in cold-start latency, along with up to 45% savings in storage space and download traffic.</a:t>
            </a:r>
          </a:p>
        </p:txBody>
      </p:sp>
      <p:sp>
        <p:nvSpPr>
          <p:cNvPr id="4" name="Slide Number Placeholder 3"/>
          <p:cNvSpPr>
            <a:spLocks noGrp="1"/>
          </p:cNvSpPr>
          <p:nvPr>
            <p:ph type="sldNum" sz="quarter" idx="5"/>
          </p:nvPr>
        </p:nvSpPr>
        <p:spPr/>
        <p:txBody>
          <a:bodyPr/>
          <a:lstStyle/>
          <a:p>
            <a:fld id="{6B7860DA-9146-455E-AD09-1358043326CE}" type="slidenum">
              <a:rPr lang="en-US" smtClean="0"/>
              <a:t>16</a:t>
            </a:fld>
            <a:endParaRPr lang="en-US"/>
          </a:p>
        </p:txBody>
      </p:sp>
    </p:spTree>
    <p:extLst>
      <p:ext uri="{BB962C8B-B14F-4D97-AF65-F5344CB8AC3E}">
        <p14:creationId xmlns:p14="http://schemas.microsoft.com/office/powerpoint/2010/main" val="268960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of our presentation. Let us start by discussing the problem statement.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860DA-9146-455E-AD09-1358043326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27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000E7-B6E5-45DB-E857-6AD2B447B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B5E66-9010-CC88-7975-12A481189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F90E4-F915-B108-AD9A-74024136FCA6}"/>
              </a:ext>
            </a:extLst>
          </p:cNvPr>
          <p:cNvSpPr>
            <a:spLocks noGrp="1"/>
          </p:cNvSpPr>
          <p:nvPr>
            <p:ph type="body" idx="1"/>
          </p:nvPr>
        </p:nvSpPr>
        <p:spPr/>
        <p:txBody>
          <a:bodyPr/>
          <a:lstStyle/>
          <a:p>
            <a:r>
              <a:rPr lang="en-US" dirty="0"/>
              <a:t>Let me first explain how a typical serverless platform operates. When a user submits requests for three functions—F1, F2, and F3—the platform retrieves the sandbox image for each function from a remote registry. It then launches a sandbox in which the function is executed, and the response is returned to the user. The same process is repeated independently for F2 and F3.</a:t>
            </a:r>
          </a:p>
          <a:p>
            <a:r>
              <a:rPr lang="en-US" dirty="0"/>
              <a:t>Compared to conventional cloud platforms, sandbox creation lies on the critical path of request execution in serverless systems. This process involves two main steps: fetching the function image from a remote registry and creating the sandbox. To reduce sandbox initialization latency, prior work has explored techniques such as sandbox reuse, sandbox sharing, lightweight isolation mechanisms, and snapshot-and-restore approaches. In this paper, however, we focus specifically on the image fetch operation.</a:t>
            </a:r>
          </a:p>
        </p:txBody>
      </p:sp>
      <p:sp>
        <p:nvSpPr>
          <p:cNvPr id="4" name="Slide Number Placeholder 3">
            <a:extLst>
              <a:ext uri="{FF2B5EF4-FFF2-40B4-BE49-F238E27FC236}">
                <a16:creationId xmlns:a16="http://schemas.microsoft.com/office/drawing/2014/main" id="{9950DCF7-E59F-F4E2-D08C-27489C5E456C}"/>
              </a:ext>
            </a:extLst>
          </p:cNvPr>
          <p:cNvSpPr>
            <a:spLocks noGrp="1"/>
          </p:cNvSpPr>
          <p:nvPr>
            <p:ph type="sldNum" sz="quarter" idx="5"/>
          </p:nvPr>
        </p:nvSpPr>
        <p:spPr/>
        <p:txBody>
          <a:bodyPr/>
          <a:lstStyle/>
          <a:p>
            <a:fld id="{6B7860DA-9146-455E-AD09-1358043326CE}" type="slidenum">
              <a:rPr lang="en-US" smtClean="0"/>
              <a:t>3</a:t>
            </a:fld>
            <a:endParaRPr lang="en-US"/>
          </a:p>
        </p:txBody>
      </p:sp>
    </p:spTree>
    <p:extLst>
      <p:ext uri="{BB962C8B-B14F-4D97-AF65-F5344CB8AC3E}">
        <p14:creationId xmlns:p14="http://schemas.microsoft.com/office/powerpoint/2010/main" val="333064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look at some observations reported by commercial cloud providers. A recent study by Microsoft shows that nearly 50% of serverless functions exhibit significant variability in their inter-arrival times. As a result, the likelihood of a function’s disk image being available locally is low, since images are frequently evicted and replaced.</a:t>
            </a:r>
          </a:p>
          <a:p>
            <a:r>
              <a:rPr lang="en-US" dirty="0"/>
              <a:t>In such a scenario, when the platform needs to execute a new function, say F4, it must first evict an existing image, then fetch the required image, and finally initialize a sandbox. Alibaba Cloud has reported that, in the Shanghai region, 86% of image pull operations take at least 86 seconds.</a:t>
            </a:r>
          </a:p>
          <a:p>
            <a:r>
              <a:rPr lang="en-US" dirty="0"/>
              <a:t>These observations motivate the need for a more efficient image management system that can significantly reduce image pull latency.</a:t>
            </a:r>
          </a:p>
        </p:txBody>
      </p:sp>
      <p:sp>
        <p:nvSpPr>
          <p:cNvPr id="4" name="Slide Number Placeholder 3"/>
          <p:cNvSpPr>
            <a:spLocks noGrp="1"/>
          </p:cNvSpPr>
          <p:nvPr>
            <p:ph type="sldNum" sz="quarter" idx="5"/>
          </p:nvPr>
        </p:nvSpPr>
        <p:spPr/>
        <p:txBody>
          <a:bodyPr/>
          <a:lstStyle/>
          <a:p>
            <a:fld id="{6B7860DA-9146-455E-AD09-1358043326CE}" type="slidenum">
              <a:rPr lang="en-US" smtClean="0"/>
              <a:t>4</a:t>
            </a:fld>
            <a:endParaRPr lang="en-US"/>
          </a:p>
        </p:txBody>
      </p:sp>
    </p:spTree>
    <p:extLst>
      <p:ext uri="{BB962C8B-B14F-4D97-AF65-F5344CB8AC3E}">
        <p14:creationId xmlns:p14="http://schemas.microsoft.com/office/powerpoint/2010/main" val="427134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4E20A-E598-CF47-3BC8-A82C55902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BC364-3C4E-EB46-A3AB-4EBD7914A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1C613-1852-2BF2-8AA4-63C24FEB1808}"/>
              </a:ext>
            </a:extLst>
          </p:cNvPr>
          <p:cNvSpPr>
            <a:spLocks noGrp="1"/>
          </p:cNvSpPr>
          <p:nvPr>
            <p:ph type="body" idx="1"/>
          </p:nvPr>
        </p:nvSpPr>
        <p:spPr/>
        <p:txBody>
          <a:bodyPr/>
          <a:lstStyle/>
          <a:p>
            <a:r>
              <a:rPr lang="en-US" dirty="0"/>
              <a:t>Let us discuss the motivation and drawbacks of prior work.</a:t>
            </a:r>
          </a:p>
        </p:txBody>
      </p:sp>
      <p:sp>
        <p:nvSpPr>
          <p:cNvPr id="4" name="Slide Number Placeholder 3">
            <a:extLst>
              <a:ext uri="{FF2B5EF4-FFF2-40B4-BE49-F238E27FC236}">
                <a16:creationId xmlns:a16="http://schemas.microsoft.com/office/drawing/2014/main" id="{3DB79A64-3954-2D10-237E-E5AFF59B2D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860DA-9146-455E-AD09-1358043326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31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73384-9125-4286-3319-95FF160DB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D4228-E354-9FBC-B8D1-109B6DCAF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F0558-2711-B68F-12A2-22DC1A7D10AF}"/>
              </a:ext>
            </a:extLst>
          </p:cNvPr>
          <p:cNvSpPr>
            <a:spLocks noGrp="1"/>
          </p:cNvSpPr>
          <p:nvPr>
            <p:ph type="body" idx="1"/>
          </p:nvPr>
        </p:nvSpPr>
        <p:spPr/>
        <p:txBody>
          <a:bodyPr/>
          <a:lstStyle/>
          <a:p>
            <a:r>
              <a:rPr lang="en-US" dirty="0"/>
              <a:t>Before discussing the motivation, let us first understand what a function image looks like. In Docker, an image is organized as a stack of layers, where each layer contains a portion of the disk image. These layers can be broadly divided into two segments: the base segment and the application segment.</a:t>
            </a:r>
          </a:p>
          <a:p>
            <a:r>
              <a:rPr lang="en-US" dirty="0"/>
              <a:t>The base segment includes the operating system, runtime, and essential packages, and is shared across function images that use the same runtime environment. The application segment contains function-specific libraries, dependencies, and code.</a:t>
            </a:r>
          </a:p>
          <a:p>
            <a:r>
              <a:rPr lang="en-US" dirty="0"/>
              <a:t>Next, let us examine how the image pull pipeline works. When an image is pulled from a Docker registry, two main operations are performed: download and </a:t>
            </a:r>
            <a:r>
              <a:rPr lang="en-US" dirty="0" err="1"/>
              <a:t>untar</a:t>
            </a:r>
            <a:r>
              <a:rPr lang="en-US" dirty="0"/>
              <a:t>. The download phase fetches compressed layers from the remote registry, while the </a:t>
            </a:r>
            <a:r>
              <a:rPr lang="en-US" dirty="0" err="1"/>
              <a:t>untar</a:t>
            </a:r>
            <a:r>
              <a:rPr lang="en-US" dirty="0"/>
              <a:t> phase decompresses these layers. In Docker, downloads occur in parallel, but the </a:t>
            </a:r>
            <a:r>
              <a:rPr lang="en-US" dirty="0" err="1"/>
              <a:t>untar</a:t>
            </a:r>
            <a:r>
              <a:rPr lang="en-US" dirty="0"/>
              <a:t> process is performed sequentially to avoid excessive CPU usage.</a:t>
            </a:r>
          </a:p>
          <a:p>
            <a:r>
              <a:rPr lang="en-US" dirty="0"/>
              <a:t>Our characterization shows that image pull latency for functions in </a:t>
            </a:r>
            <a:r>
              <a:rPr lang="en-US" dirty="0" err="1"/>
              <a:t>FunctionBench</a:t>
            </a:r>
            <a:r>
              <a:rPr lang="en-US" dirty="0"/>
              <a:t> ranges from 2 to 43 seconds. Since serverless functions typically execute in sub-second time scales, image pull latencies on the order of seconds can significantly degrade overall performance.</a:t>
            </a:r>
          </a:p>
        </p:txBody>
      </p:sp>
      <p:sp>
        <p:nvSpPr>
          <p:cNvPr id="4" name="Slide Number Placeholder 3">
            <a:extLst>
              <a:ext uri="{FF2B5EF4-FFF2-40B4-BE49-F238E27FC236}">
                <a16:creationId xmlns:a16="http://schemas.microsoft.com/office/drawing/2014/main" id="{3DD9E1F8-28DA-0E3B-41B7-3D04963F3A06}"/>
              </a:ext>
            </a:extLst>
          </p:cNvPr>
          <p:cNvSpPr>
            <a:spLocks noGrp="1"/>
          </p:cNvSpPr>
          <p:nvPr>
            <p:ph type="sldNum" sz="quarter" idx="5"/>
          </p:nvPr>
        </p:nvSpPr>
        <p:spPr/>
        <p:txBody>
          <a:bodyPr/>
          <a:lstStyle/>
          <a:p>
            <a:fld id="{6B7860DA-9146-455E-AD09-1358043326CE}" type="slidenum">
              <a:rPr lang="en-US" smtClean="0"/>
              <a:t>6</a:t>
            </a:fld>
            <a:endParaRPr lang="en-US"/>
          </a:p>
        </p:txBody>
      </p:sp>
    </p:spTree>
    <p:extLst>
      <p:ext uri="{BB962C8B-B14F-4D97-AF65-F5344CB8AC3E}">
        <p14:creationId xmlns:p14="http://schemas.microsoft.com/office/powerpoint/2010/main" val="186599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characterizing function images, we focus on three key questions.</a:t>
            </a:r>
          </a:p>
          <a:p>
            <a:r>
              <a:rPr lang="en-US" dirty="0"/>
              <a:t>First, what is the relative contribution of the download and </a:t>
            </a:r>
            <a:r>
              <a:rPr lang="en-US" dirty="0" err="1"/>
              <a:t>untar</a:t>
            </a:r>
            <a:r>
              <a:rPr lang="en-US" dirty="0"/>
              <a:t> phases to overall image pull latency? We observe that for smaller images, the </a:t>
            </a:r>
            <a:r>
              <a:rPr lang="en-US" dirty="0" err="1"/>
              <a:t>untar</a:t>
            </a:r>
            <a:r>
              <a:rPr lang="en-US" dirty="0"/>
              <a:t> phase dominates the pull latency. However, as image size increases, the download cost becomes the dominant factor.</a:t>
            </a:r>
          </a:p>
          <a:p>
            <a:r>
              <a:rPr lang="en-US" dirty="0"/>
              <a:t>Second, how much of an image is actually accessed by a function during execution? Our analysis shows that functions typically access only about 12.5% to 64.7% of the image during the startup phase. For example, in a face detection workload using OpenCV’s Haar cascade classifier, only the files related to the classifier and image preprocessing are accessed, while the remaining OpenCV components are unused. During execution, the function continues to access largely the same set of files. This observation motivates storing only the required subset of files initially and fetching the remaining files on demand.</a:t>
            </a:r>
          </a:p>
          <a:p>
            <a:r>
              <a:rPr lang="en-US" dirty="0"/>
              <a:t>Finally, we examine redundancy across image layers. We find that approximately 37.3% of library files are redundant across images, which motivates the use of a shared library layer to reduce redundant data transfer.</a:t>
            </a:r>
          </a:p>
        </p:txBody>
      </p:sp>
      <p:sp>
        <p:nvSpPr>
          <p:cNvPr id="4" name="Slide Number Placeholder 3"/>
          <p:cNvSpPr>
            <a:spLocks noGrp="1"/>
          </p:cNvSpPr>
          <p:nvPr>
            <p:ph type="sldNum" sz="quarter" idx="5"/>
          </p:nvPr>
        </p:nvSpPr>
        <p:spPr/>
        <p:txBody>
          <a:bodyPr/>
          <a:lstStyle/>
          <a:p>
            <a:fld id="{6B7860DA-9146-455E-AD09-1358043326CE}" type="slidenum">
              <a:rPr lang="en-US" smtClean="0"/>
              <a:t>7</a:t>
            </a:fld>
            <a:endParaRPr lang="en-US"/>
          </a:p>
        </p:txBody>
      </p:sp>
    </p:spTree>
    <p:extLst>
      <p:ext uri="{BB962C8B-B14F-4D97-AF65-F5344CB8AC3E}">
        <p14:creationId xmlns:p14="http://schemas.microsoft.com/office/powerpoint/2010/main" val="347197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discuss the limitations of prior approaches.</a:t>
            </a:r>
          </a:p>
          <a:p>
            <a:r>
              <a:rPr lang="en-US" dirty="0"/>
              <a:t>In layer fusion techniques, the goal is to maximize the number of shared layers across function images. However, this approach still requires fetching all files in an image, which leads to unnecessary data transfer and inefficient resource utilization.</a:t>
            </a:r>
          </a:p>
          <a:p>
            <a:r>
              <a:rPr lang="en-US" dirty="0"/>
              <a:t>In contrast, on-demand download techniques fetch files only when they are accessed. While this reduces upfront transfer, it can significantly increase cold-start latency when a serverless function accesses a large fraction of the image during execution.</a:t>
            </a:r>
          </a:p>
          <a:p>
            <a:pPr marL="0" indent="0">
              <a:buNone/>
            </a:pPr>
            <a:endParaRPr lang="en-US" dirty="0"/>
          </a:p>
        </p:txBody>
      </p:sp>
      <p:sp>
        <p:nvSpPr>
          <p:cNvPr id="4" name="Slide Number Placeholder 3"/>
          <p:cNvSpPr>
            <a:spLocks noGrp="1"/>
          </p:cNvSpPr>
          <p:nvPr>
            <p:ph type="sldNum" sz="quarter" idx="5"/>
          </p:nvPr>
        </p:nvSpPr>
        <p:spPr/>
        <p:txBody>
          <a:bodyPr/>
          <a:lstStyle/>
          <a:p>
            <a:fld id="{6B7860DA-9146-455E-AD09-1358043326CE}" type="slidenum">
              <a:rPr lang="en-US" smtClean="0"/>
              <a:t>8</a:t>
            </a:fld>
            <a:endParaRPr lang="en-US"/>
          </a:p>
        </p:txBody>
      </p:sp>
    </p:spTree>
    <p:extLst>
      <p:ext uri="{BB962C8B-B14F-4D97-AF65-F5344CB8AC3E}">
        <p14:creationId xmlns:p14="http://schemas.microsoft.com/office/powerpoint/2010/main" val="210768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1011D-B78E-3B5C-9C7B-8D4DC20B5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01DB7-74CA-878B-F670-703B625AE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14BE2-021C-D72F-4A9D-12268391C991}"/>
              </a:ext>
            </a:extLst>
          </p:cNvPr>
          <p:cNvSpPr>
            <a:spLocks noGrp="1"/>
          </p:cNvSpPr>
          <p:nvPr>
            <p:ph type="body" idx="1"/>
          </p:nvPr>
        </p:nvSpPr>
        <p:spPr/>
        <p:txBody>
          <a:bodyPr/>
          <a:lstStyle/>
          <a:p>
            <a:r>
              <a:rPr lang="en-US" dirty="0"/>
              <a:t>Now let us discuss the design of </a:t>
            </a:r>
            <a:r>
              <a:rPr lang="en-US" dirty="0" err="1"/>
              <a:t>FaaSImage</a:t>
            </a:r>
            <a:r>
              <a:rPr lang="en-US" dirty="0"/>
              <a:t>.</a:t>
            </a:r>
          </a:p>
        </p:txBody>
      </p:sp>
      <p:sp>
        <p:nvSpPr>
          <p:cNvPr id="4" name="Slide Number Placeholder 3">
            <a:extLst>
              <a:ext uri="{FF2B5EF4-FFF2-40B4-BE49-F238E27FC236}">
                <a16:creationId xmlns:a16="http://schemas.microsoft.com/office/drawing/2014/main" id="{D5650045-1509-0008-42BB-099D9DE91F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860DA-9146-455E-AD09-1358043326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732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62EC6E6A-94E6-4DB7-AE76-D92146A43D08}" type="datetime1">
              <a:rPr lang="en-IN" smtClean="0"/>
              <a:t>20-12-2025</a:t>
            </a:fld>
            <a:endParaRPr lang="en-IN"/>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IN"/>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4400498-2F1B-4BEE-8C45-7C8F7F1B263E}" type="slidenum">
              <a:rPr lang="en-IN" smtClean="0"/>
              <a:t>‹#›</a:t>
            </a:fld>
            <a:endParaRPr lang="en-IN"/>
          </a:p>
        </p:txBody>
      </p:sp>
    </p:spTree>
    <p:extLst>
      <p:ext uri="{BB962C8B-B14F-4D97-AF65-F5344CB8AC3E}">
        <p14:creationId xmlns:p14="http://schemas.microsoft.com/office/powerpoint/2010/main" val="9243592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D9CAD6-E18F-4F70-BB03-C9AA941ABAAF}" type="datetime1">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423779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1B5559-E1F2-43A9-BA47-D07E0E33824E}" type="datetime1">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282929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12/20/2025</a:t>
            </a:fld>
            <a:endParaRPr lang="en-US"/>
          </a:p>
        </p:txBody>
      </p:sp>
      <p:sp>
        <p:nvSpPr>
          <p:cNvPr id="5" name="Footer Placeholder 4"/>
          <p:cNvSpPr>
            <a:spLocks noGrp="1"/>
          </p:cNvSpPr>
          <p:nvPr>
            <p:ph type="ftr" sz="quarter" idx="11"/>
          </p:nvPr>
        </p:nvSpPr>
        <p:spPr/>
        <p:txBody>
          <a:bodyPr/>
          <a:lstStyle/>
          <a:p>
            <a:r>
              <a:rPr lang="en-US"/>
              <a:t>Srishti Research Group</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896273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70279-BFAD-4FB1-8263-AD39B2AD8913}" type="datetime1">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378788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628B6F-F4F0-4D6A-A989-93C9007A609D}" type="datetime1">
              <a:rPr lang="en-IN" smtClean="0"/>
              <a:t>20-12-2025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276015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77A304-C734-47A3-A35B-6925DA416CCC}" type="datetime1">
              <a:rPr lang="en-IN" smtClean="0"/>
              <a:t>20-12-2025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71521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A0DE3-2DBF-461B-8F74-FFADF8FF37A3}" type="datetime1">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367405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87B05-6FCD-4729-A2DA-1BAE07BA468D}" type="datetime1">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5054976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49745F-B655-4295-9693-15FEE855D331}" type="datetime1">
              <a:rPr lang="en-IN" smtClean="0"/>
              <a:t>20-12-2025</a:t>
            </a:fld>
            <a:endParaRPr lang="en-IN"/>
          </a:p>
        </p:txBody>
      </p:sp>
      <p:sp>
        <p:nvSpPr>
          <p:cNvPr id="5" name="Footer Placeholder 4"/>
          <p:cNvSpPr>
            <a:spLocks noGrp="1"/>
          </p:cNvSpPr>
          <p:nvPr>
            <p:ph type="ftr" sz="quarter" idx="11"/>
          </p:nvPr>
        </p:nvSpPr>
        <p:spPr/>
        <p:txBody>
          <a:bodyPr/>
          <a:lstStyle>
            <a:lvl1pPr>
              <a:defRPr sz="1000" b="1"/>
            </a:lvl1pPr>
          </a:lstStyle>
          <a:p>
            <a:endParaRPr lang="en-IN"/>
          </a:p>
        </p:txBody>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150457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F62B8-1490-43D4-A52F-AB141ABB415E}" type="datetime1">
              <a:rPr lang="en-IN" smtClean="0"/>
              <a:t>20-12-2025</a:t>
            </a:fld>
            <a:endParaRPr lang="en-IN"/>
          </a:p>
        </p:txBody>
      </p:sp>
      <p:sp>
        <p:nvSpPr>
          <p:cNvPr id="5" name="Footer Placeholder 4"/>
          <p:cNvSpPr>
            <a:spLocks noGrp="1"/>
          </p:cNvSpPr>
          <p:nvPr>
            <p:ph type="ftr" sz="quarter" idx="11"/>
          </p:nvPr>
        </p:nvSpPr>
        <p:spPr/>
        <p:txBody>
          <a:bodyPr/>
          <a:lstStyle>
            <a:lvl1pPr>
              <a:defRPr sz="1000" b="1"/>
            </a:lvl1pPr>
          </a:lstStyle>
          <a:p>
            <a:endParaRPr lang="en-IN"/>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17320225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D24623-9600-4D16-BB57-76CE0441BDE1}" type="datetime1">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172248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669BDD-6A76-4B1C-9108-649FF2453042}" type="datetime1">
              <a:rPr lang="en-IN" smtClean="0"/>
              <a:t>20-12-2025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65704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8799200-D4CE-4952-AC6C-FD7E63B0CA8F}" type="datetime1">
              <a:rPr lang="en-IN" smtClean="0"/>
              <a:t>20-12-2025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180411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ABAE9-E9C7-405E-A6D3-575C1C842E88}" type="datetime1">
              <a:rPr lang="en-IN" smtClean="0"/>
              <a:t>20-12-2025</a:t>
            </a:fld>
            <a:endParaRPr lang="en-IN"/>
          </a:p>
        </p:txBody>
      </p:sp>
      <p:sp>
        <p:nvSpPr>
          <p:cNvPr id="3" name="Footer Placeholder 2"/>
          <p:cNvSpPr>
            <a:spLocks noGrp="1"/>
          </p:cNvSpPr>
          <p:nvPr>
            <p:ph type="ftr" sz="quarter" idx="11"/>
          </p:nvPr>
        </p:nvSpPr>
        <p:spPr/>
        <p:txBody>
          <a:bodyPr/>
          <a:lstStyle/>
          <a:p>
            <a:endParaRPr lang="en-IN"/>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15262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08516-3FC8-4A5F-94DB-C610AFB3629C}" type="datetime1">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75534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5FD785-7230-48C2-BCE6-D3B80C9F6051}" type="datetime1">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a:p>
        </p:txBody>
      </p:sp>
    </p:spTree>
    <p:extLst>
      <p:ext uri="{BB962C8B-B14F-4D97-AF65-F5344CB8AC3E}">
        <p14:creationId xmlns:p14="http://schemas.microsoft.com/office/powerpoint/2010/main" val="393194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846CE7D5-CF57-46EF-B807-FDD0502418D4}" type="datetimeFigureOut">
              <a:rPr lang="en-US" smtClean="0"/>
              <a:t>12/20/2025</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a:t>Srishti Research Group</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57690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openclipart.org/detail/28419/bitterjug_magnifying_glass"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5.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6.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abhisek.panda@cse.iitd.ac.in"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429" y="727833"/>
            <a:ext cx="8410920" cy="2825877"/>
          </a:xfrm>
        </p:spPr>
        <p:txBody>
          <a:bodyPr/>
          <a:lstStyle/>
          <a:p>
            <a:pPr algn="ctr"/>
            <a:r>
              <a:rPr lang="en-IN" sz="6000" b="1" cap="small" dirty="0" err="1"/>
              <a:t>FaaSImage</a:t>
            </a:r>
            <a:r>
              <a:rPr lang="en-IN" sz="6000" b="1" cap="small" dirty="0"/>
              <a:t>: An Efficient Image Manager for </a:t>
            </a:r>
            <a:r>
              <a:rPr lang="en-IN" sz="6000" b="1" cap="small" dirty="0" err="1"/>
              <a:t>FaaS</a:t>
            </a:r>
            <a:endParaRPr lang="en-IN" sz="6000" b="1" cap="small" dirty="0"/>
          </a:p>
        </p:txBody>
      </p:sp>
      <p:sp>
        <p:nvSpPr>
          <p:cNvPr id="3" name="Subtitle 2"/>
          <p:cNvSpPr>
            <a:spLocks noGrp="1"/>
          </p:cNvSpPr>
          <p:nvPr>
            <p:ph type="subTitle" idx="1"/>
          </p:nvPr>
        </p:nvSpPr>
        <p:spPr>
          <a:xfrm>
            <a:off x="607043" y="3656447"/>
            <a:ext cx="10977914" cy="2576457"/>
          </a:xfrm>
        </p:spPr>
        <p:txBody>
          <a:bodyPr>
            <a:noAutofit/>
          </a:bodyPr>
          <a:lstStyle/>
          <a:p>
            <a:pPr algn="ctr">
              <a:spcBef>
                <a:spcPts val="0"/>
              </a:spcBef>
            </a:pPr>
            <a:r>
              <a:rPr lang="en-IN" sz="2400" b="1" cap="none" dirty="0">
                <a:solidFill>
                  <a:srgbClr val="EE861B"/>
                </a:solidFill>
                <a:latin typeface="Arial"/>
                <a:cs typeface="Arial"/>
              </a:rPr>
              <a:t>Abhisek Panda</a:t>
            </a:r>
            <a:endParaRPr lang="en-IN" sz="2400" b="1" cap="none" dirty="0">
              <a:solidFill>
                <a:srgbClr val="EE861B"/>
              </a:solidFill>
              <a:latin typeface="Arial" panose="020B0604020202020204" pitchFamily="34" charset="0"/>
              <a:cs typeface="Arial" panose="020B0604020202020204" pitchFamily="34" charset="0"/>
            </a:endParaRPr>
          </a:p>
          <a:p>
            <a:pPr algn="ctr">
              <a:spcBef>
                <a:spcPts val="0"/>
              </a:spcBef>
            </a:pPr>
            <a:r>
              <a:rPr lang="en-IN" sz="2400" cap="none" dirty="0">
                <a:latin typeface="Arial"/>
                <a:cs typeface="Arial"/>
              </a:rPr>
              <a:t>Advisor: Prof. Smruti R. Sarangi</a:t>
            </a:r>
          </a:p>
          <a:p>
            <a:pPr algn="ctr">
              <a:spcBef>
                <a:spcPts val="0"/>
              </a:spcBef>
            </a:pPr>
            <a:r>
              <a:rPr lang="en-IN" sz="2400" cap="none" dirty="0">
                <a:latin typeface="Arial"/>
                <a:cs typeface="Arial"/>
              </a:rPr>
              <a:t>Computer science and Engineering</a:t>
            </a:r>
            <a:endParaRPr lang="en-IN" sz="2400" cap="none" dirty="0">
              <a:latin typeface="Arial" panose="020B0604020202020204" pitchFamily="34" charset="0"/>
              <a:cs typeface="Arial" panose="020B0604020202020204" pitchFamily="34" charset="0"/>
            </a:endParaRPr>
          </a:p>
          <a:p>
            <a:pPr algn="ctr">
              <a:spcBef>
                <a:spcPts val="0"/>
              </a:spcBef>
            </a:pPr>
            <a:r>
              <a:rPr lang="en-IN" sz="2400" cap="none" dirty="0">
                <a:latin typeface="Arial" panose="020B0604020202020204" pitchFamily="34" charset="0"/>
                <a:cs typeface="Arial" panose="020B0604020202020204" pitchFamily="34" charset="0"/>
              </a:rPr>
              <a:t>Indian Institute of Technology Delhi, India</a:t>
            </a:r>
          </a:p>
          <a:p>
            <a:pPr algn="ctr">
              <a:spcBef>
                <a:spcPts val="0"/>
              </a:spcBef>
            </a:pPr>
            <a:endParaRPr lang="en-IN" sz="2400" b="1" cap="none" dirty="0">
              <a:latin typeface="Arial" panose="020B0604020202020204" pitchFamily="34" charset="0"/>
              <a:cs typeface="Arial" panose="020B0604020202020204" pitchFamily="34" charset="0"/>
            </a:endParaRPr>
          </a:p>
          <a:p>
            <a:pPr algn="ctr">
              <a:spcBef>
                <a:spcPts val="0"/>
              </a:spcBef>
            </a:pPr>
            <a:endParaRPr lang="en-IN" sz="2400" b="1" cap="none" dirty="0">
              <a:latin typeface="Arial" panose="020B0604020202020204" pitchFamily="34" charset="0"/>
              <a:cs typeface="Arial" panose="020B0604020202020204" pitchFamily="34" charset="0"/>
            </a:endParaRPr>
          </a:p>
          <a:p>
            <a:pPr algn="ctr">
              <a:spcBef>
                <a:spcPts val="0"/>
              </a:spcBef>
            </a:pPr>
            <a:r>
              <a:rPr lang="en-IN" sz="2400" b="1" cap="none" dirty="0">
                <a:latin typeface="Arial" panose="020B0604020202020204" pitchFamily="34" charset="0"/>
                <a:cs typeface="Arial" panose="020B0604020202020204" pitchFamily="34" charset="0"/>
              </a:rPr>
              <a:t>26</a:t>
            </a:r>
            <a:r>
              <a:rPr lang="en-IN" sz="2400" b="1" cap="none" baseline="30000" dirty="0">
                <a:latin typeface="Arial" panose="020B0604020202020204" pitchFamily="34" charset="0"/>
                <a:cs typeface="Arial" panose="020B0604020202020204" pitchFamily="34" charset="0"/>
              </a:rPr>
              <a:t>th</a:t>
            </a:r>
            <a:r>
              <a:rPr lang="en-IN" sz="2400" b="1" cap="none" dirty="0">
                <a:latin typeface="Arial" panose="020B0604020202020204" pitchFamily="34" charset="0"/>
                <a:cs typeface="Arial" panose="020B0604020202020204" pitchFamily="34" charset="0"/>
              </a:rPr>
              <a:t> ACM/IFIP International Middleware Conference</a:t>
            </a:r>
          </a:p>
        </p:txBody>
      </p:sp>
      <p:sp>
        <p:nvSpPr>
          <p:cNvPr id="8" name="Slide Number Placeholder 1">
            <a:extLst>
              <a:ext uri="{FF2B5EF4-FFF2-40B4-BE49-F238E27FC236}">
                <a16:creationId xmlns:a16="http://schemas.microsoft.com/office/drawing/2014/main" id="{5D9AF9D9-23CE-584E-B409-9A3D172CC816}"/>
              </a:ext>
            </a:extLst>
          </p:cNvPr>
          <p:cNvSpPr>
            <a:spLocks noGrp="1"/>
          </p:cNvSpPr>
          <p:nvPr>
            <p:ph type="sldNum" sz="quarter" idx="12"/>
          </p:nvPr>
        </p:nvSpPr>
        <p:spPr>
          <a:xfrm>
            <a:off x="10341655" y="-142591"/>
            <a:ext cx="838199" cy="7676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400498-2F1B-4BEE-8C45-7C8F7F1B263E}"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IN"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AutoShape 2" descr="http://web.iitd.ac.in/~sundar/meeting/piknikh2015-2/Logo-IIT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349" y="625096"/>
            <a:ext cx="1515676" cy="151567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5875669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5FFA9A8-BB6E-C2E5-A0D5-5501250A8B2F}"/>
              </a:ext>
            </a:extLst>
          </p:cNvPr>
          <p:cNvSpPr/>
          <p:nvPr/>
        </p:nvSpPr>
        <p:spPr>
          <a:xfrm>
            <a:off x="1553688" y="5710050"/>
            <a:ext cx="9371609" cy="950026"/>
          </a:xfrm>
          <a:prstGeom prst="rect">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10</a:t>
            </a:fld>
            <a:endParaRPr lang="en-IN" dirty="0"/>
          </a:p>
        </p:txBody>
      </p:sp>
      <p:sp>
        <p:nvSpPr>
          <p:cNvPr id="5" name="Rectangle 4">
            <a:extLst>
              <a:ext uri="{FF2B5EF4-FFF2-40B4-BE49-F238E27FC236}">
                <a16:creationId xmlns:a16="http://schemas.microsoft.com/office/drawing/2014/main" id="{422B71FE-6AB4-7EFC-E321-72A59A0C2BD8}"/>
              </a:ext>
            </a:extLst>
          </p:cNvPr>
          <p:cNvSpPr/>
          <p:nvPr/>
        </p:nvSpPr>
        <p:spPr>
          <a:xfrm>
            <a:off x="355600" y="2448353"/>
            <a:ext cx="1605280" cy="6809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Platform</a:t>
            </a:r>
          </a:p>
        </p:txBody>
      </p:sp>
      <p:sp>
        <p:nvSpPr>
          <p:cNvPr id="9" name="Rectangle 4">
            <a:extLst>
              <a:ext uri="{FF2B5EF4-FFF2-40B4-BE49-F238E27FC236}">
                <a16:creationId xmlns:a16="http://schemas.microsoft.com/office/drawing/2014/main" id="{17847C98-2D3F-C5AF-39B1-7C56153FEBA0}"/>
              </a:ext>
            </a:extLst>
          </p:cNvPr>
          <p:cNvSpPr/>
          <p:nvPr/>
        </p:nvSpPr>
        <p:spPr>
          <a:xfrm>
            <a:off x="1982047" y="3416723"/>
            <a:ext cx="1605280" cy="9448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Image builder</a:t>
            </a:r>
          </a:p>
        </p:txBody>
      </p:sp>
      <p:sp>
        <p:nvSpPr>
          <p:cNvPr id="11" name="Rectangle: Folded Corner 10">
            <a:extLst>
              <a:ext uri="{FF2B5EF4-FFF2-40B4-BE49-F238E27FC236}">
                <a16:creationId xmlns:a16="http://schemas.microsoft.com/office/drawing/2014/main" id="{FCF773CE-27D3-1A73-007D-C11AA5F44681}"/>
              </a:ext>
            </a:extLst>
          </p:cNvPr>
          <p:cNvSpPr/>
          <p:nvPr/>
        </p:nvSpPr>
        <p:spPr>
          <a:xfrm rot="10800000">
            <a:off x="3684309" y="3020912"/>
            <a:ext cx="467360" cy="579120"/>
          </a:xfrm>
          <a:prstGeom prst="foldedCorne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FA234E24-E196-7D76-A4F1-FA8125CAF7E3}"/>
              </a:ext>
            </a:extLst>
          </p:cNvPr>
          <p:cNvSpPr/>
          <p:nvPr/>
        </p:nvSpPr>
        <p:spPr>
          <a:xfrm rot="5400000">
            <a:off x="929640" y="3042920"/>
            <a:ext cx="944880" cy="1148080"/>
          </a:xfrm>
          <a:prstGeom prst="bentUp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F4267B3-FE39-A1A9-22B0-F4D62EEAD25F}"/>
              </a:ext>
            </a:extLst>
          </p:cNvPr>
          <p:cNvSpPr/>
          <p:nvPr/>
        </p:nvSpPr>
        <p:spPr>
          <a:xfrm>
            <a:off x="3588437" y="3621402"/>
            <a:ext cx="868933" cy="335917"/>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a:extLst>
              <a:ext uri="{FF2B5EF4-FFF2-40B4-BE49-F238E27FC236}">
                <a16:creationId xmlns:a16="http://schemas.microsoft.com/office/drawing/2014/main" id="{61683988-7190-AFBD-48F9-E7DF3A446DC6}"/>
              </a:ext>
            </a:extLst>
          </p:cNvPr>
          <p:cNvSpPr/>
          <p:nvPr/>
        </p:nvSpPr>
        <p:spPr>
          <a:xfrm>
            <a:off x="6157515" y="3368224"/>
            <a:ext cx="1605280" cy="870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Refactor engine</a:t>
            </a:r>
          </a:p>
        </p:txBody>
      </p:sp>
      <p:sp>
        <p:nvSpPr>
          <p:cNvPr id="18" name="Arrow: Right 17">
            <a:extLst>
              <a:ext uri="{FF2B5EF4-FFF2-40B4-BE49-F238E27FC236}">
                <a16:creationId xmlns:a16="http://schemas.microsoft.com/office/drawing/2014/main" id="{CD1BBB3F-13D5-C356-3AA7-DA0EF4F6C902}"/>
              </a:ext>
            </a:extLst>
          </p:cNvPr>
          <p:cNvSpPr/>
          <p:nvPr/>
        </p:nvSpPr>
        <p:spPr>
          <a:xfrm>
            <a:off x="5295515" y="3621401"/>
            <a:ext cx="859037" cy="335917"/>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08D3452-FFAC-BC8F-943B-5BB482BA4DB4}"/>
              </a:ext>
            </a:extLst>
          </p:cNvPr>
          <p:cNvGrpSpPr/>
          <p:nvPr/>
        </p:nvGrpSpPr>
        <p:grpSpPr>
          <a:xfrm>
            <a:off x="7994051" y="2551989"/>
            <a:ext cx="1358405" cy="751710"/>
            <a:chOff x="7994051" y="2277669"/>
            <a:chExt cx="1358405" cy="751710"/>
          </a:xfrm>
        </p:grpSpPr>
        <p:sp>
          <p:nvSpPr>
            <p:cNvPr id="19" name="Rectangle: Rounded Corners 18">
              <a:extLst>
                <a:ext uri="{FF2B5EF4-FFF2-40B4-BE49-F238E27FC236}">
                  <a16:creationId xmlns:a16="http://schemas.microsoft.com/office/drawing/2014/main" id="{92DF177D-118B-C6DF-25CA-3630315E2A4D}"/>
                </a:ext>
              </a:extLst>
            </p:cNvPr>
            <p:cNvSpPr/>
            <p:nvPr/>
          </p:nvSpPr>
          <p:spPr>
            <a:xfrm>
              <a:off x="7994051" y="2277669"/>
              <a:ext cx="1358405" cy="75171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Folded Corner 19">
              <a:extLst>
                <a:ext uri="{FF2B5EF4-FFF2-40B4-BE49-F238E27FC236}">
                  <a16:creationId xmlns:a16="http://schemas.microsoft.com/office/drawing/2014/main" id="{A0B5AA3F-DB58-1D8F-73DA-2134DF412BC4}"/>
                </a:ext>
              </a:extLst>
            </p:cNvPr>
            <p:cNvSpPr/>
            <p:nvPr/>
          </p:nvSpPr>
          <p:spPr>
            <a:xfrm rot="10800000">
              <a:off x="8148183" y="2365849"/>
              <a:ext cx="467360" cy="579120"/>
            </a:xfrm>
            <a:prstGeom prst="foldedCorne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Folded Corner 20">
              <a:extLst>
                <a:ext uri="{FF2B5EF4-FFF2-40B4-BE49-F238E27FC236}">
                  <a16:creationId xmlns:a16="http://schemas.microsoft.com/office/drawing/2014/main" id="{7881086B-F340-D2A8-1D5A-0842409476CF}"/>
                </a:ext>
              </a:extLst>
            </p:cNvPr>
            <p:cNvSpPr/>
            <p:nvPr/>
          </p:nvSpPr>
          <p:spPr>
            <a:xfrm rot="10800000">
              <a:off x="8746073" y="2367119"/>
              <a:ext cx="467360" cy="579120"/>
            </a:xfrm>
            <a:prstGeom prst="foldedCorne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Folded Corner 22">
            <a:extLst>
              <a:ext uri="{FF2B5EF4-FFF2-40B4-BE49-F238E27FC236}">
                <a16:creationId xmlns:a16="http://schemas.microsoft.com/office/drawing/2014/main" id="{BF227D44-6E52-52BF-89C3-91A426584683}"/>
              </a:ext>
            </a:extLst>
          </p:cNvPr>
          <p:cNvSpPr/>
          <p:nvPr/>
        </p:nvSpPr>
        <p:spPr>
          <a:xfrm rot="10800000">
            <a:off x="5416127" y="3961041"/>
            <a:ext cx="467360" cy="579120"/>
          </a:xfrm>
          <a:prstGeom prst="foldedCorne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78EF4CA-2160-467E-F6C6-D81B84C2A3EA}"/>
              </a:ext>
            </a:extLst>
          </p:cNvPr>
          <p:cNvGrpSpPr/>
          <p:nvPr/>
        </p:nvGrpSpPr>
        <p:grpSpPr>
          <a:xfrm>
            <a:off x="8063323" y="4254119"/>
            <a:ext cx="1655288" cy="801190"/>
            <a:chOff x="8063323" y="3979799"/>
            <a:chExt cx="1655288" cy="801190"/>
          </a:xfrm>
        </p:grpSpPr>
        <p:sp>
          <p:nvSpPr>
            <p:cNvPr id="24" name="Rectangle: Rounded Corners 23">
              <a:extLst>
                <a:ext uri="{FF2B5EF4-FFF2-40B4-BE49-F238E27FC236}">
                  <a16:creationId xmlns:a16="http://schemas.microsoft.com/office/drawing/2014/main" id="{723FD569-55FE-11B8-972E-0CCE3DFB3550}"/>
                </a:ext>
              </a:extLst>
            </p:cNvPr>
            <p:cNvSpPr/>
            <p:nvPr/>
          </p:nvSpPr>
          <p:spPr>
            <a:xfrm>
              <a:off x="8063323" y="3979799"/>
              <a:ext cx="1655288" cy="80119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Diagonal Corners Snipped 27">
              <a:extLst>
                <a:ext uri="{FF2B5EF4-FFF2-40B4-BE49-F238E27FC236}">
                  <a16:creationId xmlns:a16="http://schemas.microsoft.com/office/drawing/2014/main" id="{5A476D89-96AA-3D98-E5FC-F8D41DA2FFB5}"/>
                </a:ext>
              </a:extLst>
            </p:cNvPr>
            <p:cNvSpPr/>
            <p:nvPr/>
          </p:nvSpPr>
          <p:spPr>
            <a:xfrm>
              <a:off x="8203871" y="4126675"/>
              <a:ext cx="653142" cy="534389"/>
            </a:xfrm>
            <a:prstGeom prst="snip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Diagonal Corners Snipped 28">
              <a:extLst>
                <a:ext uri="{FF2B5EF4-FFF2-40B4-BE49-F238E27FC236}">
                  <a16:creationId xmlns:a16="http://schemas.microsoft.com/office/drawing/2014/main" id="{DCDCA68B-23DA-06FF-09E7-0FCEADDB966A}"/>
                </a:ext>
              </a:extLst>
            </p:cNvPr>
            <p:cNvSpPr/>
            <p:nvPr/>
          </p:nvSpPr>
          <p:spPr>
            <a:xfrm>
              <a:off x="8926286" y="4126675"/>
              <a:ext cx="653142" cy="534389"/>
            </a:xfrm>
            <a:prstGeom prst="snip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Arrow: Bent 31">
            <a:extLst>
              <a:ext uri="{FF2B5EF4-FFF2-40B4-BE49-F238E27FC236}">
                <a16:creationId xmlns:a16="http://schemas.microsoft.com/office/drawing/2014/main" id="{4763B6B2-72F2-7389-67A3-64CD623DE19C}"/>
              </a:ext>
            </a:extLst>
          </p:cNvPr>
          <p:cNvSpPr/>
          <p:nvPr/>
        </p:nvSpPr>
        <p:spPr>
          <a:xfrm>
            <a:off x="6996545" y="2688969"/>
            <a:ext cx="999506" cy="679255"/>
          </a:xfrm>
          <a:prstGeom prst="ben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88057F5B-8DC4-C695-99F3-B9E0F69975A0}"/>
              </a:ext>
            </a:extLst>
          </p:cNvPr>
          <p:cNvSpPr/>
          <p:nvPr/>
        </p:nvSpPr>
        <p:spPr>
          <a:xfrm flipV="1">
            <a:off x="6996545" y="4226437"/>
            <a:ext cx="1068778" cy="679257"/>
          </a:xfrm>
          <a:prstGeom prst="ben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Diagonal Corners Snipped 33">
            <a:extLst>
              <a:ext uri="{FF2B5EF4-FFF2-40B4-BE49-F238E27FC236}">
                <a16:creationId xmlns:a16="http://schemas.microsoft.com/office/drawing/2014/main" id="{89B694DC-0382-1ABD-8631-2366CA43810E}"/>
              </a:ext>
            </a:extLst>
          </p:cNvPr>
          <p:cNvSpPr/>
          <p:nvPr/>
        </p:nvSpPr>
        <p:spPr>
          <a:xfrm>
            <a:off x="5878286" y="5977246"/>
            <a:ext cx="653142" cy="534389"/>
          </a:xfrm>
          <a:prstGeom prst="snip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Folded Corner 34">
            <a:extLst>
              <a:ext uri="{FF2B5EF4-FFF2-40B4-BE49-F238E27FC236}">
                <a16:creationId xmlns:a16="http://schemas.microsoft.com/office/drawing/2014/main" id="{7E897353-1FF4-B31E-8DDD-2A85E74DF249}"/>
              </a:ext>
            </a:extLst>
          </p:cNvPr>
          <p:cNvSpPr/>
          <p:nvPr/>
        </p:nvSpPr>
        <p:spPr>
          <a:xfrm rot="10800000">
            <a:off x="1686027" y="5928447"/>
            <a:ext cx="467360" cy="579120"/>
          </a:xfrm>
          <a:prstGeom prst="foldedCorne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Folded Corner 35">
            <a:extLst>
              <a:ext uri="{FF2B5EF4-FFF2-40B4-BE49-F238E27FC236}">
                <a16:creationId xmlns:a16="http://schemas.microsoft.com/office/drawing/2014/main" id="{0A987F62-3876-C6DA-B331-C9661EBE1256}"/>
              </a:ext>
            </a:extLst>
          </p:cNvPr>
          <p:cNvSpPr/>
          <p:nvPr/>
        </p:nvSpPr>
        <p:spPr>
          <a:xfrm rot="10800000">
            <a:off x="8058387" y="5933136"/>
            <a:ext cx="467360" cy="579120"/>
          </a:xfrm>
          <a:prstGeom prst="foldedCorne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40C4ED3-DB05-A600-AB44-BC347CB40101}"/>
              </a:ext>
            </a:extLst>
          </p:cNvPr>
          <p:cNvSpPr txBox="1"/>
          <p:nvPr/>
        </p:nvSpPr>
        <p:spPr>
          <a:xfrm>
            <a:off x="8728363" y="6036622"/>
            <a:ext cx="21870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Image + Trace file</a:t>
            </a:r>
          </a:p>
        </p:txBody>
      </p:sp>
      <p:sp>
        <p:nvSpPr>
          <p:cNvPr id="39" name="TextBox 38">
            <a:extLst>
              <a:ext uri="{FF2B5EF4-FFF2-40B4-BE49-F238E27FC236}">
                <a16:creationId xmlns:a16="http://schemas.microsoft.com/office/drawing/2014/main" id="{C9A5D5B6-27D5-974A-FB62-4E4E2CD70A22}"/>
              </a:ext>
            </a:extLst>
          </p:cNvPr>
          <p:cNvSpPr txBox="1"/>
          <p:nvPr/>
        </p:nvSpPr>
        <p:spPr>
          <a:xfrm>
            <a:off x="6630389" y="6036622"/>
            <a:ext cx="979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Library</a:t>
            </a:r>
          </a:p>
        </p:txBody>
      </p:sp>
      <p:sp>
        <p:nvSpPr>
          <p:cNvPr id="40" name="TextBox 39">
            <a:extLst>
              <a:ext uri="{FF2B5EF4-FFF2-40B4-BE49-F238E27FC236}">
                <a16:creationId xmlns:a16="http://schemas.microsoft.com/office/drawing/2014/main" id="{A02B7C06-9E4C-07E0-62E0-7EF5046953D0}"/>
              </a:ext>
            </a:extLst>
          </p:cNvPr>
          <p:cNvSpPr txBox="1"/>
          <p:nvPr/>
        </p:nvSpPr>
        <p:spPr>
          <a:xfrm>
            <a:off x="2167245" y="6036622"/>
            <a:ext cx="35131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Refactored image + Trace file</a:t>
            </a:r>
          </a:p>
        </p:txBody>
      </p:sp>
      <p:sp>
        <p:nvSpPr>
          <p:cNvPr id="43" name="Rectangle 4">
            <a:extLst>
              <a:ext uri="{FF2B5EF4-FFF2-40B4-BE49-F238E27FC236}">
                <a16:creationId xmlns:a16="http://schemas.microsoft.com/office/drawing/2014/main" id="{B1A023C9-46C3-D953-088A-63355F51451C}"/>
              </a:ext>
            </a:extLst>
          </p:cNvPr>
          <p:cNvSpPr/>
          <p:nvPr/>
        </p:nvSpPr>
        <p:spPr>
          <a:xfrm>
            <a:off x="9739903" y="3303698"/>
            <a:ext cx="1719781" cy="9353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Serverless node</a:t>
            </a:r>
          </a:p>
        </p:txBody>
      </p:sp>
      <p:grpSp>
        <p:nvGrpSpPr>
          <p:cNvPr id="25" name="Group 24">
            <a:extLst>
              <a:ext uri="{FF2B5EF4-FFF2-40B4-BE49-F238E27FC236}">
                <a16:creationId xmlns:a16="http://schemas.microsoft.com/office/drawing/2014/main" id="{D31F2BD4-EB29-14EE-D16B-D3D498210677}"/>
              </a:ext>
            </a:extLst>
          </p:cNvPr>
          <p:cNvGrpSpPr/>
          <p:nvPr/>
        </p:nvGrpSpPr>
        <p:grpSpPr>
          <a:xfrm>
            <a:off x="9351817" y="2550426"/>
            <a:ext cx="1246910" cy="2305787"/>
            <a:chOff x="9351817" y="2276106"/>
            <a:chExt cx="1246910" cy="2305787"/>
          </a:xfrm>
        </p:grpSpPr>
        <p:sp>
          <p:nvSpPr>
            <p:cNvPr id="44" name="Arrow: Bent 43">
              <a:extLst>
                <a:ext uri="{FF2B5EF4-FFF2-40B4-BE49-F238E27FC236}">
                  <a16:creationId xmlns:a16="http://schemas.microsoft.com/office/drawing/2014/main" id="{4E235445-8675-278C-296B-21D50FE4FCAB}"/>
                </a:ext>
              </a:extLst>
            </p:cNvPr>
            <p:cNvSpPr/>
            <p:nvPr/>
          </p:nvSpPr>
          <p:spPr>
            <a:xfrm flipH="1">
              <a:off x="9351817" y="2276106"/>
              <a:ext cx="1246908" cy="767688"/>
            </a:xfrm>
            <a:prstGeom prst="ben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Bent 44">
              <a:extLst>
                <a:ext uri="{FF2B5EF4-FFF2-40B4-BE49-F238E27FC236}">
                  <a16:creationId xmlns:a16="http://schemas.microsoft.com/office/drawing/2014/main" id="{535648FB-4792-E4D3-4464-DDD2BAC16A41}"/>
                </a:ext>
              </a:extLst>
            </p:cNvPr>
            <p:cNvSpPr/>
            <p:nvPr/>
          </p:nvSpPr>
          <p:spPr>
            <a:xfrm flipH="1" flipV="1">
              <a:off x="9717973" y="3952116"/>
              <a:ext cx="880754" cy="629777"/>
            </a:xfrm>
            <a:prstGeom prst="ben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a:extLst>
              <a:ext uri="{FF2B5EF4-FFF2-40B4-BE49-F238E27FC236}">
                <a16:creationId xmlns:a16="http://schemas.microsoft.com/office/drawing/2014/main" id="{4963BA2C-8411-2D6C-3FBD-5DEA0D0C476A}"/>
              </a:ext>
            </a:extLst>
          </p:cNvPr>
          <p:cNvGrpSpPr/>
          <p:nvPr/>
        </p:nvGrpSpPr>
        <p:grpSpPr>
          <a:xfrm>
            <a:off x="3740529" y="2553228"/>
            <a:ext cx="2253145" cy="3060723"/>
            <a:chOff x="3740529" y="2278908"/>
            <a:chExt cx="2253145" cy="3060723"/>
          </a:xfrm>
        </p:grpSpPr>
        <p:grpSp>
          <p:nvGrpSpPr>
            <p:cNvPr id="3" name="Group 2">
              <a:extLst>
                <a:ext uri="{FF2B5EF4-FFF2-40B4-BE49-F238E27FC236}">
                  <a16:creationId xmlns:a16="http://schemas.microsoft.com/office/drawing/2014/main" id="{92F8DC12-1968-83F0-4F3E-085D49D27803}"/>
                </a:ext>
              </a:extLst>
            </p:cNvPr>
            <p:cNvGrpSpPr/>
            <p:nvPr/>
          </p:nvGrpSpPr>
          <p:grpSpPr>
            <a:xfrm>
              <a:off x="4435302" y="2278908"/>
              <a:ext cx="863600" cy="2503319"/>
              <a:chOff x="4435302" y="2278908"/>
              <a:chExt cx="863600" cy="2503319"/>
            </a:xfrm>
          </p:grpSpPr>
          <p:sp>
            <p:nvSpPr>
              <p:cNvPr id="10" name="Rectangle: Rounded Corners 9">
                <a:extLst>
                  <a:ext uri="{FF2B5EF4-FFF2-40B4-BE49-F238E27FC236}">
                    <a16:creationId xmlns:a16="http://schemas.microsoft.com/office/drawing/2014/main" id="{82C78D5C-766A-DC49-E1E7-0E28899827DF}"/>
                  </a:ext>
                </a:extLst>
              </p:cNvPr>
              <p:cNvSpPr/>
              <p:nvPr/>
            </p:nvSpPr>
            <p:spPr>
              <a:xfrm>
                <a:off x="4435302" y="2278908"/>
                <a:ext cx="863600" cy="2503319"/>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Folded Corner 11">
                <a:extLst>
                  <a:ext uri="{FF2B5EF4-FFF2-40B4-BE49-F238E27FC236}">
                    <a16:creationId xmlns:a16="http://schemas.microsoft.com/office/drawing/2014/main" id="{55531537-CA29-B1B9-D4E6-A97EDEEA35A0}"/>
                  </a:ext>
                </a:extLst>
              </p:cNvPr>
              <p:cNvSpPr/>
              <p:nvPr/>
            </p:nvSpPr>
            <p:spPr>
              <a:xfrm rot="10800000">
                <a:off x="4638502" y="2481579"/>
                <a:ext cx="467360" cy="579120"/>
              </a:xfrm>
              <a:prstGeom prst="foldedCorne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Folded Corner 12">
                <a:extLst>
                  <a:ext uri="{FF2B5EF4-FFF2-40B4-BE49-F238E27FC236}">
                    <a16:creationId xmlns:a16="http://schemas.microsoft.com/office/drawing/2014/main" id="{A08D3B32-6B41-EFFE-3C02-DDA0F12806B9}"/>
                  </a:ext>
                </a:extLst>
              </p:cNvPr>
              <p:cNvSpPr/>
              <p:nvPr/>
            </p:nvSpPr>
            <p:spPr>
              <a:xfrm rot="10800000">
                <a:off x="4638502" y="3213099"/>
                <a:ext cx="467360" cy="579120"/>
              </a:xfrm>
              <a:prstGeom prst="foldedCorne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Folded Corner 13">
                <a:extLst>
                  <a:ext uri="{FF2B5EF4-FFF2-40B4-BE49-F238E27FC236}">
                    <a16:creationId xmlns:a16="http://schemas.microsoft.com/office/drawing/2014/main" id="{96F9DE26-CE49-D71F-53D8-7E9444C83005}"/>
                  </a:ext>
                </a:extLst>
              </p:cNvPr>
              <p:cNvSpPr/>
              <p:nvPr/>
            </p:nvSpPr>
            <p:spPr>
              <a:xfrm rot="10800000">
                <a:off x="4638502" y="3975098"/>
                <a:ext cx="467360" cy="579120"/>
              </a:xfrm>
              <a:prstGeom prst="foldedCorne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6" name="TextBox 5">
              <a:extLst>
                <a:ext uri="{FF2B5EF4-FFF2-40B4-BE49-F238E27FC236}">
                  <a16:creationId xmlns:a16="http://schemas.microsoft.com/office/drawing/2014/main" id="{2D0C852C-E762-B57E-7BD8-7C1D063F84B0}"/>
                </a:ext>
              </a:extLst>
            </p:cNvPr>
            <p:cNvSpPr txBox="1"/>
            <p:nvPr/>
          </p:nvSpPr>
          <p:spPr>
            <a:xfrm>
              <a:off x="3740529" y="4877966"/>
              <a:ext cx="22531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Image buffer</a:t>
              </a:r>
            </a:p>
          </p:txBody>
        </p:sp>
      </p:grpSp>
      <p:sp>
        <p:nvSpPr>
          <p:cNvPr id="2" name="Title 1">
            <a:extLst>
              <a:ext uri="{FF2B5EF4-FFF2-40B4-BE49-F238E27FC236}">
                <a16:creationId xmlns:a16="http://schemas.microsoft.com/office/drawing/2014/main" id="{8D84490A-481C-DCED-5D97-F3F4E97812A0}"/>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ARCHITECTURE</a:t>
            </a:r>
          </a:p>
        </p:txBody>
      </p:sp>
      <p:sp>
        <p:nvSpPr>
          <p:cNvPr id="27" name="Rectangle: Rounded Corners 26">
            <a:extLst>
              <a:ext uri="{FF2B5EF4-FFF2-40B4-BE49-F238E27FC236}">
                <a16:creationId xmlns:a16="http://schemas.microsoft.com/office/drawing/2014/main" id="{B8957506-3799-68BB-2833-3974FD063632}"/>
              </a:ext>
            </a:extLst>
          </p:cNvPr>
          <p:cNvSpPr/>
          <p:nvPr/>
        </p:nvSpPr>
        <p:spPr>
          <a:xfrm>
            <a:off x="5966822" y="2468758"/>
            <a:ext cx="4040881" cy="2669786"/>
          </a:xfrm>
          <a:prstGeom prst="roundRect">
            <a:avLst/>
          </a:prstGeom>
          <a:noFill/>
          <a:ln w="7620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artoon of a magnifying glass&#10;&#10;Description automatically generated">
            <a:extLst>
              <a:ext uri="{FF2B5EF4-FFF2-40B4-BE49-F238E27FC236}">
                <a16:creationId xmlns:a16="http://schemas.microsoft.com/office/drawing/2014/main" id="{9FB0DA36-9394-1567-E418-0ECBBD549B5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38961" y="4673268"/>
            <a:ext cx="1141892" cy="839291"/>
          </a:xfrm>
          <a:prstGeom prst="rect">
            <a:avLst/>
          </a:prstGeom>
        </p:spPr>
      </p:pic>
    </p:spTree>
    <p:custDataLst>
      <p:tags r:id="rId1"/>
    </p:custDataLst>
    <p:extLst>
      <p:ext uri="{BB962C8B-B14F-4D97-AF65-F5344CB8AC3E}">
        <p14:creationId xmlns:p14="http://schemas.microsoft.com/office/powerpoint/2010/main" val="7470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anim calcmode="lin" valueType="num">
                                      <p:cBhvr>
                                        <p:cTn id="40" dur="500" fill="hold"/>
                                        <p:tgtEl>
                                          <p:spTgt spid="17"/>
                                        </p:tgtEl>
                                        <p:attrNameLst>
                                          <p:attrName>ppt_x</p:attrName>
                                        </p:attrNameLst>
                                      </p:cBhvr>
                                      <p:tavLst>
                                        <p:tav tm="0">
                                          <p:val>
                                            <p:strVal val="#ppt_x"/>
                                          </p:val>
                                        </p:tav>
                                        <p:tav tm="100000">
                                          <p:val>
                                            <p:strVal val="#ppt_x"/>
                                          </p:val>
                                        </p:tav>
                                      </p:tavLst>
                                    </p:anim>
                                    <p:anim calcmode="lin" valueType="num">
                                      <p:cBhvr>
                                        <p:cTn id="4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par>
                          <p:cTn id="58" fill="hold">
                            <p:stCondLst>
                              <p:cond delay="500"/>
                            </p:stCondLst>
                            <p:childTnLst>
                              <p:par>
                                <p:cTn id="59" presetID="42"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strVal val="#ppt_x"/>
                                          </p:val>
                                        </p:tav>
                                        <p:tav tm="100000">
                                          <p:val>
                                            <p:strVal val="#ppt_x"/>
                                          </p:val>
                                        </p:tav>
                                      </p:tavLst>
                                    </p:anim>
                                    <p:anim calcmode="lin" valueType="num">
                                      <p:cBhvr>
                                        <p:cTn id="6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anim calcmode="lin" valueType="num">
                                      <p:cBhvr>
                                        <p:cTn id="69" dur="500" fill="hold"/>
                                        <p:tgtEl>
                                          <p:spTgt spid="43"/>
                                        </p:tgtEl>
                                        <p:attrNameLst>
                                          <p:attrName>ppt_x</p:attrName>
                                        </p:attrNameLst>
                                      </p:cBhvr>
                                      <p:tavLst>
                                        <p:tav tm="0">
                                          <p:val>
                                            <p:strVal val="#ppt_x"/>
                                          </p:val>
                                        </p:tav>
                                        <p:tav tm="100000">
                                          <p:val>
                                            <p:strVal val="#ppt_x"/>
                                          </p:val>
                                        </p:tav>
                                      </p:tavLst>
                                    </p:anim>
                                    <p:anim calcmode="lin" valueType="num">
                                      <p:cBhvr>
                                        <p:cTn id="7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righ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par>
                          <p:cTn id="83" fill="hold">
                            <p:stCondLst>
                              <p:cond delay="1000"/>
                            </p:stCondLst>
                            <p:childTnLst>
                              <p:par>
                                <p:cTn id="84" presetID="1" presetClass="entr" presetSubtype="0"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animBg="1"/>
      <p:bldP spid="17" grpId="0" animBg="1"/>
      <p:bldP spid="18" grpId="0" animBg="1"/>
      <p:bldP spid="23" grpId="0" animBg="1"/>
      <p:bldP spid="32" grpId="0" animBg="1"/>
      <p:bldP spid="33" grpId="0" animBg="1"/>
      <p:bldP spid="43"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D14F1-A389-A584-8E88-F0FC363D12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54981A-BF88-386A-DCB5-06E42BF05CE1}"/>
              </a:ext>
            </a:extLst>
          </p:cNvPr>
          <p:cNvSpPr>
            <a:spLocks noGrp="1"/>
          </p:cNvSpPr>
          <p:nvPr>
            <p:ph type="sldNum" sz="quarter" idx="12"/>
          </p:nvPr>
        </p:nvSpPr>
        <p:spPr/>
        <p:txBody>
          <a:bodyPr/>
          <a:lstStyle/>
          <a:p>
            <a:fld id="{94400498-2F1B-4BEE-8C45-7C8F7F1B263E}" type="slidenum">
              <a:rPr lang="en-IN" smtClean="0"/>
              <a:t>11</a:t>
            </a:fld>
            <a:endParaRPr lang="en-IN" dirty="0"/>
          </a:p>
        </p:txBody>
      </p:sp>
      <p:sp>
        <p:nvSpPr>
          <p:cNvPr id="5" name="Title 1">
            <a:extLst>
              <a:ext uri="{FF2B5EF4-FFF2-40B4-BE49-F238E27FC236}">
                <a16:creationId xmlns:a16="http://schemas.microsoft.com/office/drawing/2014/main" id="{637F5C19-2C1E-86DD-418E-5273940985A4}"/>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IMAGE REFACTORING</a:t>
            </a:r>
          </a:p>
        </p:txBody>
      </p:sp>
      <p:sp>
        <p:nvSpPr>
          <p:cNvPr id="20" name="TextBox 19">
            <a:extLst>
              <a:ext uri="{FF2B5EF4-FFF2-40B4-BE49-F238E27FC236}">
                <a16:creationId xmlns:a16="http://schemas.microsoft.com/office/drawing/2014/main" id="{2BFA1587-9AF9-0650-5881-5F209D7D71E1}"/>
              </a:ext>
            </a:extLst>
          </p:cNvPr>
          <p:cNvSpPr txBox="1"/>
          <p:nvPr/>
        </p:nvSpPr>
        <p:spPr>
          <a:xfrm>
            <a:off x="4126410" y="2318965"/>
            <a:ext cx="7593422" cy="46166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ambria" panose="02040503050406030204" pitchFamily="18" charset="0"/>
                <a:ea typeface="Cambria" panose="02040503050406030204" pitchFamily="18" charset="0"/>
              </a:rPr>
              <a:t>FAC(X) = {A ⊂ X} U P({X \ A}) ; P(Y) = {y → link(y) | y </a:t>
            </a:r>
            <a:r>
              <a:rPr lang="el-GR" sz="2400" dirty="0">
                <a:latin typeface="Cambria" panose="02040503050406030204" pitchFamily="18" charset="0"/>
                <a:ea typeface="Cambria" panose="02040503050406030204" pitchFamily="18" charset="0"/>
              </a:rPr>
              <a:t>ϵ</a:t>
            </a:r>
            <a:r>
              <a:rPr lang="en-US" sz="2400" dirty="0">
                <a:latin typeface="Cambria" panose="02040503050406030204" pitchFamily="18" charset="0"/>
                <a:ea typeface="Cambria" panose="02040503050406030204" pitchFamily="18" charset="0"/>
              </a:rPr>
              <a:t> Y}</a:t>
            </a:r>
            <a:endParaRPr lang="en-US" sz="2400" baseline="-25000" dirty="0">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6E1091AF-ABE9-5D00-59EF-F247EC9FAE0A}"/>
              </a:ext>
            </a:extLst>
          </p:cNvPr>
          <p:cNvSpPr/>
          <p:nvPr/>
        </p:nvSpPr>
        <p:spPr>
          <a:xfrm>
            <a:off x="4090233" y="4221220"/>
            <a:ext cx="7863104" cy="461665"/>
          </a:xfrm>
          <a:prstGeom prst="rect">
            <a:avLst/>
          </a:prstGeom>
          <a:solidFill>
            <a:schemeClr val="accent3">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FAC (BASE SEGMENT)</a:t>
            </a:r>
          </a:p>
        </p:txBody>
      </p:sp>
      <p:sp>
        <p:nvSpPr>
          <p:cNvPr id="26" name="Rectangle 25">
            <a:extLst>
              <a:ext uri="{FF2B5EF4-FFF2-40B4-BE49-F238E27FC236}">
                <a16:creationId xmlns:a16="http://schemas.microsoft.com/office/drawing/2014/main" id="{04054C5B-E341-8995-389C-7FAAC018DB48}"/>
              </a:ext>
            </a:extLst>
          </p:cNvPr>
          <p:cNvSpPr/>
          <p:nvPr/>
        </p:nvSpPr>
        <p:spPr>
          <a:xfrm>
            <a:off x="6594068" y="5489696"/>
            <a:ext cx="2734950" cy="634481"/>
          </a:xfrm>
          <a:prstGeom prst="rect">
            <a:avLst/>
          </a:prstGeom>
          <a:solidFill>
            <a:schemeClr val="accent1">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(F</a:t>
            </a:r>
            <a:r>
              <a:rPr lang="en-US" sz="2400" baseline="-25000" dirty="0">
                <a:solidFill>
                  <a:sysClr val="windowText" lastClr="000000"/>
                </a:solidFill>
              </a:rPr>
              <a:t>1 </a:t>
            </a:r>
            <a:r>
              <a:rPr lang="en-US" sz="2400" dirty="0">
                <a:solidFill>
                  <a:sysClr val="windowText" lastClr="000000"/>
                </a:solidFill>
              </a:rPr>
              <a:t>LIBS U F</a:t>
            </a:r>
            <a:r>
              <a:rPr lang="en-US" sz="2400" baseline="-25000" dirty="0">
                <a:solidFill>
                  <a:sysClr val="windowText" lastClr="000000"/>
                </a:solidFill>
              </a:rPr>
              <a:t>2 </a:t>
            </a:r>
            <a:r>
              <a:rPr lang="en-US" sz="2400" dirty="0">
                <a:solidFill>
                  <a:sysClr val="windowText" lastClr="000000"/>
                </a:solidFill>
              </a:rPr>
              <a:t>LIBS)</a:t>
            </a:r>
          </a:p>
        </p:txBody>
      </p:sp>
      <p:grpSp>
        <p:nvGrpSpPr>
          <p:cNvPr id="38" name="Group 37">
            <a:extLst>
              <a:ext uri="{FF2B5EF4-FFF2-40B4-BE49-F238E27FC236}">
                <a16:creationId xmlns:a16="http://schemas.microsoft.com/office/drawing/2014/main" id="{22A4A68D-D17C-52A6-F74F-F1C883BD1D14}"/>
              </a:ext>
            </a:extLst>
          </p:cNvPr>
          <p:cNvGrpSpPr/>
          <p:nvPr/>
        </p:nvGrpSpPr>
        <p:grpSpPr>
          <a:xfrm>
            <a:off x="83623" y="3328090"/>
            <a:ext cx="3030993" cy="3260372"/>
            <a:chOff x="225058" y="2902405"/>
            <a:chExt cx="3030993" cy="3260372"/>
          </a:xfrm>
        </p:grpSpPr>
        <p:sp>
          <p:nvSpPr>
            <p:cNvPr id="9" name="TextBox 8">
              <a:extLst>
                <a:ext uri="{FF2B5EF4-FFF2-40B4-BE49-F238E27FC236}">
                  <a16:creationId xmlns:a16="http://schemas.microsoft.com/office/drawing/2014/main" id="{1A0326C8-8605-1342-418C-78627F3603FC}"/>
                </a:ext>
              </a:extLst>
            </p:cNvPr>
            <p:cNvSpPr txBox="1"/>
            <p:nvPr/>
          </p:nvSpPr>
          <p:spPr>
            <a:xfrm>
              <a:off x="436406" y="5701112"/>
              <a:ext cx="2646351" cy="461665"/>
            </a:xfrm>
            <a:prstGeom prst="rect">
              <a:avLst/>
            </a:prstGeom>
            <a:noFill/>
          </p:spPr>
          <p:txBody>
            <a:bodyPr wrap="square" rtlCol="0">
              <a:spAutoFit/>
            </a:bodyPr>
            <a:lstStyle/>
            <a:p>
              <a:pPr algn="ctr"/>
              <a:r>
                <a:rPr lang="en-US" sz="2400" dirty="0"/>
                <a:t>Function Images</a:t>
              </a:r>
            </a:p>
          </p:txBody>
        </p:sp>
        <p:grpSp>
          <p:nvGrpSpPr>
            <p:cNvPr id="22" name="Group 21">
              <a:extLst>
                <a:ext uri="{FF2B5EF4-FFF2-40B4-BE49-F238E27FC236}">
                  <a16:creationId xmlns:a16="http://schemas.microsoft.com/office/drawing/2014/main" id="{26AE22A8-D999-CBBE-09B7-12E736EB2141}"/>
                </a:ext>
              </a:extLst>
            </p:cNvPr>
            <p:cNvGrpSpPr/>
            <p:nvPr/>
          </p:nvGrpSpPr>
          <p:grpSpPr>
            <a:xfrm>
              <a:off x="225058" y="2909692"/>
              <a:ext cx="1399953" cy="2791420"/>
              <a:chOff x="272361" y="3416818"/>
              <a:chExt cx="1399953" cy="2791420"/>
            </a:xfrm>
          </p:grpSpPr>
          <p:sp>
            <p:nvSpPr>
              <p:cNvPr id="8" name="Rectangle 7">
                <a:extLst>
                  <a:ext uri="{FF2B5EF4-FFF2-40B4-BE49-F238E27FC236}">
                    <a16:creationId xmlns:a16="http://schemas.microsoft.com/office/drawing/2014/main" id="{32B3F708-EC84-9674-A1BA-2553A5F7A8D1}"/>
                  </a:ext>
                </a:extLst>
              </p:cNvPr>
              <p:cNvSpPr/>
              <p:nvPr/>
            </p:nvSpPr>
            <p:spPr>
              <a:xfrm>
                <a:off x="272363" y="5007607"/>
                <a:ext cx="1399949" cy="711163"/>
              </a:xfrm>
              <a:prstGeom prst="rect">
                <a:avLst/>
              </a:prstGeom>
              <a:solidFill>
                <a:schemeClr val="accent3">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BASE SEGMENT</a:t>
                </a:r>
              </a:p>
            </p:txBody>
          </p:sp>
          <p:sp>
            <p:nvSpPr>
              <p:cNvPr id="11" name="Rectangle 10">
                <a:extLst>
                  <a:ext uri="{FF2B5EF4-FFF2-40B4-BE49-F238E27FC236}">
                    <a16:creationId xmlns:a16="http://schemas.microsoft.com/office/drawing/2014/main" id="{D52D9C27-0516-5214-80BD-EE902A815EF7}"/>
                  </a:ext>
                </a:extLst>
              </p:cNvPr>
              <p:cNvSpPr/>
              <p:nvPr/>
            </p:nvSpPr>
            <p:spPr>
              <a:xfrm>
                <a:off x="272363" y="4475762"/>
                <a:ext cx="1399951" cy="531845"/>
              </a:xfrm>
              <a:prstGeom prst="rect">
                <a:avLst/>
              </a:prstGeom>
              <a:solidFill>
                <a:schemeClr val="accent1">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F</a:t>
                </a:r>
                <a:r>
                  <a:rPr lang="en-US" sz="2000" baseline="-25000" dirty="0">
                    <a:solidFill>
                      <a:schemeClr val="tx1"/>
                    </a:solidFill>
                  </a:rPr>
                  <a:t>1</a:t>
                </a:r>
                <a:r>
                  <a:rPr lang="en-US" sz="2000" dirty="0">
                    <a:solidFill>
                      <a:schemeClr val="tx1"/>
                    </a:solidFill>
                  </a:rPr>
                  <a:t> DEPS</a:t>
                </a:r>
              </a:p>
            </p:txBody>
          </p:sp>
          <p:sp>
            <p:nvSpPr>
              <p:cNvPr id="12" name="Rectangle 11">
                <a:extLst>
                  <a:ext uri="{FF2B5EF4-FFF2-40B4-BE49-F238E27FC236}">
                    <a16:creationId xmlns:a16="http://schemas.microsoft.com/office/drawing/2014/main" id="{8AB194B9-5EE7-3601-EA2D-20079973D724}"/>
                  </a:ext>
                </a:extLst>
              </p:cNvPr>
              <p:cNvSpPr/>
              <p:nvPr/>
            </p:nvSpPr>
            <p:spPr>
              <a:xfrm>
                <a:off x="272363" y="3953409"/>
                <a:ext cx="1399949" cy="531845"/>
              </a:xfrm>
              <a:prstGeom prst="rect">
                <a:avLst/>
              </a:prstGeom>
              <a:solidFill>
                <a:schemeClr val="accent1">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F</a:t>
                </a:r>
                <a:r>
                  <a:rPr lang="en-US" sz="2000" baseline="-25000" dirty="0">
                    <a:solidFill>
                      <a:schemeClr val="tx1"/>
                    </a:solidFill>
                  </a:rPr>
                  <a:t>1</a:t>
                </a:r>
                <a:r>
                  <a:rPr lang="en-US" sz="2000" dirty="0">
                    <a:solidFill>
                      <a:schemeClr val="tx1"/>
                    </a:solidFill>
                  </a:rPr>
                  <a:t> LIBS</a:t>
                </a:r>
              </a:p>
            </p:txBody>
          </p:sp>
          <p:sp>
            <p:nvSpPr>
              <p:cNvPr id="13" name="Rectangle 12">
                <a:extLst>
                  <a:ext uri="{FF2B5EF4-FFF2-40B4-BE49-F238E27FC236}">
                    <a16:creationId xmlns:a16="http://schemas.microsoft.com/office/drawing/2014/main" id="{7F320982-B72F-6F9E-87C4-C26944342483}"/>
                  </a:ext>
                </a:extLst>
              </p:cNvPr>
              <p:cNvSpPr/>
              <p:nvPr/>
            </p:nvSpPr>
            <p:spPr>
              <a:xfrm>
                <a:off x="272361" y="3416818"/>
                <a:ext cx="1399951" cy="531845"/>
              </a:xfrm>
              <a:prstGeom prst="rect">
                <a:avLst/>
              </a:prstGeom>
              <a:solidFill>
                <a:schemeClr val="accent1">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F</a:t>
                </a:r>
                <a:r>
                  <a:rPr lang="en-US" sz="2000" baseline="-25000" dirty="0">
                    <a:solidFill>
                      <a:schemeClr val="tx1"/>
                    </a:solidFill>
                  </a:rPr>
                  <a:t>1</a:t>
                </a:r>
                <a:r>
                  <a:rPr lang="en-US" sz="2000" dirty="0">
                    <a:solidFill>
                      <a:schemeClr val="tx1"/>
                    </a:solidFill>
                  </a:rPr>
                  <a:t> CODE</a:t>
                </a:r>
              </a:p>
            </p:txBody>
          </p:sp>
          <p:sp>
            <p:nvSpPr>
              <p:cNvPr id="14" name="TextBox 13">
                <a:extLst>
                  <a:ext uri="{FF2B5EF4-FFF2-40B4-BE49-F238E27FC236}">
                    <a16:creationId xmlns:a16="http://schemas.microsoft.com/office/drawing/2014/main" id="{D3ECC85D-44D9-1649-CFB8-32AB7DE34825}"/>
                  </a:ext>
                </a:extLst>
              </p:cNvPr>
              <p:cNvSpPr txBox="1"/>
              <p:nvPr/>
            </p:nvSpPr>
            <p:spPr>
              <a:xfrm>
                <a:off x="445652" y="5746573"/>
                <a:ext cx="1053368" cy="461665"/>
              </a:xfrm>
              <a:prstGeom prst="rect">
                <a:avLst/>
              </a:prstGeom>
              <a:noFill/>
            </p:spPr>
            <p:txBody>
              <a:bodyPr wrap="square" rtlCol="0">
                <a:spAutoFit/>
              </a:bodyPr>
              <a:lstStyle/>
              <a:p>
                <a:r>
                  <a:rPr lang="en-US" sz="2400" dirty="0"/>
                  <a:t>Func</a:t>
                </a:r>
                <a:r>
                  <a:rPr lang="en-US" sz="2400" baseline="-25000" dirty="0"/>
                  <a:t>1</a:t>
                </a:r>
              </a:p>
            </p:txBody>
          </p:sp>
        </p:grpSp>
        <p:grpSp>
          <p:nvGrpSpPr>
            <p:cNvPr id="37" name="Group 36">
              <a:extLst>
                <a:ext uri="{FF2B5EF4-FFF2-40B4-BE49-F238E27FC236}">
                  <a16:creationId xmlns:a16="http://schemas.microsoft.com/office/drawing/2014/main" id="{DD1C299A-A22D-870B-FAF8-BF354753DDCA}"/>
                </a:ext>
              </a:extLst>
            </p:cNvPr>
            <p:cNvGrpSpPr/>
            <p:nvPr/>
          </p:nvGrpSpPr>
          <p:grpSpPr>
            <a:xfrm>
              <a:off x="1856098" y="2902405"/>
              <a:ext cx="1399953" cy="2800276"/>
              <a:chOff x="1734767" y="3106041"/>
              <a:chExt cx="1399953" cy="2800276"/>
            </a:xfrm>
          </p:grpSpPr>
          <p:sp>
            <p:nvSpPr>
              <p:cNvPr id="16" name="TextBox 15">
                <a:extLst>
                  <a:ext uri="{FF2B5EF4-FFF2-40B4-BE49-F238E27FC236}">
                    <a16:creationId xmlns:a16="http://schemas.microsoft.com/office/drawing/2014/main" id="{FFF61810-4430-191C-0C13-56267B60E465}"/>
                  </a:ext>
                </a:extLst>
              </p:cNvPr>
              <p:cNvSpPr txBox="1"/>
              <p:nvPr/>
            </p:nvSpPr>
            <p:spPr>
              <a:xfrm>
                <a:off x="1908058" y="5444652"/>
                <a:ext cx="1053368" cy="461665"/>
              </a:xfrm>
              <a:prstGeom prst="rect">
                <a:avLst/>
              </a:prstGeom>
              <a:noFill/>
            </p:spPr>
            <p:txBody>
              <a:bodyPr wrap="square" rtlCol="0">
                <a:spAutoFit/>
              </a:bodyPr>
              <a:lstStyle/>
              <a:p>
                <a:r>
                  <a:rPr lang="en-US" sz="2400" dirty="0"/>
                  <a:t>Func</a:t>
                </a:r>
                <a:r>
                  <a:rPr lang="en-US" sz="2400" baseline="-25000" dirty="0"/>
                  <a:t>2</a:t>
                </a:r>
              </a:p>
            </p:txBody>
          </p:sp>
          <p:sp>
            <p:nvSpPr>
              <p:cNvPr id="33" name="Rectangle 32">
                <a:extLst>
                  <a:ext uri="{FF2B5EF4-FFF2-40B4-BE49-F238E27FC236}">
                    <a16:creationId xmlns:a16="http://schemas.microsoft.com/office/drawing/2014/main" id="{0CF6F7B6-FD3E-CA62-D256-485A7AA88BBD}"/>
                  </a:ext>
                </a:extLst>
              </p:cNvPr>
              <p:cNvSpPr/>
              <p:nvPr/>
            </p:nvSpPr>
            <p:spPr>
              <a:xfrm>
                <a:off x="1734769" y="4696830"/>
                <a:ext cx="1399949" cy="711163"/>
              </a:xfrm>
              <a:prstGeom prst="rect">
                <a:avLst/>
              </a:prstGeom>
              <a:solidFill>
                <a:schemeClr val="accent3">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BASE SEGMENT</a:t>
                </a:r>
              </a:p>
            </p:txBody>
          </p:sp>
          <p:sp>
            <p:nvSpPr>
              <p:cNvPr id="34" name="Rectangle 33">
                <a:extLst>
                  <a:ext uri="{FF2B5EF4-FFF2-40B4-BE49-F238E27FC236}">
                    <a16:creationId xmlns:a16="http://schemas.microsoft.com/office/drawing/2014/main" id="{592A37B4-F732-5B54-37C7-596AEAED94FD}"/>
                  </a:ext>
                </a:extLst>
              </p:cNvPr>
              <p:cNvSpPr/>
              <p:nvPr/>
            </p:nvSpPr>
            <p:spPr>
              <a:xfrm>
                <a:off x="1734769" y="4164985"/>
                <a:ext cx="1399951" cy="531845"/>
              </a:xfrm>
              <a:prstGeom prst="rect">
                <a:avLst/>
              </a:prstGeom>
              <a:solidFill>
                <a:schemeClr val="accent1">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F</a:t>
                </a:r>
                <a:r>
                  <a:rPr lang="en-US" sz="2000" baseline="-25000" dirty="0">
                    <a:solidFill>
                      <a:schemeClr val="tx1"/>
                    </a:solidFill>
                  </a:rPr>
                  <a:t>2</a:t>
                </a:r>
                <a:r>
                  <a:rPr lang="en-US" sz="2000" dirty="0">
                    <a:solidFill>
                      <a:schemeClr val="tx1"/>
                    </a:solidFill>
                  </a:rPr>
                  <a:t> DEPS</a:t>
                </a:r>
              </a:p>
            </p:txBody>
          </p:sp>
          <p:sp>
            <p:nvSpPr>
              <p:cNvPr id="35" name="Rectangle 34">
                <a:extLst>
                  <a:ext uri="{FF2B5EF4-FFF2-40B4-BE49-F238E27FC236}">
                    <a16:creationId xmlns:a16="http://schemas.microsoft.com/office/drawing/2014/main" id="{1CA3C64E-4252-3A93-D72E-03580A3A1EB1}"/>
                  </a:ext>
                </a:extLst>
              </p:cNvPr>
              <p:cNvSpPr/>
              <p:nvPr/>
            </p:nvSpPr>
            <p:spPr>
              <a:xfrm>
                <a:off x="1734769" y="3642632"/>
                <a:ext cx="1399949" cy="531845"/>
              </a:xfrm>
              <a:prstGeom prst="rect">
                <a:avLst/>
              </a:prstGeom>
              <a:solidFill>
                <a:schemeClr val="accent1">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F</a:t>
                </a:r>
                <a:r>
                  <a:rPr lang="en-US" sz="2000" baseline="-25000" dirty="0">
                    <a:solidFill>
                      <a:schemeClr val="tx1"/>
                    </a:solidFill>
                  </a:rPr>
                  <a:t>2</a:t>
                </a:r>
                <a:r>
                  <a:rPr lang="en-US" sz="2000" dirty="0">
                    <a:solidFill>
                      <a:schemeClr val="tx1"/>
                    </a:solidFill>
                  </a:rPr>
                  <a:t> LIBS</a:t>
                </a:r>
              </a:p>
            </p:txBody>
          </p:sp>
          <p:sp>
            <p:nvSpPr>
              <p:cNvPr id="36" name="Rectangle 35">
                <a:extLst>
                  <a:ext uri="{FF2B5EF4-FFF2-40B4-BE49-F238E27FC236}">
                    <a16:creationId xmlns:a16="http://schemas.microsoft.com/office/drawing/2014/main" id="{B5BA7B3A-3C90-3340-C67F-2293A5520EA8}"/>
                  </a:ext>
                </a:extLst>
              </p:cNvPr>
              <p:cNvSpPr/>
              <p:nvPr/>
            </p:nvSpPr>
            <p:spPr>
              <a:xfrm>
                <a:off x="1734767" y="3106041"/>
                <a:ext cx="1399951" cy="531845"/>
              </a:xfrm>
              <a:prstGeom prst="rect">
                <a:avLst/>
              </a:prstGeom>
              <a:solidFill>
                <a:schemeClr val="accent1">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F</a:t>
                </a:r>
                <a:r>
                  <a:rPr lang="en-US" sz="2000" baseline="-25000" dirty="0">
                    <a:solidFill>
                      <a:schemeClr val="tx1"/>
                    </a:solidFill>
                  </a:rPr>
                  <a:t>2</a:t>
                </a:r>
                <a:r>
                  <a:rPr lang="en-US" sz="2000" dirty="0">
                    <a:solidFill>
                      <a:schemeClr val="tx1"/>
                    </a:solidFill>
                  </a:rPr>
                  <a:t> CODE</a:t>
                </a:r>
              </a:p>
            </p:txBody>
          </p:sp>
        </p:grpSp>
      </p:grpSp>
      <p:grpSp>
        <p:nvGrpSpPr>
          <p:cNvPr id="54" name="Group 53">
            <a:extLst>
              <a:ext uri="{FF2B5EF4-FFF2-40B4-BE49-F238E27FC236}">
                <a16:creationId xmlns:a16="http://schemas.microsoft.com/office/drawing/2014/main" id="{A81579ED-6AA5-ECA5-A7E9-C06107395BBC}"/>
              </a:ext>
            </a:extLst>
          </p:cNvPr>
          <p:cNvGrpSpPr/>
          <p:nvPr/>
        </p:nvGrpSpPr>
        <p:grpSpPr>
          <a:xfrm>
            <a:off x="4090233" y="3297195"/>
            <a:ext cx="3823594" cy="906163"/>
            <a:chOff x="4090233" y="3297195"/>
            <a:chExt cx="3823594" cy="906163"/>
          </a:xfrm>
        </p:grpSpPr>
        <p:sp>
          <p:nvSpPr>
            <p:cNvPr id="28" name="Rectangle 27">
              <a:extLst>
                <a:ext uri="{FF2B5EF4-FFF2-40B4-BE49-F238E27FC236}">
                  <a16:creationId xmlns:a16="http://schemas.microsoft.com/office/drawing/2014/main" id="{8E506065-1AB4-88E6-A301-6FFA22F4CB67}"/>
                </a:ext>
              </a:extLst>
            </p:cNvPr>
            <p:cNvSpPr/>
            <p:nvPr/>
          </p:nvSpPr>
          <p:spPr>
            <a:xfrm>
              <a:off x="4090233" y="3741693"/>
              <a:ext cx="3823594" cy="461665"/>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FAC (F</a:t>
              </a:r>
              <a:r>
                <a:rPr lang="en-US" sz="2400" baseline="-25000" dirty="0">
                  <a:solidFill>
                    <a:sysClr val="windowText" lastClr="000000"/>
                  </a:solidFill>
                </a:rPr>
                <a:t>1</a:t>
              </a:r>
              <a:r>
                <a:rPr lang="en-US" sz="2400" dirty="0">
                  <a:solidFill>
                    <a:sysClr val="windowText" lastClr="000000"/>
                  </a:solidFill>
                </a:rPr>
                <a:t> DEPS U F</a:t>
              </a:r>
              <a:r>
                <a:rPr lang="en-US" sz="2400" baseline="-25000" dirty="0">
                  <a:solidFill>
                    <a:sysClr val="windowText" lastClr="000000"/>
                  </a:solidFill>
                </a:rPr>
                <a:t>1</a:t>
              </a:r>
              <a:r>
                <a:rPr lang="en-US" sz="2400" dirty="0">
                  <a:solidFill>
                    <a:sysClr val="windowText" lastClr="000000"/>
                  </a:solidFill>
                </a:rPr>
                <a:t> CODE)</a:t>
              </a:r>
            </a:p>
          </p:txBody>
        </p:sp>
        <p:sp>
          <p:nvSpPr>
            <p:cNvPr id="39" name="TextBox 38">
              <a:extLst>
                <a:ext uri="{FF2B5EF4-FFF2-40B4-BE49-F238E27FC236}">
                  <a16:creationId xmlns:a16="http://schemas.microsoft.com/office/drawing/2014/main" id="{8A35E0F2-A116-E5EC-7CC4-60D4DD29FD92}"/>
                </a:ext>
              </a:extLst>
            </p:cNvPr>
            <p:cNvSpPr txBox="1"/>
            <p:nvPr/>
          </p:nvSpPr>
          <p:spPr>
            <a:xfrm>
              <a:off x="5475346" y="3297195"/>
              <a:ext cx="1053368" cy="461665"/>
            </a:xfrm>
            <a:prstGeom prst="rect">
              <a:avLst/>
            </a:prstGeom>
            <a:noFill/>
          </p:spPr>
          <p:txBody>
            <a:bodyPr wrap="square" rtlCol="0">
              <a:spAutoFit/>
            </a:bodyPr>
            <a:lstStyle/>
            <a:p>
              <a:r>
                <a:rPr lang="en-US" sz="2400" dirty="0"/>
                <a:t>Func</a:t>
              </a:r>
              <a:r>
                <a:rPr lang="en-US" sz="2400" baseline="-25000" dirty="0"/>
                <a:t>1</a:t>
              </a:r>
            </a:p>
          </p:txBody>
        </p:sp>
      </p:grpSp>
      <p:grpSp>
        <p:nvGrpSpPr>
          <p:cNvPr id="55" name="Group 54">
            <a:extLst>
              <a:ext uri="{FF2B5EF4-FFF2-40B4-BE49-F238E27FC236}">
                <a16:creationId xmlns:a16="http://schemas.microsoft.com/office/drawing/2014/main" id="{C3E070F6-345B-234A-6AC4-3DECCE0BD77C}"/>
              </a:ext>
            </a:extLst>
          </p:cNvPr>
          <p:cNvGrpSpPr/>
          <p:nvPr/>
        </p:nvGrpSpPr>
        <p:grpSpPr>
          <a:xfrm>
            <a:off x="8129743" y="3296836"/>
            <a:ext cx="3823594" cy="906522"/>
            <a:chOff x="8129743" y="3296836"/>
            <a:chExt cx="3823594" cy="906522"/>
          </a:xfrm>
        </p:grpSpPr>
        <p:sp>
          <p:nvSpPr>
            <p:cNvPr id="32" name="TextBox 31">
              <a:extLst>
                <a:ext uri="{FF2B5EF4-FFF2-40B4-BE49-F238E27FC236}">
                  <a16:creationId xmlns:a16="http://schemas.microsoft.com/office/drawing/2014/main" id="{5C8C0D38-4315-5816-689C-518484242A5A}"/>
                </a:ext>
              </a:extLst>
            </p:cNvPr>
            <p:cNvSpPr txBox="1"/>
            <p:nvPr/>
          </p:nvSpPr>
          <p:spPr>
            <a:xfrm>
              <a:off x="9084744" y="3296836"/>
              <a:ext cx="1151938" cy="461665"/>
            </a:xfrm>
            <a:prstGeom prst="rect">
              <a:avLst/>
            </a:prstGeom>
            <a:noFill/>
          </p:spPr>
          <p:txBody>
            <a:bodyPr wrap="square" rtlCol="0">
              <a:spAutoFit/>
            </a:bodyPr>
            <a:lstStyle/>
            <a:p>
              <a:r>
                <a:rPr lang="en-US" sz="2400" dirty="0"/>
                <a:t>Func</a:t>
              </a:r>
              <a:r>
                <a:rPr lang="en-US" sz="2400" baseline="-25000" dirty="0"/>
                <a:t>2</a:t>
              </a:r>
            </a:p>
          </p:txBody>
        </p:sp>
        <p:sp>
          <p:nvSpPr>
            <p:cNvPr id="40" name="Rectangle 39">
              <a:extLst>
                <a:ext uri="{FF2B5EF4-FFF2-40B4-BE49-F238E27FC236}">
                  <a16:creationId xmlns:a16="http://schemas.microsoft.com/office/drawing/2014/main" id="{AEE82198-FEED-1E78-62D0-9E16A83E184F}"/>
                </a:ext>
              </a:extLst>
            </p:cNvPr>
            <p:cNvSpPr/>
            <p:nvPr/>
          </p:nvSpPr>
          <p:spPr>
            <a:xfrm>
              <a:off x="8129743" y="3749013"/>
              <a:ext cx="3823594" cy="454345"/>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FAC (F</a:t>
              </a:r>
              <a:r>
                <a:rPr lang="en-US" sz="2400" baseline="-25000" dirty="0">
                  <a:solidFill>
                    <a:sysClr val="windowText" lastClr="000000"/>
                  </a:solidFill>
                </a:rPr>
                <a:t>2</a:t>
              </a:r>
              <a:r>
                <a:rPr lang="en-US" sz="2400" dirty="0">
                  <a:solidFill>
                    <a:sysClr val="windowText" lastClr="000000"/>
                  </a:solidFill>
                </a:rPr>
                <a:t> DEPS U F</a:t>
              </a:r>
              <a:r>
                <a:rPr lang="en-US" sz="2400" baseline="-25000" dirty="0">
                  <a:solidFill>
                    <a:sysClr val="windowText" lastClr="000000"/>
                  </a:solidFill>
                </a:rPr>
                <a:t>2</a:t>
              </a:r>
              <a:r>
                <a:rPr lang="en-US" sz="2400" dirty="0">
                  <a:solidFill>
                    <a:sysClr val="windowText" lastClr="000000"/>
                  </a:solidFill>
                </a:rPr>
                <a:t> CODE)</a:t>
              </a:r>
            </a:p>
          </p:txBody>
        </p:sp>
      </p:grpSp>
      <p:sp>
        <p:nvSpPr>
          <p:cNvPr id="41" name="Rectangle: Rounded Corners 40">
            <a:extLst>
              <a:ext uri="{FF2B5EF4-FFF2-40B4-BE49-F238E27FC236}">
                <a16:creationId xmlns:a16="http://schemas.microsoft.com/office/drawing/2014/main" id="{0FDC86FD-B577-B2F5-9534-9BFCA8B06CC8}"/>
              </a:ext>
            </a:extLst>
          </p:cNvPr>
          <p:cNvSpPr/>
          <p:nvPr/>
        </p:nvSpPr>
        <p:spPr>
          <a:xfrm>
            <a:off x="3982720" y="3335377"/>
            <a:ext cx="8125655" cy="1480677"/>
          </a:xfrm>
          <a:prstGeom prst="roundRect">
            <a:avLst/>
          </a:prstGeom>
          <a:noFill/>
          <a:ln w="571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431FDD2E-8921-41C0-9C4E-83914C46E6F2}"/>
              </a:ext>
            </a:extLst>
          </p:cNvPr>
          <p:cNvSpPr/>
          <p:nvPr/>
        </p:nvSpPr>
        <p:spPr>
          <a:xfrm>
            <a:off x="6457297" y="5332260"/>
            <a:ext cx="3088640" cy="936342"/>
          </a:xfrm>
          <a:prstGeom prst="roundRect">
            <a:avLst/>
          </a:prstGeom>
          <a:noFill/>
          <a:ln w="571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E98613F-B86F-1766-A2BB-F9676308841D}"/>
              </a:ext>
            </a:extLst>
          </p:cNvPr>
          <p:cNvSpPr txBox="1"/>
          <p:nvPr/>
        </p:nvSpPr>
        <p:spPr>
          <a:xfrm>
            <a:off x="6662468" y="2839121"/>
            <a:ext cx="29260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Refactored Image</a:t>
            </a:r>
          </a:p>
        </p:txBody>
      </p:sp>
      <p:sp>
        <p:nvSpPr>
          <p:cNvPr id="45" name="TextBox 44">
            <a:extLst>
              <a:ext uri="{FF2B5EF4-FFF2-40B4-BE49-F238E27FC236}">
                <a16:creationId xmlns:a16="http://schemas.microsoft.com/office/drawing/2014/main" id="{7FC2AFD5-9CAA-55B1-B82C-58E1B19E4EF9}"/>
              </a:ext>
            </a:extLst>
          </p:cNvPr>
          <p:cNvSpPr txBox="1"/>
          <p:nvPr/>
        </p:nvSpPr>
        <p:spPr>
          <a:xfrm>
            <a:off x="6758304" y="6255599"/>
            <a:ext cx="24418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Library Partition </a:t>
            </a:r>
          </a:p>
        </p:txBody>
      </p:sp>
      <p:cxnSp>
        <p:nvCxnSpPr>
          <p:cNvPr id="47" name="Connector: Elbow 46">
            <a:extLst>
              <a:ext uri="{FF2B5EF4-FFF2-40B4-BE49-F238E27FC236}">
                <a16:creationId xmlns:a16="http://schemas.microsoft.com/office/drawing/2014/main" id="{C4E7C0A2-5093-FDA2-1078-1B10821A434E}"/>
              </a:ext>
            </a:extLst>
          </p:cNvPr>
          <p:cNvCxnSpPr>
            <a:cxnSpLocks/>
            <a:stCxn id="34" idx="3"/>
            <a:endCxn id="41" idx="1"/>
          </p:cNvCxnSpPr>
          <p:nvPr/>
        </p:nvCxnSpPr>
        <p:spPr>
          <a:xfrm flipV="1">
            <a:off x="3114616" y="4075716"/>
            <a:ext cx="868104" cy="57724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2DE4FBC9-B13A-DDB9-221C-37F6078925F2}"/>
              </a:ext>
            </a:extLst>
          </p:cNvPr>
          <p:cNvCxnSpPr>
            <a:cxnSpLocks/>
            <a:stCxn id="34" idx="3"/>
            <a:endCxn id="43" idx="1"/>
          </p:cNvCxnSpPr>
          <p:nvPr/>
        </p:nvCxnSpPr>
        <p:spPr>
          <a:xfrm>
            <a:off x="3114616" y="4652957"/>
            <a:ext cx="3342681" cy="1147474"/>
          </a:xfrm>
          <a:prstGeom prst="bentConnector3">
            <a:avLst>
              <a:gd name="adj1" fmla="val 12919"/>
            </a:avLst>
          </a:prstGeom>
          <a:ln w="762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3627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P spid="41" grpId="0" animBg="1"/>
      <p:bldP spid="43" grpId="0" animBg="1"/>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341F7-B0A4-BC8B-25F4-6C3DD5509CF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AABE09-0B26-E1C4-4D72-1E2906A6652D}"/>
              </a:ext>
            </a:extLst>
          </p:cNvPr>
          <p:cNvSpPr>
            <a:spLocks noGrp="1"/>
          </p:cNvSpPr>
          <p:nvPr>
            <p:ph type="sldNum" sz="quarter" idx="12"/>
          </p:nvPr>
        </p:nvSpPr>
        <p:spPr/>
        <p:txBody>
          <a:bodyPr/>
          <a:lstStyle/>
          <a:p>
            <a:fld id="{94400498-2F1B-4BEE-8C45-7C8F7F1B263E}" type="slidenum">
              <a:rPr lang="en-IN" smtClean="0"/>
              <a:t>12</a:t>
            </a:fld>
            <a:endParaRPr lang="en-IN" dirty="0"/>
          </a:p>
        </p:txBody>
      </p:sp>
      <p:sp>
        <p:nvSpPr>
          <p:cNvPr id="5" name="Title 1">
            <a:extLst>
              <a:ext uri="{FF2B5EF4-FFF2-40B4-BE49-F238E27FC236}">
                <a16:creationId xmlns:a16="http://schemas.microsoft.com/office/drawing/2014/main" id="{638B634C-90D0-35C3-53CC-B72943082AC6}"/>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IMAGE PULL OVERVIEW</a:t>
            </a:r>
          </a:p>
        </p:txBody>
      </p:sp>
      <p:grpSp>
        <p:nvGrpSpPr>
          <p:cNvPr id="84" name="Group 83">
            <a:extLst>
              <a:ext uri="{FF2B5EF4-FFF2-40B4-BE49-F238E27FC236}">
                <a16:creationId xmlns:a16="http://schemas.microsoft.com/office/drawing/2014/main" id="{F3972683-C91A-4BE9-DB9D-CDE94DA7CDC2}"/>
              </a:ext>
            </a:extLst>
          </p:cNvPr>
          <p:cNvGrpSpPr/>
          <p:nvPr/>
        </p:nvGrpSpPr>
        <p:grpSpPr>
          <a:xfrm>
            <a:off x="7576772" y="2264217"/>
            <a:ext cx="4523787" cy="4576679"/>
            <a:chOff x="7576772" y="2264217"/>
            <a:chExt cx="4523787" cy="4576679"/>
          </a:xfrm>
        </p:grpSpPr>
        <p:sp>
          <p:nvSpPr>
            <p:cNvPr id="25" name="Rectangle 24">
              <a:extLst>
                <a:ext uri="{FF2B5EF4-FFF2-40B4-BE49-F238E27FC236}">
                  <a16:creationId xmlns:a16="http://schemas.microsoft.com/office/drawing/2014/main" id="{9AC9FA8C-E7CB-813B-1D3F-560EBC4F572E}"/>
                </a:ext>
              </a:extLst>
            </p:cNvPr>
            <p:cNvSpPr/>
            <p:nvPr/>
          </p:nvSpPr>
          <p:spPr>
            <a:xfrm>
              <a:off x="7888238" y="4023840"/>
              <a:ext cx="3944891" cy="533696"/>
            </a:xfrm>
            <a:prstGeom prst="rect">
              <a:avLst/>
            </a:prstGeom>
            <a:solidFill>
              <a:schemeClr val="accent3">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FAC (BASE SEGMENT)</a:t>
              </a:r>
            </a:p>
          </p:txBody>
        </p:sp>
        <p:sp>
          <p:nvSpPr>
            <p:cNvPr id="26" name="Rectangle 25">
              <a:extLst>
                <a:ext uri="{FF2B5EF4-FFF2-40B4-BE49-F238E27FC236}">
                  <a16:creationId xmlns:a16="http://schemas.microsoft.com/office/drawing/2014/main" id="{809287DF-A3C8-B6F8-F56D-96C2585DD24D}"/>
                </a:ext>
              </a:extLst>
            </p:cNvPr>
            <p:cNvSpPr/>
            <p:nvPr/>
          </p:nvSpPr>
          <p:spPr>
            <a:xfrm>
              <a:off x="8733143" y="5120867"/>
              <a:ext cx="2146707" cy="634481"/>
            </a:xfrm>
            <a:prstGeom prst="rect">
              <a:avLst/>
            </a:prstGeom>
            <a:solidFill>
              <a:schemeClr val="accent1">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(F</a:t>
              </a:r>
              <a:r>
                <a:rPr lang="en-US" sz="2000" baseline="-25000" dirty="0">
                  <a:solidFill>
                    <a:sysClr val="windowText" lastClr="000000"/>
                  </a:solidFill>
                </a:rPr>
                <a:t>1 </a:t>
              </a:r>
              <a:r>
                <a:rPr lang="en-US" sz="2000" dirty="0">
                  <a:solidFill>
                    <a:sysClr val="windowText" lastClr="000000"/>
                  </a:solidFill>
                </a:rPr>
                <a:t>LIBS U F</a:t>
              </a:r>
              <a:r>
                <a:rPr lang="en-US" sz="2000" baseline="-25000" dirty="0">
                  <a:solidFill>
                    <a:sysClr val="windowText" lastClr="000000"/>
                  </a:solidFill>
                </a:rPr>
                <a:t>2 </a:t>
              </a:r>
              <a:r>
                <a:rPr lang="en-US" sz="2000" dirty="0">
                  <a:solidFill>
                    <a:sysClr val="windowText" lastClr="000000"/>
                  </a:solidFill>
                </a:rPr>
                <a:t>LIBS)</a:t>
              </a:r>
            </a:p>
          </p:txBody>
        </p:sp>
        <p:sp>
          <p:nvSpPr>
            <p:cNvPr id="28" name="Rectangle 27">
              <a:extLst>
                <a:ext uri="{FF2B5EF4-FFF2-40B4-BE49-F238E27FC236}">
                  <a16:creationId xmlns:a16="http://schemas.microsoft.com/office/drawing/2014/main" id="{DB5FAAAC-9700-4442-F917-EB57A58EA203}"/>
                </a:ext>
              </a:extLst>
            </p:cNvPr>
            <p:cNvSpPr/>
            <p:nvPr/>
          </p:nvSpPr>
          <p:spPr>
            <a:xfrm>
              <a:off x="7888239" y="3234736"/>
              <a:ext cx="1891342" cy="786423"/>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FAC (F</a:t>
              </a:r>
              <a:r>
                <a:rPr lang="en-US" sz="2000" baseline="-25000" dirty="0">
                  <a:solidFill>
                    <a:sysClr val="windowText" lastClr="000000"/>
                  </a:solidFill>
                </a:rPr>
                <a:t>1</a:t>
              </a:r>
              <a:r>
                <a:rPr lang="en-US" sz="2000" dirty="0">
                  <a:solidFill>
                    <a:sysClr val="windowText" lastClr="000000"/>
                  </a:solidFill>
                </a:rPr>
                <a:t> DEPS U F</a:t>
              </a:r>
              <a:r>
                <a:rPr lang="en-US" sz="2000" baseline="-25000" dirty="0">
                  <a:solidFill>
                    <a:sysClr val="windowText" lastClr="000000"/>
                  </a:solidFill>
                </a:rPr>
                <a:t>1</a:t>
              </a:r>
              <a:r>
                <a:rPr lang="en-US" sz="2000" dirty="0">
                  <a:solidFill>
                    <a:sysClr val="windowText" lastClr="000000"/>
                  </a:solidFill>
                </a:rPr>
                <a:t> CODE)</a:t>
              </a:r>
            </a:p>
          </p:txBody>
        </p:sp>
        <p:sp>
          <p:nvSpPr>
            <p:cNvPr id="39" name="TextBox 38">
              <a:extLst>
                <a:ext uri="{FF2B5EF4-FFF2-40B4-BE49-F238E27FC236}">
                  <a16:creationId xmlns:a16="http://schemas.microsoft.com/office/drawing/2014/main" id="{B9053A4E-E985-7C7B-08EF-279C5BDEDF1D}"/>
                </a:ext>
              </a:extLst>
            </p:cNvPr>
            <p:cNvSpPr txBox="1"/>
            <p:nvPr/>
          </p:nvSpPr>
          <p:spPr>
            <a:xfrm>
              <a:off x="8367319" y="2793119"/>
              <a:ext cx="933181" cy="400110"/>
            </a:xfrm>
            <a:prstGeom prst="rect">
              <a:avLst/>
            </a:prstGeom>
            <a:noFill/>
          </p:spPr>
          <p:txBody>
            <a:bodyPr wrap="square" rtlCol="0">
              <a:spAutoFit/>
            </a:bodyPr>
            <a:lstStyle/>
            <a:p>
              <a:r>
                <a:rPr lang="en-US" sz="2000" dirty="0"/>
                <a:t>Func</a:t>
              </a:r>
              <a:r>
                <a:rPr lang="en-US" sz="2000" baseline="-25000" dirty="0"/>
                <a:t>1</a:t>
              </a:r>
            </a:p>
          </p:txBody>
        </p:sp>
        <p:sp>
          <p:nvSpPr>
            <p:cNvPr id="32" name="TextBox 31">
              <a:extLst>
                <a:ext uri="{FF2B5EF4-FFF2-40B4-BE49-F238E27FC236}">
                  <a16:creationId xmlns:a16="http://schemas.microsoft.com/office/drawing/2014/main" id="{D9EC9A80-665F-52F8-9079-22F20F78A499}"/>
                </a:ext>
              </a:extLst>
            </p:cNvPr>
            <p:cNvSpPr txBox="1"/>
            <p:nvPr/>
          </p:nvSpPr>
          <p:spPr>
            <a:xfrm>
              <a:off x="10413260" y="2808344"/>
              <a:ext cx="933181" cy="400110"/>
            </a:xfrm>
            <a:prstGeom prst="rect">
              <a:avLst/>
            </a:prstGeom>
            <a:noFill/>
          </p:spPr>
          <p:txBody>
            <a:bodyPr wrap="square" rtlCol="0">
              <a:spAutoFit/>
            </a:bodyPr>
            <a:lstStyle/>
            <a:p>
              <a:r>
                <a:rPr lang="en-US" sz="2000" dirty="0"/>
                <a:t>Func</a:t>
              </a:r>
              <a:r>
                <a:rPr lang="en-US" sz="2000" baseline="-25000" dirty="0"/>
                <a:t>2</a:t>
              </a:r>
            </a:p>
          </p:txBody>
        </p:sp>
        <p:sp>
          <p:nvSpPr>
            <p:cNvPr id="40" name="Rectangle 39">
              <a:extLst>
                <a:ext uri="{FF2B5EF4-FFF2-40B4-BE49-F238E27FC236}">
                  <a16:creationId xmlns:a16="http://schemas.microsoft.com/office/drawing/2014/main" id="{D409B1F1-B073-F03A-3F58-132607A50C5B}"/>
                </a:ext>
              </a:extLst>
            </p:cNvPr>
            <p:cNvSpPr/>
            <p:nvPr/>
          </p:nvSpPr>
          <p:spPr>
            <a:xfrm>
              <a:off x="9934180" y="3237417"/>
              <a:ext cx="1891342" cy="786423"/>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FAC (F</a:t>
              </a:r>
              <a:r>
                <a:rPr lang="en-US" sz="2000" baseline="-25000" dirty="0">
                  <a:solidFill>
                    <a:sysClr val="windowText" lastClr="000000"/>
                  </a:solidFill>
                </a:rPr>
                <a:t>2</a:t>
              </a:r>
              <a:r>
                <a:rPr lang="en-US" sz="2000" dirty="0">
                  <a:solidFill>
                    <a:sysClr val="windowText" lastClr="000000"/>
                  </a:solidFill>
                </a:rPr>
                <a:t> DEPS U F</a:t>
              </a:r>
              <a:r>
                <a:rPr lang="en-US" sz="2000" baseline="-25000" dirty="0">
                  <a:solidFill>
                    <a:sysClr val="windowText" lastClr="000000"/>
                  </a:solidFill>
                </a:rPr>
                <a:t>2</a:t>
              </a:r>
              <a:r>
                <a:rPr lang="en-US" sz="2000" dirty="0">
                  <a:solidFill>
                    <a:sysClr val="windowText" lastClr="000000"/>
                  </a:solidFill>
                </a:rPr>
                <a:t> CODE)</a:t>
              </a:r>
            </a:p>
          </p:txBody>
        </p:sp>
        <p:sp>
          <p:nvSpPr>
            <p:cNvPr id="43" name="Rectangle: Rounded Corners 42">
              <a:extLst>
                <a:ext uri="{FF2B5EF4-FFF2-40B4-BE49-F238E27FC236}">
                  <a16:creationId xmlns:a16="http://schemas.microsoft.com/office/drawing/2014/main" id="{41E72CDE-D0A6-6A55-04A9-C2924F00CCCC}"/>
                </a:ext>
              </a:extLst>
            </p:cNvPr>
            <p:cNvSpPr/>
            <p:nvPr/>
          </p:nvSpPr>
          <p:spPr>
            <a:xfrm>
              <a:off x="8595360" y="4977845"/>
              <a:ext cx="2463300" cy="1258364"/>
            </a:xfrm>
            <a:prstGeom prst="roundRect">
              <a:avLst/>
            </a:prstGeom>
            <a:noFill/>
            <a:ln w="57150">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a:extLst>
                <a:ext uri="{FF2B5EF4-FFF2-40B4-BE49-F238E27FC236}">
                  <a16:creationId xmlns:a16="http://schemas.microsoft.com/office/drawing/2014/main" id="{EA64CCF9-63D8-9B22-A70B-B8A0CD99180C}"/>
                </a:ext>
              </a:extLst>
            </p:cNvPr>
            <p:cNvSpPr txBox="1"/>
            <p:nvPr/>
          </p:nvSpPr>
          <p:spPr>
            <a:xfrm>
              <a:off x="8424062" y="2441415"/>
              <a:ext cx="26345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Refactored Images</a:t>
              </a:r>
            </a:p>
          </p:txBody>
        </p:sp>
        <p:sp>
          <p:nvSpPr>
            <p:cNvPr id="45" name="TextBox 44">
              <a:extLst>
                <a:ext uri="{FF2B5EF4-FFF2-40B4-BE49-F238E27FC236}">
                  <a16:creationId xmlns:a16="http://schemas.microsoft.com/office/drawing/2014/main" id="{08E7A8D0-BA58-549A-2D8C-45496241B383}"/>
                </a:ext>
              </a:extLst>
            </p:cNvPr>
            <p:cNvSpPr txBox="1"/>
            <p:nvPr/>
          </p:nvSpPr>
          <p:spPr>
            <a:xfrm>
              <a:off x="8753656" y="5766476"/>
              <a:ext cx="21467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Library Partition </a:t>
              </a:r>
            </a:p>
          </p:txBody>
        </p:sp>
        <p:sp>
          <p:nvSpPr>
            <p:cNvPr id="2" name="Rectangle: Rounded Corners 1">
              <a:extLst>
                <a:ext uri="{FF2B5EF4-FFF2-40B4-BE49-F238E27FC236}">
                  <a16:creationId xmlns:a16="http://schemas.microsoft.com/office/drawing/2014/main" id="{C82D810F-3FD1-3423-A3EA-AF0336A40908}"/>
                </a:ext>
              </a:extLst>
            </p:cNvPr>
            <p:cNvSpPr/>
            <p:nvPr/>
          </p:nvSpPr>
          <p:spPr>
            <a:xfrm>
              <a:off x="7721600" y="2441415"/>
              <a:ext cx="4258521" cy="2312523"/>
            </a:xfrm>
            <a:prstGeom prst="roundRect">
              <a:avLst/>
            </a:prstGeom>
            <a:noFill/>
            <a:ln w="57150">
              <a:solidFill>
                <a:schemeClr val="accent1">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Box 2">
              <a:extLst>
                <a:ext uri="{FF2B5EF4-FFF2-40B4-BE49-F238E27FC236}">
                  <a16:creationId xmlns:a16="http://schemas.microsoft.com/office/drawing/2014/main" id="{64778B60-287A-CFD1-A53B-A1E2075ECD1C}"/>
                </a:ext>
              </a:extLst>
            </p:cNvPr>
            <p:cNvSpPr txBox="1"/>
            <p:nvPr/>
          </p:nvSpPr>
          <p:spPr>
            <a:xfrm>
              <a:off x="9160681" y="6379231"/>
              <a:ext cx="1546997" cy="461665"/>
            </a:xfrm>
            <a:prstGeom prst="rect">
              <a:avLst/>
            </a:prstGeom>
            <a:noFill/>
          </p:spPr>
          <p:txBody>
            <a:bodyPr wrap="square" rtlCol="0">
              <a:spAutoFit/>
            </a:bodyPr>
            <a:lstStyle/>
            <a:p>
              <a:r>
                <a:rPr lang="en-US" sz="2400" dirty="0"/>
                <a:t>Registry</a:t>
              </a:r>
            </a:p>
          </p:txBody>
        </p:sp>
        <p:sp>
          <p:nvSpPr>
            <p:cNvPr id="6" name="Rectangle: Rounded Corners 5">
              <a:extLst>
                <a:ext uri="{FF2B5EF4-FFF2-40B4-BE49-F238E27FC236}">
                  <a16:creationId xmlns:a16="http://schemas.microsoft.com/office/drawing/2014/main" id="{31509C88-5F9D-7DF5-B4CB-5C2EFB5F491A}"/>
                </a:ext>
              </a:extLst>
            </p:cNvPr>
            <p:cNvSpPr/>
            <p:nvPr/>
          </p:nvSpPr>
          <p:spPr>
            <a:xfrm>
              <a:off x="7576772" y="2264217"/>
              <a:ext cx="4523787" cy="4115014"/>
            </a:xfrm>
            <a:prstGeom prst="roundRect">
              <a:avLst/>
            </a:prstGeom>
            <a:noFill/>
            <a:ln w="5715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BBE1486-8CCC-6E77-AC21-E2BBB9B3680C}"/>
              </a:ext>
            </a:extLst>
          </p:cNvPr>
          <p:cNvGrpSpPr/>
          <p:nvPr/>
        </p:nvGrpSpPr>
        <p:grpSpPr>
          <a:xfrm>
            <a:off x="3683369" y="2309388"/>
            <a:ext cx="1184094" cy="3783150"/>
            <a:chOff x="4114257" y="2293115"/>
            <a:chExt cx="1184094" cy="3783150"/>
          </a:xfrm>
        </p:grpSpPr>
        <p:sp>
          <p:nvSpPr>
            <p:cNvPr id="10" name="Rectangle 9">
              <a:extLst>
                <a:ext uri="{FF2B5EF4-FFF2-40B4-BE49-F238E27FC236}">
                  <a16:creationId xmlns:a16="http://schemas.microsoft.com/office/drawing/2014/main" id="{BE641C1A-B29D-2622-90E5-3EDBAE5B868E}"/>
                </a:ext>
              </a:extLst>
            </p:cNvPr>
            <p:cNvSpPr/>
            <p:nvPr/>
          </p:nvSpPr>
          <p:spPr>
            <a:xfrm>
              <a:off x="4114257" y="2293115"/>
              <a:ext cx="1184094" cy="523220"/>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Node</a:t>
              </a:r>
              <a:endParaRPr lang="en-US" sz="2400" baseline="-25000" dirty="0"/>
            </a:p>
          </p:txBody>
        </p:sp>
        <p:cxnSp>
          <p:nvCxnSpPr>
            <p:cNvPr id="15" name="Straight Connector 14">
              <a:extLst>
                <a:ext uri="{FF2B5EF4-FFF2-40B4-BE49-F238E27FC236}">
                  <a16:creationId xmlns:a16="http://schemas.microsoft.com/office/drawing/2014/main" id="{0F27A629-56BF-1573-AB0F-9976992A24D9}"/>
                </a:ext>
              </a:extLst>
            </p:cNvPr>
            <p:cNvCxnSpPr>
              <a:stCxn id="10" idx="2"/>
            </p:cNvCxnSpPr>
            <p:nvPr/>
          </p:nvCxnSpPr>
          <p:spPr>
            <a:xfrm flipH="1">
              <a:off x="4682531" y="2816335"/>
              <a:ext cx="23773" cy="3259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52F2B00-A8D5-45EE-EAA0-CB96F0C515F3}"/>
              </a:ext>
            </a:extLst>
          </p:cNvPr>
          <p:cNvGrpSpPr/>
          <p:nvPr/>
        </p:nvGrpSpPr>
        <p:grpSpPr>
          <a:xfrm>
            <a:off x="4262410" y="2961200"/>
            <a:ext cx="3280380" cy="414101"/>
            <a:chOff x="4693298" y="2944927"/>
            <a:chExt cx="3280380" cy="414101"/>
          </a:xfrm>
        </p:grpSpPr>
        <p:cxnSp>
          <p:nvCxnSpPr>
            <p:cNvPr id="18" name="Straight Arrow Connector 17">
              <a:extLst>
                <a:ext uri="{FF2B5EF4-FFF2-40B4-BE49-F238E27FC236}">
                  <a16:creationId xmlns:a16="http://schemas.microsoft.com/office/drawing/2014/main" id="{1206E9CF-E7AA-9596-ECA8-0E8F8BBCD610}"/>
                </a:ext>
              </a:extLst>
            </p:cNvPr>
            <p:cNvCxnSpPr/>
            <p:nvPr/>
          </p:nvCxnSpPr>
          <p:spPr>
            <a:xfrm>
              <a:off x="4693298" y="3359028"/>
              <a:ext cx="32803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2118E2-A67B-5934-B447-16B8808CA020}"/>
                </a:ext>
              </a:extLst>
            </p:cNvPr>
            <p:cNvSpPr txBox="1"/>
            <p:nvPr/>
          </p:nvSpPr>
          <p:spPr>
            <a:xfrm>
              <a:off x="4939286" y="2944927"/>
              <a:ext cx="2746161" cy="369332"/>
            </a:xfrm>
            <a:prstGeom prst="rect">
              <a:avLst/>
            </a:prstGeom>
            <a:noFill/>
          </p:spPr>
          <p:txBody>
            <a:bodyPr wrap="square" rtlCol="0">
              <a:spAutoFit/>
            </a:bodyPr>
            <a:lstStyle/>
            <a:p>
              <a:r>
                <a:rPr lang="en-US" dirty="0"/>
                <a:t>1. Pull Request (Func</a:t>
              </a:r>
              <a:r>
                <a:rPr lang="en-US" baseline="-25000" dirty="0"/>
                <a:t>1</a:t>
              </a:r>
              <a:r>
                <a:rPr lang="en-US" dirty="0"/>
                <a:t>)</a:t>
              </a:r>
            </a:p>
          </p:txBody>
        </p:sp>
      </p:grpSp>
      <p:grpSp>
        <p:nvGrpSpPr>
          <p:cNvPr id="21" name="Group 20">
            <a:extLst>
              <a:ext uri="{FF2B5EF4-FFF2-40B4-BE49-F238E27FC236}">
                <a16:creationId xmlns:a16="http://schemas.microsoft.com/office/drawing/2014/main" id="{FD52437B-1AA2-4CAE-1F7D-5EAEE8ED3EDB}"/>
              </a:ext>
            </a:extLst>
          </p:cNvPr>
          <p:cNvGrpSpPr/>
          <p:nvPr/>
        </p:nvGrpSpPr>
        <p:grpSpPr>
          <a:xfrm>
            <a:off x="4262410" y="4160357"/>
            <a:ext cx="4161652" cy="434110"/>
            <a:chOff x="4693298" y="4151019"/>
            <a:chExt cx="4161652" cy="434110"/>
          </a:xfrm>
        </p:grpSpPr>
        <p:cxnSp>
          <p:nvCxnSpPr>
            <p:cNvPr id="23" name="Straight Arrow Connector 22">
              <a:extLst>
                <a:ext uri="{FF2B5EF4-FFF2-40B4-BE49-F238E27FC236}">
                  <a16:creationId xmlns:a16="http://schemas.microsoft.com/office/drawing/2014/main" id="{15108843-47CA-E742-3538-36627E28F724}"/>
                </a:ext>
              </a:extLst>
            </p:cNvPr>
            <p:cNvCxnSpPr/>
            <p:nvPr/>
          </p:nvCxnSpPr>
          <p:spPr>
            <a:xfrm>
              <a:off x="4693298" y="4585129"/>
              <a:ext cx="32803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FBB029-B6E7-2621-49FB-40FB7AE07EDC}"/>
                </a:ext>
              </a:extLst>
            </p:cNvPr>
            <p:cNvSpPr txBox="1"/>
            <p:nvPr/>
          </p:nvSpPr>
          <p:spPr>
            <a:xfrm>
              <a:off x="4939285" y="4151019"/>
              <a:ext cx="3915665" cy="369332"/>
            </a:xfrm>
            <a:prstGeom prst="rect">
              <a:avLst/>
            </a:prstGeom>
            <a:noFill/>
          </p:spPr>
          <p:txBody>
            <a:bodyPr wrap="square" rtlCol="0">
              <a:spAutoFit/>
            </a:bodyPr>
            <a:lstStyle/>
            <a:p>
              <a:r>
                <a:rPr lang="en-US" dirty="0"/>
                <a:t>3. Fetch(</a:t>
              </a:r>
              <a:r>
                <a:rPr lang="en-US" dirty="0" err="1"/>
                <a:t>layer_IDs</a:t>
              </a:r>
              <a:r>
                <a:rPr lang="en-US" dirty="0"/>
                <a:t>, </a:t>
              </a:r>
              <a:r>
                <a:rPr lang="en-US" dirty="0" err="1"/>
                <a:t>lib_args</a:t>
              </a:r>
              <a:r>
                <a:rPr lang="en-US" dirty="0"/>
                <a:t>)</a:t>
              </a:r>
            </a:p>
          </p:txBody>
        </p:sp>
      </p:grpSp>
      <p:grpSp>
        <p:nvGrpSpPr>
          <p:cNvPr id="27" name="Group 26">
            <a:extLst>
              <a:ext uri="{FF2B5EF4-FFF2-40B4-BE49-F238E27FC236}">
                <a16:creationId xmlns:a16="http://schemas.microsoft.com/office/drawing/2014/main" id="{1F4F84E8-24FA-BE95-B6B7-D5009137C703}"/>
              </a:ext>
            </a:extLst>
          </p:cNvPr>
          <p:cNvGrpSpPr/>
          <p:nvPr/>
        </p:nvGrpSpPr>
        <p:grpSpPr>
          <a:xfrm>
            <a:off x="4262410" y="3579994"/>
            <a:ext cx="3280380" cy="375670"/>
            <a:chOff x="4693298" y="3600788"/>
            <a:chExt cx="3280380" cy="375670"/>
          </a:xfrm>
        </p:grpSpPr>
        <p:cxnSp>
          <p:nvCxnSpPr>
            <p:cNvPr id="29" name="Straight Arrow Connector 28">
              <a:extLst>
                <a:ext uri="{FF2B5EF4-FFF2-40B4-BE49-F238E27FC236}">
                  <a16:creationId xmlns:a16="http://schemas.microsoft.com/office/drawing/2014/main" id="{337F98BD-1344-F578-A3EB-37381F8C84CC}"/>
                </a:ext>
              </a:extLst>
            </p:cNvPr>
            <p:cNvCxnSpPr>
              <a:cxnSpLocks/>
            </p:cNvCxnSpPr>
            <p:nvPr/>
          </p:nvCxnSpPr>
          <p:spPr>
            <a:xfrm flipH="1">
              <a:off x="4693298" y="3976458"/>
              <a:ext cx="32803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C39E704-0510-CBA7-7EF2-D50F0D47DB8C}"/>
                </a:ext>
              </a:extLst>
            </p:cNvPr>
            <p:cNvSpPr txBox="1"/>
            <p:nvPr/>
          </p:nvSpPr>
          <p:spPr>
            <a:xfrm>
              <a:off x="4941150" y="3600788"/>
              <a:ext cx="3008755" cy="369332"/>
            </a:xfrm>
            <a:prstGeom prst="rect">
              <a:avLst/>
            </a:prstGeom>
            <a:noFill/>
          </p:spPr>
          <p:txBody>
            <a:bodyPr wrap="square" rtlCol="0">
              <a:spAutoFit/>
            </a:bodyPr>
            <a:lstStyle/>
            <a:p>
              <a:r>
                <a:rPr lang="en-US" dirty="0"/>
                <a:t>2. Resp(trace, </a:t>
              </a:r>
              <a:r>
                <a:rPr lang="en-US" dirty="0" err="1"/>
                <a:t>img_data</a:t>
              </a:r>
              <a:r>
                <a:rPr lang="en-US" dirty="0"/>
                <a:t>)</a:t>
              </a:r>
            </a:p>
          </p:txBody>
        </p:sp>
      </p:grpSp>
      <p:grpSp>
        <p:nvGrpSpPr>
          <p:cNvPr id="31" name="Group 30">
            <a:extLst>
              <a:ext uri="{FF2B5EF4-FFF2-40B4-BE49-F238E27FC236}">
                <a16:creationId xmlns:a16="http://schemas.microsoft.com/office/drawing/2014/main" id="{0459DF35-4D15-6DB4-8FA1-62B765578FE5}"/>
              </a:ext>
            </a:extLst>
          </p:cNvPr>
          <p:cNvGrpSpPr/>
          <p:nvPr/>
        </p:nvGrpSpPr>
        <p:grpSpPr>
          <a:xfrm>
            <a:off x="4262410" y="4799159"/>
            <a:ext cx="3280380" cy="375670"/>
            <a:chOff x="4693298" y="3600788"/>
            <a:chExt cx="3280380" cy="375670"/>
          </a:xfrm>
        </p:grpSpPr>
        <p:cxnSp>
          <p:nvCxnSpPr>
            <p:cNvPr id="42" name="Straight Arrow Connector 41">
              <a:extLst>
                <a:ext uri="{FF2B5EF4-FFF2-40B4-BE49-F238E27FC236}">
                  <a16:creationId xmlns:a16="http://schemas.microsoft.com/office/drawing/2014/main" id="{131560B6-E1BE-E3BF-0789-FD38D8F06CBB}"/>
                </a:ext>
              </a:extLst>
            </p:cNvPr>
            <p:cNvCxnSpPr>
              <a:cxnSpLocks/>
            </p:cNvCxnSpPr>
            <p:nvPr/>
          </p:nvCxnSpPr>
          <p:spPr>
            <a:xfrm flipH="1">
              <a:off x="4693298" y="3976458"/>
              <a:ext cx="32803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41B25DF-695D-CDAE-C667-4498C17C17D5}"/>
                </a:ext>
              </a:extLst>
            </p:cNvPr>
            <p:cNvSpPr txBox="1"/>
            <p:nvPr/>
          </p:nvSpPr>
          <p:spPr>
            <a:xfrm>
              <a:off x="4941150" y="3600788"/>
              <a:ext cx="3008755" cy="369332"/>
            </a:xfrm>
            <a:prstGeom prst="rect">
              <a:avLst/>
            </a:prstGeom>
            <a:noFill/>
          </p:spPr>
          <p:txBody>
            <a:bodyPr wrap="square" rtlCol="0">
              <a:spAutoFit/>
            </a:bodyPr>
            <a:lstStyle/>
            <a:p>
              <a:r>
                <a:rPr lang="en-US" dirty="0"/>
                <a:t>4. Layers, lib</a:t>
              </a:r>
            </a:p>
          </p:txBody>
        </p:sp>
      </p:grpSp>
      <p:grpSp>
        <p:nvGrpSpPr>
          <p:cNvPr id="83" name="Group 82">
            <a:extLst>
              <a:ext uri="{FF2B5EF4-FFF2-40B4-BE49-F238E27FC236}">
                <a16:creationId xmlns:a16="http://schemas.microsoft.com/office/drawing/2014/main" id="{B97AFDF2-3F6F-6E6B-38AC-B5C62246C4EC}"/>
              </a:ext>
            </a:extLst>
          </p:cNvPr>
          <p:cNvGrpSpPr/>
          <p:nvPr/>
        </p:nvGrpSpPr>
        <p:grpSpPr>
          <a:xfrm>
            <a:off x="119580" y="4699016"/>
            <a:ext cx="4184901" cy="2110071"/>
            <a:chOff x="119580" y="4699016"/>
            <a:chExt cx="4184901" cy="2110071"/>
          </a:xfrm>
        </p:grpSpPr>
        <p:sp>
          <p:nvSpPr>
            <p:cNvPr id="60" name="Rectangle: Rounded Corners 59">
              <a:extLst>
                <a:ext uri="{FF2B5EF4-FFF2-40B4-BE49-F238E27FC236}">
                  <a16:creationId xmlns:a16="http://schemas.microsoft.com/office/drawing/2014/main" id="{E8C84B9F-F41A-7F4A-2AE3-DE589A93CA2F}"/>
                </a:ext>
              </a:extLst>
            </p:cNvPr>
            <p:cNvSpPr/>
            <p:nvPr/>
          </p:nvSpPr>
          <p:spPr>
            <a:xfrm>
              <a:off x="137541" y="4699016"/>
              <a:ext cx="3741870" cy="2083902"/>
            </a:xfrm>
            <a:prstGeom prst="roundRect">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CB61494D-B13B-3647-22FF-F118CCD08580}"/>
                </a:ext>
              </a:extLst>
            </p:cNvPr>
            <p:cNvCxnSpPr>
              <a:cxnSpLocks/>
            </p:cNvCxnSpPr>
            <p:nvPr/>
          </p:nvCxnSpPr>
          <p:spPr>
            <a:xfrm flipV="1">
              <a:off x="530199" y="4716387"/>
              <a:ext cx="0" cy="16821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CBC9227-9022-AF34-F0AE-A6AD045DD0D0}"/>
                </a:ext>
              </a:extLst>
            </p:cNvPr>
            <p:cNvCxnSpPr>
              <a:cxnSpLocks/>
            </p:cNvCxnSpPr>
            <p:nvPr/>
          </p:nvCxnSpPr>
          <p:spPr>
            <a:xfrm flipV="1">
              <a:off x="530199" y="6398506"/>
              <a:ext cx="3289961" cy="130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3208BE1C-F6A5-5BEC-9129-9D44CDD549B7}"/>
                </a:ext>
              </a:extLst>
            </p:cNvPr>
            <p:cNvSpPr/>
            <p:nvPr/>
          </p:nvSpPr>
          <p:spPr>
            <a:xfrm>
              <a:off x="551219" y="5882049"/>
              <a:ext cx="1719968" cy="422394"/>
            </a:xfrm>
            <a:prstGeom prst="rect">
              <a:avLst/>
            </a:prstGeom>
            <a:solidFill>
              <a:schemeClr val="accent6">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lib</a:t>
              </a:r>
            </a:p>
          </p:txBody>
        </p:sp>
        <p:sp>
          <p:nvSpPr>
            <p:cNvPr id="65" name="TextBox 64">
              <a:extLst>
                <a:ext uri="{FF2B5EF4-FFF2-40B4-BE49-F238E27FC236}">
                  <a16:creationId xmlns:a16="http://schemas.microsoft.com/office/drawing/2014/main" id="{71125FBC-BDD2-976F-CE43-C696EE559B76}"/>
                </a:ext>
              </a:extLst>
            </p:cNvPr>
            <p:cNvSpPr txBox="1"/>
            <p:nvPr/>
          </p:nvSpPr>
          <p:spPr>
            <a:xfrm>
              <a:off x="1536908" y="6408977"/>
              <a:ext cx="793105" cy="400110"/>
            </a:xfrm>
            <a:prstGeom prst="rect">
              <a:avLst/>
            </a:prstGeom>
            <a:noFill/>
          </p:spPr>
          <p:txBody>
            <a:bodyPr wrap="square" rtlCol="0">
              <a:spAutoFit/>
            </a:bodyPr>
            <a:lstStyle/>
            <a:p>
              <a:r>
                <a:rPr lang="en-US" sz="2000" dirty="0"/>
                <a:t>Time</a:t>
              </a:r>
            </a:p>
          </p:txBody>
        </p:sp>
        <p:sp>
          <p:nvSpPr>
            <p:cNvPr id="66" name="TextBox 65">
              <a:extLst>
                <a:ext uri="{FF2B5EF4-FFF2-40B4-BE49-F238E27FC236}">
                  <a16:creationId xmlns:a16="http://schemas.microsoft.com/office/drawing/2014/main" id="{F5745B38-4E24-204B-5D41-0C8C8F0AEEB0}"/>
                </a:ext>
              </a:extLst>
            </p:cNvPr>
            <p:cNvSpPr txBox="1"/>
            <p:nvPr/>
          </p:nvSpPr>
          <p:spPr>
            <a:xfrm rot="16200000">
              <a:off x="-10761" y="5240791"/>
              <a:ext cx="681810" cy="400110"/>
            </a:xfrm>
            <a:prstGeom prst="rect">
              <a:avLst/>
            </a:prstGeom>
            <a:noFill/>
          </p:spPr>
          <p:txBody>
            <a:bodyPr wrap="square" rtlCol="0">
              <a:spAutoFit/>
            </a:bodyPr>
            <a:lstStyle/>
            <a:p>
              <a:r>
                <a:rPr lang="en-US" sz="2000" dirty="0"/>
                <a:t>Th-1</a:t>
              </a:r>
            </a:p>
          </p:txBody>
        </p:sp>
        <p:sp>
          <p:nvSpPr>
            <p:cNvPr id="67" name="TextBox 66">
              <a:extLst>
                <a:ext uri="{FF2B5EF4-FFF2-40B4-BE49-F238E27FC236}">
                  <a16:creationId xmlns:a16="http://schemas.microsoft.com/office/drawing/2014/main" id="{079BC7B7-C641-3B68-780D-A466DCD85965}"/>
                </a:ext>
              </a:extLst>
            </p:cNvPr>
            <p:cNvSpPr txBox="1"/>
            <p:nvPr/>
          </p:nvSpPr>
          <p:spPr>
            <a:xfrm rot="16200000">
              <a:off x="-21270" y="5893191"/>
              <a:ext cx="681810" cy="400110"/>
            </a:xfrm>
            <a:prstGeom prst="rect">
              <a:avLst/>
            </a:prstGeom>
            <a:noFill/>
          </p:spPr>
          <p:txBody>
            <a:bodyPr wrap="square" rtlCol="0">
              <a:spAutoFit/>
            </a:bodyPr>
            <a:lstStyle/>
            <a:p>
              <a:r>
                <a:rPr lang="en-US" sz="2000" dirty="0"/>
                <a:t>Th-2</a:t>
              </a:r>
            </a:p>
          </p:txBody>
        </p:sp>
        <p:cxnSp>
          <p:nvCxnSpPr>
            <p:cNvPr id="58" name="Straight Connector 57">
              <a:extLst>
                <a:ext uri="{FF2B5EF4-FFF2-40B4-BE49-F238E27FC236}">
                  <a16:creationId xmlns:a16="http://schemas.microsoft.com/office/drawing/2014/main" id="{B05F914B-F6D5-818F-714A-613BC5D46485}"/>
                </a:ext>
              </a:extLst>
            </p:cNvPr>
            <p:cNvCxnSpPr>
              <a:cxnSpLocks/>
            </p:cNvCxnSpPr>
            <p:nvPr/>
          </p:nvCxnSpPr>
          <p:spPr>
            <a:xfrm flipH="1" flipV="1">
              <a:off x="3697758" y="4726322"/>
              <a:ext cx="606723" cy="46014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FA69801-3C5B-3D6C-1469-A9A855C8E215}"/>
                </a:ext>
              </a:extLst>
            </p:cNvPr>
            <p:cNvCxnSpPr>
              <a:cxnSpLocks/>
            </p:cNvCxnSpPr>
            <p:nvPr/>
          </p:nvCxnSpPr>
          <p:spPr>
            <a:xfrm flipH="1">
              <a:off x="3817411" y="5186469"/>
              <a:ext cx="444999" cy="155652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E37365B-3195-A0EA-12A8-1C64C704340A}"/>
                </a:ext>
              </a:extLst>
            </p:cNvPr>
            <p:cNvSpPr/>
            <p:nvPr/>
          </p:nvSpPr>
          <p:spPr>
            <a:xfrm>
              <a:off x="554469" y="5076971"/>
              <a:ext cx="1350532" cy="628341"/>
            </a:xfrm>
            <a:prstGeom prst="rect">
              <a:avLst/>
            </a:prstGeom>
            <a:solidFill>
              <a:schemeClr val="accent3">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FAC (BASE SEGMENT)</a:t>
              </a:r>
            </a:p>
          </p:txBody>
        </p:sp>
        <p:sp>
          <p:nvSpPr>
            <p:cNvPr id="72" name="Rectangle 71">
              <a:extLst>
                <a:ext uri="{FF2B5EF4-FFF2-40B4-BE49-F238E27FC236}">
                  <a16:creationId xmlns:a16="http://schemas.microsoft.com/office/drawing/2014/main" id="{71600A3B-E95F-0024-5F6E-DDF34E2A57EE}"/>
                </a:ext>
              </a:extLst>
            </p:cNvPr>
            <p:cNvSpPr/>
            <p:nvPr/>
          </p:nvSpPr>
          <p:spPr>
            <a:xfrm>
              <a:off x="1905001" y="5075331"/>
              <a:ext cx="1650759" cy="624956"/>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FAC (F</a:t>
              </a:r>
              <a:r>
                <a:rPr lang="en-US" baseline="-25000" dirty="0">
                  <a:solidFill>
                    <a:sysClr val="windowText" lastClr="000000"/>
                  </a:solidFill>
                </a:rPr>
                <a:t>1</a:t>
              </a:r>
              <a:r>
                <a:rPr lang="en-US" dirty="0">
                  <a:solidFill>
                    <a:sysClr val="windowText" lastClr="000000"/>
                  </a:solidFill>
                </a:rPr>
                <a:t> DEPS U F</a:t>
              </a:r>
              <a:r>
                <a:rPr lang="en-US" baseline="-25000" dirty="0">
                  <a:solidFill>
                    <a:sysClr val="windowText" lastClr="000000"/>
                  </a:solidFill>
                </a:rPr>
                <a:t>1</a:t>
              </a:r>
              <a:r>
                <a:rPr lang="en-US" dirty="0">
                  <a:solidFill>
                    <a:sysClr val="windowText" lastClr="000000"/>
                  </a:solidFill>
                </a:rPr>
                <a:t> CODE)</a:t>
              </a:r>
            </a:p>
          </p:txBody>
        </p:sp>
      </p:grpSp>
      <p:grpSp>
        <p:nvGrpSpPr>
          <p:cNvPr id="82" name="Group 81">
            <a:extLst>
              <a:ext uri="{FF2B5EF4-FFF2-40B4-BE49-F238E27FC236}">
                <a16:creationId xmlns:a16="http://schemas.microsoft.com/office/drawing/2014/main" id="{83CF5E06-61A5-3F0E-F391-031A7D1FDA5B}"/>
              </a:ext>
            </a:extLst>
          </p:cNvPr>
          <p:cNvGrpSpPr/>
          <p:nvPr/>
        </p:nvGrpSpPr>
        <p:grpSpPr>
          <a:xfrm>
            <a:off x="149023" y="1941605"/>
            <a:ext cx="1816079" cy="2133587"/>
            <a:chOff x="1215432" y="2113880"/>
            <a:chExt cx="1816079" cy="2133587"/>
          </a:xfrm>
        </p:grpSpPr>
        <p:sp>
          <p:nvSpPr>
            <p:cNvPr id="52" name="Rectangle 51">
              <a:extLst>
                <a:ext uri="{FF2B5EF4-FFF2-40B4-BE49-F238E27FC236}">
                  <a16:creationId xmlns:a16="http://schemas.microsoft.com/office/drawing/2014/main" id="{5240EF9E-6D4E-490B-52D4-F33D35EF3BE2}"/>
                </a:ext>
              </a:extLst>
            </p:cNvPr>
            <p:cNvSpPr/>
            <p:nvPr/>
          </p:nvSpPr>
          <p:spPr>
            <a:xfrm>
              <a:off x="1215432" y="3785801"/>
              <a:ext cx="1816079" cy="461666"/>
            </a:xfrm>
            <a:prstGeom prst="rect">
              <a:avLst/>
            </a:prstGeom>
            <a:solidFill>
              <a:schemeClr val="accent6">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t>lib_layer</a:t>
              </a:r>
              <a:r>
                <a:rPr lang="en-US" sz="2000" dirty="0"/>
                <a:t> U lib</a:t>
              </a:r>
            </a:p>
          </p:txBody>
        </p:sp>
        <p:sp>
          <p:nvSpPr>
            <p:cNvPr id="76" name="Rectangle 75">
              <a:extLst>
                <a:ext uri="{FF2B5EF4-FFF2-40B4-BE49-F238E27FC236}">
                  <a16:creationId xmlns:a16="http://schemas.microsoft.com/office/drawing/2014/main" id="{1D200E74-9AEB-96DF-5B2F-2DFEB99DC785}"/>
                </a:ext>
              </a:extLst>
            </p:cNvPr>
            <p:cNvSpPr/>
            <p:nvPr/>
          </p:nvSpPr>
          <p:spPr>
            <a:xfrm>
              <a:off x="1215432" y="3150444"/>
              <a:ext cx="1816079" cy="628341"/>
            </a:xfrm>
            <a:prstGeom prst="rect">
              <a:avLst/>
            </a:prstGeom>
            <a:solidFill>
              <a:schemeClr val="accent3">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FAC (BASE SEGMENT)</a:t>
              </a:r>
            </a:p>
          </p:txBody>
        </p:sp>
        <p:sp>
          <p:nvSpPr>
            <p:cNvPr id="77" name="Rectangle 76">
              <a:extLst>
                <a:ext uri="{FF2B5EF4-FFF2-40B4-BE49-F238E27FC236}">
                  <a16:creationId xmlns:a16="http://schemas.microsoft.com/office/drawing/2014/main" id="{0B259DF6-155C-310F-FF9D-4129B11D8259}"/>
                </a:ext>
              </a:extLst>
            </p:cNvPr>
            <p:cNvSpPr/>
            <p:nvPr/>
          </p:nvSpPr>
          <p:spPr>
            <a:xfrm>
              <a:off x="1215432" y="2529589"/>
              <a:ext cx="1816079" cy="624956"/>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FAC (F</a:t>
              </a:r>
              <a:r>
                <a:rPr lang="en-US" baseline="-25000" dirty="0">
                  <a:solidFill>
                    <a:sysClr val="windowText" lastClr="000000"/>
                  </a:solidFill>
                </a:rPr>
                <a:t>1</a:t>
              </a:r>
              <a:r>
                <a:rPr lang="en-US" dirty="0">
                  <a:solidFill>
                    <a:sysClr val="windowText" lastClr="000000"/>
                  </a:solidFill>
                </a:rPr>
                <a:t> DEPS U F</a:t>
              </a:r>
              <a:r>
                <a:rPr lang="en-US" baseline="-25000" dirty="0">
                  <a:solidFill>
                    <a:sysClr val="windowText" lastClr="000000"/>
                  </a:solidFill>
                </a:rPr>
                <a:t>1</a:t>
              </a:r>
              <a:r>
                <a:rPr lang="en-US" dirty="0">
                  <a:solidFill>
                    <a:sysClr val="windowText" lastClr="000000"/>
                  </a:solidFill>
                </a:rPr>
                <a:t> CODE)</a:t>
              </a:r>
            </a:p>
          </p:txBody>
        </p:sp>
        <p:sp>
          <p:nvSpPr>
            <p:cNvPr id="78" name="TextBox 77">
              <a:extLst>
                <a:ext uri="{FF2B5EF4-FFF2-40B4-BE49-F238E27FC236}">
                  <a16:creationId xmlns:a16="http://schemas.microsoft.com/office/drawing/2014/main" id="{8DEBFB5B-3767-7FF7-24D7-040562ED9D0B}"/>
                </a:ext>
              </a:extLst>
            </p:cNvPr>
            <p:cNvSpPr txBox="1"/>
            <p:nvPr/>
          </p:nvSpPr>
          <p:spPr>
            <a:xfrm>
              <a:off x="1708588" y="2113880"/>
              <a:ext cx="933181" cy="400110"/>
            </a:xfrm>
            <a:prstGeom prst="rect">
              <a:avLst/>
            </a:prstGeom>
            <a:noFill/>
          </p:spPr>
          <p:txBody>
            <a:bodyPr wrap="square" rtlCol="0">
              <a:spAutoFit/>
            </a:bodyPr>
            <a:lstStyle/>
            <a:p>
              <a:r>
                <a:rPr lang="en-US" sz="2000" dirty="0"/>
                <a:t>Func</a:t>
              </a:r>
              <a:r>
                <a:rPr lang="en-US" sz="2000" baseline="-25000" dirty="0"/>
                <a:t>1</a:t>
              </a:r>
            </a:p>
          </p:txBody>
        </p:sp>
      </p:grpSp>
      <p:sp>
        <p:nvSpPr>
          <p:cNvPr id="81" name="Arrow: Bent 80">
            <a:extLst>
              <a:ext uri="{FF2B5EF4-FFF2-40B4-BE49-F238E27FC236}">
                <a16:creationId xmlns:a16="http://schemas.microsoft.com/office/drawing/2014/main" id="{245B1219-4778-3580-D180-B7F62693A7B2}"/>
              </a:ext>
            </a:extLst>
          </p:cNvPr>
          <p:cNvSpPr/>
          <p:nvPr/>
        </p:nvSpPr>
        <p:spPr>
          <a:xfrm flipH="1">
            <a:off x="1975869" y="3034613"/>
            <a:ext cx="1069386" cy="16173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6121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1000"/>
                                        <p:tgtEl>
                                          <p:spTgt spid="83"/>
                                        </p:tgtEl>
                                      </p:cBhvr>
                                    </p:animEffect>
                                    <p:anim calcmode="lin" valueType="num">
                                      <p:cBhvr>
                                        <p:cTn id="39" dur="1000" fill="hold"/>
                                        <p:tgtEl>
                                          <p:spTgt spid="83"/>
                                        </p:tgtEl>
                                        <p:attrNameLst>
                                          <p:attrName>ppt_x</p:attrName>
                                        </p:attrNameLst>
                                      </p:cBhvr>
                                      <p:tavLst>
                                        <p:tav tm="0">
                                          <p:val>
                                            <p:strVal val="#ppt_x"/>
                                          </p:val>
                                        </p:tav>
                                        <p:tav tm="100000">
                                          <p:val>
                                            <p:strVal val="#ppt_x"/>
                                          </p:val>
                                        </p:tav>
                                      </p:tavLst>
                                    </p:anim>
                                    <p:anim calcmode="lin" valueType="num">
                                      <p:cBhvr>
                                        <p:cTn id="40"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down)">
                                      <p:cBhvr>
                                        <p:cTn id="45" dur="500"/>
                                        <p:tgtEl>
                                          <p:spTgt spid="81"/>
                                        </p:tgtEl>
                                      </p:cBhvr>
                                    </p:animEffec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anim calcmode="lin" valueType="num">
                                      <p:cBhvr>
                                        <p:cTn id="50" dur="1000" fill="hold"/>
                                        <p:tgtEl>
                                          <p:spTgt spid="82"/>
                                        </p:tgtEl>
                                        <p:attrNameLst>
                                          <p:attrName>ppt_x</p:attrName>
                                        </p:attrNameLst>
                                      </p:cBhvr>
                                      <p:tavLst>
                                        <p:tav tm="0">
                                          <p:val>
                                            <p:strVal val="#ppt_x"/>
                                          </p:val>
                                        </p:tav>
                                        <p:tav tm="100000">
                                          <p:val>
                                            <p:strVal val="#ppt_x"/>
                                          </p:val>
                                        </p:tav>
                                      </p:tavLst>
                                    </p:anim>
                                    <p:anim calcmode="lin" valueType="num">
                                      <p:cBhvr>
                                        <p:cTn id="51"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D9DCD-4FB2-B27B-D1F3-D11763D072F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2A6C8D-D95C-F171-20FF-F87D32081DC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400498-2F1B-4BEE-8C45-7C8F7F1B263E}"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IN"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itle 1">
            <a:extLst>
              <a:ext uri="{FF2B5EF4-FFF2-40B4-BE49-F238E27FC236}">
                <a16:creationId xmlns:a16="http://schemas.microsoft.com/office/drawing/2014/main" id="{162C1074-CE72-B66D-A153-BDC6833D1C25}"/>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92D050"/>
                </a:solidFill>
                <a:effectLst/>
                <a:uLnTx/>
                <a:uFillTx/>
                <a:latin typeface="Century Gothic" panose="020B0502020202020204"/>
                <a:ea typeface="+mj-ea"/>
                <a:cs typeface="+mj-cs"/>
              </a:rPr>
              <a:t>OUTLINE</a:t>
            </a:r>
          </a:p>
        </p:txBody>
      </p:sp>
      <p:graphicFrame>
        <p:nvGraphicFramePr>
          <p:cNvPr id="7" name="Diagram 6">
            <a:extLst>
              <a:ext uri="{FF2B5EF4-FFF2-40B4-BE49-F238E27FC236}">
                <a16:creationId xmlns:a16="http://schemas.microsoft.com/office/drawing/2014/main" id="{44E31F8F-FB3B-55F7-15C1-9BFB6419A8E0}"/>
              </a:ext>
            </a:extLst>
          </p:cNvPr>
          <p:cNvGraphicFramePr/>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Top Corners Rounded 4">
            <a:extLst>
              <a:ext uri="{FF2B5EF4-FFF2-40B4-BE49-F238E27FC236}">
                <a16:creationId xmlns:a16="http://schemas.microsoft.com/office/drawing/2014/main" id="{E715DDF7-175E-EE87-00E9-4827A983F7CB}"/>
              </a:ext>
            </a:extLst>
          </p:cNvPr>
          <p:cNvSpPr txBox="1"/>
          <p:nvPr/>
        </p:nvSpPr>
        <p:spPr>
          <a:xfrm>
            <a:off x="1212148" y="4965874"/>
            <a:ext cx="8366560"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marR="0" lvl="1" indent="-285750" algn="l" defTabSz="1600200" rtl="0" eaLnBrk="1" fontAlgn="auto" latinLnBrk="0" hangingPunct="1">
              <a:lnSpc>
                <a:spcPct val="90000"/>
              </a:lnSpc>
              <a:spcBef>
                <a:spcPct val="0"/>
              </a:spcBef>
              <a:spcAft>
                <a:spcPct val="15000"/>
              </a:spcAft>
              <a:buClrTx/>
              <a:buSzTx/>
              <a:buFontTx/>
              <a:buChar char="•"/>
              <a:tabLst/>
              <a:defRPr/>
            </a:pPr>
            <a:r>
              <a:rPr kumimoji="0" lang="en-US" sz="3600" b="0" i="0" u="none" strike="noStrike" kern="1200" cap="none" spc="0" normalizeH="0" baseline="0" noProof="0" dirty="0">
                <a:ln>
                  <a:noFill/>
                </a:ln>
                <a:solidFill>
                  <a:srgbClr val="FF0000"/>
                </a:solidFill>
                <a:effectLst/>
                <a:uLnTx/>
                <a:uFillTx/>
                <a:latin typeface="Century Gothic" panose="020B0502020202020204"/>
                <a:ea typeface="+mn-ea"/>
                <a:cs typeface="+mn-cs"/>
              </a:rPr>
              <a:t>Results</a:t>
            </a:r>
          </a:p>
        </p:txBody>
      </p:sp>
    </p:spTree>
    <p:custDataLst>
      <p:tags r:id="rId1"/>
    </p:custDataLst>
    <p:extLst>
      <p:ext uri="{BB962C8B-B14F-4D97-AF65-F5344CB8AC3E}">
        <p14:creationId xmlns:p14="http://schemas.microsoft.com/office/powerpoint/2010/main" val="5000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734B-66AA-F1D9-08BF-2A2EAADAB6B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054417-6D51-D128-CD41-76C685ADAD01}"/>
              </a:ext>
            </a:extLst>
          </p:cNvPr>
          <p:cNvSpPr>
            <a:spLocks noGrp="1"/>
          </p:cNvSpPr>
          <p:nvPr>
            <p:ph type="sldNum" sz="quarter" idx="12"/>
          </p:nvPr>
        </p:nvSpPr>
        <p:spPr/>
        <p:txBody>
          <a:bodyPr/>
          <a:lstStyle/>
          <a:p>
            <a:fld id="{94400498-2F1B-4BEE-8C45-7C8F7F1B263E}" type="slidenum">
              <a:rPr lang="en-IN" smtClean="0"/>
              <a:t>14</a:t>
            </a:fld>
            <a:endParaRPr lang="en-IN" dirty="0"/>
          </a:p>
        </p:txBody>
      </p:sp>
      <p:sp>
        <p:nvSpPr>
          <p:cNvPr id="72" name="Title 1">
            <a:extLst>
              <a:ext uri="{FF2B5EF4-FFF2-40B4-BE49-F238E27FC236}">
                <a16:creationId xmlns:a16="http://schemas.microsoft.com/office/drawing/2014/main" id="{15BB6988-81E8-715B-D7D8-A5CFDAEF7F17}"/>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EVALUATION</a:t>
            </a:r>
          </a:p>
        </p:txBody>
      </p:sp>
      <p:sp>
        <p:nvSpPr>
          <p:cNvPr id="8" name="TextBox 7">
            <a:extLst>
              <a:ext uri="{FF2B5EF4-FFF2-40B4-BE49-F238E27FC236}">
                <a16:creationId xmlns:a16="http://schemas.microsoft.com/office/drawing/2014/main" id="{F383B9D1-E13F-098C-727C-A8717798D28F}"/>
              </a:ext>
            </a:extLst>
          </p:cNvPr>
          <p:cNvSpPr txBox="1"/>
          <p:nvPr/>
        </p:nvSpPr>
        <p:spPr>
          <a:xfrm>
            <a:off x="201602" y="5998345"/>
            <a:ext cx="11788796" cy="783193"/>
          </a:xfrm>
          <a:prstGeom prst="roundRect">
            <a:avLst/>
          </a:prstGeom>
          <a:noFill/>
          <a:ln w="38100">
            <a:solidFill>
              <a:schemeClr val="tx1">
                <a:lumMod val="95000"/>
                <a:lumOff val="5000"/>
              </a:schemeClr>
            </a:solidFill>
          </a:ln>
        </p:spPr>
        <p:txBody>
          <a:bodyPr wrap="square" rtlCol="0">
            <a:spAutoFit/>
          </a:bodyPr>
          <a:lstStyle/>
          <a:p>
            <a:pPr lvl="0"/>
            <a:r>
              <a:rPr lang="en-US" sz="2000" dirty="0" err="1">
                <a:solidFill>
                  <a:sysClr val="windowText" lastClr="000000"/>
                </a:solidFill>
              </a:rPr>
              <a:t>FaaSImage</a:t>
            </a:r>
            <a:r>
              <a:rPr lang="en-US" sz="2000" dirty="0">
                <a:solidFill>
                  <a:sysClr val="windowText" lastClr="000000"/>
                </a:solidFill>
              </a:rPr>
              <a:t> improves the cold start latency by 38.7% on HDDs and 39.8% on SSDs when compared against Docker and state of the art techniques on average (resp.).</a:t>
            </a:r>
          </a:p>
        </p:txBody>
      </p:sp>
      <p:sp>
        <p:nvSpPr>
          <p:cNvPr id="2" name="TextBox 1">
            <a:extLst>
              <a:ext uri="{FF2B5EF4-FFF2-40B4-BE49-F238E27FC236}">
                <a16:creationId xmlns:a16="http://schemas.microsoft.com/office/drawing/2014/main" id="{0A9BD232-06CD-2610-D84B-B6BDF79AC7FC}"/>
              </a:ext>
            </a:extLst>
          </p:cNvPr>
          <p:cNvSpPr txBox="1"/>
          <p:nvPr/>
        </p:nvSpPr>
        <p:spPr>
          <a:xfrm>
            <a:off x="1513002" y="2177126"/>
            <a:ext cx="3382433" cy="369332"/>
          </a:xfrm>
          <a:prstGeom prst="rect">
            <a:avLst/>
          </a:prstGeom>
          <a:noFill/>
        </p:spPr>
        <p:txBody>
          <a:bodyPr wrap="square" rtlCol="0">
            <a:spAutoFit/>
          </a:bodyPr>
          <a:lstStyle/>
          <a:p>
            <a:r>
              <a:rPr lang="en-US" dirty="0"/>
              <a:t>Cold start latency on HDDs</a:t>
            </a:r>
          </a:p>
        </p:txBody>
      </p:sp>
      <p:sp>
        <p:nvSpPr>
          <p:cNvPr id="6" name="TextBox 5">
            <a:extLst>
              <a:ext uri="{FF2B5EF4-FFF2-40B4-BE49-F238E27FC236}">
                <a16:creationId xmlns:a16="http://schemas.microsoft.com/office/drawing/2014/main" id="{6D6F76C7-7B28-741F-D1E3-1A32C8768DAA}"/>
              </a:ext>
            </a:extLst>
          </p:cNvPr>
          <p:cNvSpPr txBox="1"/>
          <p:nvPr/>
        </p:nvSpPr>
        <p:spPr>
          <a:xfrm>
            <a:off x="7146188" y="2177126"/>
            <a:ext cx="3382433" cy="369332"/>
          </a:xfrm>
          <a:prstGeom prst="rect">
            <a:avLst/>
          </a:prstGeom>
          <a:noFill/>
        </p:spPr>
        <p:txBody>
          <a:bodyPr wrap="square" rtlCol="0">
            <a:spAutoFit/>
          </a:bodyPr>
          <a:lstStyle/>
          <a:p>
            <a:r>
              <a:rPr lang="en-US" dirty="0"/>
              <a:t>Cold start latency on SSDs</a:t>
            </a:r>
          </a:p>
        </p:txBody>
      </p:sp>
      <p:pic>
        <p:nvPicPr>
          <p:cNvPr id="5" name="Graphic 4">
            <a:extLst>
              <a:ext uri="{FF2B5EF4-FFF2-40B4-BE49-F238E27FC236}">
                <a16:creationId xmlns:a16="http://schemas.microsoft.com/office/drawing/2014/main" id="{E968E766-9D87-021B-B60C-8F47DD8391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261" y="2546458"/>
            <a:ext cx="4044553" cy="3451887"/>
          </a:xfrm>
          <a:prstGeom prst="rect">
            <a:avLst/>
          </a:prstGeom>
        </p:spPr>
      </p:pic>
      <p:pic>
        <p:nvPicPr>
          <p:cNvPr id="7" name="Graphic 6">
            <a:extLst>
              <a:ext uri="{FF2B5EF4-FFF2-40B4-BE49-F238E27FC236}">
                <a16:creationId xmlns:a16="http://schemas.microsoft.com/office/drawing/2014/main" id="{BEAFFE9A-164D-1623-831A-E0F05F6B13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5829" y="2546457"/>
            <a:ext cx="4044553" cy="3451887"/>
          </a:xfrm>
          <a:prstGeom prst="rect">
            <a:avLst/>
          </a:prstGeom>
        </p:spPr>
      </p:pic>
    </p:spTree>
    <p:custDataLst>
      <p:tags r:id="rId1"/>
    </p:custDataLst>
    <p:extLst>
      <p:ext uri="{BB962C8B-B14F-4D97-AF65-F5344CB8AC3E}">
        <p14:creationId xmlns:p14="http://schemas.microsoft.com/office/powerpoint/2010/main" val="264572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681C6-7548-11A4-D13B-66BF16DE79E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711333-B1D8-5217-AE92-592F663AA09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400498-2F1B-4BEE-8C45-7C8F7F1B263E}"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IN"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itle 1">
            <a:extLst>
              <a:ext uri="{FF2B5EF4-FFF2-40B4-BE49-F238E27FC236}">
                <a16:creationId xmlns:a16="http://schemas.microsoft.com/office/drawing/2014/main" id="{05AA64FB-FCAB-6912-031C-850A2E23BCD8}"/>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92D050"/>
                </a:solidFill>
                <a:effectLst/>
                <a:uLnTx/>
                <a:uFillTx/>
                <a:latin typeface="Century Gothic" panose="020B0502020202020204"/>
                <a:ea typeface="+mj-ea"/>
                <a:cs typeface="+mj-cs"/>
              </a:rPr>
              <a:t>OUTLINE</a:t>
            </a:r>
          </a:p>
        </p:txBody>
      </p:sp>
      <p:graphicFrame>
        <p:nvGraphicFramePr>
          <p:cNvPr id="7" name="Diagram 6">
            <a:extLst>
              <a:ext uri="{FF2B5EF4-FFF2-40B4-BE49-F238E27FC236}">
                <a16:creationId xmlns:a16="http://schemas.microsoft.com/office/drawing/2014/main" id="{ECD4B12A-21C9-28BD-3030-30E5D3228CFD}"/>
              </a:ext>
            </a:extLst>
          </p:cNvPr>
          <p:cNvGraphicFramePr/>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Top Corners Rounded 4">
            <a:extLst>
              <a:ext uri="{FF2B5EF4-FFF2-40B4-BE49-F238E27FC236}">
                <a16:creationId xmlns:a16="http://schemas.microsoft.com/office/drawing/2014/main" id="{508B809F-A9ED-3138-9780-DCAB156A311C}"/>
              </a:ext>
            </a:extLst>
          </p:cNvPr>
          <p:cNvSpPr txBox="1"/>
          <p:nvPr/>
        </p:nvSpPr>
        <p:spPr>
          <a:xfrm>
            <a:off x="1212148" y="5841150"/>
            <a:ext cx="8366560"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marR="0" lvl="1" indent="-285750" algn="l" defTabSz="1600200" rtl="0" eaLnBrk="1" fontAlgn="auto" latinLnBrk="0" hangingPunct="1">
              <a:lnSpc>
                <a:spcPct val="90000"/>
              </a:lnSpc>
              <a:spcBef>
                <a:spcPct val="0"/>
              </a:spcBef>
              <a:spcAft>
                <a:spcPct val="15000"/>
              </a:spcAft>
              <a:buClrTx/>
              <a:buSzTx/>
              <a:buFontTx/>
              <a:buChar char="•"/>
              <a:tabLst/>
              <a:defRPr/>
            </a:pPr>
            <a:r>
              <a:rPr kumimoji="0" lang="en-US" sz="3600" b="0" i="0" u="none" strike="noStrike" kern="1200" cap="none" spc="0" normalizeH="0" baseline="0" noProof="0" dirty="0">
                <a:ln>
                  <a:noFill/>
                </a:ln>
                <a:solidFill>
                  <a:srgbClr val="FF0000"/>
                </a:solidFill>
                <a:effectLst/>
                <a:uLnTx/>
                <a:uFillTx/>
                <a:latin typeface="Century Gothic" panose="020B0502020202020204"/>
                <a:ea typeface="+mn-ea"/>
                <a:cs typeface="+mn-cs"/>
              </a:rPr>
              <a:t>Conclusion</a:t>
            </a:r>
          </a:p>
        </p:txBody>
      </p:sp>
    </p:spTree>
    <p:custDataLst>
      <p:tags r:id="rId1"/>
    </p:custDataLst>
    <p:extLst>
      <p:ext uri="{BB962C8B-B14F-4D97-AF65-F5344CB8AC3E}">
        <p14:creationId xmlns:p14="http://schemas.microsoft.com/office/powerpoint/2010/main" val="6827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F4DE7-64AF-4FA0-850B-56B4099D449B}"/>
              </a:ext>
            </a:extLst>
          </p:cNvPr>
          <p:cNvSpPr>
            <a:spLocks noGrp="1"/>
          </p:cNvSpPr>
          <p:nvPr>
            <p:ph type="sldNum" sz="quarter" idx="12"/>
          </p:nvPr>
        </p:nvSpPr>
        <p:spPr/>
        <p:txBody>
          <a:bodyPr/>
          <a:lstStyle/>
          <a:p>
            <a:r>
              <a:rPr lang="en-IN" dirty="0"/>
              <a:t>16</a:t>
            </a:r>
          </a:p>
        </p:txBody>
      </p:sp>
      <p:sp>
        <p:nvSpPr>
          <p:cNvPr id="5" name="Title 1">
            <a:extLst>
              <a:ext uri="{FF2B5EF4-FFF2-40B4-BE49-F238E27FC236}">
                <a16:creationId xmlns:a16="http://schemas.microsoft.com/office/drawing/2014/main" id="{7A20BDFD-F3DB-9F71-1753-894652C17550}"/>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CONCLUSION</a:t>
            </a:r>
          </a:p>
        </p:txBody>
      </p:sp>
      <p:graphicFrame>
        <p:nvGraphicFramePr>
          <p:cNvPr id="3" name="Diagram 2">
            <a:extLst>
              <a:ext uri="{FF2B5EF4-FFF2-40B4-BE49-F238E27FC236}">
                <a16:creationId xmlns:a16="http://schemas.microsoft.com/office/drawing/2014/main" id="{B30032A5-D856-E693-13DB-46010F8A0E51}"/>
              </a:ext>
            </a:extLst>
          </p:cNvPr>
          <p:cNvGraphicFramePr/>
          <p:nvPr>
            <p:extLst>
              <p:ext uri="{D42A27DB-BD31-4B8C-83A1-F6EECF244321}">
                <p14:modId xmlns:p14="http://schemas.microsoft.com/office/powerpoint/2010/main" val="2464782386"/>
              </p:ext>
            </p:extLst>
          </p:nvPr>
        </p:nvGraphicFramePr>
        <p:xfrm>
          <a:off x="530179" y="1465763"/>
          <a:ext cx="111316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783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4A9AC4AA-F5AF-44DE-B58D-0939876E14C5}"/>
                                            </p:graphicEl>
                                          </p:spTgt>
                                        </p:tgtEl>
                                        <p:attrNameLst>
                                          <p:attrName>style.visibility</p:attrName>
                                        </p:attrNameLst>
                                      </p:cBhvr>
                                      <p:to>
                                        <p:strVal val="visible"/>
                                      </p:to>
                                    </p:set>
                                    <p:animEffect transition="in" filter="fade">
                                      <p:cBhvr>
                                        <p:cTn id="7" dur="1000"/>
                                        <p:tgtEl>
                                          <p:spTgt spid="3">
                                            <p:graphicEl>
                                              <a:dgm id="{4A9AC4AA-F5AF-44DE-B58D-0939876E14C5}"/>
                                            </p:graphicEl>
                                          </p:spTgt>
                                        </p:tgtEl>
                                      </p:cBhvr>
                                    </p:animEffect>
                                    <p:anim calcmode="lin" valueType="num">
                                      <p:cBhvr>
                                        <p:cTn id="8" dur="1000" fill="hold"/>
                                        <p:tgtEl>
                                          <p:spTgt spid="3">
                                            <p:graphicEl>
                                              <a:dgm id="{4A9AC4AA-F5AF-44DE-B58D-0939876E14C5}"/>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4A9AC4AA-F5AF-44DE-B58D-0939876E14C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AAA9704C-BBFC-4ACC-ACC4-61732B5A0B62}"/>
                                            </p:graphicEl>
                                          </p:spTgt>
                                        </p:tgtEl>
                                        <p:attrNameLst>
                                          <p:attrName>style.visibility</p:attrName>
                                        </p:attrNameLst>
                                      </p:cBhvr>
                                      <p:to>
                                        <p:strVal val="visible"/>
                                      </p:to>
                                    </p:set>
                                    <p:animEffect transition="in" filter="fade">
                                      <p:cBhvr>
                                        <p:cTn id="14" dur="1000"/>
                                        <p:tgtEl>
                                          <p:spTgt spid="3">
                                            <p:graphicEl>
                                              <a:dgm id="{AAA9704C-BBFC-4ACC-ACC4-61732B5A0B62}"/>
                                            </p:graphicEl>
                                          </p:spTgt>
                                        </p:tgtEl>
                                      </p:cBhvr>
                                    </p:animEffect>
                                    <p:anim calcmode="lin" valueType="num">
                                      <p:cBhvr>
                                        <p:cTn id="15" dur="1000" fill="hold"/>
                                        <p:tgtEl>
                                          <p:spTgt spid="3">
                                            <p:graphicEl>
                                              <a:dgm id="{AAA9704C-BBFC-4ACC-ACC4-61732B5A0B62}"/>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AAA9704C-BBFC-4ACC-ACC4-61732B5A0B6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8A3458C8-394F-40C7-9A8E-12C34E419D83}"/>
                                            </p:graphicEl>
                                          </p:spTgt>
                                        </p:tgtEl>
                                        <p:attrNameLst>
                                          <p:attrName>style.visibility</p:attrName>
                                        </p:attrNameLst>
                                      </p:cBhvr>
                                      <p:to>
                                        <p:strVal val="visible"/>
                                      </p:to>
                                    </p:set>
                                    <p:animEffect transition="in" filter="fade">
                                      <p:cBhvr>
                                        <p:cTn id="21" dur="1000"/>
                                        <p:tgtEl>
                                          <p:spTgt spid="3">
                                            <p:graphicEl>
                                              <a:dgm id="{8A3458C8-394F-40C7-9A8E-12C34E419D83}"/>
                                            </p:graphicEl>
                                          </p:spTgt>
                                        </p:tgtEl>
                                      </p:cBhvr>
                                    </p:animEffect>
                                    <p:anim calcmode="lin" valueType="num">
                                      <p:cBhvr>
                                        <p:cTn id="22" dur="1000" fill="hold"/>
                                        <p:tgtEl>
                                          <p:spTgt spid="3">
                                            <p:graphicEl>
                                              <a:dgm id="{8A3458C8-394F-40C7-9A8E-12C34E419D83}"/>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8A3458C8-394F-40C7-9A8E-12C34E419D8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5A0FFA-B4B3-BF80-BA15-F6CE35E9C3B3}"/>
              </a:ext>
            </a:extLst>
          </p:cNvPr>
          <p:cNvSpPr>
            <a:spLocks noGrp="1"/>
          </p:cNvSpPr>
          <p:nvPr>
            <p:ph type="title"/>
          </p:nvPr>
        </p:nvSpPr>
        <p:spPr>
          <a:xfrm>
            <a:off x="5331283" y="3097867"/>
            <a:ext cx="5094187" cy="1152534"/>
          </a:xfrm>
        </p:spPr>
        <p:txBody>
          <a:bodyPr vert="horz" lIns="91440" tIns="45720" rIns="91440" bIns="45720" rtlCol="0" anchor="b">
            <a:normAutofit/>
          </a:bodyPr>
          <a:lstStyle/>
          <a:p>
            <a:r>
              <a:rPr lang="en-US" sz="5600" b="1">
                <a:solidFill>
                  <a:sysClr val="windowText" lastClr="000000"/>
                </a:solidFill>
              </a:rPr>
              <a:t>Thank You</a:t>
            </a:r>
          </a:p>
        </p:txBody>
      </p:sp>
      <p:sp>
        <p:nvSpPr>
          <p:cNvPr id="5" name="Slide Number Placeholder 4">
            <a:extLst>
              <a:ext uri="{FF2B5EF4-FFF2-40B4-BE49-F238E27FC236}">
                <a16:creationId xmlns:a16="http://schemas.microsoft.com/office/drawing/2014/main" id="{62871BC6-32C7-69E5-1D98-AF5BED49B081}"/>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a:spcAft>
                <a:spcPts val="600"/>
              </a:spcAft>
            </a:pPr>
            <a:r>
              <a:rPr lang="en-US" dirty="0">
                <a:latin typeface="+mj-lt"/>
              </a:rPr>
              <a:t>17</a:t>
            </a:r>
          </a:p>
        </p:txBody>
      </p:sp>
      <p:pic>
        <p:nvPicPr>
          <p:cNvPr id="10" name="Graphic 9" descr="Smiling Face with No Fill">
            <a:extLst>
              <a:ext uri="{FF2B5EF4-FFF2-40B4-BE49-F238E27FC236}">
                <a16:creationId xmlns:a16="http://schemas.microsoft.com/office/drawing/2014/main" id="{794102F7-ECF4-70C4-4962-DC7C7099DB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7877" y="2015786"/>
            <a:ext cx="3316697" cy="3316697"/>
          </a:xfrm>
          <a:prstGeom prst="roundRect">
            <a:avLst>
              <a:gd name="adj" fmla="val 1329"/>
            </a:avLst>
          </a:prstGeom>
          <a:effectLst>
            <a:outerShdw blurRad="50800" dist="50800" dir="5400000" algn="tl" rotWithShape="0">
              <a:srgbClr val="000000">
                <a:alpha val="43000"/>
              </a:srgbClr>
            </a:outerShdw>
          </a:effectLst>
        </p:spPr>
      </p:pic>
      <p:sp>
        <p:nvSpPr>
          <p:cNvPr id="2" name="Title 5">
            <a:extLst>
              <a:ext uri="{FF2B5EF4-FFF2-40B4-BE49-F238E27FC236}">
                <a16:creationId xmlns:a16="http://schemas.microsoft.com/office/drawing/2014/main" id="{75F9DF2E-873C-C617-3D66-C24695377F3A}"/>
              </a:ext>
            </a:extLst>
          </p:cNvPr>
          <p:cNvSpPr txBox="1">
            <a:spLocks/>
          </p:cNvSpPr>
          <p:nvPr/>
        </p:nvSpPr>
        <p:spPr bwMode="gray">
          <a:xfrm>
            <a:off x="147320" y="5409737"/>
            <a:ext cx="11897360" cy="1152534"/>
          </a:xfrm>
          <a:prstGeom prst="rect">
            <a:avLst/>
          </a:prstGeom>
          <a:solidFill>
            <a:schemeClr val="accent5">
              <a:lumMod val="20000"/>
              <a:lumOff val="80000"/>
            </a:schemeClr>
          </a:solidFill>
          <a:ln w="38100">
            <a:solidFill>
              <a:schemeClr val="accent6">
                <a:lumMod val="75000"/>
              </a:schemeClr>
            </a:solidFill>
          </a:ln>
        </p:spPr>
        <p:txBody>
          <a:bodyPr vert="horz" lIns="91440" tIns="45720" rIns="91440" bIns="45720" rtlCol="0" anchor="b">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rPr>
              <a:t>Contact:</a:t>
            </a:r>
          </a:p>
          <a:p>
            <a:r>
              <a:rPr lang="en-US" sz="2400" b="1" dirty="0">
                <a:solidFill>
                  <a:schemeClr val="tx1"/>
                </a:solidFill>
              </a:rPr>
              <a:t>Abhisek Panda: </a:t>
            </a:r>
            <a:r>
              <a:rPr lang="en-US" sz="2400" b="1" dirty="0">
                <a:solidFill>
                  <a:schemeClr val="tx1"/>
                </a:solidFill>
                <a:hlinkClick r:id="rId4">
                  <a:extLst>
                    <a:ext uri="{A12FA001-AC4F-418D-AE19-62706E023703}">
                      <ahyp:hlinkClr xmlns:ahyp="http://schemas.microsoft.com/office/drawing/2018/hyperlinkcolor" val="tx"/>
                    </a:ext>
                  </a:extLst>
                </a:hlinkClick>
              </a:rPr>
              <a:t>abhisek.panda@cse.iitd.ac.in</a:t>
            </a:r>
            <a:endParaRPr lang="en-US" sz="2400" b="1" dirty="0">
              <a:solidFill>
                <a:schemeClr val="tx1"/>
              </a:solidFill>
            </a:endParaRPr>
          </a:p>
          <a:p>
            <a:r>
              <a:rPr lang="en-US" sz="2400" dirty="0">
                <a:solidFill>
                  <a:schemeClr val="tx1"/>
                </a:solidFill>
              </a:rPr>
              <a:t>Smruti Ranjan Sarangi: srsarangi@cse.iitd.ac.in</a:t>
            </a:r>
          </a:p>
        </p:txBody>
      </p:sp>
    </p:spTree>
    <p:extLst>
      <p:ext uri="{BB962C8B-B14F-4D97-AF65-F5344CB8AC3E}">
        <p14:creationId xmlns:p14="http://schemas.microsoft.com/office/powerpoint/2010/main" val="3433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BD5149-FDB5-D6BC-D6C0-4E74AE1FE7A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400498-2F1B-4BEE-8C45-7C8F7F1B263E}"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IN"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itle 1">
            <a:extLst>
              <a:ext uri="{FF2B5EF4-FFF2-40B4-BE49-F238E27FC236}">
                <a16:creationId xmlns:a16="http://schemas.microsoft.com/office/drawing/2014/main" id="{24C462E4-687A-893D-8018-61BFCE7EF56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92D050"/>
                </a:solidFill>
                <a:effectLst/>
                <a:uLnTx/>
                <a:uFillTx/>
                <a:latin typeface="Century Gothic" panose="020B0502020202020204"/>
                <a:ea typeface="+mj-ea"/>
                <a:cs typeface="+mj-cs"/>
              </a:rPr>
              <a:t>OUTLINE</a:t>
            </a:r>
          </a:p>
        </p:txBody>
      </p:sp>
      <p:graphicFrame>
        <p:nvGraphicFramePr>
          <p:cNvPr id="7" name="Diagram 6">
            <a:extLst>
              <a:ext uri="{FF2B5EF4-FFF2-40B4-BE49-F238E27FC236}">
                <a16:creationId xmlns:a16="http://schemas.microsoft.com/office/drawing/2014/main" id="{CF81659F-D3DE-DD0C-DC24-AA6156F0194A}"/>
              </a:ext>
            </a:extLst>
          </p:cNvPr>
          <p:cNvGraphicFramePr/>
          <p:nvPr>
            <p:extLst>
              <p:ext uri="{D42A27DB-BD31-4B8C-83A1-F6EECF244321}">
                <p14:modId xmlns:p14="http://schemas.microsoft.com/office/powerpoint/2010/main" val="2199270187"/>
              </p:ext>
            </p:extLst>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Top Corners Rounded 4">
            <a:extLst>
              <a:ext uri="{FF2B5EF4-FFF2-40B4-BE49-F238E27FC236}">
                <a16:creationId xmlns:a16="http://schemas.microsoft.com/office/drawing/2014/main" id="{8B5393D4-BE8E-F2C3-2902-08CEE6F0C449}"/>
              </a:ext>
            </a:extLst>
          </p:cNvPr>
          <p:cNvSpPr txBox="1"/>
          <p:nvPr/>
        </p:nvSpPr>
        <p:spPr>
          <a:xfrm>
            <a:off x="1211354" y="2381293"/>
            <a:ext cx="8366560"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marR="0" lvl="1" indent="-285750" algn="l" defTabSz="1600200" rtl="0" eaLnBrk="1" fontAlgn="auto" latinLnBrk="0" hangingPunct="1">
              <a:lnSpc>
                <a:spcPct val="90000"/>
              </a:lnSpc>
              <a:spcBef>
                <a:spcPct val="0"/>
              </a:spcBef>
              <a:spcAft>
                <a:spcPct val="15000"/>
              </a:spcAft>
              <a:buClrTx/>
              <a:buSzTx/>
              <a:buFontTx/>
              <a:buChar char="•"/>
              <a:tabLst/>
              <a:defRPr/>
            </a:pPr>
            <a:r>
              <a:rPr kumimoji="0" lang="en-US" sz="3600" b="0" i="0" u="none" strike="noStrike" kern="1200" cap="none" spc="0" normalizeH="0" baseline="0" noProof="0">
                <a:ln>
                  <a:noFill/>
                </a:ln>
                <a:solidFill>
                  <a:srgbClr val="FF0000"/>
                </a:solidFill>
                <a:effectLst/>
                <a:uLnTx/>
                <a:uFillTx/>
                <a:latin typeface="Century Gothic" panose="020B0502020202020204"/>
                <a:ea typeface="+mn-ea"/>
                <a:cs typeface="+mn-cs"/>
              </a:rPr>
              <a:t>Problem Statement</a:t>
            </a:r>
          </a:p>
        </p:txBody>
      </p:sp>
    </p:spTree>
    <p:custDataLst>
      <p:tags r:id="rId1"/>
    </p:custDataLst>
    <p:extLst>
      <p:ext uri="{BB962C8B-B14F-4D97-AF65-F5344CB8AC3E}">
        <p14:creationId xmlns:p14="http://schemas.microsoft.com/office/powerpoint/2010/main" val="391555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821B3-3613-BAAE-0B4E-37D5B381C1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558190-0FF1-D8A9-6DA3-2961CE0AA0AD}"/>
              </a:ext>
            </a:extLst>
          </p:cNvPr>
          <p:cNvSpPr>
            <a:spLocks noGrp="1"/>
          </p:cNvSpPr>
          <p:nvPr>
            <p:ph type="sldNum" sz="quarter" idx="12"/>
          </p:nvPr>
        </p:nvSpPr>
        <p:spPr/>
        <p:txBody>
          <a:bodyPr/>
          <a:lstStyle/>
          <a:p>
            <a:fld id="{94400498-2F1B-4BEE-8C45-7C8F7F1B263E}" type="slidenum">
              <a:rPr lang="en-IN" smtClean="0"/>
              <a:t>3</a:t>
            </a:fld>
            <a:endParaRPr lang="en-IN" dirty="0"/>
          </a:p>
        </p:txBody>
      </p:sp>
      <p:sp>
        <p:nvSpPr>
          <p:cNvPr id="72" name="Title 1">
            <a:extLst>
              <a:ext uri="{FF2B5EF4-FFF2-40B4-BE49-F238E27FC236}">
                <a16:creationId xmlns:a16="http://schemas.microsoft.com/office/drawing/2014/main" id="{4747E575-6AE4-6F69-A4F2-64FADA7E6B96}"/>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COLD START PROBLEM</a:t>
            </a:r>
          </a:p>
        </p:txBody>
      </p:sp>
      <p:sp>
        <p:nvSpPr>
          <p:cNvPr id="19" name="Rectangle: Rounded Corners 18">
            <a:extLst>
              <a:ext uri="{FF2B5EF4-FFF2-40B4-BE49-F238E27FC236}">
                <a16:creationId xmlns:a16="http://schemas.microsoft.com/office/drawing/2014/main" id="{61D80F6D-7C02-0C3F-1BD5-C35C1D07719F}"/>
              </a:ext>
            </a:extLst>
          </p:cNvPr>
          <p:cNvSpPr/>
          <p:nvPr/>
        </p:nvSpPr>
        <p:spPr>
          <a:xfrm>
            <a:off x="2712885" y="2366654"/>
            <a:ext cx="3589202" cy="176784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EA2278B-813B-4C2E-B8BA-BE3A7C7E75B1}"/>
              </a:ext>
            </a:extLst>
          </p:cNvPr>
          <p:cNvSpPr/>
          <p:nvPr/>
        </p:nvSpPr>
        <p:spPr>
          <a:xfrm>
            <a:off x="2731252" y="4570140"/>
            <a:ext cx="3589202" cy="512206"/>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DRAM</a:t>
            </a:r>
          </a:p>
        </p:txBody>
      </p:sp>
      <p:pic>
        <p:nvPicPr>
          <p:cNvPr id="20" name="Picture 2">
            <a:extLst>
              <a:ext uri="{FF2B5EF4-FFF2-40B4-BE49-F238E27FC236}">
                <a16:creationId xmlns:a16="http://schemas.microsoft.com/office/drawing/2014/main" id="{14455265-B253-4E6B-6BC1-A559EE6059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392" y="3361718"/>
            <a:ext cx="894995" cy="8949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F68847D0-D95D-A60D-36E4-3424BE332A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2373" y="3361718"/>
            <a:ext cx="875665" cy="8756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9F9786A4-8F3A-0E89-D142-96B16B30BC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2540" y="3361717"/>
            <a:ext cx="875665" cy="875665"/>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Up-Down 28">
            <a:extLst>
              <a:ext uri="{FF2B5EF4-FFF2-40B4-BE49-F238E27FC236}">
                <a16:creationId xmlns:a16="http://schemas.microsoft.com/office/drawing/2014/main" id="{C997AA03-C78C-5621-3166-BBD31832B6C3}"/>
              </a:ext>
            </a:extLst>
          </p:cNvPr>
          <p:cNvSpPr/>
          <p:nvPr/>
        </p:nvSpPr>
        <p:spPr>
          <a:xfrm>
            <a:off x="323046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1D998082-BE19-54B5-0D2F-3071E608488F}"/>
              </a:ext>
            </a:extLst>
          </p:cNvPr>
          <p:cNvSpPr/>
          <p:nvPr/>
        </p:nvSpPr>
        <p:spPr>
          <a:xfrm>
            <a:off x="2712885" y="5493401"/>
            <a:ext cx="3697246" cy="1259684"/>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r>
              <a:rPr lang="en-US" sz="2800" dirty="0"/>
              <a:t>Disk</a:t>
            </a:r>
          </a:p>
        </p:txBody>
      </p:sp>
      <p:sp>
        <p:nvSpPr>
          <p:cNvPr id="68" name="Arrow: Up-Down 67">
            <a:extLst>
              <a:ext uri="{FF2B5EF4-FFF2-40B4-BE49-F238E27FC236}">
                <a16:creationId xmlns:a16="http://schemas.microsoft.com/office/drawing/2014/main" id="{53CD49E3-ED1E-0B15-7B72-D31759C7B4A8}"/>
              </a:ext>
            </a:extLst>
          </p:cNvPr>
          <p:cNvSpPr/>
          <p:nvPr/>
        </p:nvSpPr>
        <p:spPr>
          <a:xfrm>
            <a:off x="436455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rrow: Up-Down 68">
            <a:extLst>
              <a:ext uri="{FF2B5EF4-FFF2-40B4-BE49-F238E27FC236}">
                <a16:creationId xmlns:a16="http://schemas.microsoft.com/office/drawing/2014/main" id="{A0586520-9273-803C-F319-A6BA0B0C2191}"/>
              </a:ext>
            </a:extLst>
          </p:cNvPr>
          <p:cNvSpPr/>
          <p:nvPr/>
        </p:nvSpPr>
        <p:spPr>
          <a:xfrm>
            <a:off x="5466177" y="4149001"/>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Up-Down 78">
            <a:extLst>
              <a:ext uri="{FF2B5EF4-FFF2-40B4-BE49-F238E27FC236}">
                <a16:creationId xmlns:a16="http://schemas.microsoft.com/office/drawing/2014/main" id="{2DAE7903-01CE-1621-4467-68EFA54D95FE}"/>
              </a:ext>
            </a:extLst>
          </p:cNvPr>
          <p:cNvSpPr/>
          <p:nvPr/>
        </p:nvSpPr>
        <p:spPr>
          <a:xfrm>
            <a:off x="4364551" y="5082346"/>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Right 86">
            <a:extLst>
              <a:ext uri="{FF2B5EF4-FFF2-40B4-BE49-F238E27FC236}">
                <a16:creationId xmlns:a16="http://schemas.microsoft.com/office/drawing/2014/main" id="{CCD40CAD-43CC-3404-6C0A-61E5F3DE4899}"/>
              </a:ext>
            </a:extLst>
          </p:cNvPr>
          <p:cNvSpPr/>
          <p:nvPr/>
        </p:nvSpPr>
        <p:spPr>
          <a:xfrm>
            <a:off x="1171464" y="3055759"/>
            <a:ext cx="150694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68123F71-A9DB-C3FF-A27F-0A156D6D93AC}"/>
              </a:ext>
            </a:extLst>
          </p:cNvPr>
          <p:cNvSpPr txBox="1"/>
          <p:nvPr/>
        </p:nvSpPr>
        <p:spPr>
          <a:xfrm>
            <a:off x="2175744" y="2483666"/>
            <a:ext cx="492443" cy="523220"/>
          </a:xfrm>
          <a:prstGeom prst="rect">
            <a:avLst/>
          </a:prstGeom>
          <a:noFill/>
          <a:ln>
            <a:solidFill>
              <a:schemeClr val="tx1"/>
            </a:solidFill>
          </a:ln>
        </p:spPr>
        <p:txBody>
          <a:bodyPr wrap="square" rtlCol="0">
            <a:spAutoFit/>
          </a:bodyPr>
          <a:lstStyle/>
          <a:p>
            <a:r>
              <a:rPr lang="en-US" sz="2800" dirty="0"/>
              <a:t>F</a:t>
            </a:r>
            <a:r>
              <a:rPr lang="en-US" sz="2800" baseline="-25000" dirty="0"/>
              <a:t>1</a:t>
            </a:r>
          </a:p>
        </p:txBody>
      </p:sp>
      <p:sp>
        <p:nvSpPr>
          <p:cNvPr id="11" name="Cylinder 10">
            <a:extLst>
              <a:ext uri="{FF2B5EF4-FFF2-40B4-BE49-F238E27FC236}">
                <a16:creationId xmlns:a16="http://schemas.microsoft.com/office/drawing/2014/main" id="{F7D8F174-19C7-6DAB-8DF1-1F16111C998F}"/>
              </a:ext>
            </a:extLst>
          </p:cNvPr>
          <p:cNvSpPr/>
          <p:nvPr/>
        </p:nvSpPr>
        <p:spPr>
          <a:xfrm>
            <a:off x="6790225" y="3361717"/>
            <a:ext cx="3110325" cy="2346655"/>
          </a:xfrm>
          <a:prstGeom prst="can">
            <a:avLst>
              <a:gd name="adj" fmla="val 28935"/>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endParaRPr lang="en-US" sz="2800" dirty="0"/>
          </a:p>
          <a:p>
            <a:pPr algn="ctr"/>
            <a:r>
              <a:rPr lang="en-US" sz="2800" dirty="0"/>
              <a:t>Remote Storage</a:t>
            </a:r>
          </a:p>
        </p:txBody>
      </p:sp>
      <p:sp>
        <p:nvSpPr>
          <p:cNvPr id="12" name="Arrow: Left-Up 11">
            <a:extLst>
              <a:ext uri="{FF2B5EF4-FFF2-40B4-BE49-F238E27FC236}">
                <a16:creationId xmlns:a16="http://schemas.microsoft.com/office/drawing/2014/main" id="{AEB76DDB-8794-9FA1-A1F9-05A782D587D1}"/>
              </a:ext>
            </a:extLst>
          </p:cNvPr>
          <p:cNvSpPr/>
          <p:nvPr/>
        </p:nvSpPr>
        <p:spPr>
          <a:xfrm>
            <a:off x="6410131" y="5690814"/>
            <a:ext cx="1664184" cy="661970"/>
          </a:xfrm>
          <a:prstGeom prst="lef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7" descr="A picture containing icon&#10;&#10;Description automatically generated">
            <a:extLst>
              <a:ext uri="{FF2B5EF4-FFF2-40B4-BE49-F238E27FC236}">
                <a16:creationId xmlns:a16="http://schemas.microsoft.com/office/drawing/2014/main" id="{2E778F0F-AB68-FA62-E941-A894A5F4C81D}"/>
              </a:ext>
            </a:extLst>
          </p:cNvPr>
          <p:cNvPicPr>
            <a:picLocks noChangeAspect="1"/>
          </p:cNvPicPr>
          <p:nvPr/>
        </p:nvPicPr>
        <p:blipFill>
          <a:blip r:embed="rId6"/>
          <a:stretch>
            <a:fillRect/>
          </a:stretch>
        </p:blipFill>
        <p:spPr>
          <a:xfrm>
            <a:off x="54391" y="2683370"/>
            <a:ext cx="1088308" cy="1030052"/>
          </a:xfrm>
          <a:prstGeom prst="rect">
            <a:avLst/>
          </a:prstGeom>
          <a:ln w="12700">
            <a:solidFill>
              <a:schemeClr val="tx2"/>
            </a:solidFill>
          </a:ln>
        </p:spPr>
      </p:pic>
      <p:sp>
        <p:nvSpPr>
          <p:cNvPr id="27" name="TextBox 26">
            <a:extLst>
              <a:ext uri="{FF2B5EF4-FFF2-40B4-BE49-F238E27FC236}">
                <a16:creationId xmlns:a16="http://schemas.microsoft.com/office/drawing/2014/main" id="{396A0E49-9809-E5A7-F7D4-F125833AD9AA}"/>
              </a:ext>
            </a:extLst>
          </p:cNvPr>
          <p:cNvSpPr txBox="1"/>
          <p:nvPr/>
        </p:nvSpPr>
        <p:spPr>
          <a:xfrm>
            <a:off x="6547807" y="2342106"/>
            <a:ext cx="5387795" cy="769501"/>
          </a:xfrm>
          <a:prstGeom prst="roundRect">
            <a:avLst>
              <a:gd name="adj" fmla="val 14039"/>
            </a:avLst>
          </a:prstGeom>
          <a:solidFill>
            <a:schemeClr val="accent1">
              <a:lumMod val="40000"/>
              <a:lumOff val="60000"/>
            </a:schemeClr>
          </a:solidFill>
          <a:ln w="38100">
            <a:solidFill>
              <a:schemeClr val="tx1"/>
            </a:solidFill>
          </a:ln>
        </p:spPr>
        <p:txBody>
          <a:bodyPr wrap="square" rtlCol="0">
            <a:spAutoFit/>
          </a:bodyPr>
          <a:lstStyle/>
          <a:p>
            <a:r>
              <a:rPr lang="en-US" sz="2000" dirty="0"/>
              <a:t>Cost of spawning a </a:t>
            </a:r>
            <a:r>
              <a:rPr lang="en-US" sz="2000" dirty="0" err="1"/>
              <a:t>sanbox</a:t>
            </a:r>
            <a:r>
              <a:rPr lang="en-US" sz="2000" dirty="0"/>
              <a:t> environment.</a:t>
            </a:r>
          </a:p>
          <a:p>
            <a:pPr algn="ctr"/>
            <a:r>
              <a:rPr lang="en-US" sz="2000" i="1" dirty="0"/>
              <a:t>Extra Ops : Image fetch + Sandbox </a:t>
            </a:r>
            <a:r>
              <a:rPr lang="en-US" sz="2000" i="1" dirty="0" err="1"/>
              <a:t>init</a:t>
            </a:r>
            <a:endParaRPr lang="en-US" sz="2000" i="1" dirty="0"/>
          </a:p>
        </p:txBody>
      </p:sp>
      <p:sp>
        <p:nvSpPr>
          <p:cNvPr id="6" name="Rectangle: Diagonal Corners Rounded 5">
            <a:extLst>
              <a:ext uri="{FF2B5EF4-FFF2-40B4-BE49-F238E27FC236}">
                <a16:creationId xmlns:a16="http://schemas.microsoft.com/office/drawing/2014/main" id="{A5DF9385-F051-B915-5884-CABBBA54BC3B}"/>
              </a:ext>
            </a:extLst>
          </p:cNvPr>
          <p:cNvSpPr/>
          <p:nvPr/>
        </p:nvSpPr>
        <p:spPr>
          <a:xfrm>
            <a:off x="10213418" y="5707072"/>
            <a:ext cx="1846450" cy="938850"/>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Sandbox</a:t>
            </a:r>
          </a:p>
          <a:p>
            <a:pPr algn="ctr"/>
            <a:r>
              <a:rPr lang="en-US" sz="2000" dirty="0"/>
              <a:t>Environment</a:t>
            </a:r>
          </a:p>
        </p:txBody>
      </p:sp>
      <p:sp>
        <p:nvSpPr>
          <p:cNvPr id="16" name="Rectangle 15">
            <a:extLst>
              <a:ext uri="{FF2B5EF4-FFF2-40B4-BE49-F238E27FC236}">
                <a16:creationId xmlns:a16="http://schemas.microsoft.com/office/drawing/2014/main" id="{1A47D0F4-35F8-4019-FB3A-6489DA471EF6}"/>
              </a:ext>
            </a:extLst>
          </p:cNvPr>
          <p:cNvSpPr/>
          <p:nvPr/>
        </p:nvSpPr>
        <p:spPr>
          <a:xfrm>
            <a:off x="10097574" y="4395439"/>
            <a:ext cx="2049003" cy="2346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One Rounded and One Snipped 4">
            <a:extLst>
              <a:ext uri="{FF2B5EF4-FFF2-40B4-BE49-F238E27FC236}">
                <a16:creationId xmlns:a16="http://schemas.microsoft.com/office/drawing/2014/main" id="{8CA6653C-C02A-6201-8612-42E1ABF968A5}"/>
              </a:ext>
            </a:extLst>
          </p:cNvPr>
          <p:cNvSpPr/>
          <p:nvPr/>
        </p:nvSpPr>
        <p:spPr>
          <a:xfrm>
            <a:off x="10280644" y="4514083"/>
            <a:ext cx="1654959" cy="1030052"/>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Sandbox Image</a:t>
            </a:r>
          </a:p>
        </p:txBody>
      </p:sp>
      <p:sp>
        <p:nvSpPr>
          <p:cNvPr id="17" name="TextBox 16">
            <a:extLst>
              <a:ext uri="{FF2B5EF4-FFF2-40B4-BE49-F238E27FC236}">
                <a16:creationId xmlns:a16="http://schemas.microsoft.com/office/drawing/2014/main" id="{B064F1F8-D066-66F9-43D8-7AFE982ED63E}"/>
              </a:ext>
            </a:extLst>
          </p:cNvPr>
          <p:cNvSpPr txBox="1"/>
          <p:nvPr/>
        </p:nvSpPr>
        <p:spPr>
          <a:xfrm>
            <a:off x="1679569" y="2485961"/>
            <a:ext cx="492443" cy="523220"/>
          </a:xfrm>
          <a:prstGeom prst="rect">
            <a:avLst/>
          </a:prstGeom>
          <a:noFill/>
          <a:ln>
            <a:solidFill>
              <a:schemeClr val="tx1"/>
            </a:solidFill>
          </a:ln>
        </p:spPr>
        <p:txBody>
          <a:bodyPr wrap="square" rtlCol="0">
            <a:spAutoFit/>
          </a:bodyPr>
          <a:lstStyle/>
          <a:p>
            <a:r>
              <a:rPr lang="en-US" sz="2800" dirty="0"/>
              <a:t>F</a:t>
            </a:r>
            <a:r>
              <a:rPr lang="en-US" sz="2800" baseline="-25000" dirty="0"/>
              <a:t>2</a:t>
            </a:r>
          </a:p>
        </p:txBody>
      </p:sp>
      <p:sp>
        <p:nvSpPr>
          <p:cNvPr id="18" name="TextBox 17">
            <a:extLst>
              <a:ext uri="{FF2B5EF4-FFF2-40B4-BE49-F238E27FC236}">
                <a16:creationId xmlns:a16="http://schemas.microsoft.com/office/drawing/2014/main" id="{3AC22507-F7F5-513B-AE57-85983C7874AE}"/>
              </a:ext>
            </a:extLst>
          </p:cNvPr>
          <p:cNvSpPr txBox="1"/>
          <p:nvPr/>
        </p:nvSpPr>
        <p:spPr>
          <a:xfrm>
            <a:off x="1182832" y="2495292"/>
            <a:ext cx="492443" cy="523220"/>
          </a:xfrm>
          <a:prstGeom prst="rect">
            <a:avLst/>
          </a:prstGeom>
          <a:noFill/>
          <a:ln>
            <a:solidFill>
              <a:schemeClr val="tx1"/>
            </a:solidFill>
          </a:ln>
        </p:spPr>
        <p:txBody>
          <a:bodyPr wrap="square" rtlCol="0">
            <a:spAutoFit/>
          </a:bodyPr>
          <a:lstStyle/>
          <a:p>
            <a:r>
              <a:rPr lang="en-US" sz="2800" dirty="0"/>
              <a:t>F</a:t>
            </a:r>
            <a:r>
              <a:rPr lang="en-US" sz="2800" baseline="-25000" dirty="0"/>
              <a:t>3</a:t>
            </a:r>
          </a:p>
        </p:txBody>
      </p:sp>
      <p:sp>
        <p:nvSpPr>
          <p:cNvPr id="23" name="Rectangle: Top Corners One Rounded and One Snipped 22">
            <a:extLst>
              <a:ext uri="{FF2B5EF4-FFF2-40B4-BE49-F238E27FC236}">
                <a16:creationId xmlns:a16="http://schemas.microsoft.com/office/drawing/2014/main" id="{5AAC4AD4-EF1B-733C-7306-F07D21D36747}"/>
              </a:ext>
            </a:extLst>
          </p:cNvPr>
          <p:cNvSpPr/>
          <p:nvPr/>
        </p:nvSpPr>
        <p:spPr>
          <a:xfrm>
            <a:off x="6899601" y="4296334"/>
            <a:ext cx="802629" cy="661970"/>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sp>
        <p:nvSpPr>
          <p:cNvPr id="30" name="Rectangle: Top Corners One Rounded and One Snipped 29">
            <a:extLst>
              <a:ext uri="{FF2B5EF4-FFF2-40B4-BE49-F238E27FC236}">
                <a16:creationId xmlns:a16="http://schemas.microsoft.com/office/drawing/2014/main" id="{ABAE4DD2-1557-6221-0E1B-A92EE25E4719}"/>
              </a:ext>
            </a:extLst>
          </p:cNvPr>
          <p:cNvSpPr/>
          <p:nvPr/>
        </p:nvSpPr>
        <p:spPr>
          <a:xfrm>
            <a:off x="7961946" y="4296334"/>
            <a:ext cx="802629" cy="661970"/>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2</a:t>
            </a:r>
          </a:p>
        </p:txBody>
      </p:sp>
      <p:sp>
        <p:nvSpPr>
          <p:cNvPr id="32" name="Rectangle: Top Corners One Rounded and One Snipped 31">
            <a:extLst>
              <a:ext uri="{FF2B5EF4-FFF2-40B4-BE49-F238E27FC236}">
                <a16:creationId xmlns:a16="http://schemas.microsoft.com/office/drawing/2014/main" id="{28230049-7A2A-6CE4-6B52-A9065B13A0B6}"/>
              </a:ext>
            </a:extLst>
          </p:cNvPr>
          <p:cNvSpPr/>
          <p:nvPr/>
        </p:nvSpPr>
        <p:spPr>
          <a:xfrm>
            <a:off x="9024291" y="4296334"/>
            <a:ext cx="802629" cy="661970"/>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3</a:t>
            </a:r>
          </a:p>
        </p:txBody>
      </p:sp>
      <p:sp>
        <p:nvSpPr>
          <p:cNvPr id="34" name="Rectangle: Top Corners One Rounded and One Snipped 33">
            <a:extLst>
              <a:ext uri="{FF2B5EF4-FFF2-40B4-BE49-F238E27FC236}">
                <a16:creationId xmlns:a16="http://schemas.microsoft.com/office/drawing/2014/main" id="{16D0C0F2-1843-8690-07FE-5F9B7B4FE68B}"/>
              </a:ext>
            </a:extLst>
          </p:cNvPr>
          <p:cNvSpPr/>
          <p:nvPr/>
        </p:nvSpPr>
        <p:spPr>
          <a:xfrm>
            <a:off x="6899600" y="4287555"/>
            <a:ext cx="802629" cy="661970"/>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sp>
        <p:nvSpPr>
          <p:cNvPr id="35" name="Rectangle: Diagonal Corners Rounded 34">
            <a:extLst>
              <a:ext uri="{FF2B5EF4-FFF2-40B4-BE49-F238E27FC236}">
                <a16:creationId xmlns:a16="http://schemas.microsoft.com/office/drawing/2014/main" id="{DCC5D762-CD32-F30F-8176-2415EBEB35A9}"/>
              </a:ext>
            </a:extLst>
          </p:cNvPr>
          <p:cNvSpPr/>
          <p:nvPr/>
        </p:nvSpPr>
        <p:spPr>
          <a:xfrm>
            <a:off x="2764446" y="2512241"/>
            <a:ext cx="1076863" cy="745919"/>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1</a:t>
            </a:r>
          </a:p>
        </p:txBody>
      </p:sp>
      <p:sp>
        <p:nvSpPr>
          <p:cNvPr id="42" name="Rectangle: Diagonal Corners Rounded 41">
            <a:extLst>
              <a:ext uri="{FF2B5EF4-FFF2-40B4-BE49-F238E27FC236}">
                <a16:creationId xmlns:a16="http://schemas.microsoft.com/office/drawing/2014/main" id="{B727E10A-B203-2E3A-6BCE-9451DB52D56E}"/>
              </a:ext>
            </a:extLst>
          </p:cNvPr>
          <p:cNvSpPr/>
          <p:nvPr/>
        </p:nvSpPr>
        <p:spPr>
          <a:xfrm>
            <a:off x="5121940" y="2500551"/>
            <a:ext cx="1076863" cy="745919"/>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3</a:t>
            </a:r>
          </a:p>
        </p:txBody>
      </p:sp>
      <p:sp>
        <p:nvSpPr>
          <p:cNvPr id="44" name="Rectangle: Diagonal Corners Rounded 43">
            <a:extLst>
              <a:ext uri="{FF2B5EF4-FFF2-40B4-BE49-F238E27FC236}">
                <a16:creationId xmlns:a16="http://schemas.microsoft.com/office/drawing/2014/main" id="{82769EA3-E898-6664-C7CE-C50D946818EA}"/>
              </a:ext>
            </a:extLst>
          </p:cNvPr>
          <p:cNvSpPr/>
          <p:nvPr/>
        </p:nvSpPr>
        <p:spPr>
          <a:xfrm>
            <a:off x="3945653" y="2500550"/>
            <a:ext cx="1076863" cy="745919"/>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2</a:t>
            </a:r>
          </a:p>
        </p:txBody>
      </p:sp>
      <p:sp>
        <p:nvSpPr>
          <p:cNvPr id="2" name="Rectangle: Top Corners One Rounded and One Snipped 1">
            <a:extLst>
              <a:ext uri="{FF2B5EF4-FFF2-40B4-BE49-F238E27FC236}">
                <a16:creationId xmlns:a16="http://schemas.microsoft.com/office/drawing/2014/main" id="{9159B68E-1E82-8CEF-3316-1ED9038A7952}"/>
              </a:ext>
            </a:extLst>
          </p:cNvPr>
          <p:cNvSpPr/>
          <p:nvPr/>
        </p:nvSpPr>
        <p:spPr>
          <a:xfrm>
            <a:off x="7961945" y="4297363"/>
            <a:ext cx="802629" cy="661970"/>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2</a:t>
            </a:r>
          </a:p>
        </p:txBody>
      </p:sp>
      <p:sp>
        <p:nvSpPr>
          <p:cNvPr id="3" name="Rectangle: Top Corners One Rounded and One Snipped 2">
            <a:extLst>
              <a:ext uri="{FF2B5EF4-FFF2-40B4-BE49-F238E27FC236}">
                <a16:creationId xmlns:a16="http://schemas.microsoft.com/office/drawing/2014/main" id="{59EB90F7-67DB-E912-100B-C27F1CBB902B}"/>
              </a:ext>
            </a:extLst>
          </p:cNvPr>
          <p:cNvSpPr/>
          <p:nvPr/>
        </p:nvSpPr>
        <p:spPr>
          <a:xfrm>
            <a:off x="9024289" y="4287555"/>
            <a:ext cx="802629" cy="661970"/>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3</a:t>
            </a:r>
          </a:p>
        </p:txBody>
      </p:sp>
    </p:spTree>
    <p:custDataLst>
      <p:tags r:id="rId1"/>
    </p:custDataLst>
    <p:extLst>
      <p:ext uri="{BB962C8B-B14F-4D97-AF65-F5344CB8AC3E}">
        <p14:creationId xmlns:p14="http://schemas.microsoft.com/office/powerpoint/2010/main" val="18497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0.00694 L -0.33906 0.19375 " pathEditMode="relative" rAng="0" ptsTypes="AA">
                                      <p:cBhvr>
                                        <p:cTn id="6" dur="2000" fill="hold"/>
                                        <p:tgtEl>
                                          <p:spTgt spid="34"/>
                                        </p:tgtEl>
                                        <p:attrNameLst>
                                          <p:attrName>ppt_x</p:attrName>
                                          <p:attrName>ppt_y</p:attrName>
                                        </p:attrNameLst>
                                      </p:cBhvr>
                                      <p:rCtr x="-16953" y="100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2"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2.5E-6 2.96296E-6 L -0.32084 0.19421 " pathEditMode="relative" rAng="0" ptsTypes="AA">
                                      <p:cBhvr>
                                        <p:cTn id="17" dur="2000" fill="hold"/>
                                        <p:tgtEl>
                                          <p:spTgt spid="30"/>
                                        </p:tgtEl>
                                        <p:attrNameLst>
                                          <p:attrName>ppt_x</p:attrName>
                                          <p:attrName>ppt_y</p:attrName>
                                        </p:attrNameLst>
                                      </p:cBhvr>
                                      <p:rCtr x="-16042" y="9699"/>
                                    </p:animMotion>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path" presetSubtype="0" accel="50000" decel="50000" fill="hold" grpId="0" nodeType="afterEffect">
                                  <p:stCondLst>
                                    <p:cond delay="0"/>
                                  </p:stCondLst>
                                  <p:childTnLst>
                                    <p:animMotion origin="layout" path="M -0.00157 0.00555 L -0.30651 0.19421 " pathEditMode="relative" rAng="0" ptsTypes="AA">
                                      <p:cBhvr>
                                        <p:cTn id="26" dur="2000" fill="hold"/>
                                        <p:tgtEl>
                                          <p:spTgt spid="32"/>
                                        </p:tgtEl>
                                        <p:attrNameLst>
                                          <p:attrName>ppt_x</p:attrName>
                                          <p:attrName>ppt_y</p:attrName>
                                        </p:attrNameLst>
                                      </p:cBhvr>
                                      <p:rCtr x="-15247" y="9421"/>
                                    </p:animMotion>
                                  </p:childTnLst>
                                </p:cTn>
                              </p:par>
                            </p:childTnLst>
                          </p:cTn>
                        </p:par>
                        <p:par>
                          <p:cTn id="27" fill="hold">
                            <p:stCondLst>
                              <p:cond delay="5000"/>
                            </p:stCondLst>
                            <p:childTnLst>
                              <p:par>
                                <p:cTn id="28" presetID="42"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4" grpId="0" animBg="1"/>
      <p:bldP spid="35" grpId="2" animBg="1"/>
      <p:bldP spid="42"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4</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PROBLEM STATEMENT</a:t>
            </a:r>
          </a:p>
        </p:txBody>
      </p:sp>
      <p:sp>
        <p:nvSpPr>
          <p:cNvPr id="19" name="Rectangle: Rounded Corners 18">
            <a:extLst>
              <a:ext uri="{FF2B5EF4-FFF2-40B4-BE49-F238E27FC236}">
                <a16:creationId xmlns:a16="http://schemas.microsoft.com/office/drawing/2014/main" id="{3CCF9827-B70C-6F8B-1ABA-F59A7111D30D}"/>
              </a:ext>
            </a:extLst>
          </p:cNvPr>
          <p:cNvSpPr/>
          <p:nvPr/>
        </p:nvSpPr>
        <p:spPr>
          <a:xfrm>
            <a:off x="1620685" y="2366654"/>
            <a:ext cx="3589202" cy="176784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FD65AB4-72A9-4A46-6F95-6E84EAAC7A59}"/>
              </a:ext>
            </a:extLst>
          </p:cNvPr>
          <p:cNvSpPr/>
          <p:nvPr/>
        </p:nvSpPr>
        <p:spPr>
          <a:xfrm>
            <a:off x="1639052" y="4570140"/>
            <a:ext cx="3589202" cy="512206"/>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DRAM</a:t>
            </a:r>
          </a:p>
        </p:txBody>
      </p:sp>
      <p:pic>
        <p:nvPicPr>
          <p:cNvPr id="20" name="Picture 2">
            <a:extLst>
              <a:ext uri="{FF2B5EF4-FFF2-40B4-BE49-F238E27FC236}">
                <a16:creationId xmlns:a16="http://schemas.microsoft.com/office/drawing/2014/main" id="{313174DD-0DF3-2346-F4A5-EE05487D58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6192" y="3361718"/>
            <a:ext cx="894995" cy="8949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C1E53D6D-A534-D13C-7571-7BF0FA3D1D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173" y="3361718"/>
            <a:ext cx="875665" cy="8756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A633E382-431A-23D5-6EDC-B7D15471AC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0340" y="3361717"/>
            <a:ext cx="875665" cy="875665"/>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Up-Down 28">
            <a:extLst>
              <a:ext uri="{FF2B5EF4-FFF2-40B4-BE49-F238E27FC236}">
                <a16:creationId xmlns:a16="http://schemas.microsoft.com/office/drawing/2014/main" id="{671F2FD1-C8DB-1539-067A-B15B99C0885E}"/>
              </a:ext>
            </a:extLst>
          </p:cNvPr>
          <p:cNvSpPr/>
          <p:nvPr/>
        </p:nvSpPr>
        <p:spPr>
          <a:xfrm>
            <a:off x="213826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D104B25C-A7EC-B492-7541-74FDE030E68A}"/>
              </a:ext>
            </a:extLst>
          </p:cNvPr>
          <p:cNvSpPr/>
          <p:nvPr/>
        </p:nvSpPr>
        <p:spPr>
          <a:xfrm>
            <a:off x="1620685" y="5493401"/>
            <a:ext cx="3589202" cy="1259684"/>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r>
              <a:rPr lang="en-US" sz="2800" dirty="0"/>
              <a:t>Disk</a:t>
            </a:r>
          </a:p>
        </p:txBody>
      </p:sp>
      <p:sp>
        <p:nvSpPr>
          <p:cNvPr id="68" name="Arrow: Up-Down 67">
            <a:extLst>
              <a:ext uri="{FF2B5EF4-FFF2-40B4-BE49-F238E27FC236}">
                <a16:creationId xmlns:a16="http://schemas.microsoft.com/office/drawing/2014/main" id="{2966FA30-7F98-3B3C-F798-DDCE425960C2}"/>
              </a:ext>
            </a:extLst>
          </p:cNvPr>
          <p:cNvSpPr/>
          <p:nvPr/>
        </p:nvSpPr>
        <p:spPr>
          <a:xfrm>
            <a:off x="327235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rrow: Up-Down 68">
            <a:extLst>
              <a:ext uri="{FF2B5EF4-FFF2-40B4-BE49-F238E27FC236}">
                <a16:creationId xmlns:a16="http://schemas.microsoft.com/office/drawing/2014/main" id="{9923CF51-3FD9-DA34-D2D4-361C4BA3C896}"/>
              </a:ext>
            </a:extLst>
          </p:cNvPr>
          <p:cNvSpPr/>
          <p:nvPr/>
        </p:nvSpPr>
        <p:spPr>
          <a:xfrm>
            <a:off x="4373977" y="4149001"/>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Up-Down 78">
            <a:extLst>
              <a:ext uri="{FF2B5EF4-FFF2-40B4-BE49-F238E27FC236}">
                <a16:creationId xmlns:a16="http://schemas.microsoft.com/office/drawing/2014/main" id="{26083B7F-2E9B-D9CF-6C4B-C214ED865BB9}"/>
              </a:ext>
            </a:extLst>
          </p:cNvPr>
          <p:cNvSpPr/>
          <p:nvPr/>
        </p:nvSpPr>
        <p:spPr>
          <a:xfrm>
            <a:off x="3272351" y="5082346"/>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Right 86">
            <a:extLst>
              <a:ext uri="{FF2B5EF4-FFF2-40B4-BE49-F238E27FC236}">
                <a16:creationId xmlns:a16="http://schemas.microsoft.com/office/drawing/2014/main" id="{B14AF111-FF4E-457D-90DF-406263C107AE}"/>
              </a:ext>
            </a:extLst>
          </p:cNvPr>
          <p:cNvSpPr/>
          <p:nvPr/>
        </p:nvSpPr>
        <p:spPr>
          <a:xfrm>
            <a:off x="79264" y="3055759"/>
            <a:ext cx="150694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94D1853-9A2F-CBB2-058B-63B496E22BBC}"/>
              </a:ext>
            </a:extLst>
          </p:cNvPr>
          <p:cNvSpPr txBox="1"/>
          <p:nvPr/>
        </p:nvSpPr>
        <p:spPr>
          <a:xfrm>
            <a:off x="431823" y="2569863"/>
            <a:ext cx="492443" cy="523220"/>
          </a:xfrm>
          <a:prstGeom prst="rect">
            <a:avLst/>
          </a:prstGeom>
          <a:noFill/>
          <a:ln>
            <a:solidFill>
              <a:schemeClr val="tx1"/>
            </a:solidFill>
          </a:ln>
        </p:spPr>
        <p:txBody>
          <a:bodyPr wrap="none" rtlCol="0">
            <a:spAutoFit/>
          </a:bodyPr>
          <a:lstStyle/>
          <a:p>
            <a:r>
              <a:rPr lang="en-US" sz="2800" dirty="0"/>
              <a:t>F</a:t>
            </a:r>
            <a:r>
              <a:rPr lang="en-US" sz="2800" baseline="-25000" dirty="0"/>
              <a:t>4</a:t>
            </a:r>
          </a:p>
        </p:txBody>
      </p:sp>
      <p:sp>
        <p:nvSpPr>
          <p:cNvPr id="11" name="Cylinder 10">
            <a:extLst>
              <a:ext uri="{FF2B5EF4-FFF2-40B4-BE49-F238E27FC236}">
                <a16:creationId xmlns:a16="http://schemas.microsoft.com/office/drawing/2014/main" id="{EC9AF9DE-49A1-AB14-07F6-262EE1B26EA9}"/>
              </a:ext>
            </a:extLst>
          </p:cNvPr>
          <p:cNvSpPr/>
          <p:nvPr/>
        </p:nvSpPr>
        <p:spPr>
          <a:xfrm>
            <a:off x="5821676" y="3620278"/>
            <a:ext cx="1916233" cy="2088094"/>
          </a:xfrm>
          <a:prstGeom prst="can">
            <a:avLst>
              <a:gd name="adj" fmla="val 17577"/>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endParaRPr lang="en-US" sz="2800" dirty="0"/>
          </a:p>
          <a:p>
            <a:pPr algn="ctr"/>
            <a:r>
              <a:rPr lang="en-US" sz="2800" dirty="0"/>
              <a:t>Remote Storage Service</a:t>
            </a:r>
          </a:p>
        </p:txBody>
      </p:sp>
      <p:sp>
        <p:nvSpPr>
          <p:cNvPr id="12" name="Arrow: Left-Up 11">
            <a:extLst>
              <a:ext uri="{FF2B5EF4-FFF2-40B4-BE49-F238E27FC236}">
                <a16:creationId xmlns:a16="http://schemas.microsoft.com/office/drawing/2014/main" id="{D82C51E5-B8FD-F33C-A523-33224A1AC045}"/>
              </a:ext>
            </a:extLst>
          </p:cNvPr>
          <p:cNvSpPr/>
          <p:nvPr/>
        </p:nvSpPr>
        <p:spPr>
          <a:xfrm>
            <a:off x="5209887" y="5690814"/>
            <a:ext cx="1772228" cy="661970"/>
          </a:xfrm>
          <a:prstGeom prst="lef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10D316-DF32-910D-4A93-EA5845486461}"/>
              </a:ext>
            </a:extLst>
          </p:cNvPr>
          <p:cNvSpPr txBox="1"/>
          <p:nvPr/>
        </p:nvSpPr>
        <p:spPr>
          <a:xfrm>
            <a:off x="8014995" y="4812144"/>
            <a:ext cx="4021493" cy="1505545"/>
          </a:xfrm>
          <a:prstGeom prst="roundRect">
            <a:avLst>
              <a:gd name="adj" fmla="val 14039"/>
            </a:avLst>
          </a:prstGeom>
          <a:solidFill>
            <a:schemeClr val="tx2">
              <a:lumMod val="60000"/>
              <a:lumOff val="40000"/>
            </a:schemeClr>
          </a:solidFill>
          <a:ln w="28575">
            <a:solidFill>
              <a:schemeClr val="tx1">
                <a:lumMod val="95000"/>
                <a:lumOff val="5000"/>
              </a:schemeClr>
            </a:solidFill>
          </a:ln>
        </p:spPr>
        <p:txBody>
          <a:bodyPr wrap="square" lIns="91440" tIns="45720" rIns="91440" bIns="45720" rtlCol="0" anchor="t">
            <a:spAutoFit/>
          </a:bodyPr>
          <a:lstStyle/>
          <a:p>
            <a:r>
              <a:rPr lang="en-US" sz="2100" b="1" dirty="0"/>
              <a:t>Goal: </a:t>
            </a:r>
            <a:r>
              <a:rPr lang="en-US" sz="2100" dirty="0"/>
              <a:t>Design an efficient function image manager that fetches a function image faster.</a:t>
            </a:r>
          </a:p>
        </p:txBody>
      </p:sp>
      <p:sp>
        <p:nvSpPr>
          <p:cNvPr id="6" name="Rectangle: Top Corners One Rounded and One Snipped 5">
            <a:extLst>
              <a:ext uri="{FF2B5EF4-FFF2-40B4-BE49-F238E27FC236}">
                <a16:creationId xmlns:a16="http://schemas.microsoft.com/office/drawing/2014/main" id="{CA9B1E97-3239-F2D5-7A79-10357588EEC5}"/>
              </a:ext>
            </a:extLst>
          </p:cNvPr>
          <p:cNvSpPr/>
          <p:nvPr/>
        </p:nvSpPr>
        <p:spPr>
          <a:xfrm>
            <a:off x="2808975" y="5592589"/>
            <a:ext cx="1076863" cy="741212"/>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2</a:t>
            </a:r>
          </a:p>
        </p:txBody>
      </p:sp>
      <p:sp>
        <p:nvSpPr>
          <p:cNvPr id="10" name="Rectangle: Top Corners One Rounded and One Snipped 9">
            <a:extLst>
              <a:ext uri="{FF2B5EF4-FFF2-40B4-BE49-F238E27FC236}">
                <a16:creationId xmlns:a16="http://schemas.microsoft.com/office/drawing/2014/main" id="{F44EDC5B-3FB8-39A7-DABB-809C39E49C3D}"/>
              </a:ext>
            </a:extLst>
          </p:cNvPr>
          <p:cNvSpPr/>
          <p:nvPr/>
        </p:nvSpPr>
        <p:spPr>
          <a:xfrm>
            <a:off x="3958864" y="5605863"/>
            <a:ext cx="1076863" cy="741212"/>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3</a:t>
            </a:r>
          </a:p>
        </p:txBody>
      </p:sp>
      <p:sp>
        <p:nvSpPr>
          <p:cNvPr id="15" name="Rectangle: Top Corners One Rounded and One Snipped 14">
            <a:extLst>
              <a:ext uri="{FF2B5EF4-FFF2-40B4-BE49-F238E27FC236}">
                <a16:creationId xmlns:a16="http://schemas.microsoft.com/office/drawing/2014/main" id="{0CAFEA37-F94C-8D9E-ACFF-548726D50C77}"/>
              </a:ext>
            </a:extLst>
          </p:cNvPr>
          <p:cNvSpPr/>
          <p:nvPr/>
        </p:nvSpPr>
        <p:spPr>
          <a:xfrm>
            <a:off x="6217505" y="3952592"/>
            <a:ext cx="1076863" cy="741212"/>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4</a:t>
            </a:r>
          </a:p>
        </p:txBody>
      </p:sp>
      <p:sp>
        <p:nvSpPr>
          <p:cNvPr id="2" name="Rectangle: Top Corners One Rounded and One Snipped 1">
            <a:extLst>
              <a:ext uri="{FF2B5EF4-FFF2-40B4-BE49-F238E27FC236}">
                <a16:creationId xmlns:a16="http://schemas.microsoft.com/office/drawing/2014/main" id="{41075A80-B967-C65D-3C42-4A632DE58F03}"/>
              </a:ext>
            </a:extLst>
          </p:cNvPr>
          <p:cNvSpPr/>
          <p:nvPr/>
        </p:nvSpPr>
        <p:spPr>
          <a:xfrm>
            <a:off x="1659086" y="5598176"/>
            <a:ext cx="1076863" cy="741212"/>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sp>
        <p:nvSpPr>
          <p:cNvPr id="8" name="Rectangle: Diagonal Corners Rounded 7">
            <a:extLst>
              <a:ext uri="{FF2B5EF4-FFF2-40B4-BE49-F238E27FC236}">
                <a16:creationId xmlns:a16="http://schemas.microsoft.com/office/drawing/2014/main" id="{3BBD6CF1-B2E2-3FF5-EEBE-CE42BA01D23C}"/>
              </a:ext>
            </a:extLst>
          </p:cNvPr>
          <p:cNvSpPr/>
          <p:nvPr/>
        </p:nvSpPr>
        <p:spPr>
          <a:xfrm>
            <a:off x="2905712" y="2458513"/>
            <a:ext cx="1076863" cy="745919"/>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4</a:t>
            </a:r>
          </a:p>
        </p:txBody>
      </p:sp>
      <p:sp>
        <p:nvSpPr>
          <p:cNvPr id="14" name="TextBox 13">
            <a:extLst>
              <a:ext uri="{FF2B5EF4-FFF2-40B4-BE49-F238E27FC236}">
                <a16:creationId xmlns:a16="http://schemas.microsoft.com/office/drawing/2014/main" id="{19724F10-F996-5538-A457-7AAB7CD25F7F}"/>
              </a:ext>
            </a:extLst>
          </p:cNvPr>
          <p:cNvSpPr txBox="1"/>
          <p:nvPr/>
        </p:nvSpPr>
        <p:spPr>
          <a:xfrm>
            <a:off x="8231140" y="2326371"/>
            <a:ext cx="3589202" cy="4386977"/>
          </a:xfrm>
          <a:prstGeom prst="roundRect">
            <a:avLst>
              <a:gd name="adj" fmla="val 14039"/>
            </a:avLst>
          </a:prstGeom>
          <a:solidFill>
            <a:schemeClr val="accent1">
              <a:lumMod val="40000"/>
              <a:lumOff val="60000"/>
            </a:schemeClr>
          </a:solidFill>
          <a:ln w="28575">
            <a:solidFill>
              <a:schemeClr val="tx1">
                <a:lumMod val="95000"/>
                <a:lumOff val="5000"/>
              </a:schemeClr>
            </a:solidFill>
          </a:ln>
        </p:spPr>
        <p:txBody>
          <a:bodyPr wrap="square" lIns="91440" tIns="45720" rIns="91440" bIns="45720" rtlCol="0" anchor="t">
            <a:spAutoFit/>
          </a:bodyPr>
          <a:lstStyle/>
          <a:p>
            <a:r>
              <a:rPr lang="en-US" sz="2100" b="1" dirty="0"/>
              <a:t>Observations:</a:t>
            </a:r>
            <a:endParaRPr lang="en-US" sz="2000" dirty="0"/>
          </a:p>
          <a:p>
            <a:pPr marL="457200" indent="-457200">
              <a:buFont typeface="+mj-lt"/>
              <a:buAutoNum type="arabicPeriod"/>
            </a:pPr>
            <a:r>
              <a:rPr lang="en-US" sz="2000" dirty="0"/>
              <a:t>A recent study by Microsoft has shown that 50% of serverless workloads exhibit substantial variation in the inter-arrival times of requests.</a:t>
            </a:r>
          </a:p>
          <a:p>
            <a:pPr marL="457200" indent="-457200">
              <a:buFont typeface="+mj-lt"/>
              <a:buAutoNum type="arabicPeriod"/>
            </a:pPr>
            <a:r>
              <a:rPr lang="en-US" sz="2000" dirty="0"/>
              <a:t>In Alibaba Cloud, 86% of image pull operations in the Shanghai region take at least 80 seconds.</a:t>
            </a:r>
          </a:p>
        </p:txBody>
      </p:sp>
    </p:spTree>
    <p:custDataLst>
      <p:tags r:id="rId1"/>
    </p:custDataLst>
    <p:extLst>
      <p:ext uri="{BB962C8B-B14F-4D97-AF65-F5344CB8AC3E}">
        <p14:creationId xmlns:p14="http://schemas.microsoft.com/office/powerpoint/2010/main" val="33971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wipe(up)">
                                      <p:cBhvr>
                                        <p:cTn id="7" dur="1000"/>
                                        <p:tgtEl>
                                          <p:spTgt spid="14">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up)">
                                      <p:cBhvr>
                                        <p:cTn id="10" dur="1000"/>
                                        <p:tgtEl>
                                          <p:spTgt spid="14">
                                            <p:txEl>
                                              <p:pRg st="0" end="0"/>
                                            </p:txEl>
                                          </p:spTgt>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wipe(up)">
                                      <p:cBhvr>
                                        <p:cTn id="14" dur="10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443 0.00973 L -0.28034 0.23797 " pathEditMode="relative" rAng="0" ptsTypes="AA">
                                      <p:cBhvr>
                                        <p:cTn id="22" dur="1000" fill="hold"/>
                                        <p:tgtEl>
                                          <p:spTgt spid="15"/>
                                        </p:tgtEl>
                                        <p:attrNameLst>
                                          <p:attrName>ppt_x</p:attrName>
                                          <p:attrName>ppt_y</p:attrName>
                                        </p:attrNameLst>
                                      </p:cBhvr>
                                      <p:rCtr x="-13802" y="11412"/>
                                    </p:animMotion>
                                  </p:childTnLst>
                                </p:cTn>
                              </p:par>
                              <p:par>
                                <p:cTn id="23" presetID="1" presetClass="exit"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wipe(up)">
                                      <p:cBhvr>
                                        <p:cTn id="35" dur="1000"/>
                                        <p:tgtEl>
                                          <p:spTgt spid="1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4">
                                            <p:txEl>
                                              <p:pRg st="1" end="1"/>
                                            </p:txEl>
                                          </p:spTgt>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4">
                                            <p:txEl>
                                              <p:pRg st="2" end="2"/>
                                            </p:txEl>
                                          </p:spTgt>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4">
                                            <p:bg/>
                                          </p:spTgt>
                                        </p:tgtEl>
                                        <p:attrNameLst>
                                          <p:attrName>style.visibility</p:attrName>
                                        </p:attrNameLst>
                                      </p:cBhvr>
                                      <p:to>
                                        <p:strVal val="hidden"/>
                                      </p:to>
                                    </p:set>
                                  </p:childTnLst>
                                </p:cTn>
                              </p:par>
                            </p:childTnLst>
                          </p:cTn>
                        </p:par>
                        <p:par>
                          <p:cTn id="46" fill="hold">
                            <p:stCondLst>
                              <p:cond delay="0"/>
                            </p:stCondLst>
                            <p:childTnLst>
                              <p:par>
                                <p:cTn id="47" presetID="42"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 grpId="0" animBg="1"/>
      <p:bldP spid="6" grpId="0" animBg="1"/>
      <p:bldP spid="15" grpId="0" animBg="1"/>
      <p:bldP spid="8" grpId="0" animBg="1"/>
      <p:bldP spid="14" grpId="0" uiExpand="1" build="allAtOnce" animBg="1"/>
      <p:bldP spid="14" grpI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FED1-028C-BF3D-4DB4-B0CF663606E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459973-6586-D20D-7B65-8E88C6A13A7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400498-2F1B-4BEE-8C45-7C8F7F1B263E}"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IN"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itle 1">
            <a:extLst>
              <a:ext uri="{FF2B5EF4-FFF2-40B4-BE49-F238E27FC236}">
                <a16:creationId xmlns:a16="http://schemas.microsoft.com/office/drawing/2014/main" id="{55173495-E12F-9B7D-4429-20A80F98ABC4}"/>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92D050"/>
                </a:solidFill>
                <a:effectLst/>
                <a:uLnTx/>
                <a:uFillTx/>
                <a:latin typeface="Century Gothic" panose="020B0502020202020204"/>
                <a:ea typeface="+mj-ea"/>
                <a:cs typeface="+mj-cs"/>
              </a:rPr>
              <a:t>OUTLINE</a:t>
            </a:r>
          </a:p>
        </p:txBody>
      </p:sp>
      <p:graphicFrame>
        <p:nvGraphicFramePr>
          <p:cNvPr id="7" name="Diagram 6">
            <a:extLst>
              <a:ext uri="{FF2B5EF4-FFF2-40B4-BE49-F238E27FC236}">
                <a16:creationId xmlns:a16="http://schemas.microsoft.com/office/drawing/2014/main" id="{289EB218-3D3E-9F64-63D0-A968F76F78C9}"/>
              </a:ext>
            </a:extLst>
          </p:cNvPr>
          <p:cNvGraphicFramePr/>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Top Corners Rounded 4">
            <a:extLst>
              <a:ext uri="{FF2B5EF4-FFF2-40B4-BE49-F238E27FC236}">
                <a16:creationId xmlns:a16="http://schemas.microsoft.com/office/drawing/2014/main" id="{12229600-2E6F-FF6C-A398-2C031E5660DA}"/>
              </a:ext>
            </a:extLst>
          </p:cNvPr>
          <p:cNvSpPr txBox="1"/>
          <p:nvPr/>
        </p:nvSpPr>
        <p:spPr>
          <a:xfrm>
            <a:off x="1212148" y="3230378"/>
            <a:ext cx="8366560"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marR="0" lvl="1" indent="-285750" algn="l" defTabSz="1600200" rtl="0" eaLnBrk="1" fontAlgn="auto" latinLnBrk="0" hangingPunct="1">
              <a:lnSpc>
                <a:spcPct val="90000"/>
              </a:lnSpc>
              <a:spcBef>
                <a:spcPct val="0"/>
              </a:spcBef>
              <a:spcAft>
                <a:spcPct val="15000"/>
              </a:spcAft>
              <a:buClrTx/>
              <a:buSzTx/>
              <a:buFontTx/>
              <a:buChar char="•"/>
              <a:tabLst/>
              <a:defRPr/>
            </a:pPr>
            <a:r>
              <a:rPr kumimoji="0" lang="en-US" sz="3600" b="0" i="0" u="none" strike="noStrike" kern="1200" cap="none" spc="0" normalizeH="0" baseline="0" noProof="0" dirty="0">
                <a:ln>
                  <a:noFill/>
                </a:ln>
                <a:solidFill>
                  <a:srgbClr val="FF0000"/>
                </a:solidFill>
                <a:effectLst/>
                <a:uLnTx/>
                <a:uFillTx/>
                <a:latin typeface="Century Gothic" panose="020B0502020202020204"/>
                <a:ea typeface="+mn-ea"/>
                <a:cs typeface="+mn-cs"/>
              </a:rPr>
              <a:t>Motivation and Prior Work</a:t>
            </a:r>
          </a:p>
        </p:txBody>
      </p:sp>
    </p:spTree>
    <p:custDataLst>
      <p:tags r:id="rId1"/>
    </p:custDataLst>
    <p:extLst>
      <p:ext uri="{BB962C8B-B14F-4D97-AF65-F5344CB8AC3E}">
        <p14:creationId xmlns:p14="http://schemas.microsoft.com/office/powerpoint/2010/main" val="38504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01EA-AB7A-3A14-7F8C-FA099CDF52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6461DA-BC82-1DD1-F195-1DCC8D79B4AA}"/>
              </a:ext>
            </a:extLst>
          </p:cNvPr>
          <p:cNvSpPr>
            <a:spLocks noGrp="1"/>
          </p:cNvSpPr>
          <p:nvPr>
            <p:ph type="sldNum" sz="quarter" idx="12"/>
          </p:nvPr>
        </p:nvSpPr>
        <p:spPr/>
        <p:txBody>
          <a:bodyPr/>
          <a:lstStyle/>
          <a:p>
            <a:fld id="{94400498-2F1B-4BEE-8C45-7C8F7F1B263E}" type="slidenum">
              <a:rPr lang="en-IN" smtClean="0"/>
              <a:t>6</a:t>
            </a:fld>
            <a:endParaRPr lang="en-IN" dirty="0"/>
          </a:p>
        </p:txBody>
      </p:sp>
      <p:sp>
        <p:nvSpPr>
          <p:cNvPr id="72" name="Title 1">
            <a:extLst>
              <a:ext uri="{FF2B5EF4-FFF2-40B4-BE49-F238E27FC236}">
                <a16:creationId xmlns:a16="http://schemas.microsoft.com/office/drawing/2014/main" id="{F070642E-2DA0-9D94-9D8C-6745DE77FB88}"/>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FUNCTION IMAGE PIPELINE</a:t>
            </a:r>
          </a:p>
        </p:txBody>
      </p:sp>
      <p:sp>
        <p:nvSpPr>
          <p:cNvPr id="11" name="Rectangle 10">
            <a:extLst>
              <a:ext uri="{FF2B5EF4-FFF2-40B4-BE49-F238E27FC236}">
                <a16:creationId xmlns:a16="http://schemas.microsoft.com/office/drawing/2014/main" id="{C29A223F-9564-6136-0450-3D01F7A62DBB}"/>
              </a:ext>
            </a:extLst>
          </p:cNvPr>
          <p:cNvSpPr/>
          <p:nvPr/>
        </p:nvSpPr>
        <p:spPr>
          <a:xfrm>
            <a:off x="522512" y="2475063"/>
            <a:ext cx="3844213" cy="531845"/>
          </a:xfrm>
          <a:prstGeom prst="rect">
            <a:avLst/>
          </a:prstGeom>
          <a:solidFill>
            <a:schemeClr val="accent3">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000" dirty="0">
                <a:solidFill>
                  <a:schemeClr val="tx1"/>
                </a:solidFill>
              </a:rPr>
              <a:t>FROM DEBIAN:v12</a:t>
            </a:r>
          </a:p>
        </p:txBody>
      </p:sp>
      <p:sp>
        <p:nvSpPr>
          <p:cNvPr id="12" name="Rectangle 11">
            <a:extLst>
              <a:ext uri="{FF2B5EF4-FFF2-40B4-BE49-F238E27FC236}">
                <a16:creationId xmlns:a16="http://schemas.microsoft.com/office/drawing/2014/main" id="{3BFA6617-AB05-6186-5509-626BDE7667FE}"/>
              </a:ext>
            </a:extLst>
          </p:cNvPr>
          <p:cNvSpPr/>
          <p:nvPr/>
        </p:nvSpPr>
        <p:spPr>
          <a:xfrm>
            <a:off x="522511" y="3011573"/>
            <a:ext cx="3844214" cy="531845"/>
          </a:xfrm>
          <a:prstGeom prst="rect">
            <a:avLst/>
          </a:prstGeom>
          <a:solidFill>
            <a:schemeClr val="accent3">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000" dirty="0">
                <a:solidFill>
                  <a:schemeClr val="tx1"/>
                </a:solidFill>
              </a:rPr>
              <a:t>RUN APT INSTALL &lt;Packages&gt;</a:t>
            </a:r>
          </a:p>
        </p:txBody>
      </p:sp>
      <p:sp>
        <p:nvSpPr>
          <p:cNvPr id="13" name="Rectangle 12">
            <a:extLst>
              <a:ext uri="{FF2B5EF4-FFF2-40B4-BE49-F238E27FC236}">
                <a16:creationId xmlns:a16="http://schemas.microsoft.com/office/drawing/2014/main" id="{9F929CDF-9912-E986-F4E1-503492C79A87}"/>
              </a:ext>
            </a:extLst>
          </p:cNvPr>
          <p:cNvSpPr/>
          <p:nvPr/>
        </p:nvSpPr>
        <p:spPr>
          <a:xfrm>
            <a:off x="522511" y="3538752"/>
            <a:ext cx="3844214" cy="531845"/>
          </a:xfrm>
          <a:prstGeom prst="rect">
            <a:avLst/>
          </a:prstGeom>
          <a:solidFill>
            <a:schemeClr val="accent3">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000" dirty="0">
                <a:solidFill>
                  <a:schemeClr val="tx1"/>
                </a:solidFill>
              </a:rPr>
              <a:t>RUN APT INSTALL RUNTIME</a:t>
            </a:r>
          </a:p>
        </p:txBody>
      </p:sp>
      <p:sp>
        <p:nvSpPr>
          <p:cNvPr id="14" name="Rectangle 13">
            <a:extLst>
              <a:ext uri="{FF2B5EF4-FFF2-40B4-BE49-F238E27FC236}">
                <a16:creationId xmlns:a16="http://schemas.microsoft.com/office/drawing/2014/main" id="{7F3FE5E3-4918-F76D-3E2C-71C10FABB7C9}"/>
              </a:ext>
            </a:extLst>
          </p:cNvPr>
          <p:cNvSpPr/>
          <p:nvPr/>
        </p:nvSpPr>
        <p:spPr>
          <a:xfrm>
            <a:off x="522511" y="4070597"/>
            <a:ext cx="3844214" cy="531845"/>
          </a:xfrm>
          <a:prstGeom prst="rect">
            <a:avLst/>
          </a:prstGeom>
          <a:solidFill>
            <a:schemeClr val="accent1">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000" dirty="0">
                <a:solidFill>
                  <a:schemeClr val="tx1"/>
                </a:solidFill>
              </a:rPr>
              <a:t>RUN APT INSTALL FUNC DEPS</a:t>
            </a:r>
          </a:p>
        </p:txBody>
      </p:sp>
      <p:sp>
        <p:nvSpPr>
          <p:cNvPr id="16" name="Rectangle 15">
            <a:extLst>
              <a:ext uri="{FF2B5EF4-FFF2-40B4-BE49-F238E27FC236}">
                <a16:creationId xmlns:a16="http://schemas.microsoft.com/office/drawing/2014/main" id="{A3DC8E64-9F64-2DA7-9DBE-2CF7C136483D}"/>
              </a:ext>
            </a:extLst>
          </p:cNvPr>
          <p:cNvSpPr/>
          <p:nvPr/>
        </p:nvSpPr>
        <p:spPr>
          <a:xfrm>
            <a:off x="522511" y="4597776"/>
            <a:ext cx="3844214" cy="531845"/>
          </a:xfrm>
          <a:prstGeom prst="rect">
            <a:avLst/>
          </a:prstGeom>
          <a:solidFill>
            <a:schemeClr val="accent1">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000" dirty="0">
                <a:solidFill>
                  <a:schemeClr val="tx1"/>
                </a:solidFill>
              </a:rPr>
              <a:t>RUN APT INSTALL FUNC LIBS</a:t>
            </a:r>
          </a:p>
        </p:txBody>
      </p:sp>
      <p:sp>
        <p:nvSpPr>
          <p:cNvPr id="18" name="Rectangle 17">
            <a:extLst>
              <a:ext uri="{FF2B5EF4-FFF2-40B4-BE49-F238E27FC236}">
                <a16:creationId xmlns:a16="http://schemas.microsoft.com/office/drawing/2014/main" id="{E9CDCF20-FE9F-CEBC-1A34-805832A0009B}"/>
              </a:ext>
            </a:extLst>
          </p:cNvPr>
          <p:cNvSpPr/>
          <p:nvPr/>
        </p:nvSpPr>
        <p:spPr>
          <a:xfrm>
            <a:off x="522511" y="5124955"/>
            <a:ext cx="3844214" cy="531845"/>
          </a:xfrm>
          <a:prstGeom prst="rect">
            <a:avLst/>
          </a:prstGeom>
          <a:solidFill>
            <a:schemeClr val="accent1">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000" dirty="0">
                <a:solidFill>
                  <a:schemeClr val="tx1"/>
                </a:solidFill>
              </a:rPr>
              <a:t>COPY FUNC_CODE /APP</a:t>
            </a:r>
          </a:p>
        </p:txBody>
      </p:sp>
      <p:sp>
        <p:nvSpPr>
          <p:cNvPr id="19" name="Rectangle 18">
            <a:extLst>
              <a:ext uri="{FF2B5EF4-FFF2-40B4-BE49-F238E27FC236}">
                <a16:creationId xmlns:a16="http://schemas.microsoft.com/office/drawing/2014/main" id="{7FC71422-BA80-05DA-A2F8-9D1771FF5F22}"/>
              </a:ext>
            </a:extLst>
          </p:cNvPr>
          <p:cNvSpPr/>
          <p:nvPr/>
        </p:nvSpPr>
        <p:spPr>
          <a:xfrm>
            <a:off x="522511" y="5652134"/>
            <a:ext cx="3844214" cy="531845"/>
          </a:xfrm>
          <a:prstGeom prst="rect">
            <a:avLst/>
          </a:prstGeom>
          <a:solidFill>
            <a:schemeClr val="accent6">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000" dirty="0">
                <a:solidFill>
                  <a:schemeClr val="tx1"/>
                </a:solidFill>
              </a:rPr>
              <a:t>CMD [START FUNC]</a:t>
            </a:r>
          </a:p>
        </p:txBody>
      </p:sp>
      <p:sp>
        <p:nvSpPr>
          <p:cNvPr id="20" name="Right Brace 19">
            <a:extLst>
              <a:ext uri="{FF2B5EF4-FFF2-40B4-BE49-F238E27FC236}">
                <a16:creationId xmlns:a16="http://schemas.microsoft.com/office/drawing/2014/main" id="{9CFFAE7A-5C2A-C88A-2A8A-336EDCD3AE87}"/>
              </a:ext>
            </a:extLst>
          </p:cNvPr>
          <p:cNvSpPr/>
          <p:nvPr/>
        </p:nvSpPr>
        <p:spPr>
          <a:xfrm>
            <a:off x="4478693" y="2475063"/>
            <a:ext cx="317241" cy="1595534"/>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8FDBDFA9-3660-067B-1FA1-158F96EE2D7F}"/>
              </a:ext>
            </a:extLst>
          </p:cNvPr>
          <p:cNvSpPr/>
          <p:nvPr/>
        </p:nvSpPr>
        <p:spPr>
          <a:xfrm>
            <a:off x="4478693" y="4082377"/>
            <a:ext cx="317241" cy="1569757"/>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047957E7-0F6F-3E68-2482-8CEB3BB676FE}"/>
              </a:ext>
            </a:extLst>
          </p:cNvPr>
          <p:cNvSpPr txBox="1"/>
          <p:nvPr/>
        </p:nvSpPr>
        <p:spPr>
          <a:xfrm rot="16200000">
            <a:off x="3998393" y="2913489"/>
            <a:ext cx="2155364" cy="400110"/>
          </a:xfrm>
          <a:prstGeom prst="rect">
            <a:avLst/>
          </a:prstGeom>
          <a:noFill/>
        </p:spPr>
        <p:txBody>
          <a:bodyPr wrap="square" rtlCol="0">
            <a:spAutoFit/>
          </a:bodyPr>
          <a:lstStyle/>
          <a:p>
            <a:r>
              <a:rPr lang="en-US" sz="2000" dirty="0"/>
              <a:t>BASE SEGMENT</a:t>
            </a:r>
          </a:p>
        </p:txBody>
      </p:sp>
      <p:sp>
        <p:nvSpPr>
          <p:cNvPr id="24" name="TextBox 23">
            <a:extLst>
              <a:ext uri="{FF2B5EF4-FFF2-40B4-BE49-F238E27FC236}">
                <a16:creationId xmlns:a16="http://schemas.microsoft.com/office/drawing/2014/main" id="{83ED158B-E428-73D0-A7A5-AEC20363B548}"/>
              </a:ext>
            </a:extLst>
          </p:cNvPr>
          <p:cNvSpPr txBox="1"/>
          <p:nvPr/>
        </p:nvSpPr>
        <p:spPr>
          <a:xfrm rot="16200000">
            <a:off x="4130242" y="4896021"/>
            <a:ext cx="1949865" cy="400110"/>
          </a:xfrm>
          <a:prstGeom prst="rect">
            <a:avLst/>
          </a:prstGeom>
          <a:noFill/>
        </p:spPr>
        <p:txBody>
          <a:bodyPr wrap="square" rtlCol="0">
            <a:spAutoFit/>
          </a:bodyPr>
          <a:lstStyle/>
          <a:p>
            <a:r>
              <a:rPr lang="en-US" sz="2000" dirty="0"/>
              <a:t>APP SEGMENT</a:t>
            </a:r>
          </a:p>
        </p:txBody>
      </p:sp>
      <p:grpSp>
        <p:nvGrpSpPr>
          <p:cNvPr id="6" name="Group 5">
            <a:extLst>
              <a:ext uri="{FF2B5EF4-FFF2-40B4-BE49-F238E27FC236}">
                <a16:creationId xmlns:a16="http://schemas.microsoft.com/office/drawing/2014/main" id="{1F047C9A-EC2B-A4A2-6458-43413A296BC2}"/>
              </a:ext>
            </a:extLst>
          </p:cNvPr>
          <p:cNvGrpSpPr/>
          <p:nvPr/>
        </p:nvGrpSpPr>
        <p:grpSpPr>
          <a:xfrm>
            <a:off x="5568424" y="2270461"/>
            <a:ext cx="6423749" cy="3155258"/>
            <a:chOff x="5568424" y="2270461"/>
            <a:chExt cx="6423749" cy="3155258"/>
          </a:xfrm>
        </p:grpSpPr>
        <p:sp>
          <p:nvSpPr>
            <p:cNvPr id="79" name="Rectangle 78">
              <a:extLst>
                <a:ext uri="{FF2B5EF4-FFF2-40B4-BE49-F238E27FC236}">
                  <a16:creationId xmlns:a16="http://schemas.microsoft.com/office/drawing/2014/main" id="{D46D7D31-29CB-7EBB-17F3-8CCAEC05E855}"/>
                </a:ext>
              </a:extLst>
            </p:cNvPr>
            <p:cNvSpPr/>
            <p:nvPr/>
          </p:nvSpPr>
          <p:spPr>
            <a:xfrm>
              <a:off x="6788803" y="2570266"/>
              <a:ext cx="463420" cy="531845"/>
            </a:xfrm>
            <a:prstGeom prst="rect">
              <a:avLst/>
            </a:prstGeom>
            <a:solidFill>
              <a:schemeClr val="accent3">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D</a:t>
              </a:r>
            </a:p>
          </p:txBody>
        </p:sp>
        <p:sp>
          <p:nvSpPr>
            <p:cNvPr id="83" name="Rectangle 82">
              <a:extLst>
                <a:ext uri="{FF2B5EF4-FFF2-40B4-BE49-F238E27FC236}">
                  <a16:creationId xmlns:a16="http://schemas.microsoft.com/office/drawing/2014/main" id="{1DAD142B-5D51-05D0-FDBD-3EA0A0FB8810}"/>
                </a:ext>
              </a:extLst>
            </p:cNvPr>
            <p:cNvSpPr/>
            <p:nvPr/>
          </p:nvSpPr>
          <p:spPr>
            <a:xfrm>
              <a:off x="6788802" y="3195184"/>
              <a:ext cx="1237858" cy="531845"/>
            </a:xfrm>
            <a:prstGeom prst="rect">
              <a:avLst/>
            </a:prstGeom>
            <a:solidFill>
              <a:schemeClr val="accent3">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D</a:t>
              </a:r>
            </a:p>
          </p:txBody>
        </p:sp>
        <p:sp>
          <p:nvSpPr>
            <p:cNvPr id="85" name="Rectangle 84">
              <a:extLst>
                <a:ext uri="{FF2B5EF4-FFF2-40B4-BE49-F238E27FC236}">
                  <a16:creationId xmlns:a16="http://schemas.microsoft.com/office/drawing/2014/main" id="{2F569D9E-C6BE-B452-3A31-D8CB11856886}"/>
                </a:ext>
              </a:extLst>
            </p:cNvPr>
            <p:cNvSpPr/>
            <p:nvPr/>
          </p:nvSpPr>
          <p:spPr>
            <a:xfrm>
              <a:off x="6788802" y="3815249"/>
              <a:ext cx="892618" cy="531845"/>
            </a:xfrm>
            <a:prstGeom prst="rect">
              <a:avLst/>
            </a:prstGeom>
            <a:solidFill>
              <a:schemeClr val="accent3">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D</a:t>
              </a:r>
            </a:p>
          </p:txBody>
        </p:sp>
        <p:sp>
          <p:nvSpPr>
            <p:cNvPr id="87" name="Rectangle 86">
              <a:extLst>
                <a:ext uri="{FF2B5EF4-FFF2-40B4-BE49-F238E27FC236}">
                  <a16:creationId xmlns:a16="http://schemas.microsoft.com/office/drawing/2014/main" id="{49B09937-0EB3-7051-BC7C-32504D32A721}"/>
                </a:ext>
              </a:extLst>
            </p:cNvPr>
            <p:cNvSpPr/>
            <p:nvPr/>
          </p:nvSpPr>
          <p:spPr>
            <a:xfrm>
              <a:off x="7263105" y="4409704"/>
              <a:ext cx="463420" cy="531845"/>
            </a:xfrm>
            <a:prstGeom prst="rect">
              <a:avLst/>
            </a:prstGeom>
            <a:solidFill>
              <a:schemeClr val="accent3">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U</a:t>
              </a:r>
            </a:p>
          </p:txBody>
        </p:sp>
        <p:sp>
          <p:nvSpPr>
            <p:cNvPr id="89" name="Rectangle 88">
              <a:extLst>
                <a:ext uri="{FF2B5EF4-FFF2-40B4-BE49-F238E27FC236}">
                  <a16:creationId xmlns:a16="http://schemas.microsoft.com/office/drawing/2014/main" id="{8238420A-2A17-8F58-BACF-D46366DB64ED}"/>
                </a:ext>
              </a:extLst>
            </p:cNvPr>
            <p:cNvSpPr/>
            <p:nvPr/>
          </p:nvSpPr>
          <p:spPr>
            <a:xfrm>
              <a:off x="8034431" y="4409704"/>
              <a:ext cx="567608" cy="531845"/>
            </a:xfrm>
            <a:prstGeom prst="rect">
              <a:avLst/>
            </a:prstGeom>
            <a:solidFill>
              <a:schemeClr val="accent3">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U</a:t>
              </a:r>
            </a:p>
          </p:txBody>
        </p:sp>
        <p:sp>
          <p:nvSpPr>
            <p:cNvPr id="91" name="Rectangle 90">
              <a:extLst>
                <a:ext uri="{FF2B5EF4-FFF2-40B4-BE49-F238E27FC236}">
                  <a16:creationId xmlns:a16="http://schemas.microsoft.com/office/drawing/2014/main" id="{DD54EEB5-736B-27F2-C2B8-F688B6DF30FE}"/>
                </a:ext>
              </a:extLst>
            </p:cNvPr>
            <p:cNvSpPr/>
            <p:nvPr/>
          </p:nvSpPr>
          <p:spPr>
            <a:xfrm>
              <a:off x="8602039" y="4409704"/>
              <a:ext cx="567607" cy="531845"/>
            </a:xfrm>
            <a:prstGeom prst="rect">
              <a:avLst/>
            </a:prstGeom>
            <a:solidFill>
              <a:schemeClr val="accent3">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U</a:t>
              </a:r>
            </a:p>
          </p:txBody>
        </p:sp>
        <p:sp>
          <p:nvSpPr>
            <p:cNvPr id="93" name="Rectangle 92">
              <a:extLst>
                <a:ext uri="{FF2B5EF4-FFF2-40B4-BE49-F238E27FC236}">
                  <a16:creationId xmlns:a16="http://schemas.microsoft.com/office/drawing/2014/main" id="{DD739334-89C2-AB88-2DE8-A16CD63E0EB7}"/>
                </a:ext>
              </a:extLst>
            </p:cNvPr>
            <p:cNvSpPr/>
            <p:nvPr/>
          </p:nvSpPr>
          <p:spPr>
            <a:xfrm>
              <a:off x="7258440" y="2570265"/>
              <a:ext cx="936170" cy="531845"/>
            </a:xfrm>
            <a:prstGeom prst="rect">
              <a:avLst/>
            </a:prstGeom>
            <a:solidFill>
              <a:schemeClr val="accent1">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D</a:t>
              </a:r>
            </a:p>
          </p:txBody>
        </p:sp>
        <p:sp>
          <p:nvSpPr>
            <p:cNvPr id="95" name="Rectangle 94">
              <a:extLst>
                <a:ext uri="{FF2B5EF4-FFF2-40B4-BE49-F238E27FC236}">
                  <a16:creationId xmlns:a16="http://schemas.microsoft.com/office/drawing/2014/main" id="{E7EC4D4C-103E-5EC3-C596-81603B6CF8A9}"/>
                </a:ext>
              </a:extLst>
            </p:cNvPr>
            <p:cNvSpPr/>
            <p:nvPr/>
          </p:nvSpPr>
          <p:spPr>
            <a:xfrm>
              <a:off x="7681421" y="3815247"/>
              <a:ext cx="699806" cy="531845"/>
            </a:xfrm>
            <a:prstGeom prst="rect">
              <a:avLst/>
            </a:prstGeom>
            <a:solidFill>
              <a:schemeClr val="accent1">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D</a:t>
              </a:r>
            </a:p>
          </p:txBody>
        </p:sp>
        <p:sp>
          <p:nvSpPr>
            <p:cNvPr id="97" name="Rectangle 96">
              <a:extLst>
                <a:ext uri="{FF2B5EF4-FFF2-40B4-BE49-F238E27FC236}">
                  <a16:creationId xmlns:a16="http://schemas.microsoft.com/office/drawing/2014/main" id="{35E590C7-3B2D-3D7F-0CE0-87E52C1D5F22}"/>
                </a:ext>
              </a:extLst>
            </p:cNvPr>
            <p:cNvSpPr/>
            <p:nvPr/>
          </p:nvSpPr>
          <p:spPr>
            <a:xfrm>
              <a:off x="8026660" y="3195182"/>
              <a:ext cx="1142984" cy="531845"/>
            </a:xfrm>
            <a:prstGeom prst="rect">
              <a:avLst/>
            </a:prstGeom>
            <a:solidFill>
              <a:schemeClr val="accent1">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D</a:t>
              </a:r>
            </a:p>
          </p:txBody>
        </p:sp>
        <p:sp>
          <p:nvSpPr>
            <p:cNvPr id="106" name="Rectangle 105">
              <a:extLst>
                <a:ext uri="{FF2B5EF4-FFF2-40B4-BE49-F238E27FC236}">
                  <a16:creationId xmlns:a16="http://schemas.microsoft.com/office/drawing/2014/main" id="{3D13EEA9-6AD4-7950-DF94-5BD5BAAE5CAD}"/>
                </a:ext>
              </a:extLst>
            </p:cNvPr>
            <p:cNvSpPr/>
            <p:nvPr/>
          </p:nvSpPr>
          <p:spPr>
            <a:xfrm>
              <a:off x="9169646" y="4409704"/>
              <a:ext cx="567607" cy="531845"/>
            </a:xfrm>
            <a:prstGeom prst="rect">
              <a:avLst/>
            </a:prstGeom>
            <a:solidFill>
              <a:schemeClr val="accent1">
                <a:lumMod val="20000"/>
                <a:lumOff val="8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U</a:t>
              </a:r>
            </a:p>
          </p:txBody>
        </p:sp>
        <p:grpSp>
          <p:nvGrpSpPr>
            <p:cNvPr id="5" name="Group 4">
              <a:extLst>
                <a:ext uri="{FF2B5EF4-FFF2-40B4-BE49-F238E27FC236}">
                  <a16:creationId xmlns:a16="http://schemas.microsoft.com/office/drawing/2014/main" id="{EB2250DE-E874-D233-F5E0-9A348A7FFA7E}"/>
                </a:ext>
              </a:extLst>
            </p:cNvPr>
            <p:cNvGrpSpPr/>
            <p:nvPr/>
          </p:nvGrpSpPr>
          <p:grpSpPr>
            <a:xfrm>
              <a:off x="5568424" y="2270461"/>
              <a:ext cx="6423749" cy="3155258"/>
              <a:chOff x="5568424" y="2270461"/>
              <a:chExt cx="6423749" cy="3155258"/>
            </a:xfrm>
          </p:grpSpPr>
          <p:sp>
            <p:nvSpPr>
              <p:cNvPr id="107" name="TextBox 106">
                <a:extLst>
                  <a:ext uri="{FF2B5EF4-FFF2-40B4-BE49-F238E27FC236}">
                    <a16:creationId xmlns:a16="http://schemas.microsoft.com/office/drawing/2014/main" id="{F82021EA-BB7D-643A-31DE-FEF171F56F57}"/>
                  </a:ext>
                </a:extLst>
              </p:cNvPr>
              <p:cNvSpPr txBox="1"/>
              <p:nvPr/>
            </p:nvSpPr>
            <p:spPr>
              <a:xfrm>
                <a:off x="8961506" y="5025609"/>
                <a:ext cx="793105" cy="400110"/>
              </a:xfrm>
              <a:prstGeom prst="rect">
                <a:avLst/>
              </a:prstGeom>
              <a:noFill/>
            </p:spPr>
            <p:txBody>
              <a:bodyPr wrap="square" rtlCol="0">
                <a:spAutoFit/>
              </a:bodyPr>
              <a:lstStyle/>
              <a:p>
                <a:r>
                  <a:rPr lang="en-US" sz="2000" dirty="0"/>
                  <a:t>Time</a:t>
                </a:r>
              </a:p>
            </p:txBody>
          </p:sp>
          <p:grpSp>
            <p:nvGrpSpPr>
              <p:cNvPr id="78" name="Group 77">
                <a:extLst>
                  <a:ext uri="{FF2B5EF4-FFF2-40B4-BE49-F238E27FC236}">
                    <a16:creationId xmlns:a16="http://schemas.microsoft.com/office/drawing/2014/main" id="{F550AB48-6DFA-3690-FEA2-60F8DD24E32B}"/>
                  </a:ext>
                </a:extLst>
              </p:cNvPr>
              <p:cNvGrpSpPr/>
              <p:nvPr/>
            </p:nvGrpSpPr>
            <p:grpSpPr>
              <a:xfrm>
                <a:off x="6695495" y="2270461"/>
                <a:ext cx="5296678" cy="2726988"/>
                <a:chOff x="6096000" y="2397967"/>
                <a:chExt cx="5296678" cy="2726988"/>
              </a:xfrm>
            </p:grpSpPr>
            <p:cxnSp>
              <p:nvCxnSpPr>
                <p:cNvPr id="29" name="Straight Arrow Connector 28">
                  <a:extLst>
                    <a:ext uri="{FF2B5EF4-FFF2-40B4-BE49-F238E27FC236}">
                      <a16:creationId xmlns:a16="http://schemas.microsoft.com/office/drawing/2014/main" id="{866DB163-DC73-AF20-151F-FD76B5F0F0F9}"/>
                    </a:ext>
                  </a:extLst>
                </p:cNvPr>
                <p:cNvCxnSpPr>
                  <a:cxnSpLocks/>
                </p:cNvCxnSpPr>
                <p:nvPr/>
              </p:nvCxnSpPr>
              <p:spPr>
                <a:xfrm flipV="1">
                  <a:off x="6096000" y="2397967"/>
                  <a:ext cx="0" cy="26981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4636B0C-CCD9-076F-B5C2-CB51641BEC17}"/>
                    </a:ext>
                  </a:extLst>
                </p:cNvPr>
                <p:cNvCxnSpPr>
                  <a:cxnSpLocks/>
                </p:cNvCxnSpPr>
                <p:nvPr/>
              </p:nvCxnSpPr>
              <p:spPr>
                <a:xfrm>
                  <a:off x="6096000" y="5124955"/>
                  <a:ext cx="52966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E1F203FD-F056-F9AF-79E1-30002CECE4B3}"/>
                  </a:ext>
                </a:extLst>
              </p:cNvPr>
              <p:cNvSpPr txBox="1"/>
              <p:nvPr/>
            </p:nvSpPr>
            <p:spPr>
              <a:xfrm>
                <a:off x="5568424" y="2431532"/>
                <a:ext cx="1118923" cy="707886"/>
              </a:xfrm>
              <a:prstGeom prst="rect">
                <a:avLst/>
              </a:prstGeom>
              <a:noFill/>
            </p:spPr>
            <p:txBody>
              <a:bodyPr wrap="square" rtlCol="0">
                <a:spAutoFit/>
              </a:bodyPr>
              <a:lstStyle/>
              <a:p>
                <a:pPr algn="ctr"/>
                <a:r>
                  <a:rPr lang="en-US" sz="2000" dirty="0"/>
                  <a:t>Parallel Tasks</a:t>
                </a:r>
              </a:p>
            </p:txBody>
          </p:sp>
        </p:grpSp>
        <p:sp>
          <p:nvSpPr>
            <p:cNvPr id="110" name="Rectangle 109">
              <a:extLst>
                <a:ext uri="{FF2B5EF4-FFF2-40B4-BE49-F238E27FC236}">
                  <a16:creationId xmlns:a16="http://schemas.microsoft.com/office/drawing/2014/main" id="{437FB094-1A1B-376A-A1F2-B30D6F155244}"/>
                </a:ext>
              </a:extLst>
            </p:cNvPr>
            <p:cNvSpPr/>
            <p:nvPr/>
          </p:nvSpPr>
          <p:spPr>
            <a:xfrm>
              <a:off x="9737253" y="4409704"/>
              <a:ext cx="567604" cy="531845"/>
            </a:xfrm>
            <a:prstGeom prst="rect">
              <a:avLst/>
            </a:prstGeom>
            <a:solidFill>
              <a:schemeClr val="accent1">
                <a:lumMod val="40000"/>
                <a:lumOff val="6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U</a:t>
              </a:r>
            </a:p>
          </p:txBody>
        </p:sp>
        <p:sp>
          <p:nvSpPr>
            <p:cNvPr id="111" name="Rectangle 110">
              <a:extLst>
                <a:ext uri="{FF2B5EF4-FFF2-40B4-BE49-F238E27FC236}">
                  <a16:creationId xmlns:a16="http://schemas.microsoft.com/office/drawing/2014/main" id="{E208E593-6D06-8522-A175-F91614E0E88A}"/>
                </a:ext>
              </a:extLst>
            </p:cNvPr>
            <p:cNvSpPr/>
            <p:nvPr/>
          </p:nvSpPr>
          <p:spPr>
            <a:xfrm>
              <a:off x="10304859" y="4409704"/>
              <a:ext cx="567605" cy="531845"/>
            </a:xfrm>
            <a:prstGeom prst="rect">
              <a:avLst/>
            </a:prstGeom>
            <a:solidFill>
              <a:schemeClr val="accent1">
                <a:lumMod val="60000"/>
                <a:lumOff val="40000"/>
              </a:schemeClr>
            </a:solidFill>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U</a:t>
              </a:r>
            </a:p>
          </p:txBody>
        </p:sp>
      </p:grpSp>
      <p:sp>
        <p:nvSpPr>
          <p:cNvPr id="113" name="TextBox 112">
            <a:extLst>
              <a:ext uri="{FF2B5EF4-FFF2-40B4-BE49-F238E27FC236}">
                <a16:creationId xmlns:a16="http://schemas.microsoft.com/office/drawing/2014/main" id="{6DEF2DCF-86C5-26EF-6180-C2E6C353C084}"/>
              </a:ext>
            </a:extLst>
          </p:cNvPr>
          <p:cNvSpPr txBox="1"/>
          <p:nvPr/>
        </p:nvSpPr>
        <p:spPr>
          <a:xfrm>
            <a:off x="5747659" y="5453712"/>
            <a:ext cx="6379910" cy="1328023"/>
          </a:xfrm>
          <a:prstGeom prst="roundRect">
            <a:avLst/>
          </a:prstGeom>
          <a:solidFill>
            <a:schemeClr val="accent5">
              <a:lumMod val="40000"/>
              <a:lumOff val="60000"/>
            </a:schemeClr>
          </a:solidFill>
          <a:ln w="38100">
            <a:solidFill>
              <a:schemeClr val="tx1">
                <a:lumMod val="95000"/>
                <a:lumOff val="5000"/>
              </a:schemeClr>
            </a:solidFill>
          </a:ln>
        </p:spPr>
        <p:txBody>
          <a:bodyPr wrap="square" rtlCol="0">
            <a:spAutoFit/>
          </a:bodyPr>
          <a:lstStyle/>
          <a:p>
            <a:pPr lvl="0"/>
            <a:r>
              <a:rPr lang="en-US" dirty="0">
                <a:solidFill>
                  <a:sysClr val="windowText" lastClr="000000"/>
                </a:solidFill>
              </a:rPr>
              <a:t>For the functions listed in </a:t>
            </a:r>
            <a:r>
              <a:rPr lang="en-US" dirty="0" err="1">
                <a:solidFill>
                  <a:sysClr val="windowText" lastClr="000000"/>
                </a:solidFill>
              </a:rPr>
              <a:t>FunctionBench</a:t>
            </a:r>
            <a:r>
              <a:rPr lang="en-US" dirty="0">
                <a:solidFill>
                  <a:sysClr val="windowText" lastClr="000000"/>
                </a:solidFill>
              </a:rPr>
              <a:t> benchmark suite, the image pull latency ranges between 2.03 sec to 43.85 sec, given that the base segment is already present on the host.</a:t>
            </a:r>
          </a:p>
        </p:txBody>
      </p:sp>
    </p:spTree>
    <p:custDataLst>
      <p:tags r:id="rId1"/>
    </p:custDataLst>
    <p:extLst>
      <p:ext uri="{BB962C8B-B14F-4D97-AF65-F5344CB8AC3E}">
        <p14:creationId xmlns:p14="http://schemas.microsoft.com/office/powerpoint/2010/main" val="1290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up)">
                                      <p:cBhvr>
                                        <p:cTn id="1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7</a:t>
            </a:fld>
            <a:endParaRPr lang="en-IN"/>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rgbClr val="92D050"/>
                </a:solidFill>
              </a:rPr>
              <a:t>CHARACTERIZATION OF FUNCTION IMAGES</a:t>
            </a:r>
          </a:p>
        </p:txBody>
      </p:sp>
      <p:sp>
        <p:nvSpPr>
          <p:cNvPr id="8" name="TextBox 7">
            <a:extLst>
              <a:ext uri="{FF2B5EF4-FFF2-40B4-BE49-F238E27FC236}">
                <a16:creationId xmlns:a16="http://schemas.microsoft.com/office/drawing/2014/main" id="{AEBF139B-496B-2A4A-EFF5-DA2A83517924}"/>
              </a:ext>
            </a:extLst>
          </p:cNvPr>
          <p:cNvSpPr txBox="1"/>
          <p:nvPr/>
        </p:nvSpPr>
        <p:spPr>
          <a:xfrm>
            <a:off x="150173" y="5171871"/>
            <a:ext cx="11904588" cy="1634490"/>
          </a:xfrm>
          <a:prstGeom prst="roundRect">
            <a:avLst/>
          </a:prstGeom>
          <a:noFill/>
          <a:ln w="38100">
            <a:solidFill>
              <a:schemeClr val="tx1">
                <a:lumMod val="95000"/>
                <a:lumOff val="5000"/>
              </a:schemeClr>
            </a:solidFill>
          </a:ln>
        </p:spPr>
        <p:txBody>
          <a:bodyPr wrap="square" lIns="91440" tIns="45720" rIns="91440" bIns="45720" rtlCol="0" anchor="t">
            <a:spAutoFit/>
          </a:bodyPr>
          <a:lstStyle/>
          <a:p>
            <a:pPr marL="342900" indent="-342900">
              <a:buFont typeface="Arial" panose="020B0604020202020204" pitchFamily="34" charset="0"/>
              <a:buChar char="•"/>
            </a:pPr>
            <a:r>
              <a:rPr lang="en-US" dirty="0">
                <a:solidFill>
                  <a:sysClr val="windowText" lastClr="000000"/>
                </a:solidFill>
              </a:rPr>
              <a:t>As an image’s size increases, the cost of layer download operation dominates that of layer </a:t>
            </a:r>
            <a:r>
              <a:rPr lang="en-US" dirty="0" err="1">
                <a:solidFill>
                  <a:sysClr val="windowText" lastClr="000000"/>
                </a:solidFill>
              </a:rPr>
              <a:t>untarring</a:t>
            </a:r>
            <a:r>
              <a:rPr lang="en-US" dirty="0">
                <a:solidFill>
                  <a:sysClr val="windowText" lastClr="000000"/>
                </a:solidFill>
              </a:rPr>
              <a:t> operations.</a:t>
            </a:r>
          </a:p>
          <a:p>
            <a:pPr marL="342900" indent="-342900">
              <a:buFont typeface="Arial" panose="020B0604020202020204" pitchFamily="34" charset="0"/>
              <a:buChar char="•"/>
            </a:pPr>
            <a:r>
              <a:rPr lang="en-US" dirty="0">
                <a:solidFill>
                  <a:sysClr val="windowText" lastClr="000000"/>
                </a:solidFill>
              </a:rPr>
              <a:t>A container accesses about 12.5% to 64.7% of the image size during function during function startup. The set of files accessed during the function execution is nearly the same.</a:t>
            </a:r>
          </a:p>
          <a:p>
            <a:pPr marL="342900" indent="-342900">
              <a:buFont typeface="Arial" panose="020B0604020202020204" pitchFamily="34" charset="0"/>
              <a:buChar char="•"/>
            </a:pPr>
            <a:r>
              <a:rPr lang="en-US" dirty="0">
                <a:solidFill>
                  <a:sysClr val="windowText" lastClr="000000"/>
                </a:solidFill>
              </a:rPr>
              <a:t>For the functions listed in </a:t>
            </a:r>
            <a:r>
              <a:rPr lang="en-US" dirty="0" err="1">
                <a:solidFill>
                  <a:sysClr val="windowText" lastClr="000000"/>
                </a:solidFill>
              </a:rPr>
              <a:t>FunctionBench</a:t>
            </a:r>
            <a:r>
              <a:rPr lang="en-US" dirty="0">
                <a:solidFill>
                  <a:sysClr val="windowText" lastClr="000000"/>
                </a:solidFill>
              </a:rPr>
              <a:t>, the redundancy between library layers is 37.3% on average.</a:t>
            </a:r>
          </a:p>
        </p:txBody>
      </p:sp>
      <p:grpSp>
        <p:nvGrpSpPr>
          <p:cNvPr id="12" name="Group 11">
            <a:extLst>
              <a:ext uri="{FF2B5EF4-FFF2-40B4-BE49-F238E27FC236}">
                <a16:creationId xmlns:a16="http://schemas.microsoft.com/office/drawing/2014/main" id="{4BAD698C-AB3A-CB99-D3BA-8420CE9B7BC0}"/>
              </a:ext>
            </a:extLst>
          </p:cNvPr>
          <p:cNvGrpSpPr/>
          <p:nvPr/>
        </p:nvGrpSpPr>
        <p:grpSpPr>
          <a:xfrm>
            <a:off x="4049891" y="2206633"/>
            <a:ext cx="3884645" cy="2954640"/>
            <a:chOff x="4049891" y="2206633"/>
            <a:chExt cx="3884645" cy="2954640"/>
          </a:xfrm>
        </p:grpSpPr>
        <p:sp>
          <p:nvSpPr>
            <p:cNvPr id="6" name="TextBox 5">
              <a:extLst>
                <a:ext uri="{FF2B5EF4-FFF2-40B4-BE49-F238E27FC236}">
                  <a16:creationId xmlns:a16="http://schemas.microsoft.com/office/drawing/2014/main" id="{1B5854E4-6E56-C5A9-DF02-58465C0C281A}"/>
                </a:ext>
              </a:extLst>
            </p:cNvPr>
            <p:cNvSpPr txBox="1"/>
            <p:nvPr/>
          </p:nvSpPr>
          <p:spPr>
            <a:xfrm>
              <a:off x="4257463" y="4791941"/>
              <a:ext cx="3677073" cy="369332"/>
            </a:xfrm>
            <a:prstGeom prst="rect">
              <a:avLst/>
            </a:prstGeom>
            <a:noFill/>
          </p:spPr>
          <p:txBody>
            <a:bodyPr wrap="square" lIns="91440" tIns="45720" rIns="91440" bIns="45720" rtlCol="0" anchor="t">
              <a:spAutoFit/>
            </a:bodyPr>
            <a:lstStyle/>
            <a:p>
              <a:r>
                <a:rPr lang="en-US"/>
                <a:t>File analysis of function images.</a:t>
              </a:r>
            </a:p>
          </p:txBody>
        </p:sp>
        <p:pic>
          <p:nvPicPr>
            <p:cNvPr id="3" name="Graphic 2">
              <a:extLst>
                <a:ext uri="{FF2B5EF4-FFF2-40B4-BE49-F238E27FC236}">
                  <a16:creationId xmlns:a16="http://schemas.microsoft.com/office/drawing/2014/main" id="{F58674C1-775A-E9C8-6074-7E61B1E7C4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9891" y="2206633"/>
              <a:ext cx="3756479" cy="2630261"/>
            </a:xfrm>
            <a:prstGeom prst="rect">
              <a:avLst/>
            </a:prstGeom>
          </p:spPr>
        </p:pic>
      </p:grpSp>
      <p:grpSp>
        <p:nvGrpSpPr>
          <p:cNvPr id="13" name="Group 12">
            <a:extLst>
              <a:ext uri="{FF2B5EF4-FFF2-40B4-BE49-F238E27FC236}">
                <a16:creationId xmlns:a16="http://schemas.microsoft.com/office/drawing/2014/main" id="{880748DD-6FA3-BD63-FDAF-2095F4E8CDDF}"/>
              </a:ext>
            </a:extLst>
          </p:cNvPr>
          <p:cNvGrpSpPr/>
          <p:nvPr/>
        </p:nvGrpSpPr>
        <p:grpSpPr>
          <a:xfrm>
            <a:off x="7934536" y="2370526"/>
            <a:ext cx="3980161" cy="2786690"/>
            <a:chOff x="7934536" y="2370526"/>
            <a:chExt cx="3980161" cy="2786690"/>
          </a:xfrm>
        </p:grpSpPr>
        <p:sp>
          <p:nvSpPr>
            <p:cNvPr id="9" name="TextBox 8">
              <a:extLst>
                <a:ext uri="{FF2B5EF4-FFF2-40B4-BE49-F238E27FC236}">
                  <a16:creationId xmlns:a16="http://schemas.microsoft.com/office/drawing/2014/main" id="{E3C93806-6ABC-9B71-4C54-170899652EE6}"/>
                </a:ext>
              </a:extLst>
            </p:cNvPr>
            <p:cNvSpPr txBox="1"/>
            <p:nvPr/>
          </p:nvSpPr>
          <p:spPr>
            <a:xfrm>
              <a:off x="8090774" y="4787884"/>
              <a:ext cx="3823923" cy="369332"/>
            </a:xfrm>
            <a:prstGeom prst="rect">
              <a:avLst/>
            </a:prstGeom>
            <a:noFill/>
          </p:spPr>
          <p:txBody>
            <a:bodyPr wrap="square" lIns="91440" tIns="45720" rIns="91440" bIns="45720" rtlCol="0" anchor="t">
              <a:spAutoFit/>
            </a:bodyPr>
            <a:lstStyle/>
            <a:p>
              <a:r>
                <a:rPr lang="en-US" dirty="0"/>
                <a:t>Redundancy across library layers</a:t>
              </a:r>
            </a:p>
          </p:txBody>
        </p:sp>
        <p:pic>
          <p:nvPicPr>
            <p:cNvPr id="5" name="Graphic 4">
              <a:extLst>
                <a:ext uri="{FF2B5EF4-FFF2-40B4-BE49-F238E27FC236}">
                  <a16:creationId xmlns:a16="http://schemas.microsoft.com/office/drawing/2014/main" id="{310E9144-5F7D-82A6-7657-DEFC4CA0EE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4536" y="2370526"/>
              <a:ext cx="3980161" cy="2257522"/>
            </a:xfrm>
            <a:prstGeom prst="rect">
              <a:avLst/>
            </a:prstGeom>
          </p:spPr>
        </p:pic>
      </p:grpSp>
      <p:grpSp>
        <p:nvGrpSpPr>
          <p:cNvPr id="11" name="Group 10">
            <a:extLst>
              <a:ext uri="{FF2B5EF4-FFF2-40B4-BE49-F238E27FC236}">
                <a16:creationId xmlns:a16="http://schemas.microsoft.com/office/drawing/2014/main" id="{403D4A3A-2BC2-5C08-8C01-0E2FE916822B}"/>
              </a:ext>
            </a:extLst>
          </p:cNvPr>
          <p:cNvGrpSpPr/>
          <p:nvPr/>
        </p:nvGrpSpPr>
        <p:grpSpPr>
          <a:xfrm>
            <a:off x="109918" y="2226144"/>
            <a:ext cx="3931073" cy="2935129"/>
            <a:chOff x="109918" y="2226144"/>
            <a:chExt cx="3931073" cy="2935129"/>
          </a:xfrm>
        </p:grpSpPr>
        <p:sp>
          <p:nvSpPr>
            <p:cNvPr id="2" name="TextBox 1">
              <a:extLst>
                <a:ext uri="{FF2B5EF4-FFF2-40B4-BE49-F238E27FC236}">
                  <a16:creationId xmlns:a16="http://schemas.microsoft.com/office/drawing/2014/main" id="{6AC9D235-0230-0C26-9CBB-52FE22F79F3F}"/>
                </a:ext>
              </a:extLst>
            </p:cNvPr>
            <p:cNvSpPr txBox="1"/>
            <p:nvPr/>
          </p:nvSpPr>
          <p:spPr>
            <a:xfrm>
              <a:off x="109918" y="4791941"/>
              <a:ext cx="3931073" cy="369332"/>
            </a:xfrm>
            <a:prstGeom prst="rect">
              <a:avLst/>
            </a:prstGeom>
            <a:noFill/>
          </p:spPr>
          <p:txBody>
            <a:bodyPr wrap="square" lIns="91440" tIns="45720" rIns="91440" bIns="45720" rtlCol="0" anchor="t">
              <a:spAutoFit/>
            </a:bodyPr>
            <a:lstStyle/>
            <a:p>
              <a:r>
                <a:rPr lang="en-US" dirty="0"/>
                <a:t>Pull operation of function images.</a:t>
              </a:r>
            </a:p>
          </p:txBody>
        </p:sp>
        <p:pic>
          <p:nvPicPr>
            <p:cNvPr id="7" name="Graphic 6">
              <a:extLst>
                <a:ext uri="{FF2B5EF4-FFF2-40B4-BE49-F238E27FC236}">
                  <a16:creationId xmlns:a16="http://schemas.microsoft.com/office/drawing/2014/main" id="{3B81675F-AAE3-E9DE-6F01-4D31C8E1EA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216" y="2226144"/>
              <a:ext cx="3756479" cy="2630262"/>
            </a:xfrm>
            <a:prstGeom prst="rect">
              <a:avLst/>
            </a:prstGeom>
          </p:spPr>
        </p:pic>
      </p:grpSp>
    </p:spTree>
    <p:custDataLst>
      <p:tags r:id="rId1"/>
    </p:custDataLst>
    <p:extLst>
      <p:ext uri="{BB962C8B-B14F-4D97-AF65-F5344CB8AC3E}">
        <p14:creationId xmlns:p14="http://schemas.microsoft.com/office/powerpoint/2010/main" val="13986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F4DE7-64AF-4FA0-850B-56B4099D449B}"/>
              </a:ext>
            </a:extLst>
          </p:cNvPr>
          <p:cNvSpPr>
            <a:spLocks noGrp="1"/>
          </p:cNvSpPr>
          <p:nvPr>
            <p:ph type="sldNum" sz="quarter" idx="12"/>
          </p:nvPr>
        </p:nvSpPr>
        <p:spPr/>
        <p:txBody>
          <a:bodyPr/>
          <a:lstStyle/>
          <a:p>
            <a:r>
              <a:rPr lang="en-IN" dirty="0"/>
              <a:t>8</a:t>
            </a:r>
          </a:p>
        </p:txBody>
      </p:sp>
      <p:sp>
        <p:nvSpPr>
          <p:cNvPr id="52" name="Title 1">
            <a:extLst>
              <a:ext uri="{FF2B5EF4-FFF2-40B4-BE49-F238E27FC236}">
                <a16:creationId xmlns:a16="http://schemas.microsoft.com/office/drawing/2014/main" id="{4736C549-39BD-082D-96AF-60919DDA068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PRIOR WORK</a:t>
            </a:r>
          </a:p>
        </p:txBody>
      </p:sp>
      <p:sp>
        <p:nvSpPr>
          <p:cNvPr id="4" name="TextBox 3">
            <a:extLst>
              <a:ext uri="{FF2B5EF4-FFF2-40B4-BE49-F238E27FC236}">
                <a16:creationId xmlns:a16="http://schemas.microsoft.com/office/drawing/2014/main" id="{162A3579-86FC-4F65-1F36-5935B7361B90}"/>
              </a:ext>
            </a:extLst>
          </p:cNvPr>
          <p:cNvSpPr txBox="1"/>
          <p:nvPr/>
        </p:nvSpPr>
        <p:spPr>
          <a:xfrm>
            <a:off x="578497" y="2696737"/>
            <a:ext cx="11252718" cy="33958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spcAft>
                <a:spcPts val="1000"/>
              </a:spcAft>
              <a:buFont typeface="Wingdings" panose="05000000000000000000" pitchFamily="2" charset="2"/>
              <a:buChar char="q"/>
            </a:pPr>
            <a:r>
              <a:rPr lang="en-US" sz="2600" dirty="0"/>
              <a:t>Layer Fusion (Break(INFOCOM’24))</a:t>
            </a:r>
          </a:p>
          <a:p>
            <a:pPr marL="914400" lvl="1" indent="-457200">
              <a:buFont typeface="Wingdings" panose="05000000000000000000" pitchFamily="2" charset="2"/>
              <a:buChar char="§"/>
            </a:pPr>
            <a:r>
              <a:rPr lang="en-US" sz="2400" dirty="0"/>
              <a:t>The idea of packaging all the files in an image leads to wastage of resources.</a:t>
            </a:r>
          </a:p>
          <a:p>
            <a:pPr marL="342900" indent="-342900">
              <a:buFont typeface="Wingdings" panose="05000000000000000000" pitchFamily="2" charset="2"/>
              <a:buChar char="q"/>
            </a:pPr>
            <a:endParaRPr lang="en-US" sz="2600" dirty="0"/>
          </a:p>
          <a:p>
            <a:pPr marL="342900" indent="-342900">
              <a:spcAft>
                <a:spcPts val="1000"/>
              </a:spcAft>
              <a:buFont typeface="Wingdings" panose="05000000000000000000" pitchFamily="2" charset="2"/>
              <a:buChar char="q"/>
            </a:pPr>
            <a:r>
              <a:rPr lang="en-US" sz="2600" dirty="0"/>
              <a:t>On Demand Download [Gear (ICDCS’ 21), DADI (ATC’20)]</a:t>
            </a:r>
            <a:endParaRPr lang="en-US" sz="2400" dirty="0"/>
          </a:p>
          <a:p>
            <a:pPr marL="800100" lvl="1" indent="-342900">
              <a:buFont typeface="Wingdings" panose="05000000000000000000" pitchFamily="2" charset="2"/>
              <a:buChar char="§"/>
            </a:pPr>
            <a:r>
              <a:rPr lang="en-US" sz="2400" dirty="0"/>
              <a:t>The fraction of an image utilized by a container depends on the characteristics of a function. Larger the fraction more is the cold start latency.</a:t>
            </a:r>
          </a:p>
        </p:txBody>
      </p:sp>
    </p:spTree>
    <p:custDataLst>
      <p:tags r:id="rId1"/>
    </p:custDataLst>
    <p:extLst>
      <p:ext uri="{BB962C8B-B14F-4D97-AF65-F5344CB8AC3E}">
        <p14:creationId xmlns:p14="http://schemas.microsoft.com/office/powerpoint/2010/main" val="15451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anim calcmode="lin" valueType="num">
                                      <p:cBhvr>
                                        <p:cTn id="8" dur="500" fill="hold"/>
                                        <p:tgtEl>
                                          <p:spTgt spid="4">
                                            <p:bg/>
                                          </p:spTgt>
                                        </p:tgtEl>
                                        <p:attrNameLst>
                                          <p:attrName>ppt_x</p:attrName>
                                        </p:attrNameLst>
                                      </p:cBhvr>
                                      <p:tavLst>
                                        <p:tav tm="0">
                                          <p:val>
                                            <p:strVal val="#ppt_x"/>
                                          </p:val>
                                        </p:tav>
                                        <p:tav tm="100000">
                                          <p:val>
                                            <p:strVal val="#ppt_x"/>
                                          </p:val>
                                        </p:tav>
                                      </p:tavLst>
                                    </p:anim>
                                    <p:anim calcmode="lin" valueType="num">
                                      <p:cBhvr>
                                        <p:cTn id="9" dur="5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anim calcmode="lin" valueType="num">
                                      <p:cBhvr>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A2502-4400-9376-DC2D-674DAFDEF9D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98BA56-5181-A6B5-5BC1-1CAE3956D7A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400498-2F1B-4BEE-8C45-7C8F7F1B263E}"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IN"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itle 1">
            <a:extLst>
              <a:ext uri="{FF2B5EF4-FFF2-40B4-BE49-F238E27FC236}">
                <a16:creationId xmlns:a16="http://schemas.microsoft.com/office/drawing/2014/main" id="{EE65094B-3DB2-D391-845E-351C889D3961}"/>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92D050"/>
                </a:solidFill>
                <a:effectLst/>
                <a:uLnTx/>
                <a:uFillTx/>
                <a:latin typeface="Century Gothic" panose="020B0502020202020204"/>
                <a:ea typeface="+mj-ea"/>
                <a:cs typeface="+mj-cs"/>
              </a:rPr>
              <a:t>OUTLINE</a:t>
            </a:r>
          </a:p>
        </p:txBody>
      </p:sp>
      <p:graphicFrame>
        <p:nvGraphicFramePr>
          <p:cNvPr id="7" name="Diagram 6">
            <a:extLst>
              <a:ext uri="{FF2B5EF4-FFF2-40B4-BE49-F238E27FC236}">
                <a16:creationId xmlns:a16="http://schemas.microsoft.com/office/drawing/2014/main" id="{C7E55F39-68BE-B4C5-D5A1-A0E050DE4380}"/>
              </a:ext>
            </a:extLst>
          </p:cNvPr>
          <p:cNvGraphicFramePr/>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Top Corners Rounded 4">
            <a:extLst>
              <a:ext uri="{FF2B5EF4-FFF2-40B4-BE49-F238E27FC236}">
                <a16:creationId xmlns:a16="http://schemas.microsoft.com/office/drawing/2014/main" id="{1AD54302-E03A-839E-7F17-1BA423E4D4C0}"/>
              </a:ext>
            </a:extLst>
          </p:cNvPr>
          <p:cNvSpPr txBox="1"/>
          <p:nvPr/>
        </p:nvSpPr>
        <p:spPr>
          <a:xfrm>
            <a:off x="1212148" y="4098126"/>
            <a:ext cx="8366560"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marR="0" lvl="1" indent="-285750" algn="l" defTabSz="1600200" rtl="0" eaLnBrk="1" fontAlgn="auto" latinLnBrk="0" hangingPunct="1">
              <a:lnSpc>
                <a:spcPct val="90000"/>
              </a:lnSpc>
              <a:spcBef>
                <a:spcPct val="0"/>
              </a:spcBef>
              <a:spcAft>
                <a:spcPct val="15000"/>
              </a:spcAft>
              <a:buClrTx/>
              <a:buSzTx/>
              <a:buFontTx/>
              <a:buChar char="•"/>
              <a:tabLst/>
              <a:defRPr/>
            </a:pPr>
            <a:r>
              <a:rPr kumimoji="0" lang="en-US" sz="3600" b="0" i="0" u="none" strike="noStrike" kern="1200" cap="none" spc="0" normalizeH="0" baseline="0" noProof="0" dirty="0">
                <a:ln>
                  <a:noFill/>
                </a:ln>
                <a:solidFill>
                  <a:srgbClr val="FF0000"/>
                </a:solidFill>
                <a:effectLst/>
                <a:uLnTx/>
                <a:uFillTx/>
                <a:latin typeface="Century Gothic" panose="020B0502020202020204"/>
                <a:ea typeface="+mn-ea"/>
                <a:cs typeface="+mn-cs"/>
              </a:rPr>
              <a:t>Design of </a:t>
            </a:r>
            <a:r>
              <a:rPr kumimoji="0" lang="en-US" sz="3600" b="0" i="0" u="none" strike="noStrike" kern="1200" cap="none" spc="0" normalizeH="0" baseline="0" noProof="0" dirty="0" err="1">
                <a:ln>
                  <a:noFill/>
                </a:ln>
                <a:solidFill>
                  <a:srgbClr val="FF0000"/>
                </a:solidFill>
                <a:effectLst/>
                <a:uLnTx/>
                <a:uFillTx/>
                <a:latin typeface="Century Gothic" panose="020B0502020202020204"/>
                <a:ea typeface="+mn-ea"/>
                <a:cs typeface="+mn-cs"/>
              </a:rPr>
              <a:t>FaaSImage</a:t>
            </a:r>
            <a:endParaRPr kumimoji="0" lang="en-US" sz="36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255471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
</p:tagLst>
</file>

<file path=ppt/tags/tag10.xml><?xml version="1.0" encoding="utf-8"?>
<p:tagLst xmlns:a="http://schemas.openxmlformats.org/drawingml/2006/main" xmlns:r="http://schemas.openxmlformats.org/officeDocument/2006/relationships" xmlns:p="http://schemas.openxmlformats.org/presentationml/2006/main">
  <p:tag name="TIMING" val="|7.5|5.6|20.7"/>
</p:tagLst>
</file>

<file path=ppt/tags/tag11.xml><?xml version="1.0" encoding="utf-8"?>
<p:tagLst xmlns:a="http://schemas.openxmlformats.org/drawingml/2006/main" xmlns:r="http://schemas.openxmlformats.org/officeDocument/2006/relationships" xmlns:p="http://schemas.openxmlformats.org/presentationml/2006/main">
  <p:tag name="TIMING" val="|0.7|4.9|3.1|3.8|20.3|5.7|11.5"/>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14.xml><?xml version="1.0" encoding="utf-8"?>
<p:tagLst xmlns:a="http://schemas.openxmlformats.org/drawingml/2006/main" xmlns:r="http://schemas.openxmlformats.org/officeDocument/2006/relationships" xmlns:p="http://schemas.openxmlformats.org/presentationml/2006/main">
  <p:tag name="TIMING" val="|2.1"/>
</p:tagLst>
</file>

<file path=ppt/tags/tag15.xml><?xml version="1.0" encoding="utf-8"?>
<p:tagLst xmlns:a="http://schemas.openxmlformats.org/drawingml/2006/main" xmlns:r="http://schemas.openxmlformats.org/officeDocument/2006/relationships" xmlns:p="http://schemas.openxmlformats.org/presentationml/2006/main">
  <p:tag name="TIMING" val="|3.9|7.9|13.8"/>
</p:tagLst>
</file>

<file path=ppt/tags/tag2.xml><?xml version="1.0" encoding="utf-8"?>
<p:tagLst xmlns:a="http://schemas.openxmlformats.org/drawingml/2006/main" xmlns:r="http://schemas.openxmlformats.org/officeDocument/2006/relationships" xmlns:p="http://schemas.openxmlformats.org/presentationml/2006/main">
  <p:tag name="TIMING" val="|10.8|4.6|5.9|8.8"/>
</p:tagLst>
</file>

<file path=ppt/tags/tag3.xml><?xml version="1.0" encoding="utf-8"?>
<p:tagLst xmlns:a="http://schemas.openxmlformats.org/drawingml/2006/main" xmlns:r="http://schemas.openxmlformats.org/officeDocument/2006/relationships" xmlns:p="http://schemas.openxmlformats.org/presentationml/2006/main">
  <p:tag name="TIMING" val="|3.4|23.5|7.9|6.1|12.8"/>
</p:tagLst>
</file>

<file path=ppt/tags/tag4.xml><?xml version="1.0" encoding="utf-8"?>
<p:tagLst xmlns:a="http://schemas.openxmlformats.org/drawingml/2006/main" xmlns:r="http://schemas.openxmlformats.org/officeDocument/2006/relationships" xmlns:p="http://schemas.openxmlformats.org/presentationml/2006/main">
  <p:tag name="TIMING" val="|5.3"/>
</p:tagLst>
</file>

<file path=ppt/tags/tag5.xml><?xml version="1.0" encoding="utf-8"?>
<p:tagLst xmlns:a="http://schemas.openxmlformats.org/drawingml/2006/main" xmlns:r="http://schemas.openxmlformats.org/officeDocument/2006/relationships" xmlns:p="http://schemas.openxmlformats.org/presentationml/2006/main">
  <p:tag name="TIMING" val="|48.5|41.3"/>
</p:tagLst>
</file>

<file path=ppt/tags/tag6.xml><?xml version="1.0" encoding="utf-8"?>
<p:tagLst xmlns:a="http://schemas.openxmlformats.org/drawingml/2006/main" xmlns:r="http://schemas.openxmlformats.org/officeDocument/2006/relationships" xmlns:p="http://schemas.openxmlformats.org/presentationml/2006/main">
  <p:tag name="TIMING" val="|5.1|1.2|18.2|45.9"/>
</p:tagLst>
</file>

<file path=ppt/tags/tag7.xml><?xml version="1.0" encoding="utf-8"?>
<p:tagLst xmlns:a="http://schemas.openxmlformats.org/drawingml/2006/main" xmlns:r="http://schemas.openxmlformats.org/officeDocument/2006/relationships" xmlns:p="http://schemas.openxmlformats.org/presentationml/2006/main">
  <p:tag name="TIMING" val="|3.1|27.2"/>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8.7|23|2|4.7|5.2|3.6|2|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18FA8E-A459-4C57-BBD2-D31E259B7B26}">
  <we:reference id="a3b40b4f-8edf-490e-9df1-7e66f93912bf" version="1.2.0.0" store="EXCatalog" storeType="EXCatalog"/>
  <we:alternateReferences>
    <we:reference id="WA104380526" version="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877</TotalTime>
  <Words>2364</Words>
  <Application>Microsoft Office PowerPoint</Application>
  <PresentationFormat>Widescreen</PresentationFormat>
  <Paragraphs>264</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Cambria</vt:lpstr>
      <vt:lpstr>Century Gothic</vt:lpstr>
      <vt:lpstr>Wingdings</vt:lpstr>
      <vt:lpstr>Wingdings 3</vt:lpstr>
      <vt:lpstr>Ion Boardroom</vt:lpstr>
      <vt:lpstr>FaaSImage: An Efficient Image Manager for FaaS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Abhisek Panda</dc:creator>
  <cp:lastModifiedBy>Abhisek Panda</cp:lastModifiedBy>
  <cp:revision>11</cp:revision>
  <dcterms:created xsi:type="dcterms:W3CDTF">2025-06-24T09:48:11Z</dcterms:created>
  <dcterms:modified xsi:type="dcterms:W3CDTF">2025-12-20T01:59:11Z</dcterms:modified>
</cp:coreProperties>
</file>