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3"/>
    <p:sldMasterId id="2147483704" r:id="rId4"/>
  </p:sldMasterIdLst>
  <p:notesMasterIdLst>
    <p:notesMasterId r:id="rId42"/>
  </p:notesMasterIdLst>
  <p:handoutMasterIdLst>
    <p:handoutMasterId r:id="rId43"/>
  </p:handoutMasterIdLst>
  <p:sldIdLst>
    <p:sldId id="256" r:id="rId5"/>
    <p:sldId id="260" r:id="rId6"/>
    <p:sldId id="450" r:id="rId7"/>
    <p:sldId id="326" r:id="rId8"/>
    <p:sldId id="437" r:id="rId9"/>
    <p:sldId id="426" r:id="rId10"/>
    <p:sldId id="353" r:id="rId11"/>
    <p:sldId id="354" r:id="rId12"/>
    <p:sldId id="355" r:id="rId13"/>
    <p:sldId id="454" r:id="rId14"/>
    <p:sldId id="458" r:id="rId15"/>
    <p:sldId id="432" r:id="rId16"/>
    <p:sldId id="447" r:id="rId17"/>
    <p:sldId id="358" r:id="rId18"/>
    <p:sldId id="360" r:id="rId19"/>
    <p:sldId id="433" r:id="rId20"/>
    <p:sldId id="448" r:id="rId21"/>
    <p:sldId id="449" r:id="rId22"/>
    <p:sldId id="362" r:id="rId23"/>
    <p:sldId id="363" r:id="rId24"/>
    <p:sldId id="455" r:id="rId25"/>
    <p:sldId id="456" r:id="rId26"/>
    <p:sldId id="374" r:id="rId27"/>
    <p:sldId id="457" r:id="rId28"/>
    <p:sldId id="365" r:id="rId29"/>
    <p:sldId id="366" r:id="rId30"/>
    <p:sldId id="367" r:id="rId31"/>
    <p:sldId id="425" r:id="rId32"/>
    <p:sldId id="368" r:id="rId33"/>
    <p:sldId id="369" r:id="rId34"/>
    <p:sldId id="274" r:id="rId35"/>
    <p:sldId id="275" r:id="rId36"/>
    <p:sldId id="370" r:id="rId37"/>
    <p:sldId id="451" r:id="rId38"/>
    <p:sldId id="452" r:id="rId39"/>
    <p:sldId id="288" r:id="rId40"/>
    <p:sldId id="33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1643E6-FC41-471F-A6E4-80B0AFC13636}">
          <p14:sldIdLst>
            <p14:sldId id="256"/>
            <p14:sldId id="260"/>
            <p14:sldId id="450"/>
            <p14:sldId id="326"/>
            <p14:sldId id="437"/>
            <p14:sldId id="426"/>
            <p14:sldId id="353"/>
            <p14:sldId id="354"/>
            <p14:sldId id="355"/>
            <p14:sldId id="454"/>
            <p14:sldId id="458"/>
            <p14:sldId id="432"/>
            <p14:sldId id="447"/>
            <p14:sldId id="358"/>
            <p14:sldId id="360"/>
            <p14:sldId id="433"/>
            <p14:sldId id="448"/>
            <p14:sldId id="449"/>
            <p14:sldId id="362"/>
            <p14:sldId id="363"/>
            <p14:sldId id="455"/>
            <p14:sldId id="456"/>
            <p14:sldId id="374"/>
          </p14:sldIdLst>
        </p14:section>
        <p14:section name="Untitled Section" id="{FC242B14-3250-40D9-B911-02E1E6C33E0C}">
          <p14:sldIdLst>
            <p14:sldId id="457"/>
            <p14:sldId id="365"/>
            <p14:sldId id="366"/>
            <p14:sldId id="367"/>
            <p14:sldId id="425"/>
            <p14:sldId id="368"/>
            <p14:sldId id="369"/>
            <p14:sldId id="274"/>
            <p14:sldId id="275"/>
            <p14:sldId id="370"/>
            <p14:sldId id="451"/>
            <p14:sldId id="452"/>
          </p14:sldIdLst>
        </p14:section>
        <p14:section name="Untitled Section" id="{293AC2D6-6491-45AB-885A-5A706B713FD3}">
          <p14:sldIdLst>
            <p14:sldId id="288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5DD95"/>
    <a:srgbClr val="3D3D3D"/>
    <a:srgbClr val="959595"/>
    <a:srgbClr val="D37887"/>
    <a:srgbClr val="E7B9AD"/>
    <a:srgbClr val="BCE292"/>
    <a:srgbClr val="FF3300"/>
    <a:srgbClr val="F18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4BD7B-209E-4E0E-8A26-74CC6B58D3F7}" v="53" dt="2019-06-28T19:01:12.98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shank Varshney" userId="S::jvl172507@csciitd.onmicrosoft.com::78bfda77-56b0-4981-b177-5d82062db0ba" providerId="AD" clId="Web-{094C20EF-E4E7-3D5D-72E4-9AF0D514A627}"/>
    <pc:docChg chg="addSld modSld modSection">
      <pc:chgData name="Shashank Varshney" userId="S::jvl172507@csciitd.onmicrosoft.com::78bfda77-56b0-4981-b177-5d82062db0ba" providerId="AD" clId="Web-{094C20EF-E4E7-3D5D-72E4-9AF0D514A627}" dt="2019-06-28T18:49:35.529" v="333" actId="20577"/>
      <pc:docMkLst>
        <pc:docMk/>
      </pc:docMkLst>
      <pc:sldChg chg="modSp new">
        <pc:chgData name="Shashank Varshney" userId="S::jvl172507@csciitd.onmicrosoft.com::78bfda77-56b0-4981-b177-5d82062db0ba" providerId="AD" clId="Web-{094C20EF-E4E7-3D5D-72E4-9AF0D514A627}" dt="2019-06-28T18:49:35.529" v="332" actId="20577"/>
        <pc:sldMkLst>
          <pc:docMk/>
          <pc:sldMk cId="2861165194" sldId="457"/>
        </pc:sldMkLst>
        <pc:spChg chg="mod">
          <ac:chgData name="Shashank Varshney" userId="S::jvl172507@csciitd.onmicrosoft.com::78bfda77-56b0-4981-b177-5d82062db0ba" providerId="AD" clId="Web-{094C20EF-E4E7-3D5D-72E4-9AF0D514A627}" dt="2019-06-28T18:46:53.809" v="31" actId="20577"/>
          <ac:spMkLst>
            <pc:docMk/>
            <pc:sldMk cId="2861165194" sldId="457"/>
            <ac:spMk id="2" creationId="{3D2EDB25-75FC-4124-8032-A01B901AD02C}"/>
          </ac:spMkLst>
        </pc:spChg>
        <pc:spChg chg="mod">
          <ac:chgData name="Shashank Varshney" userId="S::jvl172507@csciitd.onmicrosoft.com::78bfda77-56b0-4981-b177-5d82062db0ba" providerId="AD" clId="Web-{094C20EF-E4E7-3D5D-72E4-9AF0D514A627}" dt="2019-06-28T18:49:35.529" v="332" actId="20577"/>
          <ac:spMkLst>
            <pc:docMk/>
            <pc:sldMk cId="2861165194" sldId="457"/>
            <ac:spMk id="3" creationId="{6F79B585-EFF3-4C8D-872D-94211318F8EB}"/>
          </ac:spMkLst>
        </pc:spChg>
      </pc:sldChg>
    </pc:docChg>
  </pc:docChgLst>
  <pc:docChgLst>
    <pc:chgData name="Shashank Varshney" userId="78bfda77-56b0-4981-b177-5d82062db0ba" providerId="ADAL" clId="{9754BD7B-209E-4E0E-8A26-74CC6B58D3F7}"/>
    <pc:docChg chg="custSel modSld">
      <pc:chgData name="Shashank Varshney" userId="78bfda77-56b0-4981-b177-5d82062db0ba" providerId="ADAL" clId="{9754BD7B-209E-4E0E-8A26-74CC6B58D3F7}" dt="2019-06-28T04:08:58.240" v="13" actId="478"/>
      <pc:docMkLst>
        <pc:docMk/>
      </pc:docMkLst>
      <pc:sldChg chg="delSp modSp">
        <pc:chgData name="Shashank Varshney" userId="78bfda77-56b0-4981-b177-5d82062db0ba" providerId="ADAL" clId="{9754BD7B-209E-4E0E-8A26-74CC6B58D3F7}" dt="2019-06-28T04:08:58.240" v="13" actId="478"/>
        <pc:sldMkLst>
          <pc:docMk/>
          <pc:sldMk cId="4144071538" sldId="449"/>
        </pc:sldMkLst>
        <pc:picChg chg="mod ord">
          <ac:chgData name="Shashank Varshney" userId="78bfda77-56b0-4981-b177-5d82062db0ba" providerId="ADAL" clId="{9754BD7B-209E-4E0E-8A26-74CC6B58D3F7}" dt="2019-06-28T04:08:58.240" v="12" actId="108"/>
          <ac:picMkLst>
            <pc:docMk/>
            <pc:sldMk cId="4144071538" sldId="449"/>
            <ac:picMk id="5" creationId="{A448B8B7-63BE-422F-94F0-BFD6E6193D8C}"/>
          </ac:picMkLst>
        </pc:picChg>
        <pc:picChg chg="del mod">
          <ac:chgData name="Shashank Varshney" userId="78bfda77-56b0-4981-b177-5d82062db0ba" providerId="ADAL" clId="{9754BD7B-209E-4E0E-8A26-74CC6B58D3F7}" dt="2019-06-28T04:08:58.240" v="13" actId="478"/>
          <ac:picMkLst>
            <pc:docMk/>
            <pc:sldMk cId="4144071538" sldId="449"/>
            <ac:picMk id="39" creationId="{CDCACB13-0AF5-48E0-9A04-9FA06FA14A51}"/>
          </ac:picMkLst>
        </pc:picChg>
      </pc:sldChg>
    </pc:docChg>
  </pc:docChgLst>
  <pc:docChgLst>
    <pc:chgData name="Shashank Varshney " userId="78bfda77-56b0-4981-b177-5d82062db0ba" providerId="ADAL" clId="{9754BD7B-209E-4E0E-8A26-74CC6B58D3F7}"/>
    <pc:docChg chg="custSel modSld">
      <pc:chgData name="Shashank Varshney " userId="78bfda77-56b0-4981-b177-5d82062db0ba" providerId="ADAL" clId="{9754BD7B-209E-4E0E-8A26-74CC6B58D3F7}" dt="2019-06-28T18:55:09.429" v="2"/>
      <pc:docMkLst>
        <pc:docMk/>
      </pc:docMkLst>
      <pc:sldChg chg="modSp">
        <pc:chgData name="Shashank Varshney " userId="78bfda77-56b0-4981-b177-5d82062db0ba" providerId="ADAL" clId="{9754BD7B-209E-4E0E-8A26-74CC6B58D3F7}" dt="2019-06-28T18:55:09.429" v="2"/>
        <pc:sldMkLst>
          <pc:docMk/>
          <pc:sldMk cId="2861165194" sldId="457"/>
        </pc:sldMkLst>
        <pc:spChg chg="mod">
          <ac:chgData name="Shashank Varshney " userId="78bfda77-56b0-4981-b177-5d82062db0ba" providerId="ADAL" clId="{9754BD7B-209E-4E0E-8A26-74CC6B58D3F7}" dt="2019-06-28T18:55:09.429" v="2"/>
          <ac:spMkLst>
            <pc:docMk/>
            <pc:sldMk cId="2861165194" sldId="457"/>
            <ac:spMk id="3" creationId="{6F79B585-EFF3-4C8D-872D-94211318F8E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>
                <a:effectLst/>
              </a:rPr>
              <a:t>Comparison of Execution Time (Fourier)</a:t>
            </a: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Hotspot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04685E1-30E1-401C-9EDC-904664907FAB}" type="VALUE">
                      <a:rPr lang="en-US" smtClean="0"/>
                      <a:pPr/>
                      <a:t>[VALUE]</a:t>
                    </a:fld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F9-43B8-8A33-5502A6FB5A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14ACAB5-024A-4E69-BD04-1896F0207D9C}" type="VALUE">
                      <a:rPr lang="en-US" smtClean="0"/>
                      <a:pPr/>
                      <a:t>[VALUE]</a:t>
                    </a:fld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0F9-43B8-8A33-5502A6FB5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</c:f>
              <c:strCache>
                <c:ptCount val="2"/>
                <c:pt idx="0">
                  <c:v>Steady</c:v>
                </c:pt>
                <c:pt idx="1">
                  <c:v>Transient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1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9-43B8-8A33-5502A6FB5ADA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3DICE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71F9785-0B0B-4A03-9688-40C4A96BE8A2}" type="VALUE">
                      <a:rPr lang="en-US" smtClean="0"/>
                      <a:pPr/>
                      <a:t>[VALUE]</a:t>
                    </a:fld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0F9-43B8-8A33-5502A6FB5A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CDC3D5E-D0C6-4650-A3B4-4B67D9777A90}" type="VALUE">
                      <a:rPr lang="en-US" smtClean="0"/>
                      <a:pPr/>
                      <a:t>[VALUE]</a:t>
                    </a:fld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0F9-43B8-8A33-5502A6FB5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</c:f>
              <c:strCache>
                <c:ptCount val="2"/>
                <c:pt idx="0">
                  <c:v>Steady</c:v>
                </c:pt>
                <c:pt idx="1">
                  <c:v>Transient</c:v>
                </c:pt>
              </c:strCache>
            </c:strRef>
          </c:cat>
          <c:val>
            <c:numRef>
              <c:f>Sheet2!$C$2:$C$3</c:f>
              <c:numCache>
                <c:formatCode>General</c:formatCode>
                <c:ptCount val="2"/>
                <c:pt idx="0">
                  <c:v>1.36</c:v>
                </c:pt>
                <c:pt idx="1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9-43B8-8A33-5502A6FB5ADA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ThermalScope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5FF8F8E-35E1-4B9F-AF95-5D72157A6FC1}" type="VALUE">
                      <a:rPr lang="en-US" smtClean="0"/>
                      <a:pPr/>
                      <a:t>[VALUE]</a:t>
                    </a:fld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0F9-43B8-8A33-5502A6FB5A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55F2F7-C9ED-4900-B0EA-704BC0A0ABE0}" type="VALUE">
                      <a:rPr lang="en-US" smtClean="0"/>
                      <a:pPr/>
                      <a:t>[VALUE]</a:t>
                    </a:fld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0F9-43B8-8A33-5502A6FB5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</c:f>
              <c:strCache>
                <c:ptCount val="2"/>
                <c:pt idx="0">
                  <c:v>Steady</c:v>
                </c:pt>
                <c:pt idx="1">
                  <c:v>Transient</c:v>
                </c:pt>
              </c:strCache>
            </c:strRef>
          </c:cat>
          <c:val>
            <c:numRef>
              <c:f>Sheet2!$D$2:$D$3</c:f>
              <c:numCache>
                <c:formatCode>General</c:formatCode>
                <c:ptCount val="2"/>
                <c:pt idx="0">
                  <c:v>11.1</c:v>
                </c:pt>
                <c:pt idx="1">
                  <c:v>35.549999999999997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9-43B8-8A33-5502A6FB5ADA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COMSOL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</c:f>
              <c:strCache>
                <c:ptCount val="2"/>
                <c:pt idx="0">
                  <c:v>Steady</c:v>
                </c:pt>
                <c:pt idx="1">
                  <c:v>Transient</c:v>
                </c:pt>
              </c:strCache>
            </c:strRef>
          </c:cat>
          <c:val>
            <c:numRef>
              <c:f>Sheet2!$E$2:$E$3</c:f>
              <c:numCache>
                <c:formatCode>General</c:formatCode>
                <c:ptCount val="2"/>
                <c:pt idx="0">
                  <c:v>305</c:v>
                </c:pt>
                <c:pt idx="1">
                  <c:v>3005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F9-43B8-8A33-5502A6FB5ADA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NanoTherm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8A1D72D-2F8E-440D-9F35-0B5CF9A26D42}" type="VALUE">
                      <a:rPr lang="en-US" smtClean="0"/>
                      <a:pPr/>
                      <a:t>[VALUE]</a:t>
                    </a:fld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0F9-43B8-8A33-5502A6FB5A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56AF2D5-A4EE-410E-A5E8-2805B2A71CBD}" type="VALUE">
                      <a:rPr lang="en-US" smtClean="0"/>
                      <a:pPr/>
                      <a:t>[VALUE]</a:t>
                    </a:fld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0F9-43B8-8A33-5502A6FB5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</c:f>
              <c:strCache>
                <c:ptCount val="2"/>
                <c:pt idx="0">
                  <c:v>Steady</c:v>
                </c:pt>
                <c:pt idx="1">
                  <c:v>Transient</c:v>
                </c:pt>
              </c:strCache>
            </c:strRef>
          </c:cat>
          <c:val>
            <c:numRef>
              <c:f>Sheet2!$F$2:$F$3</c:f>
              <c:numCache>
                <c:formatCode>General</c:formatCode>
                <c:ptCount val="2"/>
                <c:pt idx="0">
                  <c:v>8.2000000000000003E-2</c:v>
                </c:pt>
                <c:pt idx="1">
                  <c:v>4.1500000000000004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F9-43B8-8A33-5502A6FB5A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2062528"/>
        <c:axId val="1772061984"/>
      </c:barChart>
      <c:catAx>
        <c:axId val="177206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061984"/>
        <c:crosses val="autoZero"/>
        <c:auto val="1"/>
        <c:lblAlgn val="ctr"/>
        <c:lblOffset val="100"/>
        <c:noMultiLvlLbl val="0"/>
      </c:catAx>
      <c:valAx>
        <c:axId val="17720619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</a:rPr>
                  <a:t>Execution time (s)</a:t>
                </a:r>
                <a:endParaRPr lang="en-US" sz="105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06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Comparison</a:t>
            </a:r>
            <a:r>
              <a:rPr lang="en-US" sz="1800" baseline="0" dirty="0"/>
              <a:t> of Execution Time (BTE)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463759688460934"/>
          <c:y val="0.16856063665753002"/>
          <c:w val="0.79763714081694459"/>
          <c:h val="0.65159271937374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Sheet1!$K$1:$K$2</c:f>
              <c:strCache>
                <c:ptCount val="2"/>
                <c:pt idx="0">
                  <c:v>Steady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BA259E45-D99D-40CD-AE0F-9D0E9B564C4E}" type="VALUE">
                      <a:rPr lang="en-US" smtClean="0"/>
                      <a:pPr/>
                      <a:t>[VALUE]</a:t>
                    </a:fld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A9-4191-9EFE-5BD21B15C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Sheet1!$H$3:$H$8</c:f>
              <c:strCache>
                <c:ptCount val="2"/>
                <c:pt idx="0">
                  <c:v>ThermalScope</c:v>
                </c:pt>
                <c:pt idx="1">
                  <c:v>NanoTherm</c:v>
                </c:pt>
              </c:strCache>
              <c:extLst/>
            </c:strRef>
          </c:cat>
          <c:val>
            <c:numRef>
              <c:f>Sheet1!$K$3:$K$8</c:f>
              <c:numCache>
                <c:formatCode>General</c:formatCode>
                <c:ptCount val="2"/>
                <c:pt idx="0">
                  <c:v>2206</c:v>
                </c:pt>
                <c:pt idx="1">
                  <c:v>3.3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5A9-4191-9EFE-5BD21B15CE04}"/>
            </c:ext>
          </c:extLst>
        </c:ser>
        <c:ser>
          <c:idx val="1"/>
          <c:order val="1"/>
          <c:tx>
            <c:strRef>
              <c:f>Sheet1!$L$1:$L$2</c:f>
              <c:strCache>
                <c:ptCount val="2"/>
                <c:pt idx="0">
                  <c:v>Transient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D048A0FE-5C51-491E-9D17-56E5904CAC1C}" type="VALUE">
                      <a:rPr lang="en-US" smtClean="0"/>
                      <a:pPr/>
                      <a:t>[VALUE]</a:t>
                    </a:fld>
                    <a:r>
                      <a:rPr lang="en-US"/>
                      <a:t>s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5A9-4191-9EFE-5BD21B15CE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Sheet1!$H$3:$H$8</c:f>
              <c:strCache>
                <c:ptCount val="2"/>
                <c:pt idx="0">
                  <c:v>ThermalScope</c:v>
                </c:pt>
                <c:pt idx="1">
                  <c:v>NanoTherm</c:v>
                </c:pt>
              </c:strCache>
              <c:extLst/>
            </c:strRef>
          </c:cat>
          <c:val>
            <c:numRef>
              <c:f>Sheet1!$L$3:$L$8</c:f>
              <c:numCache>
                <c:formatCode>General</c:formatCode>
                <c:ptCount val="2"/>
                <c:pt idx="0">
                  <c:v>2888</c:v>
                </c:pt>
                <c:pt idx="1">
                  <c:v>39.5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5A9-4191-9EFE-5BD21B15C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8672352"/>
        <c:axId val="1775375840"/>
      </c:barChart>
      <c:catAx>
        <c:axId val="175867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375840"/>
        <c:crosses val="autoZero"/>
        <c:auto val="1"/>
        <c:lblAlgn val="ctr"/>
        <c:lblOffset val="100"/>
        <c:noMultiLvlLbl val="0"/>
      </c:catAx>
      <c:valAx>
        <c:axId val="177537584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7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image" Target="../media/image1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F3658-938C-4CE8-BFA7-AF4DD3540E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606C247-8DA9-4B67-8A21-4EF95ACFE5E4}">
      <dgm:prSet/>
      <dgm:spPr>
        <a:ln>
          <a:noFill/>
        </a:ln>
      </dgm:spPr>
      <dgm:t>
        <a:bodyPr/>
        <a:lstStyle/>
        <a:p>
          <a:pPr rtl="0"/>
          <a:r>
            <a:rPr lang="en-IN" b="0" i="0" dirty="0"/>
            <a:t>Finite Difference</a:t>
          </a:r>
          <a:endParaRPr lang="en-IN" dirty="0"/>
        </a:p>
      </dgm:t>
    </dgm:pt>
    <dgm:pt modelId="{EF9D4076-86C1-416D-B102-126C3F9A2D64}" type="parTrans" cxnId="{1E708A4A-117A-4440-8CA6-8D0B62611AA4}">
      <dgm:prSet/>
      <dgm:spPr/>
      <dgm:t>
        <a:bodyPr/>
        <a:lstStyle/>
        <a:p>
          <a:endParaRPr lang="en-IN"/>
        </a:p>
      </dgm:t>
    </dgm:pt>
    <dgm:pt modelId="{A6CE2AA1-7DEF-4B44-9D3E-68C9D09F20CB}" type="sibTrans" cxnId="{1E708A4A-117A-4440-8CA6-8D0B62611AA4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9CFFD2F7-FF07-42BA-8E4E-D2BD631DE132}">
          <dgm:prSet custT="1"/>
          <dgm:spPr/>
          <dgm:t>
            <a:bodyPr/>
            <a:lstStyle/>
            <a:p>
              <a:pPr algn="ctr" rtl="0"/>
              <a14:m>
                <m:oMath xmlns:m="http://schemas.openxmlformats.org/officeDocument/2006/math">
                  <m:r>
                    <a:rPr lang="en-US" sz="2000" b="0" i="1" smtClean="0">
                      <a:latin typeface="Cambria Math" panose="02040503050406030204" pitchFamily="18" charset="0"/>
                    </a:rPr>
                    <m:t>𝜌</m:t>
                  </m:r>
                  <m:sSub>
                    <m:sSubPr>
                      <m:ctrlPr>
                        <a:rPr lang="en-US" sz="2000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𝑐</m:t>
                      </m:r>
                    </m:e>
                    <m: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𝑝</m:t>
                      </m:r>
                    </m:sub>
                  </m:sSub>
                  <m:f>
                    <m:fPr>
                      <m:ctrlPr>
                        <a:rPr lang="en-US" sz="2000" b="0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𝑇</m:t>
                      </m:r>
                    </m:num>
                    <m:den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</m:t>
                      </m:r>
                    </m:den>
                  </m:f>
                  <m:r>
                    <a:rPr lang="en-US" sz="2000" b="0" i="0">
                      <a:latin typeface="Cambria Math" panose="02040503050406030204" pitchFamily="18" charset="0"/>
                    </a:rPr>
                    <m:t>= </m:t>
                  </m:r>
                  <m:r>
                    <a:rPr lang="en-US" sz="2000" b="0" i="1">
                      <a:latin typeface="Cambria Math" panose="02040503050406030204" pitchFamily="18" charset="0"/>
                    </a:rPr>
                    <m:t>𝛻</m:t>
                  </m:r>
                  <m:r>
                    <a:rPr lang="en-US" sz="2000" b="0" i="1">
                      <a:latin typeface="Cambria Math" panose="02040503050406030204" pitchFamily="18" charset="0"/>
                    </a:rPr>
                    <m:t>∙</m:t>
                  </m:r>
                  <m:d>
                    <m:dPr>
                      <m:ctrlPr>
                        <a:rPr lang="en-US" sz="2000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m:rPr>
                          <m:sty m:val="p"/>
                        </m:rPr>
                        <a:rPr lang="el-GR" sz="2000" b="0" i="1">
                          <a:latin typeface="Cambria Math" panose="02040503050406030204" pitchFamily="18" charset="0"/>
                        </a:rPr>
                        <m:t>κ</m:t>
                      </m:r>
                      <m:r>
                        <a:rPr lang="en-US" sz="2000" b="0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𝑇</m:t>
                      </m:r>
                    </m:e>
                  </m:d>
                  <m:r>
                    <a:rPr lang="en-US" sz="2000" b="0" i="1">
                      <a:latin typeface="Cambria Math" panose="02040503050406030204" pitchFamily="18" charset="0"/>
                    </a:rPr>
                    <m:t>+</m:t>
                  </m:r>
                  <m:acc>
                    <m:accPr>
                      <m:chr m:val="̇"/>
                      <m:ctrlPr>
                        <a:rPr lang="en-US" sz="2000" b="0" i="1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𝑞</m:t>
                      </m:r>
                    </m:e>
                  </m:acc>
                </m:oMath>
              </a14:m>
              <a:r>
                <a:rPr lang="en-US" sz="2000" b="0" i="0" dirty="0"/>
                <a:t>	</a:t>
              </a:r>
              <a:endParaRPr lang="en-IN" sz="2000" dirty="0"/>
            </a:p>
          </dgm:t>
        </dgm:pt>
      </mc:Choice>
      <mc:Fallback xmlns="">
        <dgm:pt modelId="{9CFFD2F7-FF07-42BA-8E4E-D2BD631DE132}">
          <dgm:prSet custT="1"/>
          <dgm:spPr/>
          <dgm:t>
            <a:bodyPr/>
            <a:lstStyle/>
            <a:p>
              <a:pPr algn="ctr" rtl="0"/>
              <a:r>
                <a:rPr lang="en-US" sz="2000" b="0" i="0">
                  <a:latin typeface="Cambria Math" panose="02040503050406030204" pitchFamily="18" charset="0"/>
                </a:rPr>
                <a:t>𝜌𝑐_𝑝  𝜕𝑇/𝜕𝑡= 𝛻∙(</a:t>
              </a:r>
              <a:r>
                <a:rPr lang="el-GR" sz="2000" b="0" i="0">
                  <a:latin typeface="Cambria Math" panose="02040503050406030204" pitchFamily="18" charset="0"/>
                </a:rPr>
                <a:t>κ</a:t>
              </a:r>
              <a:r>
                <a:rPr lang="en-US" sz="2000" b="0" i="0">
                  <a:latin typeface="Cambria Math" panose="02040503050406030204" pitchFamily="18" charset="0"/>
                </a:rPr>
                <a:t>𝛻𝑇)+𝑞 ̇</a:t>
              </a:r>
              <a:r>
                <a:rPr lang="en-US" sz="2000" b="0" i="0" dirty="0"/>
                <a:t>	</a:t>
              </a:r>
              <a:endParaRPr lang="en-IN" sz="2000" dirty="0"/>
            </a:p>
          </dgm:t>
        </dgm:pt>
      </mc:Fallback>
    </mc:AlternateContent>
    <dgm:pt modelId="{D54813A3-4590-4C9E-B19D-41B52283CFC6}" type="parTrans" cxnId="{62629E08-BC38-4A9E-82C7-E65415920283}">
      <dgm:prSet/>
      <dgm:spPr/>
      <dgm:t>
        <a:bodyPr/>
        <a:lstStyle/>
        <a:p>
          <a:endParaRPr lang="en-IN"/>
        </a:p>
      </dgm:t>
    </dgm:pt>
    <dgm:pt modelId="{5E9D5FD8-5754-4D2F-9002-FFCF25C2D517}" type="sibTrans" cxnId="{62629E08-BC38-4A9E-82C7-E65415920283}">
      <dgm:prSet/>
      <dgm:spPr/>
      <dgm:t>
        <a:bodyPr/>
        <a:lstStyle/>
        <a:p>
          <a:endParaRPr lang="en-IN"/>
        </a:p>
      </dgm:t>
    </dgm:pt>
    <dgm:pt modelId="{F7C5E975-A8FA-4598-BE09-E6C30F74FA71}">
      <dgm:prSet/>
      <dgm:spPr>
        <a:ln>
          <a:noFill/>
        </a:ln>
      </dgm:spPr>
      <dgm:t>
        <a:bodyPr/>
        <a:lstStyle/>
        <a:p>
          <a:pPr rtl="0"/>
          <a:r>
            <a:rPr lang="en-IN" b="0" i="0" dirty="0"/>
            <a:t>Green’s function</a:t>
          </a:r>
          <a:endParaRPr lang="en-IN" dirty="0"/>
        </a:p>
      </dgm:t>
    </dgm:pt>
    <dgm:pt modelId="{C71BADE8-E796-40AC-A13E-FA0D9737005B}" type="parTrans" cxnId="{98A0FB5E-6395-409C-84DD-632E0119E429}">
      <dgm:prSet/>
      <dgm:spPr/>
      <dgm:t>
        <a:bodyPr/>
        <a:lstStyle/>
        <a:p>
          <a:endParaRPr lang="en-IN"/>
        </a:p>
      </dgm:t>
    </dgm:pt>
    <dgm:pt modelId="{7CA7230D-77AC-48C4-8775-D98C4F0A4567}" type="sibTrans" cxnId="{98A0FB5E-6395-409C-84DD-632E0119E429}">
      <dgm:prSet/>
      <dgm:spPr/>
      <dgm:t>
        <a:bodyPr/>
        <a:lstStyle/>
        <a:p>
          <a:endParaRPr lang="en-IN"/>
        </a:p>
      </dgm:t>
    </dgm:pt>
    <dgm:pt modelId="{D280F301-8879-49C8-BA84-B3B8A48DC25F}">
      <dgm:prSet custT="1"/>
      <dgm:spPr/>
      <dgm:t>
        <a:bodyPr/>
        <a:lstStyle/>
        <a:p>
          <a:pPr rtl="0"/>
          <a:r>
            <a:rPr lang="en-IN" sz="2400" dirty="0"/>
            <a:t>Impulse response of a unit power source</a:t>
          </a:r>
        </a:p>
      </dgm:t>
    </dgm:pt>
    <dgm:pt modelId="{FA2B2749-CA55-444F-9F57-890F3B500F68}" type="parTrans" cxnId="{3E40B301-C6CD-433F-894C-BA0267272085}">
      <dgm:prSet/>
      <dgm:spPr/>
      <dgm:t>
        <a:bodyPr/>
        <a:lstStyle/>
        <a:p>
          <a:endParaRPr lang="en-IN"/>
        </a:p>
      </dgm:t>
    </dgm:pt>
    <dgm:pt modelId="{09F2EE01-0F6F-4F61-AD80-7411D519A006}" type="sibTrans" cxnId="{3E40B301-C6CD-433F-894C-BA0267272085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E6E4FC21-BE19-4BD1-848A-46E544E33AFB}">
          <dgm:prSet/>
          <dgm:spPr/>
          <dgm:t>
            <a:bodyPr/>
            <a:lstStyle/>
            <a:p>
              <a:pPr algn="l"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⊛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m:oMathPara>
              </a14:m>
              <a:endParaRPr lang="en-IN" dirty="0"/>
            </a:p>
          </dgm:t>
        </dgm:pt>
      </mc:Choice>
      <mc:Fallback xmlns="">
        <dgm:pt modelId="{E6E4FC21-BE19-4BD1-848A-46E544E33AFB}">
          <dgm:prSet/>
          <dgm:spPr/>
          <dgm:t>
            <a:bodyPr/>
            <a:lstStyle/>
            <a:p>
              <a:pPr algn="l" rtl="0"/>
              <a:r>
                <a:rPr lang="en-IN" b="0" i="0">
                  <a:latin typeface="Cambria Math" panose="02040503050406030204" pitchFamily="18" charset="0"/>
                </a:rPr>
                <a:t>𝑇=𝐺 ⊛ 𝑃</a:t>
              </a:r>
              <a:endParaRPr lang="en-IN" dirty="0"/>
            </a:p>
          </dgm:t>
        </dgm:pt>
      </mc:Fallback>
    </mc:AlternateContent>
    <dgm:pt modelId="{4F258B06-0740-41BA-BB88-FF59300FB483}" type="parTrans" cxnId="{931459BD-9AA6-432C-9584-58D419C5DAAB}">
      <dgm:prSet/>
      <dgm:spPr/>
      <dgm:t>
        <a:bodyPr/>
        <a:lstStyle/>
        <a:p>
          <a:endParaRPr lang="en-IN"/>
        </a:p>
      </dgm:t>
    </dgm:pt>
    <dgm:pt modelId="{E0909D7F-15C5-4A2D-8CE4-C22CAB4A37B4}" type="sibTrans" cxnId="{931459BD-9AA6-432C-9584-58D419C5DAAB}">
      <dgm:prSet/>
      <dgm:spPr/>
      <dgm:t>
        <a:bodyPr/>
        <a:lstStyle/>
        <a:p>
          <a:endParaRPr lang="en-IN"/>
        </a:p>
      </dgm:t>
    </dgm:pt>
    <dgm:pt modelId="{839F6EB8-BF4C-4AFB-AB73-C2399B3AC561}">
      <dgm:prSet custT="1"/>
      <dgm:spPr>
        <a:ln>
          <a:noFill/>
        </a:ln>
      </dgm:spPr>
      <dgm:t>
        <a:bodyPr/>
        <a:lstStyle/>
        <a:p>
          <a:pPr algn="ctr" rtl="0"/>
          <a:r>
            <a:rPr lang="en-IN" sz="2400" dirty="0"/>
            <a:t>Fourier heat equation</a:t>
          </a:r>
        </a:p>
      </dgm:t>
    </dgm:pt>
    <dgm:pt modelId="{D1609E15-91AB-4E45-A0B2-BFD447B31794}" type="parTrans" cxnId="{48138521-E701-4C11-9C58-784BB0B792A8}">
      <dgm:prSet/>
      <dgm:spPr/>
      <dgm:t>
        <a:bodyPr/>
        <a:lstStyle/>
        <a:p>
          <a:endParaRPr lang="en-US"/>
        </a:p>
      </dgm:t>
    </dgm:pt>
    <dgm:pt modelId="{6D2D9771-580B-419A-9F13-FB4328753990}" type="sibTrans" cxnId="{48138521-E701-4C11-9C58-784BB0B792A8}">
      <dgm:prSet/>
      <dgm:spPr/>
      <dgm:t>
        <a:bodyPr/>
        <a:lstStyle/>
        <a:p>
          <a:endParaRPr lang="en-US"/>
        </a:p>
      </dgm:t>
    </dgm:pt>
    <dgm:pt modelId="{B3A78E44-28A8-4B1E-BC67-A93416B9FC85}" type="pres">
      <dgm:prSet presAssocID="{8AEF3658-938C-4CE8-BFA7-AF4DD3540E35}" presName="vert0" presStyleCnt="0">
        <dgm:presLayoutVars>
          <dgm:dir/>
          <dgm:animOne val="branch"/>
          <dgm:animLvl val="lvl"/>
        </dgm:presLayoutVars>
      </dgm:prSet>
      <dgm:spPr/>
    </dgm:pt>
    <dgm:pt modelId="{96DF2CB6-3502-442D-9E23-D97E7AD7E882}" type="pres">
      <dgm:prSet presAssocID="{B606C247-8DA9-4B67-8A21-4EF95ACFE5E4}" presName="thickLine" presStyleLbl="alignNode1" presStyleIdx="0" presStyleCnt="2"/>
      <dgm:spPr/>
    </dgm:pt>
    <dgm:pt modelId="{8EEF142F-CEF1-4D4A-8ADA-34B58F201F8A}" type="pres">
      <dgm:prSet presAssocID="{B606C247-8DA9-4B67-8A21-4EF95ACFE5E4}" presName="horz1" presStyleCnt="0"/>
      <dgm:spPr/>
    </dgm:pt>
    <dgm:pt modelId="{0792D6C3-C676-4F77-B330-732F2A400430}" type="pres">
      <dgm:prSet presAssocID="{B606C247-8DA9-4B67-8A21-4EF95ACFE5E4}" presName="tx1" presStyleLbl="revTx" presStyleIdx="0" presStyleCnt="6"/>
      <dgm:spPr/>
    </dgm:pt>
    <dgm:pt modelId="{2C270EB4-D33F-4BEB-8271-477066019AFD}" type="pres">
      <dgm:prSet presAssocID="{B606C247-8DA9-4B67-8A21-4EF95ACFE5E4}" presName="vert1" presStyleCnt="0"/>
      <dgm:spPr/>
    </dgm:pt>
    <dgm:pt modelId="{2E2EE5CC-BC96-4A84-89E3-656FF8E3FC25}" type="pres">
      <dgm:prSet presAssocID="{839F6EB8-BF4C-4AFB-AB73-C2399B3AC561}" presName="vertSpace2a" presStyleCnt="0"/>
      <dgm:spPr/>
    </dgm:pt>
    <dgm:pt modelId="{8B792A3B-2363-4ECA-B0D1-0AD070F5C39D}" type="pres">
      <dgm:prSet presAssocID="{839F6EB8-BF4C-4AFB-AB73-C2399B3AC561}" presName="horz2" presStyleCnt="0"/>
      <dgm:spPr/>
    </dgm:pt>
    <dgm:pt modelId="{D2F38AE0-ED5D-4B61-8C67-42AC4E6C4EF2}" type="pres">
      <dgm:prSet presAssocID="{839F6EB8-BF4C-4AFB-AB73-C2399B3AC561}" presName="horzSpace2" presStyleCnt="0"/>
      <dgm:spPr/>
    </dgm:pt>
    <dgm:pt modelId="{BCE0FD52-4432-47E4-8659-34D26D583F72}" type="pres">
      <dgm:prSet presAssocID="{839F6EB8-BF4C-4AFB-AB73-C2399B3AC561}" presName="tx2" presStyleLbl="revTx" presStyleIdx="1" presStyleCnt="6" custScaleY="57705" custLinFactNeighborY="-5003"/>
      <dgm:spPr/>
    </dgm:pt>
    <dgm:pt modelId="{F91BB44B-852B-4BF7-87A4-D0A5E4192645}" type="pres">
      <dgm:prSet presAssocID="{839F6EB8-BF4C-4AFB-AB73-C2399B3AC561}" presName="vert2" presStyleCnt="0"/>
      <dgm:spPr/>
    </dgm:pt>
    <dgm:pt modelId="{A13F5128-8954-47DE-9EEB-22EB60925F53}" type="pres">
      <dgm:prSet presAssocID="{839F6EB8-BF4C-4AFB-AB73-C2399B3AC561}" presName="thinLine2b" presStyleLbl="callout" presStyleIdx="0" presStyleCnt="4"/>
      <dgm:spPr/>
    </dgm:pt>
    <dgm:pt modelId="{EE50CB94-53AE-45D0-A0B9-240EF6260ECC}" type="pres">
      <dgm:prSet presAssocID="{839F6EB8-BF4C-4AFB-AB73-C2399B3AC561}" presName="vertSpace2b" presStyleCnt="0"/>
      <dgm:spPr/>
    </dgm:pt>
    <dgm:pt modelId="{4F7E7949-9A54-44A6-BE6F-E273665D61E8}" type="pres">
      <dgm:prSet presAssocID="{9CFFD2F7-FF07-42BA-8E4E-D2BD631DE132}" presName="horz2" presStyleCnt="0"/>
      <dgm:spPr/>
    </dgm:pt>
    <dgm:pt modelId="{7919F3BE-BC75-4C92-B060-140E3A6CC05D}" type="pres">
      <dgm:prSet presAssocID="{9CFFD2F7-FF07-42BA-8E4E-D2BD631DE132}" presName="horzSpace2" presStyleCnt="0"/>
      <dgm:spPr/>
    </dgm:pt>
    <dgm:pt modelId="{901702B7-CACB-400D-842D-111738495809}" type="pres">
      <dgm:prSet presAssocID="{9CFFD2F7-FF07-42BA-8E4E-D2BD631DE132}" presName="tx2" presStyleLbl="revTx" presStyleIdx="2" presStyleCnt="6" custScaleY="55150" custLinFactNeighborY="2511"/>
      <dgm:spPr/>
    </dgm:pt>
    <dgm:pt modelId="{F9F453AE-3621-4C17-8080-054DE88BAA4F}" type="pres">
      <dgm:prSet presAssocID="{9CFFD2F7-FF07-42BA-8E4E-D2BD631DE132}" presName="vert2" presStyleCnt="0"/>
      <dgm:spPr/>
    </dgm:pt>
    <dgm:pt modelId="{E427175E-AB03-4ED9-8A18-CAD1091907A0}" type="pres">
      <dgm:prSet presAssocID="{9CFFD2F7-FF07-42BA-8E4E-D2BD631DE132}" presName="thinLine2b" presStyleLbl="callout" presStyleIdx="1" presStyleCnt="4" custLinFactY="27078" custLinFactNeighborY="100000"/>
      <dgm:spPr/>
    </dgm:pt>
    <dgm:pt modelId="{62A6077B-DBA1-4808-865C-4E794CDE6819}" type="pres">
      <dgm:prSet presAssocID="{9CFFD2F7-FF07-42BA-8E4E-D2BD631DE132}" presName="vertSpace2b" presStyleCnt="0"/>
      <dgm:spPr/>
    </dgm:pt>
    <dgm:pt modelId="{046C2FF9-0333-454D-AFE4-91E14604223D}" type="pres">
      <dgm:prSet presAssocID="{F7C5E975-A8FA-4598-BE09-E6C30F74FA71}" presName="thickLine" presStyleLbl="alignNode1" presStyleIdx="1" presStyleCnt="2"/>
      <dgm:spPr/>
    </dgm:pt>
    <dgm:pt modelId="{6EE8BE99-35A8-475A-9A97-8F74225F2C8B}" type="pres">
      <dgm:prSet presAssocID="{F7C5E975-A8FA-4598-BE09-E6C30F74FA71}" presName="horz1" presStyleCnt="0"/>
      <dgm:spPr/>
    </dgm:pt>
    <dgm:pt modelId="{90AD3049-D6F1-4CDF-B4FD-5FB366BF4088}" type="pres">
      <dgm:prSet presAssocID="{F7C5E975-A8FA-4598-BE09-E6C30F74FA71}" presName="tx1" presStyleLbl="revTx" presStyleIdx="3" presStyleCnt="6"/>
      <dgm:spPr/>
    </dgm:pt>
    <dgm:pt modelId="{BBE7A403-5A34-472C-950C-E93E86207EA2}" type="pres">
      <dgm:prSet presAssocID="{F7C5E975-A8FA-4598-BE09-E6C30F74FA71}" presName="vert1" presStyleCnt="0"/>
      <dgm:spPr/>
    </dgm:pt>
    <dgm:pt modelId="{8A061C81-6FA3-4318-BC7D-9C1CD76B3846}" type="pres">
      <dgm:prSet presAssocID="{D280F301-8879-49C8-BA84-B3B8A48DC25F}" presName="vertSpace2a" presStyleCnt="0"/>
      <dgm:spPr/>
    </dgm:pt>
    <dgm:pt modelId="{83E77A34-988F-4EDC-8B4D-31F98AD344C9}" type="pres">
      <dgm:prSet presAssocID="{D280F301-8879-49C8-BA84-B3B8A48DC25F}" presName="horz2" presStyleCnt="0"/>
      <dgm:spPr/>
    </dgm:pt>
    <dgm:pt modelId="{8042BC65-0F5F-4FB5-A4F8-328C6303CBBE}" type="pres">
      <dgm:prSet presAssocID="{D280F301-8879-49C8-BA84-B3B8A48DC25F}" presName="horzSpace2" presStyleCnt="0"/>
      <dgm:spPr/>
    </dgm:pt>
    <dgm:pt modelId="{02F41DAB-0E44-4EE1-B74B-7129C6872314}" type="pres">
      <dgm:prSet presAssocID="{D280F301-8879-49C8-BA84-B3B8A48DC25F}" presName="tx2" presStyleLbl="revTx" presStyleIdx="4" presStyleCnt="6" custScaleX="106815"/>
      <dgm:spPr/>
    </dgm:pt>
    <dgm:pt modelId="{33F4ED54-49F4-465B-A9F3-9F81F8E84B71}" type="pres">
      <dgm:prSet presAssocID="{D280F301-8879-49C8-BA84-B3B8A48DC25F}" presName="vert2" presStyleCnt="0"/>
      <dgm:spPr/>
    </dgm:pt>
    <dgm:pt modelId="{C5EAC86C-98EA-4E6C-87A7-D45AD6FFB65D}" type="pres">
      <dgm:prSet presAssocID="{D280F301-8879-49C8-BA84-B3B8A48DC25F}" presName="thinLine2b" presStyleLbl="callout" presStyleIdx="2" presStyleCnt="4"/>
      <dgm:spPr/>
    </dgm:pt>
    <dgm:pt modelId="{5C9F18A3-CEB2-4B44-9290-1BBA6B28C535}" type="pres">
      <dgm:prSet presAssocID="{D280F301-8879-49C8-BA84-B3B8A48DC25F}" presName="vertSpace2b" presStyleCnt="0"/>
      <dgm:spPr/>
    </dgm:pt>
    <dgm:pt modelId="{6F173212-DF15-4A2D-85A7-D1D2120585C2}" type="pres">
      <dgm:prSet presAssocID="{E6E4FC21-BE19-4BD1-848A-46E544E33AFB}" presName="horz2" presStyleCnt="0"/>
      <dgm:spPr/>
    </dgm:pt>
    <dgm:pt modelId="{9E30D876-8A98-41E8-A6C8-3E5A7870C083}" type="pres">
      <dgm:prSet presAssocID="{E6E4FC21-BE19-4BD1-848A-46E544E33AFB}" presName="horzSpace2" presStyleCnt="0"/>
      <dgm:spPr/>
    </dgm:pt>
    <dgm:pt modelId="{7BE1AD5C-B567-40B9-B064-4D2DDCCF90ED}" type="pres">
      <dgm:prSet presAssocID="{E6E4FC21-BE19-4BD1-848A-46E544E33AFB}" presName="tx2" presStyleLbl="revTx" presStyleIdx="5" presStyleCnt="6"/>
      <dgm:spPr/>
    </dgm:pt>
    <dgm:pt modelId="{38D33655-DC35-445A-90F3-A2EA5E014D85}" type="pres">
      <dgm:prSet presAssocID="{E6E4FC21-BE19-4BD1-848A-46E544E33AFB}" presName="vert2" presStyleCnt="0"/>
      <dgm:spPr/>
    </dgm:pt>
    <dgm:pt modelId="{AE72C2DA-9194-4342-9CD5-7A5681AA12C0}" type="pres">
      <dgm:prSet presAssocID="{E6E4FC21-BE19-4BD1-848A-46E544E33AFB}" presName="thinLine2b" presStyleLbl="callout" presStyleIdx="3" presStyleCnt="4"/>
      <dgm:spPr>
        <a:ln>
          <a:solidFill>
            <a:schemeClr val="accent1"/>
          </a:solidFill>
        </a:ln>
      </dgm:spPr>
    </dgm:pt>
    <dgm:pt modelId="{8C289678-1D6D-405E-98A4-2C1A8B3A1ADF}" type="pres">
      <dgm:prSet presAssocID="{E6E4FC21-BE19-4BD1-848A-46E544E33AFB}" presName="vertSpace2b" presStyleCnt="0"/>
      <dgm:spPr/>
    </dgm:pt>
  </dgm:ptLst>
  <dgm:cxnLst>
    <dgm:cxn modelId="{3E40B301-C6CD-433F-894C-BA0267272085}" srcId="{F7C5E975-A8FA-4598-BE09-E6C30F74FA71}" destId="{D280F301-8879-49C8-BA84-B3B8A48DC25F}" srcOrd="0" destOrd="0" parTransId="{FA2B2749-CA55-444F-9F57-890F3B500F68}" sibTransId="{09F2EE01-0F6F-4F61-AD80-7411D519A006}"/>
    <dgm:cxn modelId="{FE331204-8C9A-42D5-8FCD-06D6766A949C}" type="presOf" srcId="{8AEF3658-938C-4CE8-BFA7-AF4DD3540E35}" destId="{B3A78E44-28A8-4B1E-BC67-A93416B9FC85}" srcOrd="0" destOrd="0" presId="urn:microsoft.com/office/officeart/2008/layout/LinedList"/>
    <dgm:cxn modelId="{62629E08-BC38-4A9E-82C7-E65415920283}" srcId="{B606C247-8DA9-4B67-8A21-4EF95ACFE5E4}" destId="{9CFFD2F7-FF07-42BA-8E4E-D2BD631DE132}" srcOrd="1" destOrd="0" parTransId="{D54813A3-4590-4C9E-B19D-41B52283CFC6}" sibTransId="{5E9D5FD8-5754-4D2F-9002-FFCF25C2D517}"/>
    <dgm:cxn modelId="{48138521-E701-4C11-9C58-784BB0B792A8}" srcId="{B606C247-8DA9-4B67-8A21-4EF95ACFE5E4}" destId="{839F6EB8-BF4C-4AFB-AB73-C2399B3AC561}" srcOrd="0" destOrd="0" parTransId="{D1609E15-91AB-4E45-A0B2-BFD447B31794}" sibTransId="{6D2D9771-580B-419A-9F13-FB4328753990}"/>
    <dgm:cxn modelId="{5521072B-63C0-414A-9E3A-7FFFA95B5782}" type="presOf" srcId="{B606C247-8DA9-4B67-8A21-4EF95ACFE5E4}" destId="{0792D6C3-C676-4F77-B330-732F2A400430}" srcOrd="0" destOrd="0" presId="urn:microsoft.com/office/officeart/2008/layout/LinedList"/>
    <dgm:cxn modelId="{98A0FB5E-6395-409C-84DD-632E0119E429}" srcId="{8AEF3658-938C-4CE8-BFA7-AF4DD3540E35}" destId="{F7C5E975-A8FA-4598-BE09-E6C30F74FA71}" srcOrd="1" destOrd="0" parTransId="{C71BADE8-E796-40AC-A13E-FA0D9737005B}" sibTransId="{7CA7230D-77AC-48C4-8775-D98C4F0A4567}"/>
    <dgm:cxn modelId="{48010545-2260-4B51-BDDF-81649CC111EB}" type="presOf" srcId="{E6E4FC21-BE19-4BD1-848A-46E544E33AFB}" destId="{7BE1AD5C-B567-40B9-B064-4D2DDCCF90ED}" srcOrd="0" destOrd="0" presId="urn:microsoft.com/office/officeart/2008/layout/LinedList"/>
    <dgm:cxn modelId="{8E1A1766-AD78-4984-8465-687170E3F4C7}" type="presOf" srcId="{D280F301-8879-49C8-BA84-B3B8A48DC25F}" destId="{02F41DAB-0E44-4EE1-B74B-7129C6872314}" srcOrd="0" destOrd="0" presId="urn:microsoft.com/office/officeart/2008/layout/LinedList"/>
    <dgm:cxn modelId="{1E708A4A-117A-4440-8CA6-8D0B62611AA4}" srcId="{8AEF3658-938C-4CE8-BFA7-AF4DD3540E35}" destId="{B606C247-8DA9-4B67-8A21-4EF95ACFE5E4}" srcOrd="0" destOrd="0" parTransId="{EF9D4076-86C1-416D-B102-126C3F9A2D64}" sibTransId="{A6CE2AA1-7DEF-4B44-9D3E-68C9D09F20CB}"/>
    <dgm:cxn modelId="{C9B0E381-615C-43BC-9F64-CFE091226738}" type="presOf" srcId="{9CFFD2F7-FF07-42BA-8E4E-D2BD631DE132}" destId="{901702B7-CACB-400D-842D-111738495809}" srcOrd="0" destOrd="0" presId="urn:microsoft.com/office/officeart/2008/layout/LinedList"/>
    <dgm:cxn modelId="{F45D8183-67F9-4FE0-AD4A-02EB339BD042}" type="presOf" srcId="{F7C5E975-A8FA-4598-BE09-E6C30F74FA71}" destId="{90AD3049-D6F1-4CDF-B4FD-5FB366BF4088}" srcOrd="0" destOrd="0" presId="urn:microsoft.com/office/officeart/2008/layout/LinedList"/>
    <dgm:cxn modelId="{931459BD-9AA6-432C-9584-58D419C5DAAB}" srcId="{F7C5E975-A8FA-4598-BE09-E6C30F74FA71}" destId="{E6E4FC21-BE19-4BD1-848A-46E544E33AFB}" srcOrd="1" destOrd="0" parTransId="{4F258B06-0740-41BA-BB88-FF59300FB483}" sibTransId="{E0909D7F-15C5-4A2D-8CE4-C22CAB4A37B4}"/>
    <dgm:cxn modelId="{09B190C6-5A89-4643-861E-080339B33296}" type="presOf" srcId="{839F6EB8-BF4C-4AFB-AB73-C2399B3AC561}" destId="{BCE0FD52-4432-47E4-8659-34D26D583F72}" srcOrd="0" destOrd="0" presId="urn:microsoft.com/office/officeart/2008/layout/LinedList"/>
    <dgm:cxn modelId="{84913319-1B4B-4B3A-A59D-12B059799804}" type="presParOf" srcId="{B3A78E44-28A8-4B1E-BC67-A93416B9FC85}" destId="{96DF2CB6-3502-442D-9E23-D97E7AD7E882}" srcOrd="0" destOrd="0" presId="urn:microsoft.com/office/officeart/2008/layout/LinedList"/>
    <dgm:cxn modelId="{DD37E334-BC06-4401-A9E7-C31D8E5E6B4D}" type="presParOf" srcId="{B3A78E44-28A8-4B1E-BC67-A93416B9FC85}" destId="{8EEF142F-CEF1-4D4A-8ADA-34B58F201F8A}" srcOrd="1" destOrd="0" presId="urn:microsoft.com/office/officeart/2008/layout/LinedList"/>
    <dgm:cxn modelId="{A5C04538-A0CF-43F8-9623-D47D50BCC64B}" type="presParOf" srcId="{8EEF142F-CEF1-4D4A-8ADA-34B58F201F8A}" destId="{0792D6C3-C676-4F77-B330-732F2A400430}" srcOrd="0" destOrd="0" presId="urn:microsoft.com/office/officeart/2008/layout/LinedList"/>
    <dgm:cxn modelId="{734DF100-F9D6-4CFE-9476-E39E534D9507}" type="presParOf" srcId="{8EEF142F-CEF1-4D4A-8ADA-34B58F201F8A}" destId="{2C270EB4-D33F-4BEB-8271-477066019AFD}" srcOrd="1" destOrd="0" presId="urn:microsoft.com/office/officeart/2008/layout/LinedList"/>
    <dgm:cxn modelId="{7032B590-F682-4C10-9D4A-987087FF101B}" type="presParOf" srcId="{2C270EB4-D33F-4BEB-8271-477066019AFD}" destId="{2E2EE5CC-BC96-4A84-89E3-656FF8E3FC25}" srcOrd="0" destOrd="0" presId="urn:microsoft.com/office/officeart/2008/layout/LinedList"/>
    <dgm:cxn modelId="{4F0E176C-A2FC-41F6-8D4A-81027F36AD00}" type="presParOf" srcId="{2C270EB4-D33F-4BEB-8271-477066019AFD}" destId="{8B792A3B-2363-4ECA-B0D1-0AD070F5C39D}" srcOrd="1" destOrd="0" presId="urn:microsoft.com/office/officeart/2008/layout/LinedList"/>
    <dgm:cxn modelId="{7D215711-40E2-4154-ADC4-91070ECE0119}" type="presParOf" srcId="{8B792A3B-2363-4ECA-B0D1-0AD070F5C39D}" destId="{D2F38AE0-ED5D-4B61-8C67-42AC4E6C4EF2}" srcOrd="0" destOrd="0" presId="urn:microsoft.com/office/officeart/2008/layout/LinedList"/>
    <dgm:cxn modelId="{D21DC5E1-8353-43BC-92F0-8437AD283C14}" type="presParOf" srcId="{8B792A3B-2363-4ECA-B0D1-0AD070F5C39D}" destId="{BCE0FD52-4432-47E4-8659-34D26D583F72}" srcOrd="1" destOrd="0" presId="urn:microsoft.com/office/officeart/2008/layout/LinedList"/>
    <dgm:cxn modelId="{9BC1CDBB-DC68-4975-AFE4-61B6E9F91AAD}" type="presParOf" srcId="{8B792A3B-2363-4ECA-B0D1-0AD070F5C39D}" destId="{F91BB44B-852B-4BF7-87A4-D0A5E4192645}" srcOrd="2" destOrd="0" presId="urn:microsoft.com/office/officeart/2008/layout/LinedList"/>
    <dgm:cxn modelId="{C4E9F556-6BED-413E-8322-31EF14D4996B}" type="presParOf" srcId="{2C270EB4-D33F-4BEB-8271-477066019AFD}" destId="{A13F5128-8954-47DE-9EEB-22EB60925F53}" srcOrd="2" destOrd="0" presId="urn:microsoft.com/office/officeart/2008/layout/LinedList"/>
    <dgm:cxn modelId="{C96D5AF2-2141-46CD-87DE-A29F40158FC4}" type="presParOf" srcId="{2C270EB4-D33F-4BEB-8271-477066019AFD}" destId="{EE50CB94-53AE-45D0-A0B9-240EF6260ECC}" srcOrd="3" destOrd="0" presId="urn:microsoft.com/office/officeart/2008/layout/LinedList"/>
    <dgm:cxn modelId="{1001B8C0-F2C7-4264-9EC3-42B2D826B03F}" type="presParOf" srcId="{2C270EB4-D33F-4BEB-8271-477066019AFD}" destId="{4F7E7949-9A54-44A6-BE6F-E273665D61E8}" srcOrd="4" destOrd="0" presId="urn:microsoft.com/office/officeart/2008/layout/LinedList"/>
    <dgm:cxn modelId="{2F799AEB-410B-4011-977C-43AB459EE9A3}" type="presParOf" srcId="{4F7E7949-9A54-44A6-BE6F-E273665D61E8}" destId="{7919F3BE-BC75-4C92-B060-140E3A6CC05D}" srcOrd="0" destOrd="0" presId="urn:microsoft.com/office/officeart/2008/layout/LinedList"/>
    <dgm:cxn modelId="{F5032FFA-479F-4424-BF8C-A3874A466B01}" type="presParOf" srcId="{4F7E7949-9A54-44A6-BE6F-E273665D61E8}" destId="{901702B7-CACB-400D-842D-111738495809}" srcOrd="1" destOrd="0" presId="urn:microsoft.com/office/officeart/2008/layout/LinedList"/>
    <dgm:cxn modelId="{C7AE2408-9E66-434E-BCE8-6C54A5A2608D}" type="presParOf" srcId="{4F7E7949-9A54-44A6-BE6F-E273665D61E8}" destId="{F9F453AE-3621-4C17-8080-054DE88BAA4F}" srcOrd="2" destOrd="0" presId="urn:microsoft.com/office/officeart/2008/layout/LinedList"/>
    <dgm:cxn modelId="{1794CDF2-E3B9-45B0-A118-9977651B2046}" type="presParOf" srcId="{2C270EB4-D33F-4BEB-8271-477066019AFD}" destId="{E427175E-AB03-4ED9-8A18-CAD1091907A0}" srcOrd="5" destOrd="0" presId="urn:microsoft.com/office/officeart/2008/layout/LinedList"/>
    <dgm:cxn modelId="{0E8BC27B-3407-4E4B-B2C4-18FA8819B39D}" type="presParOf" srcId="{2C270EB4-D33F-4BEB-8271-477066019AFD}" destId="{62A6077B-DBA1-4808-865C-4E794CDE6819}" srcOrd="6" destOrd="0" presId="urn:microsoft.com/office/officeart/2008/layout/LinedList"/>
    <dgm:cxn modelId="{982B7750-BE76-4FCB-B262-AC4C34AD3933}" type="presParOf" srcId="{B3A78E44-28A8-4B1E-BC67-A93416B9FC85}" destId="{046C2FF9-0333-454D-AFE4-91E14604223D}" srcOrd="2" destOrd="0" presId="urn:microsoft.com/office/officeart/2008/layout/LinedList"/>
    <dgm:cxn modelId="{BDD93FB4-CD86-4E38-97C6-E0E915744349}" type="presParOf" srcId="{B3A78E44-28A8-4B1E-BC67-A93416B9FC85}" destId="{6EE8BE99-35A8-475A-9A97-8F74225F2C8B}" srcOrd="3" destOrd="0" presId="urn:microsoft.com/office/officeart/2008/layout/LinedList"/>
    <dgm:cxn modelId="{96BC9FD8-8A77-49E6-9325-F302B7C37D9B}" type="presParOf" srcId="{6EE8BE99-35A8-475A-9A97-8F74225F2C8B}" destId="{90AD3049-D6F1-4CDF-B4FD-5FB366BF4088}" srcOrd="0" destOrd="0" presId="urn:microsoft.com/office/officeart/2008/layout/LinedList"/>
    <dgm:cxn modelId="{395DC1F7-FD8F-49E3-8D27-0D2D1EB4C294}" type="presParOf" srcId="{6EE8BE99-35A8-475A-9A97-8F74225F2C8B}" destId="{BBE7A403-5A34-472C-950C-E93E86207EA2}" srcOrd="1" destOrd="0" presId="urn:microsoft.com/office/officeart/2008/layout/LinedList"/>
    <dgm:cxn modelId="{578636A8-ECDB-4251-8C2A-DB402A93683C}" type="presParOf" srcId="{BBE7A403-5A34-472C-950C-E93E86207EA2}" destId="{8A061C81-6FA3-4318-BC7D-9C1CD76B3846}" srcOrd="0" destOrd="0" presId="urn:microsoft.com/office/officeart/2008/layout/LinedList"/>
    <dgm:cxn modelId="{A958B637-62E7-4364-B9ED-BD8378409B5E}" type="presParOf" srcId="{BBE7A403-5A34-472C-950C-E93E86207EA2}" destId="{83E77A34-988F-4EDC-8B4D-31F98AD344C9}" srcOrd="1" destOrd="0" presId="urn:microsoft.com/office/officeart/2008/layout/LinedList"/>
    <dgm:cxn modelId="{1CE59203-B431-41B3-BAB2-00FD96AA71A5}" type="presParOf" srcId="{83E77A34-988F-4EDC-8B4D-31F98AD344C9}" destId="{8042BC65-0F5F-4FB5-A4F8-328C6303CBBE}" srcOrd="0" destOrd="0" presId="urn:microsoft.com/office/officeart/2008/layout/LinedList"/>
    <dgm:cxn modelId="{242FAF0B-989F-43E6-A613-72D540A078FD}" type="presParOf" srcId="{83E77A34-988F-4EDC-8B4D-31F98AD344C9}" destId="{02F41DAB-0E44-4EE1-B74B-7129C6872314}" srcOrd="1" destOrd="0" presId="urn:microsoft.com/office/officeart/2008/layout/LinedList"/>
    <dgm:cxn modelId="{25754A75-14A3-4354-BA3E-BC14C09A6076}" type="presParOf" srcId="{83E77A34-988F-4EDC-8B4D-31F98AD344C9}" destId="{33F4ED54-49F4-465B-A9F3-9F81F8E84B71}" srcOrd="2" destOrd="0" presId="urn:microsoft.com/office/officeart/2008/layout/LinedList"/>
    <dgm:cxn modelId="{042E7F05-75FB-44CA-A55F-81F49ECEF101}" type="presParOf" srcId="{BBE7A403-5A34-472C-950C-E93E86207EA2}" destId="{C5EAC86C-98EA-4E6C-87A7-D45AD6FFB65D}" srcOrd="2" destOrd="0" presId="urn:microsoft.com/office/officeart/2008/layout/LinedList"/>
    <dgm:cxn modelId="{5C4B3955-4F8F-4657-A629-157D4ABBAD10}" type="presParOf" srcId="{BBE7A403-5A34-472C-950C-E93E86207EA2}" destId="{5C9F18A3-CEB2-4B44-9290-1BBA6B28C535}" srcOrd="3" destOrd="0" presId="urn:microsoft.com/office/officeart/2008/layout/LinedList"/>
    <dgm:cxn modelId="{9EB1B5FA-A019-4F2C-964A-ED5ED693A61D}" type="presParOf" srcId="{BBE7A403-5A34-472C-950C-E93E86207EA2}" destId="{6F173212-DF15-4A2D-85A7-D1D2120585C2}" srcOrd="4" destOrd="0" presId="urn:microsoft.com/office/officeart/2008/layout/LinedList"/>
    <dgm:cxn modelId="{0347F922-C772-4321-AA38-A4DA2349804D}" type="presParOf" srcId="{6F173212-DF15-4A2D-85A7-D1D2120585C2}" destId="{9E30D876-8A98-41E8-A6C8-3E5A7870C083}" srcOrd="0" destOrd="0" presId="urn:microsoft.com/office/officeart/2008/layout/LinedList"/>
    <dgm:cxn modelId="{9DD9DBC0-0B0E-48C6-BAC3-463117D9FCE6}" type="presParOf" srcId="{6F173212-DF15-4A2D-85A7-D1D2120585C2}" destId="{7BE1AD5C-B567-40B9-B064-4D2DDCCF90ED}" srcOrd="1" destOrd="0" presId="urn:microsoft.com/office/officeart/2008/layout/LinedList"/>
    <dgm:cxn modelId="{9B21986A-83B2-4E0F-A257-E5EA63CC5B76}" type="presParOf" srcId="{6F173212-DF15-4A2D-85A7-D1D2120585C2}" destId="{38D33655-DC35-445A-90F3-A2EA5E014D85}" srcOrd="2" destOrd="0" presId="urn:microsoft.com/office/officeart/2008/layout/LinedList"/>
    <dgm:cxn modelId="{B19D9242-545D-406E-9468-093C0247DC7C}" type="presParOf" srcId="{BBE7A403-5A34-472C-950C-E93E86207EA2}" destId="{AE72C2DA-9194-4342-9CD5-7A5681AA12C0}" srcOrd="5" destOrd="0" presId="urn:microsoft.com/office/officeart/2008/layout/LinedList"/>
    <dgm:cxn modelId="{C23D6818-55A7-4C9E-8ADF-F760BD813FAF}" type="presParOf" srcId="{BBE7A403-5A34-472C-950C-E93E86207EA2}" destId="{8C289678-1D6D-405E-98A4-2C1A8B3A1ADF}" srcOrd="6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DD997-DF70-4258-A7EB-AD21E116FC2D}" type="doc">
      <dgm:prSet loTypeId="urn:microsoft.com/office/officeart/2005/8/layout/default" loCatId="list" qsTypeId="urn:microsoft.com/office/officeart/2005/8/quickstyle/3d9" qsCatId="3D" csTypeId="urn:microsoft.com/office/officeart/2005/8/colors/accent2_2" csCatId="accent2" phldr="1"/>
      <dgm:spPr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D6ACB683-EB60-4B3E-B694-C04C5C34E41D}">
      <dgm:prSet phldrT="[Text]"/>
      <dgm:spPr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4F1F4F20-9EA2-43CD-A802-71015E1427EC}" type="parTrans" cxnId="{5EDCCA40-6996-47A6-85EB-8AC092E2545F}">
      <dgm:prSet/>
      <dgm:spPr/>
      <dgm:t>
        <a:bodyPr/>
        <a:lstStyle/>
        <a:p>
          <a:endParaRPr lang="en-US"/>
        </a:p>
      </dgm:t>
    </dgm:pt>
    <dgm:pt modelId="{3F49ED3A-6E17-496A-8C05-11F65DA3766B}" type="sibTrans" cxnId="{5EDCCA40-6996-47A6-85EB-8AC092E2545F}">
      <dgm:prSet/>
      <dgm:spPr/>
      <dgm:t>
        <a:bodyPr/>
        <a:lstStyle/>
        <a:p>
          <a:endParaRPr lang="en-US"/>
        </a:p>
      </dgm:t>
    </dgm:pt>
    <dgm:pt modelId="{F6962828-7036-4AE5-A5C7-22F99FA27C86}">
      <dgm:prSet phldrT="[Text]"/>
      <dgm:spPr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57848880-0DCA-4B54-8428-D31EBF0195BF}" type="parTrans" cxnId="{0E568827-715D-4BD1-8D58-E9C3A6756B89}">
      <dgm:prSet/>
      <dgm:spPr/>
      <dgm:t>
        <a:bodyPr/>
        <a:lstStyle/>
        <a:p>
          <a:endParaRPr lang="en-US"/>
        </a:p>
      </dgm:t>
    </dgm:pt>
    <dgm:pt modelId="{1E25B232-0C99-4C2F-89B2-6C0BC1BA0519}" type="sibTrans" cxnId="{0E568827-715D-4BD1-8D58-E9C3A6756B89}">
      <dgm:prSet/>
      <dgm:spPr/>
      <dgm:t>
        <a:bodyPr/>
        <a:lstStyle/>
        <a:p>
          <a:endParaRPr lang="en-US"/>
        </a:p>
      </dgm:t>
    </dgm:pt>
    <dgm:pt modelId="{3F1FB057-EF07-459F-ACF2-3CB5822FF92F}">
      <dgm:prSet phldrT="[Text]"/>
      <dgm:spPr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D0A4DA1C-135F-4FBC-9B83-1701D421E786}" type="parTrans" cxnId="{46029E5B-E66C-4429-8B32-1D3802381C4D}">
      <dgm:prSet/>
      <dgm:spPr/>
      <dgm:t>
        <a:bodyPr/>
        <a:lstStyle/>
        <a:p>
          <a:endParaRPr lang="en-US"/>
        </a:p>
      </dgm:t>
    </dgm:pt>
    <dgm:pt modelId="{ED1F12C8-CECD-4C15-9EDC-2853FFB98AED}" type="sibTrans" cxnId="{46029E5B-E66C-4429-8B32-1D3802381C4D}">
      <dgm:prSet/>
      <dgm:spPr/>
      <dgm:t>
        <a:bodyPr/>
        <a:lstStyle/>
        <a:p>
          <a:endParaRPr lang="en-US"/>
        </a:p>
      </dgm:t>
    </dgm:pt>
    <dgm:pt modelId="{3AE4B103-AD3F-40DD-B428-F33AA9354C57}">
      <dgm:prSet phldrT="[Text]"/>
      <dgm:spPr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5B4B14FC-AA80-4A29-97C9-833FF1E9E08A}" type="parTrans" cxnId="{6A348E4F-7B0B-45E6-A8A7-AC2464EC93A6}">
      <dgm:prSet/>
      <dgm:spPr/>
      <dgm:t>
        <a:bodyPr/>
        <a:lstStyle/>
        <a:p>
          <a:endParaRPr lang="en-US"/>
        </a:p>
      </dgm:t>
    </dgm:pt>
    <dgm:pt modelId="{31ABE2BA-EA71-4BCA-93C7-180B76573F10}" type="sibTrans" cxnId="{6A348E4F-7B0B-45E6-A8A7-AC2464EC93A6}">
      <dgm:prSet/>
      <dgm:spPr/>
      <dgm:t>
        <a:bodyPr/>
        <a:lstStyle/>
        <a:p>
          <a:endParaRPr lang="en-US"/>
        </a:p>
      </dgm:t>
    </dgm:pt>
    <dgm:pt modelId="{2DED7F73-A119-4711-BA8D-2084A438BE1F}">
      <dgm:prSet phldrT="[Text]"/>
      <dgm:spPr>
        <a:solidFill>
          <a:srgbClr val="E77042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F1330D51-FE95-4C65-8177-4B2ABB84EBAD}" type="parTrans" cxnId="{77820C45-081A-49DD-A30F-293FF5C4255F}">
      <dgm:prSet/>
      <dgm:spPr/>
      <dgm:t>
        <a:bodyPr/>
        <a:lstStyle/>
        <a:p>
          <a:endParaRPr lang="en-US"/>
        </a:p>
      </dgm:t>
    </dgm:pt>
    <dgm:pt modelId="{E7A55991-5FE3-4F1C-9B13-A0E1F7D1B943}" type="sibTrans" cxnId="{77820C45-081A-49DD-A30F-293FF5C4255F}">
      <dgm:prSet/>
      <dgm:spPr/>
      <dgm:t>
        <a:bodyPr/>
        <a:lstStyle/>
        <a:p>
          <a:endParaRPr lang="en-US"/>
        </a:p>
      </dgm:t>
    </dgm:pt>
    <dgm:pt modelId="{19E287B6-FF52-4F8D-A928-877C77208828}">
      <dgm:prSet phldrT="[Text]"/>
      <dgm:spPr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B5591E99-491B-4B04-9870-81B61FED6FA5}" type="parTrans" cxnId="{6C392FB9-597D-4BB6-AC2C-02C2634D9B5F}">
      <dgm:prSet/>
      <dgm:spPr/>
      <dgm:t>
        <a:bodyPr/>
        <a:lstStyle/>
        <a:p>
          <a:endParaRPr lang="en-US"/>
        </a:p>
      </dgm:t>
    </dgm:pt>
    <dgm:pt modelId="{8DBB43A0-3C1E-4D19-B592-4065B4F56046}" type="sibTrans" cxnId="{6C392FB9-597D-4BB6-AC2C-02C2634D9B5F}">
      <dgm:prSet/>
      <dgm:spPr/>
      <dgm:t>
        <a:bodyPr/>
        <a:lstStyle/>
        <a:p>
          <a:endParaRPr lang="en-US"/>
        </a:p>
      </dgm:t>
    </dgm:pt>
    <dgm:pt modelId="{4887BD41-F2F2-468E-B28D-BAA76E2C190B}">
      <dgm:prSet phldrT="[Text]"/>
      <dgm:spPr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1F183735-E0EC-4704-860E-A9FA161D9FE4}" type="parTrans" cxnId="{66814BE0-5C2D-439D-B61D-DB9C6DB158DC}">
      <dgm:prSet/>
      <dgm:spPr/>
      <dgm:t>
        <a:bodyPr/>
        <a:lstStyle/>
        <a:p>
          <a:endParaRPr lang="en-US"/>
        </a:p>
      </dgm:t>
    </dgm:pt>
    <dgm:pt modelId="{F872FCF1-FB01-46FA-8EE4-320D8D1AC3C3}" type="sibTrans" cxnId="{66814BE0-5C2D-439D-B61D-DB9C6DB158DC}">
      <dgm:prSet/>
      <dgm:spPr/>
      <dgm:t>
        <a:bodyPr/>
        <a:lstStyle/>
        <a:p>
          <a:endParaRPr lang="en-US"/>
        </a:p>
      </dgm:t>
    </dgm:pt>
    <dgm:pt modelId="{6FC7384A-E882-4D3E-A211-9E33D48D9263}">
      <dgm:prSet phldrT="[Text]"/>
      <dgm:spPr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CA451AC3-8CF0-44A7-871F-AED3EB7E7A59}" type="parTrans" cxnId="{9A85EBF0-E8CC-406D-A389-CA953E4E105B}">
      <dgm:prSet/>
      <dgm:spPr/>
      <dgm:t>
        <a:bodyPr/>
        <a:lstStyle/>
        <a:p>
          <a:endParaRPr lang="en-US"/>
        </a:p>
      </dgm:t>
    </dgm:pt>
    <dgm:pt modelId="{B2D5594B-C98F-403D-A98B-C260072827B0}" type="sibTrans" cxnId="{9A85EBF0-E8CC-406D-A389-CA953E4E105B}">
      <dgm:prSet/>
      <dgm:spPr/>
      <dgm:t>
        <a:bodyPr/>
        <a:lstStyle/>
        <a:p>
          <a:endParaRPr lang="en-US"/>
        </a:p>
      </dgm:t>
    </dgm:pt>
    <dgm:pt modelId="{1E69C0A5-AB58-4E72-9E61-BBF09A9E064B}">
      <dgm:prSet phldrT="[Text]"/>
      <dgm:spPr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8D5C76AC-3C7D-45F5-B334-C64FB8D36403}" type="parTrans" cxnId="{E45421AF-A3D9-4C1E-A3A7-9616502A57C9}">
      <dgm:prSet/>
      <dgm:spPr/>
      <dgm:t>
        <a:bodyPr/>
        <a:lstStyle/>
        <a:p>
          <a:endParaRPr lang="en-US"/>
        </a:p>
      </dgm:t>
    </dgm:pt>
    <dgm:pt modelId="{4D1ADADE-7535-4613-AB68-CD837FAF7AEF}" type="sibTrans" cxnId="{E45421AF-A3D9-4C1E-A3A7-9616502A57C9}">
      <dgm:prSet/>
      <dgm:spPr/>
      <dgm:t>
        <a:bodyPr/>
        <a:lstStyle/>
        <a:p>
          <a:endParaRPr lang="en-US"/>
        </a:p>
      </dgm:t>
    </dgm:pt>
    <dgm:pt modelId="{838220A1-423B-4E71-868B-478FA458F529}" type="pres">
      <dgm:prSet presAssocID="{3FFDD997-DF70-4258-A7EB-AD21E116FC2D}" presName="diagram" presStyleCnt="0">
        <dgm:presLayoutVars>
          <dgm:dir/>
          <dgm:resizeHandles val="exact"/>
        </dgm:presLayoutVars>
      </dgm:prSet>
      <dgm:spPr/>
    </dgm:pt>
    <dgm:pt modelId="{8BAE0C81-2A9E-42EE-9683-F03D479ED197}" type="pres">
      <dgm:prSet presAssocID="{D6ACB683-EB60-4B3E-B694-C04C5C34E41D}" presName="node" presStyleLbl="node1" presStyleIdx="0" presStyleCnt="9" custScaleX="48319" custScaleY="50401">
        <dgm:presLayoutVars>
          <dgm:bulletEnabled val="1"/>
        </dgm:presLayoutVars>
      </dgm:prSet>
      <dgm:spPr>
        <a:xfrm>
          <a:off x="850" y="3583"/>
          <a:ext cx="674678" cy="404807"/>
        </a:xfrm>
        <a:prstGeom prst="rect">
          <a:avLst/>
        </a:prstGeom>
      </dgm:spPr>
    </dgm:pt>
    <dgm:pt modelId="{B51AB3DA-24CD-41A6-97A4-3C0BB6DF2174}" type="pres">
      <dgm:prSet presAssocID="{3F49ED3A-6E17-496A-8C05-11F65DA3766B}" presName="sibTrans" presStyleCnt="0"/>
      <dgm:spPr/>
    </dgm:pt>
    <dgm:pt modelId="{89282478-1B99-4D0D-AFBC-6BD77086062A}" type="pres">
      <dgm:prSet presAssocID="{F6962828-7036-4AE5-A5C7-22F99FA27C86}" presName="node" presStyleLbl="node1" presStyleIdx="1" presStyleCnt="9" custScaleY="50401">
        <dgm:presLayoutVars>
          <dgm:bulletEnabled val="1"/>
        </dgm:presLayoutVars>
      </dgm:prSet>
      <dgm:spPr>
        <a:xfrm>
          <a:off x="742997" y="3583"/>
          <a:ext cx="674678" cy="404807"/>
        </a:xfrm>
        <a:prstGeom prst="rect">
          <a:avLst/>
        </a:prstGeom>
      </dgm:spPr>
    </dgm:pt>
    <dgm:pt modelId="{3B282A1C-9329-4EB8-88D2-3DDAC0422AD6}" type="pres">
      <dgm:prSet presAssocID="{1E25B232-0C99-4C2F-89B2-6C0BC1BA0519}" presName="sibTrans" presStyleCnt="0"/>
      <dgm:spPr/>
    </dgm:pt>
    <dgm:pt modelId="{A176D0AA-073F-47FD-BCFB-99949DADBD47}" type="pres">
      <dgm:prSet presAssocID="{3F1FB057-EF07-459F-ACF2-3CB5822FF92F}" presName="node" presStyleLbl="node1" presStyleIdx="2" presStyleCnt="9" custScaleX="50376" custScaleY="50401">
        <dgm:presLayoutVars>
          <dgm:bulletEnabled val="1"/>
        </dgm:presLayoutVars>
      </dgm:prSet>
      <dgm:spPr>
        <a:xfrm>
          <a:off x="1485143" y="3583"/>
          <a:ext cx="674678" cy="404807"/>
        </a:xfrm>
        <a:prstGeom prst="rect">
          <a:avLst/>
        </a:prstGeom>
      </dgm:spPr>
    </dgm:pt>
    <dgm:pt modelId="{848BCC36-3614-4ACF-A636-B74C6A8E645D}" type="pres">
      <dgm:prSet presAssocID="{ED1F12C8-CECD-4C15-9EDC-2853FFB98AED}" presName="sibTrans" presStyleCnt="0"/>
      <dgm:spPr/>
    </dgm:pt>
    <dgm:pt modelId="{AED7360B-1512-4A51-B81A-F2710E6E1ADA}" type="pres">
      <dgm:prSet presAssocID="{3AE4B103-AD3F-40DD-B428-F33AA9354C57}" presName="node" presStyleLbl="node1" presStyleIdx="3" presStyleCnt="9" custScaleX="48319">
        <dgm:presLayoutVars>
          <dgm:bulletEnabled val="1"/>
        </dgm:presLayoutVars>
      </dgm:prSet>
      <dgm:spPr>
        <a:xfrm>
          <a:off x="2227290" y="3583"/>
          <a:ext cx="674678" cy="404807"/>
        </a:xfrm>
        <a:prstGeom prst="rect">
          <a:avLst/>
        </a:prstGeom>
      </dgm:spPr>
    </dgm:pt>
    <dgm:pt modelId="{47EBE366-AAB3-4969-8812-83F7A2228177}" type="pres">
      <dgm:prSet presAssocID="{31ABE2BA-EA71-4BCA-93C7-180B76573F10}" presName="sibTrans" presStyleCnt="0"/>
      <dgm:spPr/>
    </dgm:pt>
    <dgm:pt modelId="{C4EBB6B9-330F-4959-97EB-33FDF39A2366}" type="pres">
      <dgm:prSet presAssocID="{2DED7F73-A119-4711-BA8D-2084A438BE1F}" presName="node" presStyleLbl="node1" presStyleIdx="4" presStyleCnt="9">
        <dgm:presLayoutVars>
          <dgm:bulletEnabled val="1"/>
        </dgm:presLayoutVars>
      </dgm:prSet>
      <dgm:spPr>
        <a:xfrm>
          <a:off x="850" y="475858"/>
          <a:ext cx="674678" cy="404807"/>
        </a:xfrm>
        <a:prstGeom prst="rect">
          <a:avLst/>
        </a:prstGeom>
      </dgm:spPr>
    </dgm:pt>
    <dgm:pt modelId="{8145D20A-ACF5-4AC6-ACA8-A41A66FE7D5F}" type="pres">
      <dgm:prSet presAssocID="{E7A55991-5FE3-4F1C-9B13-A0E1F7D1B943}" presName="sibTrans" presStyleCnt="0"/>
      <dgm:spPr/>
    </dgm:pt>
    <dgm:pt modelId="{3CED9916-999D-47A6-84AC-9BFED258D087}" type="pres">
      <dgm:prSet presAssocID="{19E287B6-FF52-4F8D-A928-877C77208828}" presName="node" presStyleLbl="node1" presStyleIdx="5" presStyleCnt="9" custScaleX="50376">
        <dgm:presLayoutVars>
          <dgm:bulletEnabled val="1"/>
        </dgm:presLayoutVars>
      </dgm:prSet>
      <dgm:spPr>
        <a:xfrm>
          <a:off x="850" y="1420409"/>
          <a:ext cx="674678" cy="404807"/>
        </a:xfrm>
        <a:prstGeom prst="rect">
          <a:avLst/>
        </a:prstGeom>
      </dgm:spPr>
    </dgm:pt>
    <dgm:pt modelId="{E87C9649-89F8-404E-97EE-2EE2C865F561}" type="pres">
      <dgm:prSet presAssocID="{8DBB43A0-3C1E-4D19-B592-4065B4F56046}" presName="sibTrans" presStyleCnt="0"/>
      <dgm:spPr/>
    </dgm:pt>
    <dgm:pt modelId="{808E5674-E1AC-433F-995A-B33340843026}" type="pres">
      <dgm:prSet presAssocID="{4887BD41-F2F2-468E-B28D-BAA76E2C190B}" presName="node" presStyleLbl="node1" presStyleIdx="6" presStyleCnt="9" custScaleX="48319" custScaleY="50401">
        <dgm:presLayoutVars>
          <dgm:bulletEnabled val="1"/>
        </dgm:presLayoutVars>
      </dgm:prSet>
      <dgm:spPr>
        <a:xfrm>
          <a:off x="742997" y="1420409"/>
          <a:ext cx="674678" cy="404807"/>
        </a:xfrm>
        <a:prstGeom prst="rect">
          <a:avLst/>
        </a:prstGeom>
      </dgm:spPr>
    </dgm:pt>
    <dgm:pt modelId="{651FA062-AFC8-4984-9D17-82FBE6F7C795}" type="pres">
      <dgm:prSet presAssocID="{F872FCF1-FB01-46FA-8EE4-320D8D1AC3C3}" presName="sibTrans" presStyleCnt="0"/>
      <dgm:spPr/>
    </dgm:pt>
    <dgm:pt modelId="{B7148BA9-72BF-4D3E-9235-FDD915036F0D}" type="pres">
      <dgm:prSet presAssocID="{6FC7384A-E882-4D3E-A211-9E33D48D9263}" presName="node" presStyleLbl="node1" presStyleIdx="7" presStyleCnt="9" custScaleY="50401">
        <dgm:presLayoutVars>
          <dgm:bulletEnabled val="1"/>
        </dgm:presLayoutVars>
      </dgm:prSet>
      <dgm:spPr>
        <a:xfrm>
          <a:off x="1485143" y="1420409"/>
          <a:ext cx="674678" cy="404807"/>
        </a:xfrm>
        <a:prstGeom prst="rect">
          <a:avLst/>
        </a:prstGeom>
      </dgm:spPr>
    </dgm:pt>
    <dgm:pt modelId="{3D2879EB-D822-4762-8598-55153E8D4ECD}" type="pres">
      <dgm:prSet presAssocID="{B2D5594B-C98F-403D-A98B-C260072827B0}" presName="sibTrans" presStyleCnt="0"/>
      <dgm:spPr/>
    </dgm:pt>
    <dgm:pt modelId="{A4B49D58-496F-45B1-A7E6-41D53C13B658}" type="pres">
      <dgm:prSet presAssocID="{1E69C0A5-AB58-4E72-9E61-BBF09A9E064B}" presName="node" presStyleLbl="node1" presStyleIdx="8" presStyleCnt="9" custScaleX="50376" custScaleY="50401">
        <dgm:presLayoutVars>
          <dgm:bulletEnabled val="1"/>
        </dgm:presLayoutVars>
      </dgm:prSet>
      <dgm:spPr>
        <a:xfrm>
          <a:off x="2227290" y="1420409"/>
          <a:ext cx="674678" cy="404807"/>
        </a:xfrm>
        <a:prstGeom prst="rect">
          <a:avLst/>
        </a:prstGeom>
      </dgm:spPr>
    </dgm:pt>
  </dgm:ptLst>
  <dgm:cxnLst>
    <dgm:cxn modelId="{30740014-F460-4A48-89EA-B68D43DC9182}" type="presOf" srcId="{3F1FB057-EF07-459F-ACF2-3CB5822FF92F}" destId="{A176D0AA-073F-47FD-BCFB-99949DADBD47}" srcOrd="0" destOrd="0" presId="urn:microsoft.com/office/officeart/2005/8/layout/default"/>
    <dgm:cxn modelId="{1DF7F31C-9A65-4FB0-82F9-75DBF5EC8A91}" type="presOf" srcId="{1E69C0A5-AB58-4E72-9E61-BBF09A9E064B}" destId="{A4B49D58-496F-45B1-A7E6-41D53C13B658}" srcOrd="0" destOrd="0" presId="urn:microsoft.com/office/officeart/2005/8/layout/default"/>
    <dgm:cxn modelId="{0E568827-715D-4BD1-8D58-E9C3A6756B89}" srcId="{3FFDD997-DF70-4258-A7EB-AD21E116FC2D}" destId="{F6962828-7036-4AE5-A5C7-22F99FA27C86}" srcOrd="1" destOrd="0" parTransId="{57848880-0DCA-4B54-8428-D31EBF0195BF}" sibTransId="{1E25B232-0C99-4C2F-89B2-6C0BC1BA0519}"/>
    <dgm:cxn modelId="{5EDCCA40-6996-47A6-85EB-8AC092E2545F}" srcId="{3FFDD997-DF70-4258-A7EB-AD21E116FC2D}" destId="{D6ACB683-EB60-4B3E-B694-C04C5C34E41D}" srcOrd="0" destOrd="0" parTransId="{4F1F4F20-9EA2-43CD-A802-71015E1427EC}" sibTransId="{3F49ED3A-6E17-496A-8C05-11F65DA3766B}"/>
    <dgm:cxn modelId="{46029E5B-E66C-4429-8B32-1D3802381C4D}" srcId="{3FFDD997-DF70-4258-A7EB-AD21E116FC2D}" destId="{3F1FB057-EF07-459F-ACF2-3CB5822FF92F}" srcOrd="2" destOrd="0" parTransId="{D0A4DA1C-135F-4FBC-9B83-1701D421E786}" sibTransId="{ED1F12C8-CECD-4C15-9EDC-2853FFB98AED}"/>
    <dgm:cxn modelId="{C9392D5D-62A3-4284-AA7D-1C37FDDD33DD}" type="presOf" srcId="{2DED7F73-A119-4711-BA8D-2084A438BE1F}" destId="{C4EBB6B9-330F-4959-97EB-33FDF39A2366}" srcOrd="0" destOrd="0" presId="urn:microsoft.com/office/officeart/2005/8/layout/default"/>
    <dgm:cxn modelId="{77820C45-081A-49DD-A30F-293FF5C4255F}" srcId="{3FFDD997-DF70-4258-A7EB-AD21E116FC2D}" destId="{2DED7F73-A119-4711-BA8D-2084A438BE1F}" srcOrd="4" destOrd="0" parTransId="{F1330D51-FE95-4C65-8177-4B2ABB84EBAD}" sibTransId="{E7A55991-5FE3-4F1C-9B13-A0E1F7D1B943}"/>
    <dgm:cxn modelId="{6A348E4F-7B0B-45E6-A8A7-AC2464EC93A6}" srcId="{3FFDD997-DF70-4258-A7EB-AD21E116FC2D}" destId="{3AE4B103-AD3F-40DD-B428-F33AA9354C57}" srcOrd="3" destOrd="0" parTransId="{5B4B14FC-AA80-4A29-97C9-833FF1E9E08A}" sibTransId="{31ABE2BA-EA71-4BCA-93C7-180B76573F10}"/>
    <dgm:cxn modelId="{BCBADC78-DD69-46E9-B8FB-8648E817E13B}" type="presOf" srcId="{F6962828-7036-4AE5-A5C7-22F99FA27C86}" destId="{89282478-1B99-4D0D-AFBC-6BD77086062A}" srcOrd="0" destOrd="0" presId="urn:microsoft.com/office/officeart/2005/8/layout/default"/>
    <dgm:cxn modelId="{12FECF7E-4016-4425-B22C-ACC3DB2B13AC}" type="presOf" srcId="{4887BD41-F2F2-468E-B28D-BAA76E2C190B}" destId="{808E5674-E1AC-433F-995A-B33340843026}" srcOrd="0" destOrd="0" presId="urn:microsoft.com/office/officeart/2005/8/layout/default"/>
    <dgm:cxn modelId="{87ED6C98-5291-4191-B0FF-9F7F073CBFFB}" type="presOf" srcId="{3AE4B103-AD3F-40DD-B428-F33AA9354C57}" destId="{AED7360B-1512-4A51-B81A-F2710E6E1ADA}" srcOrd="0" destOrd="0" presId="urn:microsoft.com/office/officeart/2005/8/layout/default"/>
    <dgm:cxn modelId="{E45421AF-A3D9-4C1E-A3A7-9616502A57C9}" srcId="{3FFDD997-DF70-4258-A7EB-AD21E116FC2D}" destId="{1E69C0A5-AB58-4E72-9E61-BBF09A9E064B}" srcOrd="8" destOrd="0" parTransId="{8D5C76AC-3C7D-45F5-B334-C64FB8D36403}" sibTransId="{4D1ADADE-7535-4613-AB68-CD837FAF7AEF}"/>
    <dgm:cxn modelId="{6C392FB9-597D-4BB6-AC2C-02C2634D9B5F}" srcId="{3FFDD997-DF70-4258-A7EB-AD21E116FC2D}" destId="{19E287B6-FF52-4F8D-A928-877C77208828}" srcOrd="5" destOrd="0" parTransId="{B5591E99-491B-4B04-9870-81B61FED6FA5}" sibTransId="{8DBB43A0-3C1E-4D19-B592-4065B4F56046}"/>
    <dgm:cxn modelId="{39F583C1-10BB-4AF4-A3B6-D3622D99D597}" type="presOf" srcId="{6FC7384A-E882-4D3E-A211-9E33D48D9263}" destId="{B7148BA9-72BF-4D3E-9235-FDD915036F0D}" srcOrd="0" destOrd="0" presId="urn:microsoft.com/office/officeart/2005/8/layout/default"/>
    <dgm:cxn modelId="{56F5CBC4-F73C-4EB2-A2F5-B441CEAA813C}" type="presOf" srcId="{19E287B6-FF52-4F8D-A928-877C77208828}" destId="{3CED9916-999D-47A6-84AC-9BFED258D087}" srcOrd="0" destOrd="0" presId="urn:microsoft.com/office/officeart/2005/8/layout/default"/>
    <dgm:cxn modelId="{66814BE0-5C2D-439D-B61D-DB9C6DB158DC}" srcId="{3FFDD997-DF70-4258-A7EB-AD21E116FC2D}" destId="{4887BD41-F2F2-468E-B28D-BAA76E2C190B}" srcOrd="6" destOrd="0" parTransId="{1F183735-E0EC-4704-860E-A9FA161D9FE4}" sibTransId="{F872FCF1-FB01-46FA-8EE4-320D8D1AC3C3}"/>
    <dgm:cxn modelId="{0D15E2EA-FF94-41B1-BA46-314D5193F47C}" type="presOf" srcId="{3FFDD997-DF70-4258-A7EB-AD21E116FC2D}" destId="{838220A1-423B-4E71-868B-478FA458F529}" srcOrd="0" destOrd="0" presId="urn:microsoft.com/office/officeart/2005/8/layout/default"/>
    <dgm:cxn modelId="{9A85EBF0-E8CC-406D-A389-CA953E4E105B}" srcId="{3FFDD997-DF70-4258-A7EB-AD21E116FC2D}" destId="{6FC7384A-E882-4D3E-A211-9E33D48D9263}" srcOrd="7" destOrd="0" parTransId="{CA451AC3-8CF0-44A7-871F-AED3EB7E7A59}" sibTransId="{B2D5594B-C98F-403D-A98B-C260072827B0}"/>
    <dgm:cxn modelId="{0D668BFB-1C4D-4843-8016-BD92310AAE4C}" type="presOf" srcId="{D6ACB683-EB60-4B3E-B694-C04C5C34E41D}" destId="{8BAE0C81-2A9E-42EE-9683-F03D479ED197}" srcOrd="0" destOrd="0" presId="urn:microsoft.com/office/officeart/2005/8/layout/default"/>
    <dgm:cxn modelId="{DC1F19C3-5743-42AC-8303-47F491621FC9}" type="presParOf" srcId="{838220A1-423B-4E71-868B-478FA458F529}" destId="{8BAE0C81-2A9E-42EE-9683-F03D479ED197}" srcOrd="0" destOrd="0" presId="urn:microsoft.com/office/officeart/2005/8/layout/default"/>
    <dgm:cxn modelId="{D368F637-561B-4D78-A12F-29AA6EB65CEF}" type="presParOf" srcId="{838220A1-423B-4E71-868B-478FA458F529}" destId="{B51AB3DA-24CD-41A6-97A4-3C0BB6DF2174}" srcOrd="1" destOrd="0" presId="urn:microsoft.com/office/officeart/2005/8/layout/default"/>
    <dgm:cxn modelId="{4809D2FE-3D2B-4784-83C6-45997D9529BC}" type="presParOf" srcId="{838220A1-423B-4E71-868B-478FA458F529}" destId="{89282478-1B99-4D0D-AFBC-6BD77086062A}" srcOrd="2" destOrd="0" presId="urn:microsoft.com/office/officeart/2005/8/layout/default"/>
    <dgm:cxn modelId="{F1AD4D3B-D70F-4F0D-9582-FAB758B1FFDC}" type="presParOf" srcId="{838220A1-423B-4E71-868B-478FA458F529}" destId="{3B282A1C-9329-4EB8-88D2-3DDAC0422AD6}" srcOrd="3" destOrd="0" presId="urn:microsoft.com/office/officeart/2005/8/layout/default"/>
    <dgm:cxn modelId="{7C536693-7AA6-4412-B192-AA5AADC38EDA}" type="presParOf" srcId="{838220A1-423B-4E71-868B-478FA458F529}" destId="{A176D0AA-073F-47FD-BCFB-99949DADBD47}" srcOrd="4" destOrd="0" presId="urn:microsoft.com/office/officeart/2005/8/layout/default"/>
    <dgm:cxn modelId="{87E2E5FC-A26D-4542-A2CA-0D11ACBA89FC}" type="presParOf" srcId="{838220A1-423B-4E71-868B-478FA458F529}" destId="{848BCC36-3614-4ACF-A636-B74C6A8E645D}" srcOrd="5" destOrd="0" presId="urn:microsoft.com/office/officeart/2005/8/layout/default"/>
    <dgm:cxn modelId="{61456758-CB8C-4B2F-8A1E-1E22FEA16D2B}" type="presParOf" srcId="{838220A1-423B-4E71-868B-478FA458F529}" destId="{AED7360B-1512-4A51-B81A-F2710E6E1ADA}" srcOrd="6" destOrd="0" presId="urn:microsoft.com/office/officeart/2005/8/layout/default"/>
    <dgm:cxn modelId="{1C1676E0-1526-46AA-ABA4-8E347795E63A}" type="presParOf" srcId="{838220A1-423B-4E71-868B-478FA458F529}" destId="{47EBE366-AAB3-4969-8812-83F7A2228177}" srcOrd="7" destOrd="0" presId="urn:microsoft.com/office/officeart/2005/8/layout/default"/>
    <dgm:cxn modelId="{39AB10C3-82C9-4565-94A0-465B2A42E88D}" type="presParOf" srcId="{838220A1-423B-4E71-868B-478FA458F529}" destId="{C4EBB6B9-330F-4959-97EB-33FDF39A2366}" srcOrd="8" destOrd="0" presId="urn:microsoft.com/office/officeart/2005/8/layout/default"/>
    <dgm:cxn modelId="{ED019C14-E6A0-4B0C-8D27-1F20398F8D0A}" type="presParOf" srcId="{838220A1-423B-4E71-868B-478FA458F529}" destId="{8145D20A-ACF5-4AC6-ACA8-A41A66FE7D5F}" srcOrd="9" destOrd="0" presId="urn:microsoft.com/office/officeart/2005/8/layout/default"/>
    <dgm:cxn modelId="{3F65B6DC-ACB1-4F75-8EEA-AA9F8CF8BF29}" type="presParOf" srcId="{838220A1-423B-4E71-868B-478FA458F529}" destId="{3CED9916-999D-47A6-84AC-9BFED258D087}" srcOrd="10" destOrd="0" presId="urn:microsoft.com/office/officeart/2005/8/layout/default"/>
    <dgm:cxn modelId="{8F8D5482-6B91-4D3C-B63F-B17072519F24}" type="presParOf" srcId="{838220A1-423B-4E71-868B-478FA458F529}" destId="{E87C9649-89F8-404E-97EE-2EE2C865F561}" srcOrd="11" destOrd="0" presId="urn:microsoft.com/office/officeart/2005/8/layout/default"/>
    <dgm:cxn modelId="{F3C1B1C3-8CA5-4157-B30E-CFBAC73E00FC}" type="presParOf" srcId="{838220A1-423B-4E71-868B-478FA458F529}" destId="{808E5674-E1AC-433F-995A-B33340843026}" srcOrd="12" destOrd="0" presId="urn:microsoft.com/office/officeart/2005/8/layout/default"/>
    <dgm:cxn modelId="{485F0E58-4477-45CB-9ED0-519CC98E3588}" type="presParOf" srcId="{838220A1-423B-4E71-868B-478FA458F529}" destId="{651FA062-AFC8-4984-9D17-82FBE6F7C795}" srcOrd="13" destOrd="0" presId="urn:microsoft.com/office/officeart/2005/8/layout/default"/>
    <dgm:cxn modelId="{16A1DCAF-8AF5-4A62-BD78-F7CEADC6A802}" type="presParOf" srcId="{838220A1-423B-4E71-868B-478FA458F529}" destId="{B7148BA9-72BF-4D3E-9235-FDD915036F0D}" srcOrd="14" destOrd="0" presId="urn:microsoft.com/office/officeart/2005/8/layout/default"/>
    <dgm:cxn modelId="{B8F314D0-8D05-47CA-9BED-216218204B63}" type="presParOf" srcId="{838220A1-423B-4E71-868B-478FA458F529}" destId="{3D2879EB-D822-4762-8598-55153E8D4ECD}" srcOrd="15" destOrd="0" presId="urn:microsoft.com/office/officeart/2005/8/layout/default"/>
    <dgm:cxn modelId="{23AFFBB0-4136-4958-9880-C543B27934DD}" type="presParOf" srcId="{838220A1-423B-4E71-868B-478FA458F529}" destId="{A4B49D58-496F-45B1-A7E6-41D53C13B658}" srcOrd="16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FDD997-DF70-4258-A7EB-AD21E116FC2D}" type="doc">
      <dgm:prSet loTypeId="urn:microsoft.com/office/officeart/2005/8/layout/default" loCatId="list" qsTypeId="urn:microsoft.com/office/officeart/2005/8/quickstyle/3d9" qsCatId="3D" csTypeId="urn:microsoft.com/office/officeart/2005/8/colors/accent2_2" csCatId="accent2" phldr="1"/>
      <dgm:spPr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D6ACB683-EB60-4B3E-B694-C04C5C34E41D}">
      <dgm:prSet phldrT="[Text]"/>
      <dgm:spPr>
        <a:solidFill>
          <a:srgbClr val="EFC0B3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4F1F4F20-9EA2-43CD-A802-71015E1427EC}" type="parTrans" cxnId="{5EDCCA40-6996-47A6-85EB-8AC092E2545F}">
      <dgm:prSet/>
      <dgm:spPr/>
      <dgm:t>
        <a:bodyPr/>
        <a:lstStyle/>
        <a:p>
          <a:endParaRPr lang="en-US"/>
        </a:p>
      </dgm:t>
    </dgm:pt>
    <dgm:pt modelId="{3F49ED3A-6E17-496A-8C05-11F65DA3766B}" type="sibTrans" cxnId="{5EDCCA40-6996-47A6-85EB-8AC092E2545F}">
      <dgm:prSet/>
      <dgm:spPr/>
      <dgm:t>
        <a:bodyPr/>
        <a:lstStyle/>
        <a:p>
          <a:endParaRPr lang="en-US"/>
        </a:p>
      </dgm:t>
    </dgm:pt>
    <dgm:pt modelId="{F6962828-7036-4AE5-A5C7-22F99FA27C86}">
      <dgm:prSet phldrT="[Text]"/>
      <dgm:spPr>
        <a:solidFill>
          <a:srgbClr val="FF9966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57848880-0DCA-4B54-8428-D31EBF0195BF}" type="parTrans" cxnId="{0E568827-715D-4BD1-8D58-E9C3A6756B89}">
      <dgm:prSet/>
      <dgm:spPr/>
      <dgm:t>
        <a:bodyPr/>
        <a:lstStyle/>
        <a:p>
          <a:endParaRPr lang="en-US"/>
        </a:p>
      </dgm:t>
    </dgm:pt>
    <dgm:pt modelId="{1E25B232-0C99-4C2F-89B2-6C0BC1BA0519}" type="sibTrans" cxnId="{0E568827-715D-4BD1-8D58-E9C3A6756B89}">
      <dgm:prSet/>
      <dgm:spPr/>
      <dgm:t>
        <a:bodyPr/>
        <a:lstStyle/>
        <a:p>
          <a:endParaRPr lang="en-US"/>
        </a:p>
      </dgm:t>
    </dgm:pt>
    <dgm:pt modelId="{3F1FB057-EF07-459F-ACF2-3CB5822FF92F}">
      <dgm:prSet phldrT="[Text]"/>
      <dgm:spPr>
        <a:solidFill>
          <a:srgbClr val="EFC0B3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D0A4DA1C-135F-4FBC-9B83-1701D421E786}" type="parTrans" cxnId="{46029E5B-E66C-4429-8B32-1D3802381C4D}">
      <dgm:prSet/>
      <dgm:spPr/>
      <dgm:t>
        <a:bodyPr/>
        <a:lstStyle/>
        <a:p>
          <a:endParaRPr lang="en-US"/>
        </a:p>
      </dgm:t>
    </dgm:pt>
    <dgm:pt modelId="{ED1F12C8-CECD-4C15-9EDC-2853FFB98AED}" type="sibTrans" cxnId="{46029E5B-E66C-4429-8B32-1D3802381C4D}">
      <dgm:prSet/>
      <dgm:spPr/>
      <dgm:t>
        <a:bodyPr/>
        <a:lstStyle/>
        <a:p>
          <a:endParaRPr lang="en-US"/>
        </a:p>
      </dgm:t>
    </dgm:pt>
    <dgm:pt modelId="{3AE4B103-AD3F-40DD-B428-F33AA9354C57}">
      <dgm:prSet phldrT="[Text]"/>
      <dgm:spPr>
        <a:solidFill>
          <a:srgbClr val="FF9966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5B4B14FC-AA80-4A29-97C9-833FF1E9E08A}" type="parTrans" cxnId="{6A348E4F-7B0B-45E6-A8A7-AC2464EC93A6}">
      <dgm:prSet/>
      <dgm:spPr/>
      <dgm:t>
        <a:bodyPr/>
        <a:lstStyle/>
        <a:p>
          <a:endParaRPr lang="en-US"/>
        </a:p>
      </dgm:t>
    </dgm:pt>
    <dgm:pt modelId="{31ABE2BA-EA71-4BCA-93C7-180B76573F10}" type="sibTrans" cxnId="{6A348E4F-7B0B-45E6-A8A7-AC2464EC93A6}">
      <dgm:prSet/>
      <dgm:spPr/>
      <dgm:t>
        <a:bodyPr/>
        <a:lstStyle/>
        <a:p>
          <a:endParaRPr lang="en-US"/>
        </a:p>
      </dgm:t>
    </dgm:pt>
    <dgm:pt modelId="{2DED7F73-A119-4711-BA8D-2084A438BE1F}">
      <dgm:prSet phldrT="[Text]"/>
      <dgm:spPr>
        <a:solidFill>
          <a:srgbClr val="FF3300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F1330D51-FE95-4C65-8177-4B2ABB84EBAD}" type="parTrans" cxnId="{77820C45-081A-49DD-A30F-293FF5C4255F}">
      <dgm:prSet/>
      <dgm:spPr/>
      <dgm:t>
        <a:bodyPr/>
        <a:lstStyle/>
        <a:p>
          <a:endParaRPr lang="en-US"/>
        </a:p>
      </dgm:t>
    </dgm:pt>
    <dgm:pt modelId="{E7A55991-5FE3-4F1C-9B13-A0E1F7D1B943}" type="sibTrans" cxnId="{77820C45-081A-49DD-A30F-293FF5C4255F}">
      <dgm:prSet/>
      <dgm:spPr/>
      <dgm:t>
        <a:bodyPr/>
        <a:lstStyle/>
        <a:p>
          <a:endParaRPr lang="en-US"/>
        </a:p>
      </dgm:t>
    </dgm:pt>
    <dgm:pt modelId="{19E287B6-FF52-4F8D-A928-877C77208828}">
      <dgm:prSet phldrT="[Text]"/>
      <dgm:spPr>
        <a:solidFill>
          <a:srgbClr val="FF9966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B5591E99-491B-4B04-9870-81B61FED6FA5}" type="parTrans" cxnId="{6C392FB9-597D-4BB6-AC2C-02C2634D9B5F}">
      <dgm:prSet/>
      <dgm:spPr/>
      <dgm:t>
        <a:bodyPr/>
        <a:lstStyle/>
        <a:p>
          <a:endParaRPr lang="en-US"/>
        </a:p>
      </dgm:t>
    </dgm:pt>
    <dgm:pt modelId="{8DBB43A0-3C1E-4D19-B592-4065B4F56046}" type="sibTrans" cxnId="{6C392FB9-597D-4BB6-AC2C-02C2634D9B5F}">
      <dgm:prSet/>
      <dgm:spPr/>
      <dgm:t>
        <a:bodyPr/>
        <a:lstStyle/>
        <a:p>
          <a:endParaRPr lang="en-US"/>
        </a:p>
      </dgm:t>
    </dgm:pt>
    <dgm:pt modelId="{4887BD41-F2F2-468E-B28D-BAA76E2C190B}">
      <dgm:prSet phldrT="[Text]"/>
      <dgm:spPr>
        <a:solidFill>
          <a:srgbClr val="EFC0B3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1F183735-E0EC-4704-860E-A9FA161D9FE4}" type="parTrans" cxnId="{66814BE0-5C2D-439D-B61D-DB9C6DB158DC}">
      <dgm:prSet/>
      <dgm:spPr/>
      <dgm:t>
        <a:bodyPr/>
        <a:lstStyle/>
        <a:p>
          <a:endParaRPr lang="en-US"/>
        </a:p>
      </dgm:t>
    </dgm:pt>
    <dgm:pt modelId="{F872FCF1-FB01-46FA-8EE4-320D8D1AC3C3}" type="sibTrans" cxnId="{66814BE0-5C2D-439D-B61D-DB9C6DB158DC}">
      <dgm:prSet/>
      <dgm:spPr/>
      <dgm:t>
        <a:bodyPr/>
        <a:lstStyle/>
        <a:p>
          <a:endParaRPr lang="en-US"/>
        </a:p>
      </dgm:t>
    </dgm:pt>
    <dgm:pt modelId="{6FC7384A-E882-4D3E-A211-9E33D48D9263}">
      <dgm:prSet phldrT="[Text]"/>
      <dgm:spPr>
        <a:solidFill>
          <a:srgbClr val="FF9966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CA451AC3-8CF0-44A7-871F-AED3EB7E7A59}" type="parTrans" cxnId="{9A85EBF0-E8CC-406D-A389-CA953E4E105B}">
      <dgm:prSet/>
      <dgm:spPr/>
      <dgm:t>
        <a:bodyPr/>
        <a:lstStyle/>
        <a:p>
          <a:endParaRPr lang="en-US"/>
        </a:p>
      </dgm:t>
    </dgm:pt>
    <dgm:pt modelId="{B2D5594B-C98F-403D-A98B-C260072827B0}" type="sibTrans" cxnId="{9A85EBF0-E8CC-406D-A389-CA953E4E105B}">
      <dgm:prSet/>
      <dgm:spPr/>
      <dgm:t>
        <a:bodyPr/>
        <a:lstStyle/>
        <a:p>
          <a:endParaRPr lang="en-US"/>
        </a:p>
      </dgm:t>
    </dgm:pt>
    <dgm:pt modelId="{1E69C0A5-AB58-4E72-9E61-BBF09A9E064B}">
      <dgm:prSet phldrT="[Text]"/>
      <dgm:spPr>
        <a:solidFill>
          <a:srgbClr val="EFC0B3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8D5C76AC-3C7D-45F5-B334-C64FB8D36403}" type="parTrans" cxnId="{E45421AF-A3D9-4C1E-A3A7-9616502A57C9}">
      <dgm:prSet/>
      <dgm:spPr/>
      <dgm:t>
        <a:bodyPr/>
        <a:lstStyle/>
        <a:p>
          <a:endParaRPr lang="en-US"/>
        </a:p>
      </dgm:t>
    </dgm:pt>
    <dgm:pt modelId="{4D1ADADE-7535-4613-AB68-CD837FAF7AEF}" type="sibTrans" cxnId="{E45421AF-A3D9-4C1E-A3A7-9616502A57C9}">
      <dgm:prSet/>
      <dgm:spPr/>
      <dgm:t>
        <a:bodyPr/>
        <a:lstStyle/>
        <a:p>
          <a:endParaRPr lang="en-US"/>
        </a:p>
      </dgm:t>
    </dgm:pt>
    <dgm:pt modelId="{838220A1-423B-4E71-868B-478FA458F529}" type="pres">
      <dgm:prSet presAssocID="{3FFDD997-DF70-4258-A7EB-AD21E116FC2D}" presName="diagram" presStyleCnt="0">
        <dgm:presLayoutVars>
          <dgm:dir/>
          <dgm:resizeHandles val="exact"/>
        </dgm:presLayoutVars>
      </dgm:prSet>
      <dgm:spPr/>
    </dgm:pt>
    <dgm:pt modelId="{8BAE0C81-2A9E-42EE-9683-F03D479ED197}" type="pres">
      <dgm:prSet presAssocID="{D6ACB683-EB60-4B3E-B694-C04C5C34E41D}" presName="node" presStyleLbl="node1" presStyleIdx="0" presStyleCnt="9" custScaleY="50401" custLinFactNeighborY="146">
        <dgm:presLayoutVars>
          <dgm:bulletEnabled val="1"/>
        </dgm:presLayoutVars>
      </dgm:prSet>
      <dgm:spPr>
        <a:xfrm>
          <a:off x="850" y="3583"/>
          <a:ext cx="674678" cy="404807"/>
        </a:xfrm>
        <a:prstGeom prst="rect">
          <a:avLst/>
        </a:prstGeom>
      </dgm:spPr>
    </dgm:pt>
    <dgm:pt modelId="{B51AB3DA-24CD-41A6-97A4-3C0BB6DF2174}" type="pres">
      <dgm:prSet presAssocID="{3F49ED3A-6E17-496A-8C05-11F65DA3766B}" presName="sibTrans" presStyleCnt="0"/>
      <dgm:spPr/>
    </dgm:pt>
    <dgm:pt modelId="{89282478-1B99-4D0D-AFBC-6BD77086062A}" type="pres">
      <dgm:prSet presAssocID="{F6962828-7036-4AE5-A5C7-22F99FA27C86}" presName="node" presStyleLbl="node1" presStyleIdx="1" presStyleCnt="9" custScaleY="50401">
        <dgm:presLayoutVars>
          <dgm:bulletEnabled val="1"/>
        </dgm:presLayoutVars>
      </dgm:prSet>
      <dgm:spPr>
        <a:xfrm>
          <a:off x="742997" y="3583"/>
          <a:ext cx="674678" cy="404807"/>
        </a:xfrm>
        <a:prstGeom prst="rect">
          <a:avLst/>
        </a:prstGeom>
      </dgm:spPr>
    </dgm:pt>
    <dgm:pt modelId="{3B282A1C-9329-4EB8-88D2-3DDAC0422AD6}" type="pres">
      <dgm:prSet presAssocID="{1E25B232-0C99-4C2F-89B2-6C0BC1BA0519}" presName="sibTrans" presStyleCnt="0"/>
      <dgm:spPr/>
    </dgm:pt>
    <dgm:pt modelId="{A176D0AA-073F-47FD-BCFB-99949DADBD47}" type="pres">
      <dgm:prSet presAssocID="{3F1FB057-EF07-459F-ACF2-3CB5822FF92F}" presName="node" presStyleLbl="node1" presStyleIdx="2" presStyleCnt="9" custScaleY="50401">
        <dgm:presLayoutVars>
          <dgm:bulletEnabled val="1"/>
        </dgm:presLayoutVars>
      </dgm:prSet>
      <dgm:spPr>
        <a:xfrm>
          <a:off x="1485143" y="3583"/>
          <a:ext cx="674678" cy="404807"/>
        </a:xfrm>
        <a:prstGeom prst="rect">
          <a:avLst/>
        </a:prstGeom>
      </dgm:spPr>
    </dgm:pt>
    <dgm:pt modelId="{848BCC36-3614-4ACF-A636-B74C6A8E645D}" type="pres">
      <dgm:prSet presAssocID="{ED1F12C8-CECD-4C15-9EDC-2853FFB98AED}" presName="sibTrans" presStyleCnt="0"/>
      <dgm:spPr/>
    </dgm:pt>
    <dgm:pt modelId="{AED7360B-1512-4A51-B81A-F2710E6E1ADA}" type="pres">
      <dgm:prSet presAssocID="{3AE4B103-AD3F-40DD-B428-F33AA9354C57}" presName="node" presStyleLbl="node1" presStyleIdx="3" presStyleCnt="9">
        <dgm:presLayoutVars>
          <dgm:bulletEnabled val="1"/>
        </dgm:presLayoutVars>
      </dgm:prSet>
      <dgm:spPr>
        <a:xfrm>
          <a:off x="2227290" y="3583"/>
          <a:ext cx="674678" cy="404807"/>
        </a:xfrm>
        <a:prstGeom prst="rect">
          <a:avLst/>
        </a:prstGeom>
      </dgm:spPr>
    </dgm:pt>
    <dgm:pt modelId="{47EBE366-AAB3-4969-8812-83F7A2228177}" type="pres">
      <dgm:prSet presAssocID="{31ABE2BA-EA71-4BCA-93C7-180B76573F10}" presName="sibTrans" presStyleCnt="0"/>
      <dgm:spPr/>
    </dgm:pt>
    <dgm:pt modelId="{C4EBB6B9-330F-4959-97EB-33FDF39A2366}" type="pres">
      <dgm:prSet presAssocID="{2DED7F73-A119-4711-BA8D-2084A438BE1F}" presName="node" presStyleLbl="node1" presStyleIdx="4" presStyleCnt="9">
        <dgm:presLayoutVars>
          <dgm:bulletEnabled val="1"/>
        </dgm:presLayoutVars>
      </dgm:prSet>
      <dgm:spPr>
        <a:xfrm>
          <a:off x="850" y="475858"/>
          <a:ext cx="674678" cy="404807"/>
        </a:xfrm>
        <a:prstGeom prst="rect">
          <a:avLst/>
        </a:prstGeom>
      </dgm:spPr>
    </dgm:pt>
    <dgm:pt modelId="{8145D20A-ACF5-4AC6-ACA8-A41A66FE7D5F}" type="pres">
      <dgm:prSet presAssocID="{E7A55991-5FE3-4F1C-9B13-A0E1F7D1B943}" presName="sibTrans" presStyleCnt="0"/>
      <dgm:spPr/>
    </dgm:pt>
    <dgm:pt modelId="{3CED9916-999D-47A6-84AC-9BFED258D087}" type="pres">
      <dgm:prSet presAssocID="{19E287B6-FF52-4F8D-A928-877C77208828}" presName="node" presStyleLbl="node1" presStyleIdx="5" presStyleCnt="9">
        <dgm:presLayoutVars>
          <dgm:bulletEnabled val="1"/>
        </dgm:presLayoutVars>
      </dgm:prSet>
      <dgm:spPr>
        <a:xfrm>
          <a:off x="850" y="1420409"/>
          <a:ext cx="674678" cy="404807"/>
        </a:xfrm>
        <a:prstGeom prst="rect">
          <a:avLst/>
        </a:prstGeom>
      </dgm:spPr>
    </dgm:pt>
    <dgm:pt modelId="{E87C9649-89F8-404E-97EE-2EE2C865F561}" type="pres">
      <dgm:prSet presAssocID="{8DBB43A0-3C1E-4D19-B592-4065B4F56046}" presName="sibTrans" presStyleCnt="0"/>
      <dgm:spPr/>
    </dgm:pt>
    <dgm:pt modelId="{808E5674-E1AC-433F-995A-B33340843026}" type="pres">
      <dgm:prSet presAssocID="{4887BD41-F2F2-468E-B28D-BAA76E2C190B}" presName="node" presStyleLbl="node1" presStyleIdx="6" presStyleCnt="9" custScaleY="50401">
        <dgm:presLayoutVars>
          <dgm:bulletEnabled val="1"/>
        </dgm:presLayoutVars>
      </dgm:prSet>
      <dgm:spPr>
        <a:xfrm>
          <a:off x="742997" y="1420409"/>
          <a:ext cx="674678" cy="404807"/>
        </a:xfrm>
        <a:prstGeom prst="rect">
          <a:avLst/>
        </a:prstGeom>
      </dgm:spPr>
    </dgm:pt>
    <dgm:pt modelId="{651FA062-AFC8-4984-9D17-82FBE6F7C795}" type="pres">
      <dgm:prSet presAssocID="{F872FCF1-FB01-46FA-8EE4-320D8D1AC3C3}" presName="sibTrans" presStyleCnt="0"/>
      <dgm:spPr/>
    </dgm:pt>
    <dgm:pt modelId="{B7148BA9-72BF-4D3E-9235-FDD915036F0D}" type="pres">
      <dgm:prSet presAssocID="{6FC7384A-E882-4D3E-A211-9E33D48D9263}" presName="node" presStyleLbl="node1" presStyleIdx="7" presStyleCnt="9" custScaleY="50401">
        <dgm:presLayoutVars>
          <dgm:bulletEnabled val="1"/>
        </dgm:presLayoutVars>
      </dgm:prSet>
      <dgm:spPr>
        <a:xfrm>
          <a:off x="1485143" y="1420409"/>
          <a:ext cx="674678" cy="404807"/>
        </a:xfrm>
        <a:prstGeom prst="rect">
          <a:avLst/>
        </a:prstGeom>
      </dgm:spPr>
    </dgm:pt>
    <dgm:pt modelId="{3D2879EB-D822-4762-8598-55153E8D4ECD}" type="pres">
      <dgm:prSet presAssocID="{B2D5594B-C98F-403D-A98B-C260072827B0}" presName="sibTrans" presStyleCnt="0"/>
      <dgm:spPr/>
    </dgm:pt>
    <dgm:pt modelId="{A4B49D58-496F-45B1-A7E6-41D53C13B658}" type="pres">
      <dgm:prSet presAssocID="{1E69C0A5-AB58-4E72-9E61-BBF09A9E064B}" presName="node" presStyleLbl="node1" presStyleIdx="8" presStyleCnt="9" custScaleY="50401">
        <dgm:presLayoutVars>
          <dgm:bulletEnabled val="1"/>
        </dgm:presLayoutVars>
      </dgm:prSet>
      <dgm:spPr>
        <a:xfrm>
          <a:off x="2227290" y="1420409"/>
          <a:ext cx="674678" cy="404807"/>
        </a:xfrm>
        <a:prstGeom prst="rect">
          <a:avLst/>
        </a:prstGeom>
      </dgm:spPr>
    </dgm:pt>
  </dgm:ptLst>
  <dgm:cxnLst>
    <dgm:cxn modelId="{804A3105-0DEA-4F8C-9700-8A309AC58FD5}" type="presOf" srcId="{4887BD41-F2F2-468E-B28D-BAA76E2C190B}" destId="{808E5674-E1AC-433F-995A-B33340843026}" srcOrd="0" destOrd="0" presId="urn:microsoft.com/office/officeart/2005/8/layout/default"/>
    <dgm:cxn modelId="{E9FCD507-CC81-46E9-9533-9B99E13E1F0D}" type="presOf" srcId="{1E69C0A5-AB58-4E72-9E61-BBF09A9E064B}" destId="{A4B49D58-496F-45B1-A7E6-41D53C13B658}" srcOrd="0" destOrd="0" presId="urn:microsoft.com/office/officeart/2005/8/layout/default"/>
    <dgm:cxn modelId="{4B131825-F0B7-4562-8A35-D39003B7EB56}" type="presOf" srcId="{3FFDD997-DF70-4258-A7EB-AD21E116FC2D}" destId="{838220A1-423B-4E71-868B-478FA458F529}" srcOrd="0" destOrd="0" presId="urn:microsoft.com/office/officeart/2005/8/layout/default"/>
    <dgm:cxn modelId="{0E568827-715D-4BD1-8D58-E9C3A6756B89}" srcId="{3FFDD997-DF70-4258-A7EB-AD21E116FC2D}" destId="{F6962828-7036-4AE5-A5C7-22F99FA27C86}" srcOrd="1" destOrd="0" parTransId="{57848880-0DCA-4B54-8428-D31EBF0195BF}" sibTransId="{1E25B232-0C99-4C2F-89B2-6C0BC1BA0519}"/>
    <dgm:cxn modelId="{E3F2C62D-543F-4DD5-A844-69DA9E455912}" type="presOf" srcId="{6FC7384A-E882-4D3E-A211-9E33D48D9263}" destId="{B7148BA9-72BF-4D3E-9235-FDD915036F0D}" srcOrd="0" destOrd="0" presId="urn:microsoft.com/office/officeart/2005/8/layout/default"/>
    <dgm:cxn modelId="{48BA1731-138A-4252-A087-81BBB177231D}" type="presOf" srcId="{2DED7F73-A119-4711-BA8D-2084A438BE1F}" destId="{C4EBB6B9-330F-4959-97EB-33FDF39A2366}" srcOrd="0" destOrd="0" presId="urn:microsoft.com/office/officeart/2005/8/layout/default"/>
    <dgm:cxn modelId="{5EDCCA40-6996-47A6-85EB-8AC092E2545F}" srcId="{3FFDD997-DF70-4258-A7EB-AD21E116FC2D}" destId="{D6ACB683-EB60-4B3E-B694-C04C5C34E41D}" srcOrd="0" destOrd="0" parTransId="{4F1F4F20-9EA2-43CD-A802-71015E1427EC}" sibTransId="{3F49ED3A-6E17-496A-8C05-11F65DA3766B}"/>
    <dgm:cxn modelId="{46029E5B-E66C-4429-8B32-1D3802381C4D}" srcId="{3FFDD997-DF70-4258-A7EB-AD21E116FC2D}" destId="{3F1FB057-EF07-459F-ACF2-3CB5822FF92F}" srcOrd="2" destOrd="0" parTransId="{D0A4DA1C-135F-4FBC-9B83-1701D421E786}" sibTransId="{ED1F12C8-CECD-4C15-9EDC-2853FFB98AED}"/>
    <dgm:cxn modelId="{77820C45-081A-49DD-A30F-293FF5C4255F}" srcId="{3FFDD997-DF70-4258-A7EB-AD21E116FC2D}" destId="{2DED7F73-A119-4711-BA8D-2084A438BE1F}" srcOrd="4" destOrd="0" parTransId="{F1330D51-FE95-4C65-8177-4B2ABB84EBAD}" sibTransId="{E7A55991-5FE3-4F1C-9B13-A0E1F7D1B943}"/>
    <dgm:cxn modelId="{6A348E4F-7B0B-45E6-A8A7-AC2464EC93A6}" srcId="{3FFDD997-DF70-4258-A7EB-AD21E116FC2D}" destId="{3AE4B103-AD3F-40DD-B428-F33AA9354C57}" srcOrd="3" destOrd="0" parTransId="{5B4B14FC-AA80-4A29-97C9-833FF1E9E08A}" sibTransId="{31ABE2BA-EA71-4BCA-93C7-180B76573F10}"/>
    <dgm:cxn modelId="{2218F88A-0D74-4EFF-B713-E29382902D4E}" type="presOf" srcId="{D6ACB683-EB60-4B3E-B694-C04C5C34E41D}" destId="{8BAE0C81-2A9E-42EE-9683-F03D479ED197}" srcOrd="0" destOrd="0" presId="urn:microsoft.com/office/officeart/2005/8/layout/default"/>
    <dgm:cxn modelId="{09CCF992-FF30-42C7-B0D4-86468B0E1170}" type="presOf" srcId="{19E287B6-FF52-4F8D-A928-877C77208828}" destId="{3CED9916-999D-47A6-84AC-9BFED258D087}" srcOrd="0" destOrd="0" presId="urn:microsoft.com/office/officeart/2005/8/layout/default"/>
    <dgm:cxn modelId="{530263A8-325D-4938-9FB0-D724342DE458}" type="presOf" srcId="{3AE4B103-AD3F-40DD-B428-F33AA9354C57}" destId="{AED7360B-1512-4A51-B81A-F2710E6E1ADA}" srcOrd="0" destOrd="0" presId="urn:microsoft.com/office/officeart/2005/8/layout/default"/>
    <dgm:cxn modelId="{E45421AF-A3D9-4C1E-A3A7-9616502A57C9}" srcId="{3FFDD997-DF70-4258-A7EB-AD21E116FC2D}" destId="{1E69C0A5-AB58-4E72-9E61-BBF09A9E064B}" srcOrd="8" destOrd="0" parTransId="{8D5C76AC-3C7D-45F5-B334-C64FB8D36403}" sibTransId="{4D1ADADE-7535-4613-AB68-CD837FAF7AEF}"/>
    <dgm:cxn modelId="{6C392FB9-597D-4BB6-AC2C-02C2634D9B5F}" srcId="{3FFDD997-DF70-4258-A7EB-AD21E116FC2D}" destId="{19E287B6-FF52-4F8D-A928-877C77208828}" srcOrd="5" destOrd="0" parTransId="{B5591E99-491B-4B04-9870-81B61FED6FA5}" sibTransId="{8DBB43A0-3C1E-4D19-B592-4065B4F56046}"/>
    <dgm:cxn modelId="{66814BE0-5C2D-439D-B61D-DB9C6DB158DC}" srcId="{3FFDD997-DF70-4258-A7EB-AD21E116FC2D}" destId="{4887BD41-F2F2-468E-B28D-BAA76E2C190B}" srcOrd="6" destOrd="0" parTransId="{1F183735-E0EC-4704-860E-A9FA161D9FE4}" sibTransId="{F872FCF1-FB01-46FA-8EE4-320D8D1AC3C3}"/>
    <dgm:cxn modelId="{623713EA-677E-4CFB-A238-1695B0AED350}" type="presOf" srcId="{F6962828-7036-4AE5-A5C7-22F99FA27C86}" destId="{89282478-1B99-4D0D-AFBC-6BD77086062A}" srcOrd="0" destOrd="0" presId="urn:microsoft.com/office/officeart/2005/8/layout/default"/>
    <dgm:cxn modelId="{9A85EBF0-E8CC-406D-A389-CA953E4E105B}" srcId="{3FFDD997-DF70-4258-A7EB-AD21E116FC2D}" destId="{6FC7384A-E882-4D3E-A211-9E33D48D9263}" srcOrd="7" destOrd="0" parTransId="{CA451AC3-8CF0-44A7-871F-AED3EB7E7A59}" sibTransId="{B2D5594B-C98F-403D-A98B-C260072827B0}"/>
    <dgm:cxn modelId="{180F8BF2-0DFA-4731-B45D-04F9F92A6292}" type="presOf" srcId="{3F1FB057-EF07-459F-ACF2-3CB5822FF92F}" destId="{A176D0AA-073F-47FD-BCFB-99949DADBD47}" srcOrd="0" destOrd="0" presId="urn:microsoft.com/office/officeart/2005/8/layout/default"/>
    <dgm:cxn modelId="{7DF923F8-800B-4A81-B2BD-F0BD025DB411}" type="presParOf" srcId="{838220A1-423B-4E71-868B-478FA458F529}" destId="{8BAE0C81-2A9E-42EE-9683-F03D479ED197}" srcOrd="0" destOrd="0" presId="urn:microsoft.com/office/officeart/2005/8/layout/default"/>
    <dgm:cxn modelId="{0ED17C72-6A7F-474D-9E30-C4D94FEAD50B}" type="presParOf" srcId="{838220A1-423B-4E71-868B-478FA458F529}" destId="{B51AB3DA-24CD-41A6-97A4-3C0BB6DF2174}" srcOrd="1" destOrd="0" presId="urn:microsoft.com/office/officeart/2005/8/layout/default"/>
    <dgm:cxn modelId="{6E5E5925-363B-4A2B-9876-EA88168106C6}" type="presParOf" srcId="{838220A1-423B-4E71-868B-478FA458F529}" destId="{89282478-1B99-4D0D-AFBC-6BD77086062A}" srcOrd="2" destOrd="0" presId="urn:microsoft.com/office/officeart/2005/8/layout/default"/>
    <dgm:cxn modelId="{6757CF8E-6A85-4286-9E67-BBE3366733B9}" type="presParOf" srcId="{838220A1-423B-4E71-868B-478FA458F529}" destId="{3B282A1C-9329-4EB8-88D2-3DDAC0422AD6}" srcOrd="3" destOrd="0" presId="urn:microsoft.com/office/officeart/2005/8/layout/default"/>
    <dgm:cxn modelId="{2EC63895-ECA5-4C84-9399-EE58A4485C1C}" type="presParOf" srcId="{838220A1-423B-4E71-868B-478FA458F529}" destId="{A176D0AA-073F-47FD-BCFB-99949DADBD47}" srcOrd="4" destOrd="0" presId="urn:microsoft.com/office/officeart/2005/8/layout/default"/>
    <dgm:cxn modelId="{5FA0BFEC-1DC6-4751-A514-F6EBA500E771}" type="presParOf" srcId="{838220A1-423B-4E71-868B-478FA458F529}" destId="{848BCC36-3614-4ACF-A636-B74C6A8E645D}" srcOrd="5" destOrd="0" presId="urn:microsoft.com/office/officeart/2005/8/layout/default"/>
    <dgm:cxn modelId="{A20B7FE0-2CF3-40F3-84AB-B1E932E96CEF}" type="presParOf" srcId="{838220A1-423B-4E71-868B-478FA458F529}" destId="{AED7360B-1512-4A51-B81A-F2710E6E1ADA}" srcOrd="6" destOrd="0" presId="urn:microsoft.com/office/officeart/2005/8/layout/default"/>
    <dgm:cxn modelId="{D871A5A1-285E-4F9A-9D7A-33C78D490409}" type="presParOf" srcId="{838220A1-423B-4E71-868B-478FA458F529}" destId="{47EBE366-AAB3-4969-8812-83F7A2228177}" srcOrd="7" destOrd="0" presId="urn:microsoft.com/office/officeart/2005/8/layout/default"/>
    <dgm:cxn modelId="{04981B21-F770-43FB-80F1-040705FD95EE}" type="presParOf" srcId="{838220A1-423B-4E71-868B-478FA458F529}" destId="{C4EBB6B9-330F-4959-97EB-33FDF39A2366}" srcOrd="8" destOrd="0" presId="urn:microsoft.com/office/officeart/2005/8/layout/default"/>
    <dgm:cxn modelId="{6FCD2D14-9BB4-44E5-BEE2-558D60285C85}" type="presParOf" srcId="{838220A1-423B-4E71-868B-478FA458F529}" destId="{8145D20A-ACF5-4AC6-ACA8-A41A66FE7D5F}" srcOrd="9" destOrd="0" presId="urn:microsoft.com/office/officeart/2005/8/layout/default"/>
    <dgm:cxn modelId="{5C3AF227-E1C7-445F-89B9-96AAFDA52BC1}" type="presParOf" srcId="{838220A1-423B-4E71-868B-478FA458F529}" destId="{3CED9916-999D-47A6-84AC-9BFED258D087}" srcOrd="10" destOrd="0" presId="urn:microsoft.com/office/officeart/2005/8/layout/default"/>
    <dgm:cxn modelId="{04AA9E5F-E3B6-4478-B533-59BAD2B214C3}" type="presParOf" srcId="{838220A1-423B-4E71-868B-478FA458F529}" destId="{E87C9649-89F8-404E-97EE-2EE2C865F561}" srcOrd="11" destOrd="0" presId="urn:microsoft.com/office/officeart/2005/8/layout/default"/>
    <dgm:cxn modelId="{FD8FE1C8-919C-4514-AE32-4B47F7B77A69}" type="presParOf" srcId="{838220A1-423B-4E71-868B-478FA458F529}" destId="{808E5674-E1AC-433F-995A-B33340843026}" srcOrd="12" destOrd="0" presId="urn:microsoft.com/office/officeart/2005/8/layout/default"/>
    <dgm:cxn modelId="{E7BF075F-4F6B-4301-BF14-68F98BB01957}" type="presParOf" srcId="{838220A1-423B-4E71-868B-478FA458F529}" destId="{651FA062-AFC8-4984-9D17-82FBE6F7C795}" srcOrd="13" destOrd="0" presId="urn:microsoft.com/office/officeart/2005/8/layout/default"/>
    <dgm:cxn modelId="{F7608F20-D3CD-4A0D-9994-B577BCAA8D43}" type="presParOf" srcId="{838220A1-423B-4E71-868B-478FA458F529}" destId="{B7148BA9-72BF-4D3E-9235-FDD915036F0D}" srcOrd="14" destOrd="0" presId="urn:microsoft.com/office/officeart/2005/8/layout/default"/>
    <dgm:cxn modelId="{0C9F8D8A-484B-4BD9-8953-7C07AAB39FCF}" type="presParOf" srcId="{838220A1-423B-4E71-868B-478FA458F529}" destId="{3D2879EB-D822-4762-8598-55153E8D4ECD}" srcOrd="15" destOrd="0" presId="urn:microsoft.com/office/officeart/2005/8/layout/default"/>
    <dgm:cxn modelId="{DE5C0A7B-26CA-476B-B440-190E75AAF167}" type="presParOf" srcId="{838220A1-423B-4E71-868B-478FA458F529}" destId="{A4B49D58-496F-45B1-A7E6-41D53C13B658}" srcOrd="16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F3658-938C-4CE8-BFA7-AF4DD3540E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606C247-8DA9-4B67-8A21-4EF95ACFE5E4}">
      <dgm:prSet/>
      <dgm:spPr>
        <a:ln>
          <a:noFill/>
        </a:ln>
      </dgm:spPr>
      <dgm:t>
        <a:bodyPr/>
        <a:lstStyle/>
        <a:p>
          <a:pPr rtl="0"/>
          <a:r>
            <a:rPr lang="en-IN" b="0" i="0" dirty="0"/>
            <a:t>Finite Difference</a:t>
          </a:r>
          <a:endParaRPr lang="en-IN" dirty="0"/>
        </a:p>
      </dgm:t>
    </dgm:pt>
    <dgm:pt modelId="{EF9D4076-86C1-416D-B102-126C3F9A2D64}" type="parTrans" cxnId="{1E708A4A-117A-4440-8CA6-8D0B62611AA4}">
      <dgm:prSet/>
      <dgm:spPr/>
      <dgm:t>
        <a:bodyPr/>
        <a:lstStyle/>
        <a:p>
          <a:endParaRPr lang="en-IN"/>
        </a:p>
      </dgm:t>
    </dgm:pt>
    <dgm:pt modelId="{A6CE2AA1-7DEF-4B44-9D3E-68C9D09F20CB}" type="sibTrans" cxnId="{1E708A4A-117A-4440-8CA6-8D0B62611AA4}">
      <dgm:prSet/>
      <dgm:spPr/>
      <dgm:t>
        <a:bodyPr/>
        <a:lstStyle/>
        <a:p>
          <a:endParaRPr lang="en-IN"/>
        </a:p>
      </dgm:t>
    </dgm:pt>
    <dgm:pt modelId="{9CFFD2F7-FF07-42BA-8E4E-D2BD631DE132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54813A3-4590-4C9E-B19D-41B52283CFC6}" type="parTrans" cxnId="{62629E08-BC38-4A9E-82C7-E65415920283}">
      <dgm:prSet/>
      <dgm:spPr/>
      <dgm:t>
        <a:bodyPr/>
        <a:lstStyle/>
        <a:p>
          <a:endParaRPr lang="en-IN"/>
        </a:p>
      </dgm:t>
    </dgm:pt>
    <dgm:pt modelId="{5E9D5FD8-5754-4D2F-9002-FFCF25C2D517}" type="sibTrans" cxnId="{62629E08-BC38-4A9E-82C7-E65415920283}">
      <dgm:prSet/>
      <dgm:spPr/>
      <dgm:t>
        <a:bodyPr/>
        <a:lstStyle/>
        <a:p>
          <a:endParaRPr lang="en-IN"/>
        </a:p>
      </dgm:t>
    </dgm:pt>
    <dgm:pt modelId="{F7C5E975-A8FA-4598-BE09-E6C30F74FA71}">
      <dgm:prSet/>
      <dgm:spPr>
        <a:ln>
          <a:noFill/>
        </a:ln>
      </dgm:spPr>
      <dgm:t>
        <a:bodyPr/>
        <a:lstStyle/>
        <a:p>
          <a:pPr rtl="0"/>
          <a:r>
            <a:rPr lang="en-IN" b="0" i="0" dirty="0"/>
            <a:t>Green’s function</a:t>
          </a:r>
          <a:endParaRPr lang="en-IN" dirty="0"/>
        </a:p>
      </dgm:t>
    </dgm:pt>
    <dgm:pt modelId="{C71BADE8-E796-40AC-A13E-FA0D9737005B}" type="parTrans" cxnId="{98A0FB5E-6395-409C-84DD-632E0119E429}">
      <dgm:prSet/>
      <dgm:spPr/>
      <dgm:t>
        <a:bodyPr/>
        <a:lstStyle/>
        <a:p>
          <a:endParaRPr lang="en-IN"/>
        </a:p>
      </dgm:t>
    </dgm:pt>
    <dgm:pt modelId="{7CA7230D-77AC-48C4-8775-D98C4F0A4567}" type="sibTrans" cxnId="{98A0FB5E-6395-409C-84DD-632E0119E429}">
      <dgm:prSet/>
      <dgm:spPr/>
      <dgm:t>
        <a:bodyPr/>
        <a:lstStyle/>
        <a:p>
          <a:endParaRPr lang="en-IN"/>
        </a:p>
      </dgm:t>
    </dgm:pt>
    <dgm:pt modelId="{D280F301-8879-49C8-BA84-B3B8A48DC25F}">
      <dgm:prSet custT="1"/>
      <dgm:spPr/>
      <dgm:t>
        <a:bodyPr/>
        <a:lstStyle/>
        <a:p>
          <a:pPr rtl="0"/>
          <a:r>
            <a:rPr lang="en-IN" sz="2400" dirty="0"/>
            <a:t>Impulse response of a unit power source</a:t>
          </a:r>
        </a:p>
      </dgm:t>
    </dgm:pt>
    <dgm:pt modelId="{FA2B2749-CA55-444F-9F57-890F3B500F68}" type="parTrans" cxnId="{3E40B301-C6CD-433F-894C-BA0267272085}">
      <dgm:prSet/>
      <dgm:spPr/>
      <dgm:t>
        <a:bodyPr/>
        <a:lstStyle/>
        <a:p>
          <a:endParaRPr lang="en-IN"/>
        </a:p>
      </dgm:t>
    </dgm:pt>
    <dgm:pt modelId="{09F2EE01-0F6F-4F61-AD80-7411D519A006}" type="sibTrans" cxnId="{3E40B301-C6CD-433F-894C-BA0267272085}">
      <dgm:prSet/>
      <dgm:spPr/>
      <dgm:t>
        <a:bodyPr/>
        <a:lstStyle/>
        <a:p>
          <a:endParaRPr lang="en-IN"/>
        </a:p>
      </dgm:t>
    </dgm:pt>
    <dgm:pt modelId="{E6E4FC21-BE19-4BD1-848A-46E544E33AFB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F258B06-0740-41BA-BB88-FF59300FB483}" type="parTrans" cxnId="{931459BD-9AA6-432C-9584-58D419C5DAAB}">
      <dgm:prSet/>
      <dgm:spPr/>
      <dgm:t>
        <a:bodyPr/>
        <a:lstStyle/>
        <a:p>
          <a:endParaRPr lang="en-IN"/>
        </a:p>
      </dgm:t>
    </dgm:pt>
    <dgm:pt modelId="{E0909D7F-15C5-4A2D-8CE4-C22CAB4A37B4}" type="sibTrans" cxnId="{931459BD-9AA6-432C-9584-58D419C5DAAB}">
      <dgm:prSet/>
      <dgm:spPr/>
      <dgm:t>
        <a:bodyPr/>
        <a:lstStyle/>
        <a:p>
          <a:endParaRPr lang="en-IN"/>
        </a:p>
      </dgm:t>
    </dgm:pt>
    <dgm:pt modelId="{839F6EB8-BF4C-4AFB-AB73-C2399B3AC561}">
      <dgm:prSet custT="1"/>
      <dgm:spPr>
        <a:ln>
          <a:noFill/>
        </a:ln>
      </dgm:spPr>
      <dgm:t>
        <a:bodyPr/>
        <a:lstStyle/>
        <a:p>
          <a:pPr algn="ctr" rtl="0"/>
          <a:r>
            <a:rPr lang="en-IN" sz="2400" dirty="0"/>
            <a:t>Fourier heat equation</a:t>
          </a:r>
        </a:p>
      </dgm:t>
    </dgm:pt>
    <dgm:pt modelId="{D1609E15-91AB-4E45-A0B2-BFD447B31794}" type="parTrans" cxnId="{48138521-E701-4C11-9C58-784BB0B792A8}">
      <dgm:prSet/>
      <dgm:spPr/>
      <dgm:t>
        <a:bodyPr/>
        <a:lstStyle/>
        <a:p>
          <a:endParaRPr lang="en-US"/>
        </a:p>
      </dgm:t>
    </dgm:pt>
    <dgm:pt modelId="{6D2D9771-580B-419A-9F13-FB4328753990}" type="sibTrans" cxnId="{48138521-E701-4C11-9C58-784BB0B792A8}">
      <dgm:prSet/>
      <dgm:spPr/>
      <dgm:t>
        <a:bodyPr/>
        <a:lstStyle/>
        <a:p>
          <a:endParaRPr lang="en-US"/>
        </a:p>
      </dgm:t>
    </dgm:pt>
    <dgm:pt modelId="{B3A78E44-28A8-4B1E-BC67-A93416B9FC85}" type="pres">
      <dgm:prSet presAssocID="{8AEF3658-938C-4CE8-BFA7-AF4DD3540E35}" presName="vert0" presStyleCnt="0">
        <dgm:presLayoutVars>
          <dgm:dir/>
          <dgm:animOne val="branch"/>
          <dgm:animLvl val="lvl"/>
        </dgm:presLayoutVars>
      </dgm:prSet>
      <dgm:spPr/>
    </dgm:pt>
    <dgm:pt modelId="{96DF2CB6-3502-442D-9E23-D97E7AD7E882}" type="pres">
      <dgm:prSet presAssocID="{B606C247-8DA9-4B67-8A21-4EF95ACFE5E4}" presName="thickLine" presStyleLbl="alignNode1" presStyleIdx="0" presStyleCnt="2"/>
      <dgm:spPr/>
    </dgm:pt>
    <dgm:pt modelId="{8EEF142F-CEF1-4D4A-8ADA-34B58F201F8A}" type="pres">
      <dgm:prSet presAssocID="{B606C247-8DA9-4B67-8A21-4EF95ACFE5E4}" presName="horz1" presStyleCnt="0"/>
      <dgm:spPr/>
    </dgm:pt>
    <dgm:pt modelId="{0792D6C3-C676-4F77-B330-732F2A400430}" type="pres">
      <dgm:prSet presAssocID="{B606C247-8DA9-4B67-8A21-4EF95ACFE5E4}" presName="tx1" presStyleLbl="revTx" presStyleIdx="0" presStyleCnt="6"/>
      <dgm:spPr/>
    </dgm:pt>
    <dgm:pt modelId="{2C270EB4-D33F-4BEB-8271-477066019AFD}" type="pres">
      <dgm:prSet presAssocID="{B606C247-8DA9-4B67-8A21-4EF95ACFE5E4}" presName="vert1" presStyleCnt="0"/>
      <dgm:spPr/>
    </dgm:pt>
    <dgm:pt modelId="{2E2EE5CC-BC96-4A84-89E3-656FF8E3FC25}" type="pres">
      <dgm:prSet presAssocID="{839F6EB8-BF4C-4AFB-AB73-C2399B3AC561}" presName="vertSpace2a" presStyleCnt="0"/>
      <dgm:spPr/>
    </dgm:pt>
    <dgm:pt modelId="{8B792A3B-2363-4ECA-B0D1-0AD070F5C39D}" type="pres">
      <dgm:prSet presAssocID="{839F6EB8-BF4C-4AFB-AB73-C2399B3AC561}" presName="horz2" presStyleCnt="0"/>
      <dgm:spPr/>
    </dgm:pt>
    <dgm:pt modelId="{D2F38AE0-ED5D-4B61-8C67-42AC4E6C4EF2}" type="pres">
      <dgm:prSet presAssocID="{839F6EB8-BF4C-4AFB-AB73-C2399B3AC561}" presName="horzSpace2" presStyleCnt="0"/>
      <dgm:spPr/>
    </dgm:pt>
    <dgm:pt modelId="{BCE0FD52-4432-47E4-8659-34D26D583F72}" type="pres">
      <dgm:prSet presAssocID="{839F6EB8-BF4C-4AFB-AB73-C2399B3AC561}" presName="tx2" presStyleLbl="revTx" presStyleIdx="1" presStyleCnt="6" custScaleY="57705" custLinFactNeighborY="-5003"/>
      <dgm:spPr/>
    </dgm:pt>
    <dgm:pt modelId="{F91BB44B-852B-4BF7-87A4-D0A5E4192645}" type="pres">
      <dgm:prSet presAssocID="{839F6EB8-BF4C-4AFB-AB73-C2399B3AC561}" presName="vert2" presStyleCnt="0"/>
      <dgm:spPr/>
    </dgm:pt>
    <dgm:pt modelId="{A13F5128-8954-47DE-9EEB-22EB60925F53}" type="pres">
      <dgm:prSet presAssocID="{839F6EB8-BF4C-4AFB-AB73-C2399B3AC561}" presName="thinLine2b" presStyleLbl="callout" presStyleIdx="0" presStyleCnt="4"/>
      <dgm:spPr/>
    </dgm:pt>
    <dgm:pt modelId="{EE50CB94-53AE-45D0-A0B9-240EF6260ECC}" type="pres">
      <dgm:prSet presAssocID="{839F6EB8-BF4C-4AFB-AB73-C2399B3AC561}" presName="vertSpace2b" presStyleCnt="0"/>
      <dgm:spPr/>
    </dgm:pt>
    <dgm:pt modelId="{4F7E7949-9A54-44A6-BE6F-E273665D61E8}" type="pres">
      <dgm:prSet presAssocID="{9CFFD2F7-FF07-42BA-8E4E-D2BD631DE132}" presName="horz2" presStyleCnt="0"/>
      <dgm:spPr/>
    </dgm:pt>
    <dgm:pt modelId="{7919F3BE-BC75-4C92-B060-140E3A6CC05D}" type="pres">
      <dgm:prSet presAssocID="{9CFFD2F7-FF07-42BA-8E4E-D2BD631DE132}" presName="horzSpace2" presStyleCnt="0"/>
      <dgm:spPr/>
    </dgm:pt>
    <dgm:pt modelId="{901702B7-CACB-400D-842D-111738495809}" type="pres">
      <dgm:prSet presAssocID="{9CFFD2F7-FF07-42BA-8E4E-D2BD631DE132}" presName="tx2" presStyleLbl="revTx" presStyleIdx="2" presStyleCnt="6" custScaleY="55150" custLinFactNeighborY="2511"/>
      <dgm:spPr/>
    </dgm:pt>
    <dgm:pt modelId="{F9F453AE-3621-4C17-8080-054DE88BAA4F}" type="pres">
      <dgm:prSet presAssocID="{9CFFD2F7-FF07-42BA-8E4E-D2BD631DE132}" presName="vert2" presStyleCnt="0"/>
      <dgm:spPr/>
    </dgm:pt>
    <dgm:pt modelId="{E427175E-AB03-4ED9-8A18-CAD1091907A0}" type="pres">
      <dgm:prSet presAssocID="{9CFFD2F7-FF07-42BA-8E4E-D2BD631DE132}" presName="thinLine2b" presStyleLbl="callout" presStyleIdx="1" presStyleCnt="4" custLinFactY="27078" custLinFactNeighborY="100000"/>
      <dgm:spPr/>
    </dgm:pt>
    <dgm:pt modelId="{62A6077B-DBA1-4808-865C-4E794CDE6819}" type="pres">
      <dgm:prSet presAssocID="{9CFFD2F7-FF07-42BA-8E4E-D2BD631DE132}" presName="vertSpace2b" presStyleCnt="0"/>
      <dgm:spPr/>
    </dgm:pt>
    <dgm:pt modelId="{046C2FF9-0333-454D-AFE4-91E14604223D}" type="pres">
      <dgm:prSet presAssocID="{F7C5E975-A8FA-4598-BE09-E6C30F74FA71}" presName="thickLine" presStyleLbl="alignNode1" presStyleIdx="1" presStyleCnt="2"/>
      <dgm:spPr/>
    </dgm:pt>
    <dgm:pt modelId="{6EE8BE99-35A8-475A-9A97-8F74225F2C8B}" type="pres">
      <dgm:prSet presAssocID="{F7C5E975-A8FA-4598-BE09-E6C30F74FA71}" presName="horz1" presStyleCnt="0"/>
      <dgm:spPr/>
    </dgm:pt>
    <dgm:pt modelId="{90AD3049-D6F1-4CDF-B4FD-5FB366BF4088}" type="pres">
      <dgm:prSet presAssocID="{F7C5E975-A8FA-4598-BE09-E6C30F74FA71}" presName="tx1" presStyleLbl="revTx" presStyleIdx="3" presStyleCnt="6"/>
      <dgm:spPr/>
    </dgm:pt>
    <dgm:pt modelId="{BBE7A403-5A34-472C-950C-E93E86207EA2}" type="pres">
      <dgm:prSet presAssocID="{F7C5E975-A8FA-4598-BE09-E6C30F74FA71}" presName="vert1" presStyleCnt="0"/>
      <dgm:spPr/>
    </dgm:pt>
    <dgm:pt modelId="{8A061C81-6FA3-4318-BC7D-9C1CD76B3846}" type="pres">
      <dgm:prSet presAssocID="{D280F301-8879-49C8-BA84-B3B8A48DC25F}" presName="vertSpace2a" presStyleCnt="0"/>
      <dgm:spPr/>
    </dgm:pt>
    <dgm:pt modelId="{83E77A34-988F-4EDC-8B4D-31F98AD344C9}" type="pres">
      <dgm:prSet presAssocID="{D280F301-8879-49C8-BA84-B3B8A48DC25F}" presName="horz2" presStyleCnt="0"/>
      <dgm:spPr/>
    </dgm:pt>
    <dgm:pt modelId="{8042BC65-0F5F-4FB5-A4F8-328C6303CBBE}" type="pres">
      <dgm:prSet presAssocID="{D280F301-8879-49C8-BA84-B3B8A48DC25F}" presName="horzSpace2" presStyleCnt="0"/>
      <dgm:spPr/>
    </dgm:pt>
    <dgm:pt modelId="{02F41DAB-0E44-4EE1-B74B-7129C6872314}" type="pres">
      <dgm:prSet presAssocID="{D280F301-8879-49C8-BA84-B3B8A48DC25F}" presName="tx2" presStyleLbl="revTx" presStyleIdx="4" presStyleCnt="6" custScaleX="106815"/>
      <dgm:spPr/>
    </dgm:pt>
    <dgm:pt modelId="{33F4ED54-49F4-465B-A9F3-9F81F8E84B71}" type="pres">
      <dgm:prSet presAssocID="{D280F301-8879-49C8-BA84-B3B8A48DC25F}" presName="vert2" presStyleCnt="0"/>
      <dgm:spPr/>
    </dgm:pt>
    <dgm:pt modelId="{C5EAC86C-98EA-4E6C-87A7-D45AD6FFB65D}" type="pres">
      <dgm:prSet presAssocID="{D280F301-8879-49C8-BA84-B3B8A48DC25F}" presName="thinLine2b" presStyleLbl="callout" presStyleIdx="2" presStyleCnt="4"/>
      <dgm:spPr/>
    </dgm:pt>
    <dgm:pt modelId="{5C9F18A3-CEB2-4B44-9290-1BBA6B28C535}" type="pres">
      <dgm:prSet presAssocID="{D280F301-8879-49C8-BA84-B3B8A48DC25F}" presName="vertSpace2b" presStyleCnt="0"/>
      <dgm:spPr/>
    </dgm:pt>
    <dgm:pt modelId="{6F173212-DF15-4A2D-85A7-D1D2120585C2}" type="pres">
      <dgm:prSet presAssocID="{E6E4FC21-BE19-4BD1-848A-46E544E33AFB}" presName="horz2" presStyleCnt="0"/>
      <dgm:spPr/>
    </dgm:pt>
    <dgm:pt modelId="{9E30D876-8A98-41E8-A6C8-3E5A7870C083}" type="pres">
      <dgm:prSet presAssocID="{E6E4FC21-BE19-4BD1-848A-46E544E33AFB}" presName="horzSpace2" presStyleCnt="0"/>
      <dgm:spPr/>
    </dgm:pt>
    <dgm:pt modelId="{7BE1AD5C-B567-40B9-B064-4D2DDCCF90ED}" type="pres">
      <dgm:prSet presAssocID="{E6E4FC21-BE19-4BD1-848A-46E544E33AFB}" presName="tx2" presStyleLbl="revTx" presStyleIdx="5" presStyleCnt="6"/>
      <dgm:spPr/>
    </dgm:pt>
    <dgm:pt modelId="{38D33655-DC35-445A-90F3-A2EA5E014D85}" type="pres">
      <dgm:prSet presAssocID="{E6E4FC21-BE19-4BD1-848A-46E544E33AFB}" presName="vert2" presStyleCnt="0"/>
      <dgm:spPr/>
    </dgm:pt>
    <dgm:pt modelId="{AE72C2DA-9194-4342-9CD5-7A5681AA12C0}" type="pres">
      <dgm:prSet presAssocID="{E6E4FC21-BE19-4BD1-848A-46E544E33AFB}" presName="thinLine2b" presStyleLbl="callout" presStyleIdx="3" presStyleCnt="4"/>
      <dgm:spPr>
        <a:ln>
          <a:solidFill>
            <a:schemeClr val="accent1"/>
          </a:solidFill>
        </a:ln>
      </dgm:spPr>
    </dgm:pt>
    <dgm:pt modelId="{8C289678-1D6D-405E-98A4-2C1A8B3A1ADF}" type="pres">
      <dgm:prSet presAssocID="{E6E4FC21-BE19-4BD1-848A-46E544E33AFB}" presName="vertSpace2b" presStyleCnt="0"/>
      <dgm:spPr/>
    </dgm:pt>
  </dgm:ptLst>
  <dgm:cxnLst>
    <dgm:cxn modelId="{3E40B301-C6CD-433F-894C-BA0267272085}" srcId="{F7C5E975-A8FA-4598-BE09-E6C30F74FA71}" destId="{D280F301-8879-49C8-BA84-B3B8A48DC25F}" srcOrd="0" destOrd="0" parTransId="{FA2B2749-CA55-444F-9F57-890F3B500F68}" sibTransId="{09F2EE01-0F6F-4F61-AD80-7411D519A006}"/>
    <dgm:cxn modelId="{FE331204-8C9A-42D5-8FCD-06D6766A949C}" type="presOf" srcId="{8AEF3658-938C-4CE8-BFA7-AF4DD3540E35}" destId="{B3A78E44-28A8-4B1E-BC67-A93416B9FC85}" srcOrd="0" destOrd="0" presId="urn:microsoft.com/office/officeart/2008/layout/LinedList"/>
    <dgm:cxn modelId="{62629E08-BC38-4A9E-82C7-E65415920283}" srcId="{B606C247-8DA9-4B67-8A21-4EF95ACFE5E4}" destId="{9CFFD2F7-FF07-42BA-8E4E-D2BD631DE132}" srcOrd="1" destOrd="0" parTransId="{D54813A3-4590-4C9E-B19D-41B52283CFC6}" sibTransId="{5E9D5FD8-5754-4D2F-9002-FFCF25C2D517}"/>
    <dgm:cxn modelId="{48138521-E701-4C11-9C58-784BB0B792A8}" srcId="{B606C247-8DA9-4B67-8A21-4EF95ACFE5E4}" destId="{839F6EB8-BF4C-4AFB-AB73-C2399B3AC561}" srcOrd="0" destOrd="0" parTransId="{D1609E15-91AB-4E45-A0B2-BFD447B31794}" sibTransId="{6D2D9771-580B-419A-9F13-FB4328753990}"/>
    <dgm:cxn modelId="{5521072B-63C0-414A-9E3A-7FFFA95B5782}" type="presOf" srcId="{B606C247-8DA9-4B67-8A21-4EF95ACFE5E4}" destId="{0792D6C3-C676-4F77-B330-732F2A400430}" srcOrd="0" destOrd="0" presId="urn:microsoft.com/office/officeart/2008/layout/LinedList"/>
    <dgm:cxn modelId="{98A0FB5E-6395-409C-84DD-632E0119E429}" srcId="{8AEF3658-938C-4CE8-BFA7-AF4DD3540E35}" destId="{F7C5E975-A8FA-4598-BE09-E6C30F74FA71}" srcOrd="1" destOrd="0" parTransId="{C71BADE8-E796-40AC-A13E-FA0D9737005B}" sibTransId="{7CA7230D-77AC-48C4-8775-D98C4F0A4567}"/>
    <dgm:cxn modelId="{48010545-2260-4B51-BDDF-81649CC111EB}" type="presOf" srcId="{E6E4FC21-BE19-4BD1-848A-46E544E33AFB}" destId="{7BE1AD5C-B567-40B9-B064-4D2DDCCF90ED}" srcOrd="0" destOrd="0" presId="urn:microsoft.com/office/officeart/2008/layout/LinedList"/>
    <dgm:cxn modelId="{8E1A1766-AD78-4984-8465-687170E3F4C7}" type="presOf" srcId="{D280F301-8879-49C8-BA84-B3B8A48DC25F}" destId="{02F41DAB-0E44-4EE1-B74B-7129C6872314}" srcOrd="0" destOrd="0" presId="urn:microsoft.com/office/officeart/2008/layout/LinedList"/>
    <dgm:cxn modelId="{1E708A4A-117A-4440-8CA6-8D0B62611AA4}" srcId="{8AEF3658-938C-4CE8-BFA7-AF4DD3540E35}" destId="{B606C247-8DA9-4B67-8A21-4EF95ACFE5E4}" srcOrd="0" destOrd="0" parTransId="{EF9D4076-86C1-416D-B102-126C3F9A2D64}" sibTransId="{A6CE2AA1-7DEF-4B44-9D3E-68C9D09F20CB}"/>
    <dgm:cxn modelId="{C9B0E381-615C-43BC-9F64-CFE091226738}" type="presOf" srcId="{9CFFD2F7-FF07-42BA-8E4E-D2BD631DE132}" destId="{901702B7-CACB-400D-842D-111738495809}" srcOrd="0" destOrd="0" presId="urn:microsoft.com/office/officeart/2008/layout/LinedList"/>
    <dgm:cxn modelId="{F45D8183-67F9-4FE0-AD4A-02EB339BD042}" type="presOf" srcId="{F7C5E975-A8FA-4598-BE09-E6C30F74FA71}" destId="{90AD3049-D6F1-4CDF-B4FD-5FB366BF4088}" srcOrd="0" destOrd="0" presId="urn:microsoft.com/office/officeart/2008/layout/LinedList"/>
    <dgm:cxn modelId="{931459BD-9AA6-432C-9584-58D419C5DAAB}" srcId="{F7C5E975-A8FA-4598-BE09-E6C30F74FA71}" destId="{E6E4FC21-BE19-4BD1-848A-46E544E33AFB}" srcOrd="1" destOrd="0" parTransId="{4F258B06-0740-41BA-BB88-FF59300FB483}" sibTransId="{E0909D7F-15C5-4A2D-8CE4-C22CAB4A37B4}"/>
    <dgm:cxn modelId="{09B190C6-5A89-4643-861E-080339B33296}" type="presOf" srcId="{839F6EB8-BF4C-4AFB-AB73-C2399B3AC561}" destId="{BCE0FD52-4432-47E4-8659-34D26D583F72}" srcOrd="0" destOrd="0" presId="urn:microsoft.com/office/officeart/2008/layout/LinedList"/>
    <dgm:cxn modelId="{84913319-1B4B-4B3A-A59D-12B059799804}" type="presParOf" srcId="{B3A78E44-28A8-4B1E-BC67-A93416B9FC85}" destId="{96DF2CB6-3502-442D-9E23-D97E7AD7E882}" srcOrd="0" destOrd="0" presId="urn:microsoft.com/office/officeart/2008/layout/LinedList"/>
    <dgm:cxn modelId="{DD37E334-BC06-4401-A9E7-C31D8E5E6B4D}" type="presParOf" srcId="{B3A78E44-28A8-4B1E-BC67-A93416B9FC85}" destId="{8EEF142F-CEF1-4D4A-8ADA-34B58F201F8A}" srcOrd="1" destOrd="0" presId="urn:microsoft.com/office/officeart/2008/layout/LinedList"/>
    <dgm:cxn modelId="{A5C04538-A0CF-43F8-9623-D47D50BCC64B}" type="presParOf" srcId="{8EEF142F-CEF1-4D4A-8ADA-34B58F201F8A}" destId="{0792D6C3-C676-4F77-B330-732F2A400430}" srcOrd="0" destOrd="0" presId="urn:microsoft.com/office/officeart/2008/layout/LinedList"/>
    <dgm:cxn modelId="{734DF100-F9D6-4CFE-9476-E39E534D9507}" type="presParOf" srcId="{8EEF142F-CEF1-4D4A-8ADA-34B58F201F8A}" destId="{2C270EB4-D33F-4BEB-8271-477066019AFD}" srcOrd="1" destOrd="0" presId="urn:microsoft.com/office/officeart/2008/layout/LinedList"/>
    <dgm:cxn modelId="{7032B590-F682-4C10-9D4A-987087FF101B}" type="presParOf" srcId="{2C270EB4-D33F-4BEB-8271-477066019AFD}" destId="{2E2EE5CC-BC96-4A84-89E3-656FF8E3FC25}" srcOrd="0" destOrd="0" presId="urn:microsoft.com/office/officeart/2008/layout/LinedList"/>
    <dgm:cxn modelId="{4F0E176C-A2FC-41F6-8D4A-81027F36AD00}" type="presParOf" srcId="{2C270EB4-D33F-4BEB-8271-477066019AFD}" destId="{8B792A3B-2363-4ECA-B0D1-0AD070F5C39D}" srcOrd="1" destOrd="0" presId="urn:microsoft.com/office/officeart/2008/layout/LinedList"/>
    <dgm:cxn modelId="{7D215711-40E2-4154-ADC4-91070ECE0119}" type="presParOf" srcId="{8B792A3B-2363-4ECA-B0D1-0AD070F5C39D}" destId="{D2F38AE0-ED5D-4B61-8C67-42AC4E6C4EF2}" srcOrd="0" destOrd="0" presId="urn:microsoft.com/office/officeart/2008/layout/LinedList"/>
    <dgm:cxn modelId="{D21DC5E1-8353-43BC-92F0-8437AD283C14}" type="presParOf" srcId="{8B792A3B-2363-4ECA-B0D1-0AD070F5C39D}" destId="{BCE0FD52-4432-47E4-8659-34D26D583F72}" srcOrd="1" destOrd="0" presId="urn:microsoft.com/office/officeart/2008/layout/LinedList"/>
    <dgm:cxn modelId="{9BC1CDBB-DC68-4975-AFE4-61B6E9F91AAD}" type="presParOf" srcId="{8B792A3B-2363-4ECA-B0D1-0AD070F5C39D}" destId="{F91BB44B-852B-4BF7-87A4-D0A5E4192645}" srcOrd="2" destOrd="0" presId="urn:microsoft.com/office/officeart/2008/layout/LinedList"/>
    <dgm:cxn modelId="{C4E9F556-6BED-413E-8322-31EF14D4996B}" type="presParOf" srcId="{2C270EB4-D33F-4BEB-8271-477066019AFD}" destId="{A13F5128-8954-47DE-9EEB-22EB60925F53}" srcOrd="2" destOrd="0" presId="urn:microsoft.com/office/officeart/2008/layout/LinedList"/>
    <dgm:cxn modelId="{C96D5AF2-2141-46CD-87DE-A29F40158FC4}" type="presParOf" srcId="{2C270EB4-D33F-4BEB-8271-477066019AFD}" destId="{EE50CB94-53AE-45D0-A0B9-240EF6260ECC}" srcOrd="3" destOrd="0" presId="urn:microsoft.com/office/officeart/2008/layout/LinedList"/>
    <dgm:cxn modelId="{1001B8C0-F2C7-4264-9EC3-42B2D826B03F}" type="presParOf" srcId="{2C270EB4-D33F-4BEB-8271-477066019AFD}" destId="{4F7E7949-9A54-44A6-BE6F-E273665D61E8}" srcOrd="4" destOrd="0" presId="urn:microsoft.com/office/officeart/2008/layout/LinedList"/>
    <dgm:cxn modelId="{2F799AEB-410B-4011-977C-43AB459EE9A3}" type="presParOf" srcId="{4F7E7949-9A54-44A6-BE6F-E273665D61E8}" destId="{7919F3BE-BC75-4C92-B060-140E3A6CC05D}" srcOrd="0" destOrd="0" presId="urn:microsoft.com/office/officeart/2008/layout/LinedList"/>
    <dgm:cxn modelId="{F5032FFA-479F-4424-BF8C-A3874A466B01}" type="presParOf" srcId="{4F7E7949-9A54-44A6-BE6F-E273665D61E8}" destId="{901702B7-CACB-400D-842D-111738495809}" srcOrd="1" destOrd="0" presId="urn:microsoft.com/office/officeart/2008/layout/LinedList"/>
    <dgm:cxn modelId="{C7AE2408-9E66-434E-BCE8-6C54A5A2608D}" type="presParOf" srcId="{4F7E7949-9A54-44A6-BE6F-E273665D61E8}" destId="{F9F453AE-3621-4C17-8080-054DE88BAA4F}" srcOrd="2" destOrd="0" presId="urn:microsoft.com/office/officeart/2008/layout/LinedList"/>
    <dgm:cxn modelId="{1794CDF2-E3B9-45B0-A118-9977651B2046}" type="presParOf" srcId="{2C270EB4-D33F-4BEB-8271-477066019AFD}" destId="{E427175E-AB03-4ED9-8A18-CAD1091907A0}" srcOrd="5" destOrd="0" presId="urn:microsoft.com/office/officeart/2008/layout/LinedList"/>
    <dgm:cxn modelId="{0E8BC27B-3407-4E4B-B2C4-18FA8819B39D}" type="presParOf" srcId="{2C270EB4-D33F-4BEB-8271-477066019AFD}" destId="{62A6077B-DBA1-4808-865C-4E794CDE6819}" srcOrd="6" destOrd="0" presId="urn:microsoft.com/office/officeart/2008/layout/LinedList"/>
    <dgm:cxn modelId="{982B7750-BE76-4FCB-B262-AC4C34AD3933}" type="presParOf" srcId="{B3A78E44-28A8-4B1E-BC67-A93416B9FC85}" destId="{046C2FF9-0333-454D-AFE4-91E14604223D}" srcOrd="2" destOrd="0" presId="urn:microsoft.com/office/officeart/2008/layout/LinedList"/>
    <dgm:cxn modelId="{BDD93FB4-CD86-4E38-97C6-E0E915744349}" type="presParOf" srcId="{B3A78E44-28A8-4B1E-BC67-A93416B9FC85}" destId="{6EE8BE99-35A8-475A-9A97-8F74225F2C8B}" srcOrd="3" destOrd="0" presId="urn:microsoft.com/office/officeart/2008/layout/LinedList"/>
    <dgm:cxn modelId="{96BC9FD8-8A77-49E6-9325-F302B7C37D9B}" type="presParOf" srcId="{6EE8BE99-35A8-475A-9A97-8F74225F2C8B}" destId="{90AD3049-D6F1-4CDF-B4FD-5FB366BF4088}" srcOrd="0" destOrd="0" presId="urn:microsoft.com/office/officeart/2008/layout/LinedList"/>
    <dgm:cxn modelId="{395DC1F7-FD8F-49E3-8D27-0D2D1EB4C294}" type="presParOf" srcId="{6EE8BE99-35A8-475A-9A97-8F74225F2C8B}" destId="{BBE7A403-5A34-472C-950C-E93E86207EA2}" srcOrd="1" destOrd="0" presId="urn:microsoft.com/office/officeart/2008/layout/LinedList"/>
    <dgm:cxn modelId="{578636A8-ECDB-4251-8C2A-DB402A93683C}" type="presParOf" srcId="{BBE7A403-5A34-472C-950C-E93E86207EA2}" destId="{8A061C81-6FA3-4318-BC7D-9C1CD76B3846}" srcOrd="0" destOrd="0" presId="urn:microsoft.com/office/officeart/2008/layout/LinedList"/>
    <dgm:cxn modelId="{A958B637-62E7-4364-B9ED-BD8378409B5E}" type="presParOf" srcId="{BBE7A403-5A34-472C-950C-E93E86207EA2}" destId="{83E77A34-988F-4EDC-8B4D-31F98AD344C9}" srcOrd="1" destOrd="0" presId="urn:microsoft.com/office/officeart/2008/layout/LinedList"/>
    <dgm:cxn modelId="{1CE59203-B431-41B3-BAB2-00FD96AA71A5}" type="presParOf" srcId="{83E77A34-988F-4EDC-8B4D-31F98AD344C9}" destId="{8042BC65-0F5F-4FB5-A4F8-328C6303CBBE}" srcOrd="0" destOrd="0" presId="urn:microsoft.com/office/officeart/2008/layout/LinedList"/>
    <dgm:cxn modelId="{242FAF0B-989F-43E6-A613-72D540A078FD}" type="presParOf" srcId="{83E77A34-988F-4EDC-8B4D-31F98AD344C9}" destId="{02F41DAB-0E44-4EE1-B74B-7129C6872314}" srcOrd="1" destOrd="0" presId="urn:microsoft.com/office/officeart/2008/layout/LinedList"/>
    <dgm:cxn modelId="{25754A75-14A3-4354-BA3E-BC14C09A6076}" type="presParOf" srcId="{83E77A34-988F-4EDC-8B4D-31F98AD344C9}" destId="{33F4ED54-49F4-465B-A9F3-9F81F8E84B71}" srcOrd="2" destOrd="0" presId="urn:microsoft.com/office/officeart/2008/layout/LinedList"/>
    <dgm:cxn modelId="{042E7F05-75FB-44CA-A55F-81F49ECEF101}" type="presParOf" srcId="{BBE7A403-5A34-472C-950C-E93E86207EA2}" destId="{C5EAC86C-98EA-4E6C-87A7-D45AD6FFB65D}" srcOrd="2" destOrd="0" presId="urn:microsoft.com/office/officeart/2008/layout/LinedList"/>
    <dgm:cxn modelId="{5C4B3955-4F8F-4657-A629-157D4ABBAD10}" type="presParOf" srcId="{BBE7A403-5A34-472C-950C-E93E86207EA2}" destId="{5C9F18A3-CEB2-4B44-9290-1BBA6B28C535}" srcOrd="3" destOrd="0" presId="urn:microsoft.com/office/officeart/2008/layout/LinedList"/>
    <dgm:cxn modelId="{9EB1B5FA-A019-4F2C-964A-ED5ED693A61D}" type="presParOf" srcId="{BBE7A403-5A34-472C-950C-E93E86207EA2}" destId="{6F173212-DF15-4A2D-85A7-D1D2120585C2}" srcOrd="4" destOrd="0" presId="urn:microsoft.com/office/officeart/2008/layout/LinedList"/>
    <dgm:cxn modelId="{0347F922-C772-4321-AA38-A4DA2349804D}" type="presParOf" srcId="{6F173212-DF15-4A2D-85A7-D1D2120585C2}" destId="{9E30D876-8A98-41E8-A6C8-3E5A7870C083}" srcOrd="0" destOrd="0" presId="urn:microsoft.com/office/officeart/2008/layout/LinedList"/>
    <dgm:cxn modelId="{9DD9DBC0-0B0E-48C6-BAC3-463117D9FCE6}" type="presParOf" srcId="{6F173212-DF15-4A2D-85A7-D1D2120585C2}" destId="{7BE1AD5C-B567-40B9-B064-4D2DDCCF90ED}" srcOrd="1" destOrd="0" presId="urn:microsoft.com/office/officeart/2008/layout/LinedList"/>
    <dgm:cxn modelId="{9B21986A-83B2-4E0F-A257-E5EA63CC5B76}" type="presParOf" srcId="{6F173212-DF15-4A2D-85A7-D1D2120585C2}" destId="{38D33655-DC35-445A-90F3-A2EA5E014D85}" srcOrd="2" destOrd="0" presId="urn:microsoft.com/office/officeart/2008/layout/LinedList"/>
    <dgm:cxn modelId="{B19D9242-545D-406E-9468-093C0247DC7C}" type="presParOf" srcId="{BBE7A403-5A34-472C-950C-E93E86207EA2}" destId="{AE72C2DA-9194-4342-9CD5-7A5681AA12C0}" srcOrd="5" destOrd="0" presId="urn:microsoft.com/office/officeart/2008/layout/LinedList"/>
    <dgm:cxn modelId="{C23D6818-55A7-4C9E-8ADF-F760BD813FAF}" type="presParOf" srcId="{BBE7A403-5A34-472C-950C-E93E86207EA2}" destId="{8C289678-1D6D-405E-98A4-2C1A8B3A1ADF}" srcOrd="6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FDD997-DF70-4258-A7EB-AD21E116FC2D}" type="doc">
      <dgm:prSet loTypeId="urn:microsoft.com/office/officeart/2005/8/layout/default" loCatId="list" qsTypeId="urn:microsoft.com/office/officeart/2005/8/quickstyle/3d9" qsCatId="3D" csTypeId="urn:microsoft.com/office/officeart/2005/8/colors/accent2_2" csCatId="accent2" phldr="1"/>
      <dgm:spPr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D6ACB683-EB60-4B3E-B694-C04C5C34E41D}">
      <dgm:prSet phldrT="[Text]"/>
      <dgm:spPr>
        <a:solidFill>
          <a:srgbClr val="0000FF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4F1F4F20-9EA2-43CD-A802-71015E1427EC}" type="parTrans" cxnId="{5EDCCA40-6996-47A6-85EB-8AC092E2545F}">
      <dgm:prSet/>
      <dgm:spPr/>
      <dgm:t>
        <a:bodyPr/>
        <a:lstStyle/>
        <a:p>
          <a:endParaRPr lang="en-US"/>
        </a:p>
      </dgm:t>
    </dgm:pt>
    <dgm:pt modelId="{3F49ED3A-6E17-496A-8C05-11F65DA3766B}" type="sibTrans" cxnId="{5EDCCA40-6996-47A6-85EB-8AC092E2545F}">
      <dgm:prSet/>
      <dgm:spPr/>
      <dgm:t>
        <a:bodyPr/>
        <a:lstStyle/>
        <a:p>
          <a:endParaRPr lang="en-US"/>
        </a:p>
      </dgm:t>
    </dgm:pt>
    <dgm:pt modelId="{F6962828-7036-4AE5-A5C7-22F99FA27C86}">
      <dgm:prSet phldrT="[Text]"/>
      <dgm:spPr>
        <a:solidFill>
          <a:srgbClr val="0000FF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57848880-0DCA-4B54-8428-D31EBF0195BF}" type="parTrans" cxnId="{0E568827-715D-4BD1-8D58-E9C3A6756B89}">
      <dgm:prSet/>
      <dgm:spPr/>
      <dgm:t>
        <a:bodyPr/>
        <a:lstStyle/>
        <a:p>
          <a:endParaRPr lang="en-US"/>
        </a:p>
      </dgm:t>
    </dgm:pt>
    <dgm:pt modelId="{1E25B232-0C99-4C2F-89B2-6C0BC1BA0519}" type="sibTrans" cxnId="{0E568827-715D-4BD1-8D58-E9C3A6756B89}">
      <dgm:prSet/>
      <dgm:spPr/>
      <dgm:t>
        <a:bodyPr/>
        <a:lstStyle/>
        <a:p>
          <a:endParaRPr lang="en-US"/>
        </a:p>
      </dgm:t>
    </dgm:pt>
    <dgm:pt modelId="{3F1FB057-EF07-459F-ACF2-3CB5822FF92F}">
      <dgm:prSet phldrT="[Text]"/>
      <dgm:spPr>
        <a:solidFill>
          <a:srgbClr val="0000FF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D0A4DA1C-135F-4FBC-9B83-1701D421E786}" type="parTrans" cxnId="{46029E5B-E66C-4429-8B32-1D3802381C4D}">
      <dgm:prSet/>
      <dgm:spPr/>
      <dgm:t>
        <a:bodyPr/>
        <a:lstStyle/>
        <a:p>
          <a:endParaRPr lang="en-US"/>
        </a:p>
      </dgm:t>
    </dgm:pt>
    <dgm:pt modelId="{ED1F12C8-CECD-4C15-9EDC-2853FFB98AED}" type="sibTrans" cxnId="{46029E5B-E66C-4429-8B32-1D3802381C4D}">
      <dgm:prSet/>
      <dgm:spPr/>
      <dgm:t>
        <a:bodyPr/>
        <a:lstStyle/>
        <a:p>
          <a:endParaRPr lang="en-US"/>
        </a:p>
      </dgm:t>
    </dgm:pt>
    <dgm:pt modelId="{3AE4B103-AD3F-40DD-B428-F33AA9354C57}">
      <dgm:prSet phldrT="[Text]"/>
      <dgm:spPr>
        <a:solidFill>
          <a:srgbClr val="0000FF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5B4B14FC-AA80-4A29-97C9-833FF1E9E08A}" type="parTrans" cxnId="{6A348E4F-7B0B-45E6-A8A7-AC2464EC93A6}">
      <dgm:prSet/>
      <dgm:spPr/>
      <dgm:t>
        <a:bodyPr/>
        <a:lstStyle/>
        <a:p>
          <a:endParaRPr lang="en-US"/>
        </a:p>
      </dgm:t>
    </dgm:pt>
    <dgm:pt modelId="{31ABE2BA-EA71-4BCA-93C7-180B76573F10}" type="sibTrans" cxnId="{6A348E4F-7B0B-45E6-A8A7-AC2464EC93A6}">
      <dgm:prSet/>
      <dgm:spPr/>
      <dgm:t>
        <a:bodyPr/>
        <a:lstStyle/>
        <a:p>
          <a:endParaRPr lang="en-US"/>
        </a:p>
      </dgm:t>
    </dgm:pt>
    <dgm:pt modelId="{2DED7F73-A119-4711-BA8D-2084A438BE1F}">
      <dgm:prSet phldrT="[Text]"/>
      <dgm:spPr>
        <a:solidFill>
          <a:srgbClr val="E77042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F1330D51-FE95-4C65-8177-4B2ABB84EBAD}" type="parTrans" cxnId="{77820C45-081A-49DD-A30F-293FF5C4255F}">
      <dgm:prSet/>
      <dgm:spPr/>
      <dgm:t>
        <a:bodyPr/>
        <a:lstStyle/>
        <a:p>
          <a:endParaRPr lang="en-US"/>
        </a:p>
      </dgm:t>
    </dgm:pt>
    <dgm:pt modelId="{E7A55991-5FE3-4F1C-9B13-A0E1F7D1B943}" type="sibTrans" cxnId="{77820C45-081A-49DD-A30F-293FF5C4255F}">
      <dgm:prSet/>
      <dgm:spPr/>
      <dgm:t>
        <a:bodyPr/>
        <a:lstStyle/>
        <a:p>
          <a:endParaRPr lang="en-US"/>
        </a:p>
      </dgm:t>
    </dgm:pt>
    <dgm:pt modelId="{19E287B6-FF52-4F8D-A928-877C77208828}">
      <dgm:prSet phldrT="[Text]"/>
      <dgm:spPr>
        <a:solidFill>
          <a:srgbClr val="0000FF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B5591E99-491B-4B04-9870-81B61FED6FA5}" type="parTrans" cxnId="{6C392FB9-597D-4BB6-AC2C-02C2634D9B5F}">
      <dgm:prSet/>
      <dgm:spPr/>
      <dgm:t>
        <a:bodyPr/>
        <a:lstStyle/>
        <a:p>
          <a:endParaRPr lang="en-US"/>
        </a:p>
      </dgm:t>
    </dgm:pt>
    <dgm:pt modelId="{8DBB43A0-3C1E-4D19-B592-4065B4F56046}" type="sibTrans" cxnId="{6C392FB9-597D-4BB6-AC2C-02C2634D9B5F}">
      <dgm:prSet/>
      <dgm:spPr/>
      <dgm:t>
        <a:bodyPr/>
        <a:lstStyle/>
        <a:p>
          <a:endParaRPr lang="en-US"/>
        </a:p>
      </dgm:t>
    </dgm:pt>
    <dgm:pt modelId="{4887BD41-F2F2-468E-B28D-BAA76E2C190B}">
      <dgm:prSet phldrT="[Text]"/>
      <dgm:spPr>
        <a:solidFill>
          <a:srgbClr val="0000FF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1F183735-E0EC-4704-860E-A9FA161D9FE4}" type="parTrans" cxnId="{66814BE0-5C2D-439D-B61D-DB9C6DB158DC}">
      <dgm:prSet/>
      <dgm:spPr/>
      <dgm:t>
        <a:bodyPr/>
        <a:lstStyle/>
        <a:p>
          <a:endParaRPr lang="en-US"/>
        </a:p>
      </dgm:t>
    </dgm:pt>
    <dgm:pt modelId="{F872FCF1-FB01-46FA-8EE4-320D8D1AC3C3}" type="sibTrans" cxnId="{66814BE0-5C2D-439D-B61D-DB9C6DB158DC}">
      <dgm:prSet/>
      <dgm:spPr/>
      <dgm:t>
        <a:bodyPr/>
        <a:lstStyle/>
        <a:p>
          <a:endParaRPr lang="en-US"/>
        </a:p>
      </dgm:t>
    </dgm:pt>
    <dgm:pt modelId="{6FC7384A-E882-4D3E-A211-9E33D48D9263}">
      <dgm:prSet phldrT="[Text]"/>
      <dgm:spPr>
        <a:solidFill>
          <a:srgbClr val="0000FF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CA451AC3-8CF0-44A7-871F-AED3EB7E7A59}" type="parTrans" cxnId="{9A85EBF0-E8CC-406D-A389-CA953E4E105B}">
      <dgm:prSet/>
      <dgm:spPr/>
      <dgm:t>
        <a:bodyPr/>
        <a:lstStyle/>
        <a:p>
          <a:endParaRPr lang="en-US"/>
        </a:p>
      </dgm:t>
    </dgm:pt>
    <dgm:pt modelId="{B2D5594B-C98F-403D-A98B-C260072827B0}" type="sibTrans" cxnId="{9A85EBF0-E8CC-406D-A389-CA953E4E105B}">
      <dgm:prSet/>
      <dgm:spPr/>
      <dgm:t>
        <a:bodyPr/>
        <a:lstStyle/>
        <a:p>
          <a:endParaRPr lang="en-US"/>
        </a:p>
      </dgm:t>
    </dgm:pt>
    <dgm:pt modelId="{1E69C0A5-AB58-4E72-9E61-BBF09A9E064B}">
      <dgm:prSet phldrT="[Text]"/>
      <dgm:spPr>
        <a:solidFill>
          <a:srgbClr val="0000FF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gm:t>
    </dgm:pt>
    <dgm:pt modelId="{8D5C76AC-3C7D-45F5-B334-C64FB8D36403}" type="parTrans" cxnId="{E45421AF-A3D9-4C1E-A3A7-9616502A57C9}">
      <dgm:prSet/>
      <dgm:spPr/>
      <dgm:t>
        <a:bodyPr/>
        <a:lstStyle/>
        <a:p>
          <a:endParaRPr lang="en-US"/>
        </a:p>
      </dgm:t>
    </dgm:pt>
    <dgm:pt modelId="{4D1ADADE-7535-4613-AB68-CD837FAF7AEF}" type="sibTrans" cxnId="{E45421AF-A3D9-4C1E-A3A7-9616502A57C9}">
      <dgm:prSet/>
      <dgm:spPr/>
      <dgm:t>
        <a:bodyPr/>
        <a:lstStyle/>
        <a:p>
          <a:endParaRPr lang="en-US"/>
        </a:p>
      </dgm:t>
    </dgm:pt>
    <dgm:pt modelId="{838220A1-423B-4E71-868B-478FA458F529}" type="pres">
      <dgm:prSet presAssocID="{3FFDD997-DF70-4258-A7EB-AD21E116FC2D}" presName="diagram" presStyleCnt="0">
        <dgm:presLayoutVars>
          <dgm:dir/>
          <dgm:resizeHandles val="exact"/>
        </dgm:presLayoutVars>
      </dgm:prSet>
      <dgm:spPr/>
    </dgm:pt>
    <dgm:pt modelId="{8BAE0C81-2A9E-42EE-9683-F03D479ED197}" type="pres">
      <dgm:prSet presAssocID="{D6ACB683-EB60-4B3E-B694-C04C5C34E41D}" presName="node" presStyleLbl="node1" presStyleIdx="0" presStyleCnt="9" custScaleX="48319" custScaleY="50401">
        <dgm:presLayoutVars>
          <dgm:bulletEnabled val="1"/>
        </dgm:presLayoutVars>
      </dgm:prSet>
      <dgm:spPr>
        <a:xfrm>
          <a:off x="850" y="3583"/>
          <a:ext cx="674678" cy="404807"/>
        </a:xfrm>
        <a:prstGeom prst="rect">
          <a:avLst/>
        </a:prstGeom>
      </dgm:spPr>
    </dgm:pt>
    <dgm:pt modelId="{B51AB3DA-24CD-41A6-97A4-3C0BB6DF2174}" type="pres">
      <dgm:prSet presAssocID="{3F49ED3A-6E17-496A-8C05-11F65DA3766B}" presName="sibTrans" presStyleCnt="0"/>
      <dgm:spPr/>
    </dgm:pt>
    <dgm:pt modelId="{89282478-1B99-4D0D-AFBC-6BD77086062A}" type="pres">
      <dgm:prSet presAssocID="{F6962828-7036-4AE5-A5C7-22F99FA27C86}" presName="node" presStyleLbl="node1" presStyleIdx="1" presStyleCnt="9" custScaleY="50401">
        <dgm:presLayoutVars>
          <dgm:bulletEnabled val="1"/>
        </dgm:presLayoutVars>
      </dgm:prSet>
      <dgm:spPr>
        <a:xfrm>
          <a:off x="742997" y="3583"/>
          <a:ext cx="674678" cy="404807"/>
        </a:xfrm>
        <a:prstGeom prst="rect">
          <a:avLst/>
        </a:prstGeom>
      </dgm:spPr>
    </dgm:pt>
    <dgm:pt modelId="{3B282A1C-9329-4EB8-88D2-3DDAC0422AD6}" type="pres">
      <dgm:prSet presAssocID="{1E25B232-0C99-4C2F-89B2-6C0BC1BA0519}" presName="sibTrans" presStyleCnt="0"/>
      <dgm:spPr/>
    </dgm:pt>
    <dgm:pt modelId="{A176D0AA-073F-47FD-BCFB-99949DADBD47}" type="pres">
      <dgm:prSet presAssocID="{3F1FB057-EF07-459F-ACF2-3CB5822FF92F}" presName="node" presStyleLbl="node1" presStyleIdx="2" presStyleCnt="9" custScaleX="50376" custScaleY="50401">
        <dgm:presLayoutVars>
          <dgm:bulletEnabled val="1"/>
        </dgm:presLayoutVars>
      </dgm:prSet>
      <dgm:spPr>
        <a:xfrm>
          <a:off x="1485143" y="3583"/>
          <a:ext cx="674678" cy="404807"/>
        </a:xfrm>
        <a:prstGeom prst="rect">
          <a:avLst/>
        </a:prstGeom>
      </dgm:spPr>
    </dgm:pt>
    <dgm:pt modelId="{848BCC36-3614-4ACF-A636-B74C6A8E645D}" type="pres">
      <dgm:prSet presAssocID="{ED1F12C8-CECD-4C15-9EDC-2853FFB98AED}" presName="sibTrans" presStyleCnt="0"/>
      <dgm:spPr/>
    </dgm:pt>
    <dgm:pt modelId="{AED7360B-1512-4A51-B81A-F2710E6E1ADA}" type="pres">
      <dgm:prSet presAssocID="{3AE4B103-AD3F-40DD-B428-F33AA9354C57}" presName="node" presStyleLbl="node1" presStyleIdx="3" presStyleCnt="9" custScaleX="48319">
        <dgm:presLayoutVars>
          <dgm:bulletEnabled val="1"/>
        </dgm:presLayoutVars>
      </dgm:prSet>
      <dgm:spPr>
        <a:xfrm>
          <a:off x="2227290" y="3583"/>
          <a:ext cx="674678" cy="404807"/>
        </a:xfrm>
        <a:prstGeom prst="rect">
          <a:avLst/>
        </a:prstGeom>
      </dgm:spPr>
    </dgm:pt>
    <dgm:pt modelId="{47EBE366-AAB3-4969-8812-83F7A2228177}" type="pres">
      <dgm:prSet presAssocID="{31ABE2BA-EA71-4BCA-93C7-180B76573F10}" presName="sibTrans" presStyleCnt="0"/>
      <dgm:spPr/>
    </dgm:pt>
    <dgm:pt modelId="{C4EBB6B9-330F-4959-97EB-33FDF39A2366}" type="pres">
      <dgm:prSet presAssocID="{2DED7F73-A119-4711-BA8D-2084A438BE1F}" presName="node" presStyleLbl="node1" presStyleIdx="4" presStyleCnt="9">
        <dgm:presLayoutVars>
          <dgm:bulletEnabled val="1"/>
        </dgm:presLayoutVars>
      </dgm:prSet>
      <dgm:spPr>
        <a:xfrm>
          <a:off x="850" y="475858"/>
          <a:ext cx="674678" cy="404807"/>
        </a:xfrm>
        <a:prstGeom prst="rect">
          <a:avLst/>
        </a:prstGeom>
      </dgm:spPr>
    </dgm:pt>
    <dgm:pt modelId="{8145D20A-ACF5-4AC6-ACA8-A41A66FE7D5F}" type="pres">
      <dgm:prSet presAssocID="{E7A55991-5FE3-4F1C-9B13-A0E1F7D1B943}" presName="sibTrans" presStyleCnt="0"/>
      <dgm:spPr/>
    </dgm:pt>
    <dgm:pt modelId="{3CED9916-999D-47A6-84AC-9BFED258D087}" type="pres">
      <dgm:prSet presAssocID="{19E287B6-FF52-4F8D-A928-877C77208828}" presName="node" presStyleLbl="node1" presStyleIdx="5" presStyleCnt="9" custScaleX="50376">
        <dgm:presLayoutVars>
          <dgm:bulletEnabled val="1"/>
        </dgm:presLayoutVars>
      </dgm:prSet>
      <dgm:spPr>
        <a:xfrm>
          <a:off x="850" y="1420409"/>
          <a:ext cx="674678" cy="404807"/>
        </a:xfrm>
        <a:prstGeom prst="rect">
          <a:avLst/>
        </a:prstGeom>
      </dgm:spPr>
    </dgm:pt>
    <dgm:pt modelId="{E87C9649-89F8-404E-97EE-2EE2C865F561}" type="pres">
      <dgm:prSet presAssocID="{8DBB43A0-3C1E-4D19-B592-4065B4F56046}" presName="sibTrans" presStyleCnt="0"/>
      <dgm:spPr/>
    </dgm:pt>
    <dgm:pt modelId="{808E5674-E1AC-433F-995A-B33340843026}" type="pres">
      <dgm:prSet presAssocID="{4887BD41-F2F2-468E-B28D-BAA76E2C190B}" presName="node" presStyleLbl="node1" presStyleIdx="6" presStyleCnt="9" custScaleX="48319" custScaleY="50401">
        <dgm:presLayoutVars>
          <dgm:bulletEnabled val="1"/>
        </dgm:presLayoutVars>
      </dgm:prSet>
      <dgm:spPr>
        <a:xfrm>
          <a:off x="742997" y="1420409"/>
          <a:ext cx="674678" cy="404807"/>
        </a:xfrm>
        <a:prstGeom prst="rect">
          <a:avLst/>
        </a:prstGeom>
      </dgm:spPr>
    </dgm:pt>
    <dgm:pt modelId="{651FA062-AFC8-4984-9D17-82FBE6F7C795}" type="pres">
      <dgm:prSet presAssocID="{F872FCF1-FB01-46FA-8EE4-320D8D1AC3C3}" presName="sibTrans" presStyleCnt="0"/>
      <dgm:spPr/>
    </dgm:pt>
    <dgm:pt modelId="{B7148BA9-72BF-4D3E-9235-FDD915036F0D}" type="pres">
      <dgm:prSet presAssocID="{6FC7384A-E882-4D3E-A211-9E33D48D9263}" presName="node" presStyleLbl="node1" presStyleIdx="7" presStyleCnt="9" custScaleY="50401">
        <dgm:presLayoutVars>
          <dgm:bulletEnabled val="1"/>
        </dgm:presLayoutVars>
      </dgm:prSet>
      <dgm:spPr>
        <a:xfrm>
          <a:off x="1485143" y="1420409"/>
          <a:ext cx="674678" cy="404807"/>
        </a:xfrm>
        <a:prstGeom prst="rect">
          <a:avLst/>
        </a:prstGeom>
      </dgm:spPr>
    </dgm:pt>
    <dgm:pt modelId="{3D2879EB-D822-4762-8598-55153E8D4ECD}" type="pres">
      <dgm:prSet presAssocID="{B2D5594B-C98F-403D-A98B-C260072827B0}" presName="sibTrans" presStyleCnt="0"/>
      <dgm:spPr/>
    </dgm:pt>
    <dgm:pt modelId="{A4B49D58-496F-45B1-A7E6-41D53C13B658}" type="pres">
      <dgm:prSet presAssocID="{1E69C0A5-AB58-4E72-9E61-BBF09A9E064B}" presName="node" presStyleLbl="node1" presStyleIdx="8" presStyleCnt="9" custScaleX="50376" custScaleY="50401">
        <dgm:presLayoutVars>
          <dgm:bulletEnabled val="1"/>
        </dgm:presLayoutVars>
      </dgm:prSet>
      <dgm:spPr>
        <a:xfrm>
          <a:off x="2227290" y="1420409"/>
          <a:ext cx="674678" cy="404807"/>
        </a:xfrm>
        <a:prstGeom prst="rect">
          <a:avLst/>
        </a:prstGeom>
      </dgm:spPr>
    </dgm:pt>
  </dgm:ptLst>
  <dgm:cxnLst>
    <dgm:cxn modelId="{30740014-F460-4A48-89EA-B68D43DC9182}" type="presOf" srcId="{3F1FB057-EF07-459F-ACF2-3CB5822FF92F}" destId="{A176D0AA-073F-47FD-BCFB-99949DADBD47}" srcOrd="0" destOrd="0" presId="urn:microsoft.com/office/officeart/2005/8/layout/default"/>
    <dgm:cxn modelId="{1DF7F31C-9A65-4FB0-82F9-75DBF5EC8A91}" type="presOf" srcId="{1E69C0A5-AB58-4E72-9E61-BBF09A9E064B}" destId="{A4B49D58-496F-45B1-A7E6-41D53C13B658}" srcOrd="0" destOrd="0" presId="urn:microsoft.com/office/officeart/2005/8/layout/default"/>
    <dgm:cxn modelId="{0E568827-715D-4BD1-8D58-E9C3A6756B89}" srcId="{3FFDD997-DF70-4258-A7EB-AD21E116FC2D}" destId="{F6962828-7036-4AE5-A5C7-22F99FA27C86}" srcOrd="1" destOrd="0" parTransId="{57848880-0DCA-4B54-8428-D31EBF0195BF}" sibTransId="{1E25B232-0C99-4C2F-89B2-6C0BC1BA0519}"/>
    <dgm:cxn modelId="{5EDCCA40-6996-47A6-85EB-8AC092E2545F}" srcId="{3FFDD997-DF70-4258-A7EB-AD21E116FC2D}" destId="{D6ACB683-EB60-4B3E-B694-C04C5C34E41D}" srcOrd="0" destOrd="0" parTransId="{4F1F4F20-9EA2-43CD-A802-71015E1427EC}" sibTransId="{3F49ED3A-6E17-496A-8C05-11F65DA3766B}"/>
    <dgm:cxn modelId="{46029E5B-E66C-4429-8B32-1D3802381C4D}" srcId="{3FFDD997-DF70-4258-A7EB-AD21E116FC2D}" destId="{3F1FB057-EF07-459F-ACF2-3CB5822FF92F}" srcOrd="2" destOrd="0" parTransId="{D0A4DA1C-135F-4FBC-9B83-1701D421E786}" sibTransId="{ED1F12C8-CECD-4C15-9EDC-2853FFB98AED}"/>
    <dgm:cxn modelId="{C9392D5D-62A3-4284-AA7D-1C37FDDD33DD}" type="presOf" srcId="{2DED7F73-A119-4711-BA8D-2084A438BE1F}" destId="{C4EBB6B9-330F-4959-97EB-33FDF39A2366}" srcOrd="0" destOrd="0" presId="urn:microsoft.com/office/officeart/2005/8/layout/default"/>
    <dgm:cxn modelId="{77820C45-081A-49DD-A30F-293FF5C4255F}" srcId="{3FFDD997-DF70-4258-A7EB-AD21E116FC2D}" destId="{2DED7F73-A119-4711-BA8D-2084A438BE1F}" srcOrd="4" destOrd="0" parTransId="{F1330D51-FE95-4C65-8177-4B2ABB84EBAD}" sibTransId="{E7A55991-5FE3-4F1C-9B13-A0E1F7D1B943}"/>
    <dgm:cxn modelId="{6A348E4F-7B0B-45E6-A8A7-AC2464EC93A6}" srcId="{3FFDD997-DF70-4258-A7EB-AD21E116FC2D}" destId="{3AE4B103-AD3F-40DD-B428-F33AA9354C57}" srcOrd="3" destOrd="0" parTransId="{5B4B14FC-AA80-4A29-97C9-833FF1E9E08A}" sibTransId="{31ABE2BA-EA71-4BCA-93C7-180B76573F10}"/>
    <dgm:cxn modelId="{BCBADC78-DD69-46E9-B8FB-8648E817E13B}" type="presOf" srcId="{F6962828-7036-4AE5-A5C7-22F99FA27C86}" destId="{89282478-1B99-4D0D-AFBC-6BD77086062A}" srcOrd="0" destOrd="0" presId="urn:microsoft.com/office/officeart/2005/8/layout/default"/>
    <dgm:cxn modelId="{12FECF7E-4016-4425-B22C-ACC3DB2B13AC}" type="presOf" srcId="{4887BD41-F2F2-468E-B28D-BAA76E2C190B}" destId="{808E5674-E1AC-433F-995A-B33340843026}" srcOrd="0" destOrd="0" presId="urn:microsoft.com/office/officeart/2005/8/layout/default"/>
    <dgm:cxn modelId="{87ED6C98-5291-4191-B0FF-9F7F073CBFFB}" type="presOf" srcId="{3AE4B103-AD3F-40DD-B428-F33AA9354C57}" destId="{AED7360B-1512-4A51-B81A-F2710E6E1ADA}" srcOrd="0" destOrd="0" presId="urn:microsoft.com/office/officeart/2005/8/layout/default"/>
    <dgm:cxn modelId="{E45421AF-A3D9-4C1E-A3A7-9616502A57C9}" srcId="{3FFDD997-DF70-4258-A7EB-AD21E116FC2D}" destId="{1E69C0A5-AB58-4E72-9E61-BBF09A9E064B}" srcOrd="8" destOrd="0" parTransId="{8D5C76AC-3C7D-45F5-B334-C64FB8D36403}" sibTransId="{4D1ADADE-7535-4613-AB68-CD837FAF7AEF}"/>
    <dgm:cxn modelId="{6C392FB9-597D-4BB6-AC2C-02C2634D9B5F}" srcId="{3FFDD997-DF70-4258-A7EB-AD21E116FC2D}" destId="{19E287B6-FF52-4F8D-A928-877C77208828}" srcOrd="5" destOrd="0" parTransId="{B5591E99-491B-4B04-9870-81B61FED6FA5}" sibTransId="{8DBB43A0-3C1E-4D19-B592-4065B4F56046}"/>
    <dgm:cxn modelId="{39F583C1-10BB-4AF4-A3B6-D3622D99D597}" type="presOf" srcId="{6FC7384A-E882-4D3E-A211-9E33D48D9263}" destId="{B7148BA9-72BF-4D3E-9235-FDD915036F0D}" srcOrd="0" destOrd="0" presId="urn:microsoft.com/office/officeart/2005/8/layout/default"/>
    <dgm:cxn modelId="{56F5CBC4-F73C-4EB2-A2F5-B441CEAA813C}" type="presOf" srcId="{19E287B6-FF52-4F8D-A928-877C77208828}" destId="{3CED9916-999D-47A6-84AC-9BFED258D087}" srcOrd="0" destOrd="0" presId="urn:microsoft.com/office/officeart/2005/8/layout/default"/>
    <dgm:cxn modelId="{66814BE0-5C2D-439D-B61D-DB9C6DB158DC}" srcId="{3FFDD997-DF70-4258-A7EB-AD21E116FC2D}" destId="{4887BD41-F2F2-468E-B28D-BAA76E2C190B}" srcOrd="6" destOrd="0" parTransId="{1F183735-E0EC-4704-860E-A9FA161D9FE4}" sibTransId="{F872FCF1-FB01-46FA-8EE4-320D8D1AC3C3}"/>
    <dgm:cxn modelId="{0D15E2EA-FF94-41B1-BA46-314D5193F47C}" type="presOf" srcId="{3FFDD997-DF70-4258-A7EB-AD21E116FC2D}" destId="{838220A1-423B-4E71-868B-478FA458F529}" srcOrd="0" destOrd="0" presId="urn:microsoft.com/office/officeart/2005/8/layout/default"/>
    <dgm:cxn modelId="{9A85EBF0-E8CC-406D-A389-CA953E4E105B}" srcId="{3FFDD997-DF70-4258-A7EB-AD21E116FC2D}" destId="{6FC7384A-E882-4D3E-A211-9E33D48D9263}" srcOrd="7" destOrd="0" parTransId="{CA451AC3-8CF0-44A7-871F-AED3EB7E7A59}" sibTransId="{B2D5594B-C98F-403D-A98B-C260072827B0}"/>
    <dgm:cxn modelId="{0D668BFB-1C4D-4843-8016-BD92310AAE4C}" type="presOf" srcId="{D6ACB683-EB60-4B3E-B694-C04C5C34E41D}" destId="{8BAE0C81-2A9E-42EE-9683-F03D479ED197}" srcOrd="0" destOrd="0" presId="urn:microsoft.com/office/officeart/2005/8/layout/default"/>
    <dgm:cxn modelId="{DC1F19C3-5743-42AC-8303-47F491621FC9}" type="presParOf" srcId="{838220A1-423B-4E71-868B-478FA458F529}" destId="{8BAE0C81-2A9E-42EE-9683-F03D479ED197}" srcOrd="0" destOrd="0" presId="urn:microsoft.com/office/officeart/2005/8/layout/default"/>
    <dgm:cxn modelId="{D368F637-561B-4D78-A12F-29AA6EB65CEF}" type="presParOf" srcId="{838220A1-423B-4E71-868B-478FA458F529}" destId="{B51AB3DA-24CD-41A6-97A4-3C0BB6DF2174}" srcOrd="1" destOrd="0" presId="urn:microsoft.com/office/officeart/2005/8/layout/default"/>
    <dgm:cxn modelId="{4809D2FE-3D2B-4784-83C6-45997D9529BC}" type="presParOf" srcId="{838220A1-423B-4E71-868B-478FA458F529}" destId="{89282478-1B99-4D0D-AFBC-6BD77086062A}" srcOrd="2" destOrd="0" presId="urn:microsoft.com/office/officeart/2005/8/layout/default"/>
    <dgm:cxn modelId="{F1AD4D3B-D70F-4F0D-9582-FAB758B1FFDC}" type="presParOf" srcId="{838220A1-423B-4E71-868B-478FA458F529}" destId="{3B282A1C-9329-4EB8-88D2-3DDAC0422AD6}" srcOrd="3" destOrd="0" presId="urn:microsoft.com/office/officeart/2005/8/layout/default"/>
    <dgm:cxn modelId="{7C536693-7AA6-4412-B192-AA5AADC38EDA}" type="presParOf" srcId="{838220A1-423B-4E71-868B-478FA458F529}" destId="{A176D0AA-073F-47FD-BCFB-99949DADBD47}" srcOrd="4" destOrd="0" presId="urn:microsoft.com/office/officeart/2005/8/layout/default"/>
    <dgm:cxn modelId="{87E2E5FC-A26D-4542-A2CA-0D11ACBA89FC}" type="presParOf" srcId="{838220A1-423B-4E71-868B-478FA458F529}" destId="{848BCC36-3614-4ACF-A636-B74C6A8E645D}" srcOrd="5" destOrd="0" presId="urn:microsoft.com/office/officeart/2005/8/layout/default"/>
    <dgm:cxn modelId="{61456758-CB8C-4B2F-8A1E-1E22FEA16D2B}" type="presParOf" srcId="{838220A1-423B-4E71-868B-478FA458F529}" destId="{AED7360B-1512-4A51-B81A-F2710E6E1ADA}" srcOrd="6" destOrd="0" presId="urn:microsoft.com/office/officeart/2005/8/layout/default"/>
    <dgm:cxn modelId="{1C1676E0-1526-46AA-ABA4-8E347795E63A}" type="presParOf" srcId="{838220A1-423B-4E71-868B-478FA458F529}" destId="{47EBE366-AAB3-4969-8812-83F7A2228177}" srcOrd="7" destOrd="0" presId="urn:microsoft.com/office/officeart/2005/8/layout/default"/>
    <dgm:cxn modelId="{39AB10C3-82C9-4565-94A0-465B2A42E88D}" type="presParOf" srcId="{838220A1-423B-4E71-868B-478FA458F529}" destId="{C4EBB6B9-330F-4959-97EB-33FDF39A2366}" srcOrd="8" destOrd="0" presId="urn:microsoft.com/office/officeart/2005/8/layout/default"/>
    <dgm:cxn modelId="{ED019C14-E6A0-4B0C-8D27-1F20398F8D0A}" type="presParOf" srcId="{838220A1-423B-4E71-868B-478FA458F529}" destId="{8145D20A-ACF5-4AC6-ACA8-A41A66FE7D5F}" srcOrd="9" destOrd="0" presId="urn:microsoft.com/office/officeart/2005/8/layout/default"/>
    <dgm:cxn modelId="{3F65B6DC-ACB1-4F75-8EEA-AA9F8CF8BF29}" type="presParOf" srcId="{838220A1-423B-4E71-868B-478FA458F529}" destId="{3CED9916-999D-47A6-84AC-9BFED258D087}" srcOrd="10" destOrd="0" presId="urn:microsoft.com/office/officeart/2005/8/layout/default"/>
    <dgm:cxn modelId="{8F8D5482-6B91-4D3C-B63F-B17072519F24}" type="presParOf" srcId="{838220A1-423B-4E71-868B-478FA458F529}" destId="{E87C9649-89F8-404E-97EE-2EE2C865F561}" srcOrd="11" destOrd="0" presId="urn:microsoft.com/office/officeart/2005/8/layout/default"/>
    <dgm:cxn modelId="{F3C1B1C3-8CA5-4157-B30E-CFBAC73E00FC}" type="presParOf" srcId="{838220A1-423B-4E71-868B-478FA458F529}" destId="{808E5674-E1AC-433F-995A-B33340843026}" srcOrd="12" destOrd="0" presId="urn:microsoft.com/office/officeart/2005/8/layout/default"/>
    <dgm:cxn modelId="{485F0E58-4477-45CB-9ED0-519CC98E3588}" type="presParOf" srcId="{838220A1-423B-4E71-868B-478FA458F529}" destId="{651FA062-AFC8-4984-9D17-82FBE6F7C795}" srcOrd="13" destOrd="0" presId="urn:microsoft.com/office/officeart/2005/8/layout/default"/>
    <dgm:cxn modelId="{16A1DCAF-8AF5-4A62-BD78-F7CEADC6A802}" type="presParOf" srcId="{838220A1-423B-4E71-868B-478FA458F529}" destId="{B7148BA9-72BF-4D3E-9235-FDD915036F0D}" srcOrd="14" destOrd="0" presId="urn:microsoft.com/office/officeart/2005/8/layout/default"/>
    <dgm:cxn modelId="{B8F314D0-8D05-47CA-9BED-216218204B63}" type="presParOf" srcId="{838220A1-423B-4E71-868B-478FA458F529}" destId="{3D2879EB-D822-4762-8598-55153E8D4ECD}" srcOrd="15" destOrd="0" presId="urn:microsoft.com/office/officeart/2005/8/layout/default"/>
    <dgm:cxn modelId="{23AFFBB0-4136-4958-9880-C543B27934DD}" type="presParOf" srcId="{838220A1-423B-4E71-868B-478FA458F529}" destId="{A4B49D58-496F-45B1-A7E6-41D53C13B658}" srcOrd="16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FDD997-DF70-4258-A7EB-AD21E116FC2D}" type="doc">
      <dgm:prSet loTypeId="urn:microsoft.com/office/officeart/2005/8/layout/default" loCatId="list" qsTypeId="urn:microsoft.com/office/officeart/2005/8/quickstyle/3d9" qsCatId="3D" csTypeId="urn:microsoft.com/office/officeart/2005/8/colors/accent2_2" csCatId="accent2" phldr="1"/>
      <dgm:spPr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2DED7F73-A119-4711-BA8D-2084A438BE1F}">
      <dgm:prSet phldrT="[Text]"/>
      <dgm:spPr>
        <a:solidFill>
          <a:srgbClr val="FF3300"/>
        </a:solidFill>
        <a:ln>
          <a:noFill/>
        </a:ln>
        <a:effectLst/>
        <a:sp3d extrusionH="152250" prstMaterial="matte">
          <a:bevelT w="165100" prst="coolSlant"/>
        </a:sp3d>
      </dgm:spPr>
      <dgm:t>
        <a:bodyPr/>
        <a:lstStyle/>
        <a:p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F1330D51-FE95-4C65-8177-4B2ABB84EBAD}" type="parTrans" cxnId="{77820C45-081A-49DD-A30F-293FF5C4255F}">
      <dgm:prSet/>
      <dgm:spPr/>
      <dgm:t>
        <a:bodyPr/>
        <a:lstStyle/>
        <a:p>
          <a:endParaRPr lang="en-US"/>
        </a:p>
      </dgm:t>
    </dgm:pt>
    <dgm:pt modelId="{E7A55991-5FE3-4F1C-9B13-A0E1F7D1B943}" type="sibTrans" cxnId="{77820C45-081A-49DD-A30F-293FF5C4255F}">
      <dgm:prSet/>
      <dgm:spPr/>
      <dgm:t>
        <a:bodyPr/>
        <a:lstStyle/>
        <a:p>
          <a:endParaRPr lang="en-US"/>
        </a:p>
      </dgm:t>
    </dgm:pt>
    <dgm:pt modelId="{838220A1-423B-4E71-868B-478FA458F529}" type="pres">
      <dgm:prSet presAssocID="{3FFDD997-DF70-4258-A7EB-AD21E116FC2D}" presName="diagram" presStyleCnt="0">
        <dgm:presLayoutVars>
          <dgm:dir/>
          <dgm:resizeHandles val="exact"/>
        </dgm:presLayoutVars>
      </dgm:prSet>
      <dgm:spPr/>
    </dgm:pt>
    <dgm:pt modelId="{C4EBB6B9-330F-4959-97EB-33FDF39A2366}" type="pres">
      <dgm:prSet presAssocID="{2DED7F73-A119-4711-BA8D-2084A438BE1F}" presName="node" presStyleLbl="node1" presStyleIdx="0" presStyleCnt="1" custLinFactNeighborX="36152" custLinFactNeighborY="89671">
        <dgm:presLayoutVars>
          <dgm:bulletEnabled val="1"/>
        </dgm:presLayoutVars>
      </dgm:prSet>
      <dgm:spPr>
        <a:xfrm>
          <a:off x="850" y="475858"/>
          <a:ext cx="674678" cy="404807"/>
        </a:xfrm>
        <a:prstGeom prst="rect">
          <a:avLst/>
        </a:prstGeom>
      </dgm:spPr>
    </dgm:pt>
  </dgm:ptLst>
  <dgm:cxnLst>
    <dgm:cxn modelId="{4B131825-F0B7-4562-8A35-D39003B7EB56}" type="presOf" srcId="{3FFDD997-DF70-4258-A7EB-AD21E116FC2D}" destId="{838220A1-423B-4E71-868B-478FA458F529}" srcOrd="0" destOrd="0" presId="urn:microsoft.com/office/officeart/2005/8/layout/default"/>
    <dgm:cxn modelId="{48BA1731-138A-4252-A087-81BBB177231D}" type="presOf" srcId="{2DED7F73-A119-4711-BA8D-2084A438BE1F}" destId="{C4EBB6B9-330F-4959-97EB-33FDF39A2366}" srcOrd="0" destOrd="0" presId="urn:microsoft.com/office/officeart/2005/8/layout/default"/>
    <dgm:cxn modelId="{77820C45-081A-49DD-A30F-293FF5C4255F}" srcId="{3FFDD997-DF70-4258-A7EB-AD21E116FC2D}" destId="{2DED7F73-A119-4711-BA8D-2084A438BE1F}" srcOrd="0" destOrd="0" parTransId="{F1330D51-FE95-4C65-8177-4B2ABB84EBAD}" sibTransId="{E7A55991-5FE3-4F1C-9B13-A0E1F7D1B943}"/>
    <dgm:cxn modelId="{04981B21-F770-43FB-80F1-040705FD95EE}" type="presParOf" srcId="{838220A1-423B-4E71-868B-478FA458F529}" destId="{C4EBB6B9-330F-4959-97EB-33FDF39A2366}" srcOrd="0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F2CB6-3502-442D-9E23-D97E7AD7E882}">
      <dsp:nvSpPr>
        <dsp:cNvPr id="0" name=""/>
        <dsp:cNvSpPr/>
      </dsp:nvSpPr>
      <dsp:spPr>
        <a:xfrm>
          <a:off x="0" y="0"/>
          <a:ext cx="70746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2D6C3-C676-4F77-B330-732F2A400430}">
      <dsp:nvSpPr>
        <dsp:cNvPr id="0" name=""/>
        <dsp:cNvSpPr/>
      </dsp:nvSpPr>
      <dsp:spPr>
        <a:xfrm>
          <a:off x="0" y="0"/>
          <a:ext cx="1414929" cy="145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0" i="0" kern="1200" dirty="0"/>
            <a:t>Finite Difference</a:t>
          </a:r>
          <a:endParaRPr lang="en-IN" sz="2300" kern="1200" dirty="0"/>
        </a:p>
      </dsp:txBody>
      <dsp:txXfrm>
        <a:off x="0" y="0"/>
        <a:ext cx="1414929" cy="1457324"/>
      </dsp:txXfrm>
    </dsp:sp>
    <dsp:sp modelId="{BCE0FD52-4432-47E4-8659-34D26D583F72}">
      <dsp:nvSpPr>
        <dsp:cNvPr id="0" name=""/>
        <dsp:cNvSpPr/>
      </dsp:nvSpPr>
      <dsp:spPr>
        <a:xfrm>
          <a:off x="1521048" y="0"/>
          <a:ext cx="5553596" cy="65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Fourier heat equation</a:t>
          </a:r>
        </a:p>
      </dsp:txBody>
      <dsp:txXfrm>
        <a:off x="1521048" y="0"/>
        <a:ext cx="5553596" cy="656991"/>
      </dsp:txXfrm>
    </dsp:sp>
    <dsp:sp modelId="{A13F5128-8954-47DE-9EEB-22EB60925F53}">
      <dsp:nvSpPr>
        <dsp:cNvPr id="0" name=""/>
        <dsp:cNvSpPr/>
      </dsp:nvSpPr>
      <dsp:spPr>
        <a:xfrm>
          <a:off x="1414929" y="713918"/>
          <a:ext cx="56597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702B7-CACB-400D-842D-111738495809}">
      <dsp:nvSpPr>
        <dsp:cNvPr id="0" name=""/>
        <dsp:cNvSpPr/>
      </dsp:nvSpPr>
      <dsp:spPr>
        <a:xfrm>
          <a:off x="1521048" y="799433"/>
          <a:ext cx="5553596" cy="627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𝜌</m:t>
              </m:r>
              <m:sSub>
                <m:sSubPr>
                  <m:ctrlPr>
                    <a:rPr lang="en-US" sz="20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000" b="0" i="1" kern="1200">
                      <a:latin typeface="Cambria Math" panose="02040503050406030204" pitchFamily="18" charset="0"/>
                    </a:rPr>
                    <m:t>𝑐</m:t>
                  </m:r>
                </m:e>
                <m:sub>
                  <m:r>
                    <a:rPr lang="en-US" sz="2000" b="0" i="1" kern="1200">
                      <a:latin typeface="Cambria Math" panose="02040503050406030204" pitchFamily="18" charset="0"/>
                    </a:rPr>
                    <m:t>𝑝</m:t>
                  </m:r>
                </m:sub>
              </m:sSub>
              <m:f>
                <m:fPr>
                  <m:ctrlPr>
                    <a:rPr lang="en-US" sz="2000" b="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000" b="0" i="1" kern="1200">
                      <a:latin typeface="Cambria Math" panose="02040503050406030204" pitchFamily="18" charset="0"/>
                    </a:rPr>
                    <m:t>𝜕</m:t>
                  </m:r>
                  <m:r>
                    <a:rPr lang="en-US" sz="2000" b="0" i="1" kern="1200">
                      <a:latin typeface="Cambria Math" panose="02040503050406030204" pitchFamily="18" charset="0"/>
                    </a:rPr>
                    <m:t>𝑇</m:t>
                  </m:r>
                </m:num>
                <m:den>
                  <m:r>
                    <a:rPr lang="en-US" sz="2000" b="0" i="1" kern="1200">
                      <a:latin typeface="Cambria Math" panose="02040503050406030204" pitchFamily="18" charset="0"/>
                    </a:rPr>
                    <m:t>𝜕</m:t>
                  </m:r>
                  <m:r>
                    <a:rPr lang="en-US" sz="2000" b="0" i="1" kern="1200">
                      <a:latin typeface="Cambria Math" panose="02040503050406030204" pitchFamily="18" charset="0"/>
                    </a:rPr>
                    <m:t>𝑡</m:t>
                  </m:r>
                </m:den>
              </m:f>
              <m:r>
                <a:rPr lang="en-US" sz="2000" b="0" i="0" kern="1200">
                  <a:latin typeface="Cambria Math" panose="02040503050406030204" pitchFamily="18" charset="0"/>
                </a:rPr>
                <m:t>= </m:t>
              </m:r>
              <m:r>
                <a:rPr lang="en-US" sz="2000" b="0" i="1" kern="1200">
                  <a:latin typeface="Cambria Math" panose="02040503050406030204" pitchFamily="18" charset="0"/>
                </a:rPr>
                <m:t>𝛻</m:t>
              </m:r>
              <m:r>
                <a:rPr lang="en-US" sz="2000" b="0" i="1" kern="1200">
                  <a:latin typeface="Cambria Math" panose="02040503050406030204" pitchFamily="18" charset="0"/>
                </a:rPr>
                <m:t>∙</m:t>
              </m:r>
              <m:d>
                <m:dPr>
                  <m:ctrlPr>
                    <a:rPr lang="en-US" sz="20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m:rPr>
                      <m:sty m:val="p"/>
                    </m:rPr>
                    <a:rPr lang="el-GR" sz="2000" b="0" i="1" kern="1200">
                      <a:latin typeface="Cambria Math" panose="02040503050406030204" pitchFamily="18" charset="0"/>
                    </a:rPr>
                    <m:t>κ</m:t>
                  </m:r>
                  <m:r>
                    <a:rPr lang="en-US" sz="2000" b="0" i="0" kern="1200">
                      <a:latin typeface="Cambria Math" panose="02040503050406030204" pitchFamily="18" charset="0"/>
                    </a:rPr>
                    <m:t>𝛻</m:t>
                  </m:r>
                  <m:r>
                    <a:rPr lang="en-US" sz="2000" b="0" i="1" kern="1200">
                      <a:latin typeface="Cambria Math" panose="02040503050406030204" pitchFamily="18" charset="0"/>
                    </a:rPr>
                    <m:t>𝑇</m:t>
                  </m:r>
                </m:e>
              </m:d>
              <m:r>
                <a:rPr lang="en-US" sz="2000" b="0" i="1" kern="1200">
                  <a:latin typeface="Cambria Math" panose="02040503050406030204" pitchFamily="18" charset="0"/>
                </a:rPr>
                <m:t>+</m:t>
              </m:r>
              <m:acc>
                <m:accPr>
                  <m:chr m:val="̇"/>
                  <m:ctrlPr>
                    <a:rPr lang="en-US" sz="2000" b="0" i="1" kern="120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US" sz="2000" b="0" i="1" kern="1200">
                      <a:latin typeface="Cambria Math" panose="02040503050406030204" pitchFamily="18" charset="0"/>
                    </a:rPr>
                    <m:t>𝑞</m:t>
                  </m:r>
                </m:e>
              </m:acc>
            </m:oMath>
          </a14:m>
          <a:r>
            <a:rPr lang="en-US" sz="2000" b="0" i="0" kern="1200" dirty="0"/>
            <a:t>	</a:t>
          </a:r>
          <a:endParaRPr lang="en-IN" sz="2000" kern="1200" dirty="0"/>
        </a:p>
      </dsp:txBody>
      <dsp:txXfrm>
        <a:off x="1521048" y="799433"/>
        <a:ext cx="5553596" cy="627902"/>
      </dsp:txXfrm>
    </dsp:sp>
    <dsp:sp modelId="{E427175E-AB03-4ED9-8A18-CAD1091907A0}">
      <dsp:nvSpPr>
        <dsp:cNvPr id="0" name=""/>
        <dsp:cNvSpPr/>
      </dsp:nvSpPr>
      <dsp:spPr>
        <a:xfrm>
          <a:off x="1414929" y="1465422"/>
          <a:ext cx="56597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C2FF9-0333-454D-AFE4-91E14604223D}">
      <dsp:nvSpPr>
        <dsp:cNvPr id="0" name=""/>
        <dsp:cNvSpPr/>
      </dsp:nvSpPr>
      <dsp:spPr>
        <a:xfrm>
          <a:off x="0" y="1457324"/>
          <a:ext cx="70746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3049-D6F1-4CDF-B4FD-5FB366BF4088}">
      <dsp:nvSpPr>
        <dsp:cNvPr id="0" name=""/>
        <dsp:cNvSpPr/>
      </dsp:nvSpPr>
      <dsp:spPr>
        <a:xfrm>
          <a:off x="0" y="1457324"/>
          <a:ext cx="1343077" cy="145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0" i="0" kern="1200" dirty="0"/>
            <a:t>Green’s function</a:t>
          </a:r>
          <a:endParaRPr lang="en-IN" sz="2300" kern="1200" dirty="0"/>
        </a:p>
      </dsp:txBody>
      <dsp:txXfrm>
        <a:off x="0" y="1457324"/>
        <a:ext cx="1343077" cy="1457324"/>
      </dsp:txXfrm>
    </dsp:sp>
    <dsp:sp modelId="{02F41DAB-0E44-4EE1-B74B-7129C6872314}">
      <dsp:nvSpPr>
        <dsp:cNvPr id="0" name=""/>
        <dsp:cNvSpPr/>
      </dsp:nvSpPr>
      <dsp:spPr>
        <a:xfrm>
          <a:off x="1443807" y="1491196"/>
          <a:ext cx="5630835" cy="67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Impulse response of a unit power source</a:t>
          </a:r>
        </a:p>
      </dsp:txBody>
      <dsp:txXfrm>
        <a:off x="1443807" y="1491196"/>
        <a:ext cx="5630835" cy="677428"/>
      </dsp:txXfrm>
    </dsp:sp>
    <dsp:sp modelId="{C5EAC86C-98EA-4E6C-87A7-D45AD6FFB65D}">
      <dsp:nvSpPr>
        <dsp:cNvPr id="0" name=""/>
        <dsp:cNvSpPr/>
      </dsp:nvSpPr>
      <dsp:spPr>
        <a:xfrm>
          <a:off x="1343077" y="2168624"/>
          <a:ext cx="53723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1AD5C-B567-40B9-B064-4D2DDCCF90ED}">
      <dsp:nvSpPr>
        <dsp:cNvPr id="0" name=""/>
        <dsp:cNvSpPr/>
      </dsp:nvSpPr>
      <dsp:spPr>
        <a:xfrm>
          <a:off x="1443807" y="2202496"/>
          <a:ext cx="5271577" cy="67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IN" sz="2500" b="0" i="1" kern="1200" smtClean="0">
                    <a:latin typeface="Cambria Math" panose="02040503050406030204" pitchFamily="18" charset="0"/>
                  </a:rPr>
                  <m:t>𝑇</m:t>
                </m:r>
                <m:r>
                  <a:rPr lang="en-IN" sz="25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IN" sz="2500" b="0" i="1" kern="1200" smtClean="0">
                    <a:latin typeface="Cambria Math" panose="02040503050406030204" pitchFamily="18" charset="0"/>
                  </a:rPr>
                  <m:t>𝐺</m:t>
                </m:r>
                <m:r>
                  <a:rPr lang="en-IN" sz="2500" b="0" i="1" kern="1200" smtClean="0">
                    <a:latin typeface="Cambria Math" panose="02040503050406030204" pitchFamily="18" charset="0"/>
                  </a:rPr>
                  <m:t> ⊛ </m:t>
                </m:r>
                <m:r>
                  <a:rPr lang="en-IN" sz="2500" b="0" i="1" kern="1200" smtClean="0">
                    <a:latin typeface="Cambria Math" panose="02040503050406030204" pitchFamily="18" charset="0"/>
                  </a:rPr>
                  <m:t>𝑃</m:t>
                </m:r>
              </m:oMath>
            </m:oMathPara>
          </a14:m>
          <a:endParaRPr lang="en-IN" sz="2500" kern="1200" dirty="0"/>
        </a:p>
      </dsp:txBody>
      <dsp:txXfrm>
        <a:off x="1443807" y="2202496"/>
        <a:ext cx="5271577" cy="677428"/>
      </dsp:txXfrm>
    </dsp:sp>
    <dsp:sp modelId="{AE72C2DA-9194-4342-9CD5-7A5681AA12C0}">
      <dsp:nvSpPr>
        <dsp:cNvPr id="0" name=""/>
        <dsp:cNvSpPr/>
      </dsp:nvSpPr>
      <dsp:spPr>
        <a:xfrm>
          <a:off x="1343077" y="2879924"/>
          <a:ext cx="53723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E0C81-2A9E-42EE-9683-F03D479ED197}">
      <dsp:nvSpPr>
        <dsp:cNvPr id="0" name=""/>
        <dsp:cNvSpPr/>
      </dsp:nvSpPr>
      <dsp:spPr>
        <a:xfrm>
          <a:off x="113827" y="217"/>
          <a:ext cx="476200" cy="2980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13827" y="217"/>
        <a:ext cx="476200" cy="298031"/>
      </dsp:txXfrm>
    </dsp:sp>
    <dsp:sp modelId="{89282478-1B99-4D0D-AFBC-6BD77086062A}">
      <dsp:nvSpPr>
        <dsp:cNvPr id="0" name=""/>
        <dsp:cNvSpPr/>
      </dsp:nvSpPr>
      <dsp:spPr>
        <a:xfrm>
          <a:off x="688580" y="217"/>
          <a:ext cx="985534" cy="2980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688580" y="217"/>
        <a:ext cx="985534" cy="298031"/>
      </dsp:txXfrm>
    </dsp:sp>
    <dsp:sp modelId="{A176D0AA-073F-47FD-BCFB-99949DADBD47}">
      <dsp:nvSpPr>
        <dsp:cNvPr id="0" name=""/>
        <dsp:cNvSpPr/>
      </dsp:nvSpPr>
      <dsp:spPr>
        <a:xfrm>
          <a:off x="1772668" y="217"/>
          <a:ext cx="496472" cy="2980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772668" y="217"/>
        <a:ext cx="496472" cy="298031"/>
      </dsp:txXfrm>
    </dsp:sp>
    <dsp:sp modelId="{AED7360B-1512-4A51-B81A-F2710E6E1ADA}">
      <dsp:nvSpPr>
        <dsp:cNvPr id="0" name=""/>
        <dsp:cNvSpPr/>
      </dsp:nvSpPr>
      <dsp:spPr>
        <a:xfrm>
          <a:off x="113827" y="396802"/>
          <a:ext cx="476200" cy="59132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13827" y="396802"/>
        <a:ext cx="476200" cy="591320"/>
      </dsp:txXfrm>
    </dsp:sp>
    <dsp:sp modelId="{C4EBB6B9-330F-4959-97EB-33FDF39A2366}">
      <dsp:nvSpPr>
        <dsp:cNvPr id="0" name=""/>
        <dsp:cNvSpPr/>
      </dsp:nvSpPr>
      <dsp:spPr>
        <a:xfrm>
          <a:off x="688580" y="396802"/>
          <a:ext cx="985534" cy="591320"/>
        </a:xfrm>
        <a:prstGeom prst="rect">
          <a:avLst/>
        </a:prstGeom>
        <a:solidFill>
          <a:srgbClr val="E77042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688580" y="396802"/>
        <a:ext cx="985534" cy="591320"/>
      </dsp:txXfrm>
    </dsp:sp>
    <dsp:sp modelId="{3CED9916-999D-47A6-84AC-9BFED258D087}">
      <dsp:nvSpPr>
        <dsp:cNvPr id="0" name=""/>
        <dsp:cNvSpPr/>
      </dsp:nvSpPr>
      <dsp:spPr>
        <a:xfrm>
          <a:off x="1772668" y="396802"/>
          <a:ext cx="496472" cy="59132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772668" y="396802"/>
        <a:ext cx="496472" cy="591320"/>
      </dsp:txXfrm>
    </dsp:sp>
    <dsp:sp modelId="{808E5674-E1AC-433F-995A-B33340843026}">
      <dsp:nvSpPr>
        <dsp:cNvPr id="0" name=""/>
        <dsp:cNvSpPr/>
      </dsp:nvSpPr>
      <dsp:spPr>
        <a:xfrm>
          <a:off x="113827" y="1086676"/>
          <a:ext cx="476200" cy="2980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13827" y="1086676"/>
        <a:ext cx="476200" cy="298031"/>
      </dsp:txXfrm>
    </dsp:sp>
    <dsp:sp modelId="{B7148BA9-72BF-4D3E-9235-FDD915036F0D}">
      <dsp:nvSpPr>
        <dsp:cNvPr id="0" name=""/>
        <dsp:cNvSpPr/>
      </dsp:nvSpPr>
      <dsp:spPr>
        <a:xfrm>
          <a:off x="688580" y="1086676"/>
          <a:ext cx="985534" cy="2980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688580" y="1086676"/>
        <a:ext cx="985534" cy="298031"/>
      </dsp:txXfrm>
    </dsp:sp>
    <dsp:sp modelId="{A4B49D58-496F-45B1-A7E6-41D53C13B658}">
      <dsp:nvSpPr>
        <dsp:cNvPr id="0" name=""/>
        <dsp:cNvSpPr/>
      </dsp:nvSpPr>
      <dsp:spPr>
        <a:xfrm>
          <a:off x="1772668" y="1086676"/>
          <a:ext cx="496472" cy="2980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772668" y="1086676"/>
        <a:ext cx="496472" cy="298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E0C81-2A9E-42EE-9683-F03D479ED197}">
      <dsp:nvSpPr>
        <dsp:cNvPr id="0" name=""/>
        <dsp:cNvSpPr/>
      </dsp:nvSpPr>
      <dsp:spPr>
        <a:xfrm>
          <a:off x="0" y="278020"/>
          <a:ext cx="907131" cy="274321"/>
        </a:xfrm>
        <a:prstGeom prst="rect">
          <a:avLst/>
        </a:prstGeom>
        <a:solidFill>
          <a:srgbClr val="EFC0B3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0" y="278020"/>
        <a:ext cx="907131" cy="274321"/>
      </dsp:txXfrm>
    </dsp:sp>
    <dsp:sp modelId="{89282478-1B99-4D0D-AFBC-6BD77086062A}">
      <dsp:nvSpPr>
        <dsp:cNvPr id="0" name=""/>
        <dsp:cNvSpPr/>
      </dsp:nvSpPr>
      <dsp:spPr>
        <a:xfrm>
          <a:off x="997844" y="277225"/>
          <a:ext cx="907131" cy="274321"/>
        </a:xfrm>
        <a:prstGeom prst="rect">
          <a:avLst/>
        </a:prstGeom>
        <a:solidFill>
          <a:srgbClr val="FF9966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997844" y="277225"/>
        <a:ext cx="907131" cy="274321"/>
      </dsp:txXfrm>
    </dsp:sp>
    <dsp:sp modelId="{A176D0AA-073F-47FD-BCFB-99949DADBD47}">
      <dsp:nvSpPr>
        <dsp:cNvPr id="0" name=""/>
        <dsp:cNvSpPr/>
      </dsp:nvSpPr>
      <dsp:spPr>
        <a:xfrm>
          <a:off x="1995688" y="277225"/>
          <a:ext cx="907131" cy="274321"/>
        </a:xfrm>
        <a:prstGeom prst="rect">
          <a:avLst/>
        </a:prstGeom>
        <a:solidFill>
          <a:srgbClr val="EFC0B3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995688" y="277225"/>
        <a:ext cx="907131" cy="274321"/>
      </dsp:txXfrm>
    </dsp:sp>
    <dsp:sp modelId="{AED7360B-1512-4A51-B81A-F2710E6E1ADA}">
      <dsp:nvSpPr>
        <dsp:cNvPr id="0" name=""/>
        <dsp:cNvSpPr/>
      </dsp:nvSpPr>
      <dsp:spPr>
        <a:xfrm>
          <a:off x="0" y="642260"/>
          <a:ext cx="907131" cy="544278"/>
        </a:xfrm>
        <a:prstGeom prst="rect">
          <a:avLst/>
        </a:prstGeom>
        <a:solidFill>
          <a:srgbClr val="FF9966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0" y="642260"/>
        <a:ext cx="907131" cy="544278"/>
      </dsp:txXfrm>
    </dsp:sp>
    <dsp:sp modelId="{C4EBB6B9-330F-4959-97EB-33FDF39A2366}">
      <dsp:nvSpPr>
        <dsp:cNvPr id="0" name=""/>
        <dsp:cNvSpPr/>
      </dsp:nvSpPr>
      <dsp:spPr>
        <a:xfrm>
          <a:off x="997844" y="642260"/>
          <a:ext cx="907131" cy="544278"/>
        </a:xfrm>
        <a:prstGeom prst="rect">
          <a:avLst/>
        </a:prstGeom>
        <a:solidFill>
          <a:srgbClr val="FF3300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997844" y="642260"/>
        <a:ext cx="907131" cy="544278"/>
      </dsp:txXfrm>
    </dsp:sp>
    <dsp:sp modelId="{3CED9916-999D-47A6-84AC-9BFED258D087}">
      <dsp:nvSpPr>
        <dsp:cNvPr id="0" name=""/>
        <dsp:cNvSpPr/>
      </dsp:nvSpPr>
      <dsp:spPr>
        <a:xfrm>
          <a:off x="1995688" y="642260"/>
          <a:ext cx="907131" cy="544278"/>
        </a:xfrm>
        <a:prstGeom prst="rect">
          <a:avLst/>
        </a:prstGeom>
        <a:solidFill>
          <a:srgbClr val="FF9966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995688" y="642260"/>
        <a:ext cx="907131" cy="544278"/>
      </dsp:txXfrm>
    </dsp:sp>
    <dsp:sp modelId="{808E5674-E1AC-433F-995A-B33340843026}">
      <dsp:nvSpPr>
        <dsp:cNvPr id="0" name=""/>
        <dsp:cNvSpPr/>
      </dsp:nvSpPr>
      <dsp:spPr>
        <a:xfrm>
          <a:off x="0" y="1277252"/>
          <a:ext cx="907131" cy="274321"/>
        </a:xfrm>
        <a:prstGeom prst="rect">
          <a:avLst/>
        </a:prstGeom>
        <a:solidFill>
          <a:srgbClr val="EFC0B3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0" y="1277252"/>
        <a:ext cx="907131" cy="274321"/>
      </dsp:txXfrm>
    </dsp:sp>
    <dsp:sp modelId="{B7148BA9-72BF-4D3E-9235-FDD915036F0D}">
      <dsp:nvSpPr>
        <dsp:cNvPr id="0" name=""/>
        <dsp:cNvSpPr/>
      </dsp:nvSpPr>
      <dsp:spPr>
        <a:xfrm>
          <a:off x="997844" y="1277252"/>
          <a:ext cx="907131" cy="274321"/>
        </a:xfrm>
        <a:prstGeom prst="rect">
          <a:avLst/>
        </a:prstGeom>
        <a:solidFill>
          <a:srgbClr val="FF9966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997844" y="1277252"/>
        <a:ext cx="907131" cy="274321"/>
      </dsp:txXfrm>
    </dsp:sp>
    <dsp:sp modelId="{A4B49D58-496F-45B1-A7E6-41D53C13B658}">
      <dsp:nvSpPr>
        <dsp:cNvPr id="0" name=""/>
        <dsp:cNvSpPr/>
      </dsp:nvSpPr>
      <dsp:spPr>
        <a:xfrm>
          <a:off x="1995688" y="1277252"/>
          <a:ext cx="907131" cy="274321"/>
        </a:xfrm>
        <a:prstGeom prst="rect">
          <a:avLst/>
        </a:prstGeom>
        <a:solidFill>
          <a:srgbClr val="EFC0B3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995688" y="1277252"/>
        <a:ext cx="907131" cy="274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E0C81-2A9E-42EE-9683-F03D479ED197}">
      <dsp:nvSpPr>
        <dsp:cNvPr id="0" name=""/>
        <dsp:cNvSpPr/>
      </dsp:nvSpPr>
      <dsp:spPr>
        <a:xfrm>
          <a:off x="113827" y="217"/>
          <a:ext cx="476200" cy="298031"/>
        </a:xfrm>
        <a:prstGeom prst="rect">
          <a:avLst/>
        </a:prstGeom>
        <a:solidFill>
          <a:srgbClr val="0000FF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13827" y="217"/>
        <a:ext cx="476200" cy="298031"/>
      </dsp:txXfrm>
    </dsp:sp>
    <dsp:sp modelId="{89282478-1B99-4D0D-AFBC-6BD77086062A}">
      <dsp:nvSpPr>
        <dsp:cNvPr id="0" name=""/>
        <dsp:cNvSpPr/>
      </dsp:nvSpPr>
      <dsp:spPr>
        <a:xfrm>
          <a:off x="688580" y="217"/>
          <a:ext cx="985534" cy="298031"/>
        </a:xfrm>
        <a:prstGeom prst="rect">
          <a:avLst/>
        </a:prstGeom>
        <a:solidFill>
          <a:srgbClr val="0000FF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688580" y="217"/>
        <a:ext cx="985534" cy="298031"/>
      </dsp:txXfrm>
    </dsp:sp>
    <dsp:sp modelId="{A176D0AA-073F-47FD-BCFB-99949DADBD47}">
      <dsp:nvSpPr>
        <dsp:cNvPr id="0" name=""/>
        <dsp:cNvSpPr/>
      </dsp:nvSpPr>
      <dsp:spPr>
        <a:xfrm>
          <a:off x="1772668" y="217"/>
          <a:ext cx="496472" cy="298031"/>
        </a:xfrm>
        <a:prstGeom prst="rect">
          <a:avLst/>
        </a:prstGeom>
        <a:solidFill>
          <a:srgbClr val="0000FF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772668" y="217"/>
        <a:ext cx="496472" cy="298031"/>
      </dsp:txXfrm>
    </dsp:sp>
    <dsp:sp modelId="{AED7360B-1512-4A51-B81A-F2710E6E1ADA}">
      <dsp:nvSpPr>
        <dsp:cNvPr id="0" name=""/>
        <dsp:cNvSpPr/>
      </dsp:nvSpPr>
      <dsp:spPr>
        <a:xfrm>
          <a:off x="113827" y="396802"/>
          <a:ext cx="476200" cy="591320"/>
        </a:xfrm>
        <a:prstGeom prst="rect">
          <a:avLst/>
        </a:prstGeom>
        <a:solidFill>
          <a:srgbClr val="0000FF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13827" y="396802"/>
        <a:ext cx="476200" cy="591320"/>
      </dsp:txXfrm>
    </dsp:sp>
    <dsp:sp modelId="{C4EBB6B9-330F-4959-97EB-33FDF39A2366}">
      <dsp:nvSpPr>
        <dsp:cNvPr id="0" name=""/>
        <dsp:cNvSpPr/>
      </dsp:nvSpPr>
      <dsp:spPr>
        <a:xfrm>
          <a:off x="688580" y="396802"/>
          <a:ext cx="985534" cy="591320"/>
        </a:xfrm>
        <a:prstGeom prst="rect">
          <a:avLst/>
        </a:prstGeom>
        <a:solidFill>
          <a:srgbClr val="E77042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688580" y="396802"/>
        <a:ext cx="985534" cy="591320"/>
      </dsp:txXfrm>
    </dsp:sp>
    <dsp:sp modelId="{3CED9916-999D-47A6-84AC-9BFED258D087}">
      <dsp:nvSpPr>
        <dsp:cNvPr id="0" name=""/>
        <dsp:cNvSpPr/>
      </dsp:nvSpPr>
      <dsp:spPr>
        <a:xfrm>
          <a:off x="1772668" y="396802"/>
          <a:ext cx="496472" cy="591320"/>
        </a:xfrm>
        <a:prstGeom prst="rect">
          <a:avLst/>
        </a:prstGeom>
        <a:solidFill>
          <a:srgbClr val="0000FF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772668" y="396802"/>
        <a:ext cx="496472" cy="591320"/>
      </dsp:txXfrm>
    </dsp:sp>
    <dsp:sp modelId="{808E5674-E1AC-433F-995A-B33340843026}">
      <dsp:nvSpPr>
        <dsp:cNvPr id="0" name=""/>
        <dsp:cNvSpPr/>
      </dsp:nvSpPr>
      <dsp:spPr>
        <a:xfrm>
          <a:off x="113827" y="1086676"/>
          <a:ext cx="476200" cy="298031"/>
        </a:xfrm>
        <a:prstGeom prst="rect">
          <a:avLst/>
        </a:prstGeom>
        <a:solidFill>
          <a:srgbClr val="0000FF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13827" y="1086676"/>
        <a:ext cx="476200" cy="298031"/>
      </dsp:txXfrm>
    </dsp:sp>
    <dsp:sp modelId="{B7148BA9-72BF-4D3E-9235-FDD915036F0D}">
      <dsp:nvSpPr>
        <dsp:cNvPr id="0" name=""/>
        <dsp:cNvSpPr/>
      </dsp:nvSpPr>
      <dsp:spPr>
        <a:xfrm>
          <a:off x="688580" y="1086676"/>
          <a:ext cx="985534" cy="298031"/>
        </a:xfrm>
        <a:prstGeom prst="rect">
          <a:avLst/>
        </a:prstGeom>
        <a:solidFill>
          <a:srgbClr val="0000FF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688580" y="1086676"/>
        <a:ext cx="985534" cy="298031"/>
      </dsp:txXfrm>
    </dsp:sp>
    <dsp:sp modelId="{A4B49D58-496F-45B1-A7E6-41D53C13B658}">
      <dsp:nvSpPr>
        <dsp:cNvPr id="0" name=""/>
        <dsp:cNvSpPr/>
      </dsp:nvSpPr>
      <dsp:spPr>
        <a:xfrm>
          <a:off x="1772668" y="1086676"/>
          <a:ext cx="496472" cy="298031"/>
        </a:xfrm>
        <a:prstGeom prst="rect">
          <a:avLst/>
        </a:prstGeom>
        <a:solidFill>
          <a:srgbClr val="0000FF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accent6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1772668" y="1086676"/>
        <a:ext cx="496472" cy="298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BB6B9-330F-4959-97EB-33FDF39A2366}">
      <dsp:nvSpPr>
        <dsp:cNvPr id="0" name=""/>
        <dsp:cNvSpPr/>
      </dsp:nvSpPr>
      <dsp:spPr>
        <a:xfrm>
          <a:off x="0" y="36924"/>
          <a:ext cx="1230473" cy="738283"/>
        </a:xfrm>
        <a:prstGeom prst="rect">
          <a:avLst/>
        </a:prstGeom>
        <a:solidFill>
          <a:srgbClr val="FF3300"/>
        </a:solidFill>
        <a:ln>
          <a:noFill/>
        </a:ln>
        <a:effectLst/>
        <a:scene3d>
          <a:camera prst="perspectiveRelaxed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p3d extrusionH="28000" prstMaterial="matte"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0" y="36924"/>
        <a:ext cx="1230473" cy="738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AFEC9A-FEFF-4A6B-BF78-C751F40D3F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E3C9A-704F-4FB1-99A7-8D8A05B6B2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41FA-557A-4672-9113-3B2EFFF87B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DFF92-1019-4011-A421-F629D62305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9B8CF-8F44-4253-AE32-A235EFFE6D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151D-C160-420D-A75D-0A54ADABF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6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528B-153C-4DAB-BE28-45959A77649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73D05-2973-4533-A0F4-3A349BE76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73D05-2973-4533-A0F4-3A349BE76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9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b35f0328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5b35f03282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5b35f03282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54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b35f0328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5b35f0328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5b35f03282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221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58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9992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b35f0328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5b35f03282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5b35f03282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741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b35f03282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5b35f03282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5b35f03282_0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529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b35f03282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5b35f03282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5b35f03282_0_1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195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b35f03282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5b35f03282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5b35f03282_0_1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031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b35f0328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5b35f03282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5b35f03282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406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b35f0328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5b35f03282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5b35f03282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1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054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b35f03282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5b35f03282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895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26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26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34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333299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b333299f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5b333299f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89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b333299f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b333299f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5b333299fb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22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73D05-2973-4533-A0F4-3A349BE766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25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73D05-2973-4533-A0F4-3A349BE766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3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28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9CF0C0-07E4-4747-A4F8-A3FCE04054A2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9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C3A-3947-4E26-8060-4B311D357FD2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8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482F38-20C0-4650-910B-259133F8579B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3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70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1EFC18A-AF84-42EF-ABE6-FB8544DC564E}" type="datetime1">
              <a:rPr lang="en-US" smtClean="0"/>
              <a:t>11/8/2019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
            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469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4786D1F-12F8-473F-B372-3B506B9FFDB0}" type="datetime1">
              <a:rPr lang="en-US" smtClean="0"/>
              <a:t>11/8/2019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
              </a:t>
            </a:r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11749624" y="5951811"/>
            <a:ext cx="44237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11138739" y="5955650"/>
            <a:ext cx="1052508" cy="36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2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15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6BB4EC8-37AB-4F7B-9F46-F8344A6A7FF5}" type="datetime1">
              <a:rPr lang="en-US" smtClean="0"/>
              <a:t>11/8/2019</a:t>
            </a:fld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
              </a:t>
            </a: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6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0AB26D8-C7B0-48F6-9006-573C7147296F}" type="datetime1">
              <a:rPr lang="en-US" smtClean="0"/>
              <a:t>11/8/2019</a:t>
            </a:fld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
              </a:t>
            </a:r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4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840F4F5-775B-4114-BE7B-C3126D130883}" type="datetime1">
              <a:rPr lang="en-US" smtClean="0"/>
              <a:t>11/8/2019</a:t>
            </a:fld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
              </a:t>
            </a: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689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F2D15BB-1C76-463A-BC2F-15AC5DB12CF9}" type="datetime1">
              <a:rPr lang="en-US" smtClean="0"/>
              <a:t>11/8/2019</a:t>
            </a:fld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
              </a:t>
            </a:r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611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F276A"/>
              </a:buClr>
              <a:buSzPts val="2000"/>
              <a:buFont typeface="Gill Sans"/>
              <a:buNone/>
              <a:defRPr sz="2000" b="0"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E358E3C-6105-4E06-A16C-C89CB6024453}" type="datetime1">
              <a:rPr lang="en-US" smtClean="0"/>
              <a:t>11/8/2019</a:t>
            </a:fld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
            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884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E4B-8165-440F-8FF8-28D683F0B86A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749624" y="5951811"/>
            <a:ext cx="44237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8739" y="5955650"/>
            <a:ext cx="1052508" cy="361333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89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924C148-AB26-4CF8-9A54-8F73D990D52E}" type="datetime1">
              <a:rPr lang="en-US" smtClean="0"/>
              <a:t>11/8/2019</a:t>
            </a:fld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
              </a:t>
            </a:r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27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78FEE45-8FCA-4988-95BB-51C84CF7F962}" type="datetime1">
              <a:rPr lang="en-US" smtClean="0"/>
              <a:t>11/8/2019</a:t>
            </a:fld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
              </a:t>
            </a:r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701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B7C93A5-9A30-4C1E-B07C-40F1DB1457F3}" type="datetime1">
              <a:rPr lang="en-US" smtClean="0"/>
              <a:t>11/8/2019</a:t>
            </a:fld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
              </a:t>
            </a:r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07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E4E2-56E2-4B19-8415-C5C131FBAD86}" type="datetime1">
              <a:rPr lang="en-US" smtClean="0"/>
              <a:t>11/8/2019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IN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0498-2F1B-4BEE-8C45-7C8F7F1B26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0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91D57D-CE3B-437E-BB36-630D4C16A41B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B74C-ED0B-4B59-9132-CBBC65C89F9B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4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3A2-7132-4B0A-BCB7-0DA4C48877F2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2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DF6C-9790-4F73-8F2B-5CA983EC0B74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9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C012-F7A3-4AE7-AA06-121C4899F865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8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720F069-5AFC-4F5E-AFDC-0CB339A507C3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5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146B-35F0-4826-B514-80E70D9B7470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8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8E0471F-DD8A-4E6F-AA32-EAE2D5BF949B}" type="datetime1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120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17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99245E7B-56ED-45A1-A2E9-D95CD4E15D8C}" type="datetime1">
              <a:rPr lang="en-US" smtClean="0"/>
              <a:t>11/8/2019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/>
              <a:t>
              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3354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.xml"/><Relationship Id="rId7" Type="http://schemas.openxmlformats.org/officeDocument/2006/relationships/image" Target="../media/image2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tags" Target="../tags/tag8.xm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8.png"/><Relationship Id="rId5" Type="http://schemas.openxmlformats.org/officeDocument/2006/relationships/tags" Target="../tags/tag10.xml"/><Relationship Id="rId10" Type="http://schemas.openxmlformats.org/officeDocument/2006/relationships/image" Target="../media/image27.png"/><Relationship Id="rId4" Type="http://schemas.openxmlformats.org/officeDocument/2006/relationships/tags" Target="../tags/tag9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3.xml"/><Relationship Id="rId7" Type="http://schemas.openxmlformats.org/officeDocument/2006/relationships/image" Target="../media/image3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tags" Target="../tags/tag16.xml"/><Relationship Id="rId7" Type="http://schemas.openxmlformats.org/officeDocument/2006/relationships/image" Target="../media/image3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4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2.xml"/><Relationship Id="rId7" Type="http://schemas.openxmlformats.org/officeDocument/2006/relationships/image" Target="../media/image3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3.png"/><Relationship Id="rId4" Type="http://schemas.openxmlformats.org/officeDocument/2006/relationships/tags" Target="../tags/tag23.xml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26" Type="http://schemas.openxmlformats.org/officeDocument/2006/relationships/diagramColors" Target="../diagrams/colors5.xml"/><Relationship Id="rId3" Type="http://schemas.openxmlformats.org/officeDocument/2006/relationships/image" Target="../media/image66.png"/><Relationship Id="rId21" Type="http://schemas.openxmlformats.org/officeDocument/2006/relationships/image" Target="../media/image63.png"/><Relationship Id="rId7" Type="http://schemas.openxmlformats.org/officeDocument/2006/relationships/diagramQuickStyle" Target="../diagrams/quickStyle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3.xml"/><Relationship Id="rId16" Type="http://schemas.openxmlformats.org/officeDocument/2006/relationships/diagramData" Target="../diagrams/data5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Data" Target="../diagrams/data3.xml"/><Relationship Id="rId24" Type="http://schemas.openxmlformats.org/officeDocument/2006/relationships/diagramLayout" Target="../diagrams/layout5.xml"/><Relationship Id="rId5" Type="http://schemas.openxmlformats.org/officeDocument/2006/relationships/diagramData" Target="../diagrams/data2.xml"/><Relationship Id="rId15" Type="http://schemas.microsoft.com/office/2007/relationships/diagramDrawing" Target="../diagrams/drawing3.xml"/><Relationship Id="rId23" Type="http://schemas.openxmlformats.org/officeDocument/2006/relationships/diagramData" Target="../diagrams/data6.xml"/><Relationship Id="rId10" Type="http://schemas.openxmlformats.org/officeDocument/2006/relationships/image" Target="../media/image68.png"/><Relationship Id="rId19" Type="http://schemas.openxmlformats.org/officeDocument/2006/relationships/diagramColors" Target="../diagrams/colors4.xml"/><Relationship Id="rId4" Type="http://schemas.openxmlformats.org/officeDocument/2006/relationships/image" Target="../media/image67.png"/><Relationship Id="rId9" Type="http://schemas.microsoft.com/office/2007/relationships/diagramDrawing" Target="../diagrams/drawing2.xml"/><Relationship Id="rId14" Type="http://schemas.openxmlformats.org/officeDocument/2006/relationships/diagramColors" Target="../diagrams/colors3.xml"/><Relationship Id="rId22" Type="http://schemas.openxmlformats.org/officeDocument/2006/relationships/image" Target="../media/image64.svg"/><Relationship Id="rId27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NanoTHERM</a:t>
            </a:r>
            <a:r>
              <a:rPr lang="en-US" dirty="0"/>
              <a:t>:  A FOURIER-</a:t>
            </a:r>
            <a:r>
              <a:rPr lang="en-US" dirty="0" err="1"/>
              <a:t>BOLTZmann</a:t>
            </a:r>
            <a:r>
              <a:rPr lang="en-US" dirty="0"/>
              <a:t> framework for full chip thermal simulations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F1E7379-1CD4-490C-9E4F-9D00C0AEDF13}"/>
              </a:ext>
            </a:extLst>
          </p:cNvPr>
          <p:cNvSpPr txBox="1">
            <a:spLocks/>
          </p:cNvSpPr>
          <p:nvPr/>
        </p:nvSpPr>
        <p:spPr>
          <a:xfrm>
            <a:off x="1109708" y="3269642"/>
            <a:ext cx="9088029" cy="1269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</a:rPr>
              <a:t>Shashank Varshney</a:t>
            </a:r>
            <a:r>
              <a:rPr lang="en-US" sz="2000" baseline="30000" dirty="0">
                <a:solidFill>
                  <a:schemeClr val="bg1"/>
                </a:solidFill>
              </a:rPr>
              <a:t>+</a:t>
            </a:r>
            <a:r>
              <a:rPr lang="en-US" sz="2000" dirty="0">
                <a:solidFill>
                  <a:schemeClr val="bg1"/>
                </a:solidFill>
              </a:rPr>
              <a:t>,  </a:t>
            </a:r>
            <a:r>
              <a:rPr lang="en-US" sz="2000" dirty="0" err="1">
                <a:solidFill>
                  <a:schemeClr val="bg1"/>
                </a:solidFill>
              </a:rPr>
              <a:t>hameedah</a:t>
            </a:r>
            <a:r>
              <a:rPr lang="en-US" sz="2000" dirty="0">
                <a:solidFill>
                  <a:schemeClr val="bg1"/>
                </a:solidFill>
              </a:rPr>
              <a:t> sultan</a:t>
            </a:r>
            <a:r>
              <a:rPr lang="en-US" sz="2000" baseline="30000" dirty="0">
                <a:solidFill>
                  <a:schemeClr val="bg1"/>
                </a:solidFill>
              </a:rPr>
              <a:t>+</a:t>
            </a:r>
            <a:r>
              <a:rPr lang="en-US" sz="2000" dirty="0">
                <a:solidFill>
                  <a:schemeClr val="bg1"/>
                </a:solidFill>
              </a:rPr>
              <a:t>,  </a:t>
            </a:r>
            <a:r>
              <a:rPr lang="en-US" sz="2000" dirty="0" err="1">
                <a:solidFill>
                  <a:schemeClr val="bg1"/>
                </a:solidFill>
              </a:rPr>
              <a:t>palkesh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jain</a:t>
            </a:r>
            <a:r>
              <a:rPr lang="en-US" sz="2000" dirty="0">
                <a:solidFill>
                  <a:schemeClr val="bg1"/>
                </a:solidFill>
              </a:rPr>
              <a:t>*. 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u="sng" dirty="0">
                <a:solidFill>
                  <a:schemeClr val="bg1"/>
                </a:solidFill>
              </a:rPr>
              <a:t>Smruti  Ranjan Sarangi</a:t>
            </a:r>
            <a:r>
              <a:rPr lang="en-US" sz="2000" u="sng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35FA0-A856-4AE6-BDE8-685739A6B7FE}"/>
              </a:ext>
            </a:extLst>
          </p:cNvPr>
          <p:cNvSpPr txBox="1"/>
          <p:nvPr/>
        </p:nvSpPr>
        <p:spPr>
          <a:xfrm>
            <a:off x="1976846" y="4232366"/>
            <a:ext cx="5023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</a:rPr>
              <a:t>* </a:t>
            </a:r>
            <a:r>
              <a:rPr lang="en-US" dirty="0">
                <a:solidFill>
                  <a:schemeClr val="bg1"/>
                </a:solidFill>
              </a:rPr>
              <a:t>Department of Computer Science and Engineering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IIT Delhi, India</a:t>
            </a:r>
            <a:br>
              <a:rPr lang="en-US" baseline="30000" dirty="0">
                <a:solidFill>
                  <a:schemeClr val="bg1"/>
                </a:solidFill>
              </a:rPr>
            </a:br>
            <a:r>
              <a:rPr lang="en-US" baseline="30000" dirty="0">
                <a:solidFill>
                  <a:schemeClr val="bg1"/>
                </a:solidFill>
              </a:rPr>
              <a:t>+ </a:t>
            </a:r>
            <a:r>
              <a:rPr lang="en-US" dirty="0">
                <a:solidFill>
                  <a:schemeClr val="bg1"/>
                </a:solidFill>
              </a:rPr>
              <a:t>Qualcomm India</a:t>
            </a:r>
          </a:p>
        </p:txBody>
      </p:sp>
    </p:spTree>
    <p:extLst>
      <p:ext uri="{BB962C8B-B14F-4D97-AF65-F5344CB8AC3E}">
        <p14:creationId xmlns:p14="http://schemas.microsoft.com/office/powerpoint/2010/main" val="167605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ARCHITECTURAL THERMAL SIMULATIONS: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SYMMETRIC THERMAL DISTRIBUTION</a:t>
            </a:r>
            <a:endParaRPr/>
          </a:p>
        </p:txBody>
      </p:sp>
      <p:sp>
        <p:nvSpPr>
          <p:cNvPr id="140" name="Google Shape;140;p16 1"/>
          <p:cNvSpPr txBox="1">
            <a:spLocks noGrp="1"/>
          </p:cNvSpPr>
          <p:nvPr>
            <p:ph type="body" idx="1"/>
          </p:nvPr>
        </p:nvSpPr>
        <p:spPr>
          <a:xfrm>
            <a:off x="560646" y="1754620"/>
            <a:ext cx="11314200" cy="56986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Fourier heat equation:</a:t>
            </a:r>
            <a:endParaRPr dirty="0"/>
          </a:p>
        </p:txBody>
      </p:sp>
      <p:pic>
        <p:nvPicPr>
          <p:cNvPr id="146" name="Google Shape;14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3575" y="3891180"/>
            <a:ext cx="18002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1250" y="3891180"/>
            <a:ext cx="180022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/>
          <p:nvPr/>
        </p:nvSpPr>
        <p:spPr>
          <a:xfrm>
            <a:off x="2804450" y="5922450"/>
            <a:ext cx="3169800" cy="783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Circular power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source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6315150" y="5808617"/>
            <a:ext cx="3169800" cy="104938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Symmetric temperature distribution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5615225" y="4535075"/>
            <a:ext cx="954600" cy="47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40;p16 2">
            <a:extLst>
              <a:ext uri="{FF2B5EF4-FFF2-40B4-BE49-F238E27FC236}">
                <a16:creationId xmlns:a16="http://schemas.microsoft.com/office/drawing/2014/main" id="{970BBACE-6848-4582-B3C0-22A042BE6B58}"/>
              </a:ext>
            </a:extLst>
          </p:cNvPr>
          <p:cNvSpPr txBox="1">
            <a:spLocks/>
          </p:cNvSpPr>
          <p:nvPr/>
        </p:nvSpPr>
        <p:spPr>
          <a:xfrm>
            <a:off x="560646" y="3385668"/>
            <a:ext cx="11314200" cy="56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 indent="-381000">
              <a:spcBef>
                <a:spcPts val="600"/>
              </a:spcBef>
              <a:buSzPts val="2400"/>
            </a:pPr>
            <a:r>
              <a:rPr lang="en-US" sz="2400" dirty="0"/>
              <a:t>Symmetry in thermal distribution: </a:t>
            </a:r>
          </a:p>
        </p:txBody>
      </p:sp>
      <p:sp>
        <p:nvSpPr>
          <p:cNvPr id="20" name="Google Shape;168;p17">
            <a:extLst>
              <a:ext uri="{FF2B5EF4-FFF2-40B4-BE49-F238E27FC236}">
                <a16:creationId xmlns:a16="http://schemas.microsoft.com/office/drawing/2014/main" id="{5CCDAE8A-9DE9-40AB-9652-EFDA58B59873}"/>
              </a:ext>
            </a:extLst>
          </p:cNvPr>
          <p:cNvSpPr/>
          <p:nvPr/>
        </p:nvSpPr>
        <p:spPr>
          <a:xfrm>
            <a:off x="6505359" y="2261003"/>
            <a:ext cx="1394691" cy="12509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431254-4701-418C-83AB-68C89BB63561}"/>
              </a:ext>
            </a:extLst>
          </p:cNvPr>
          <p:cNvGrpSpPr/>
          <p:nvPr/>
        </p:nvGrpSpPr>
        <p:grpSpPr>
          <a:xfrm>
            <a:off x="2198255" y="2354151"/>
            <a:ext cx="8146472" cy="1056382"/>
            <a:chOff x="2198255" y="2317207"/>
            <a:chExt cx="8146472" cy="1056382"/>
          </a:xfrm>
        </p:grpSpPr>
        <p:sp>
          <p:nvSpPr>
            <p:cNvPr id="143" name="Google Shape;143;p16"/>
            <p:cNvSpPr/>
            <p:nvPr/>
          </p:nvSpPr>
          <p:spPr>
            <a:xfrm>
              <a:off x="2198255" y="2317207"/>
              <a:ext cx="8146472" cy="1056382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3D3D3D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F33604E-6684-4D96-93D4-69184C391EA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308315" y="2402284"/>
              <a:ext cx="7963808" cy="898704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3681046-BC6D-442B-9CF4-291E1535041D}"/>
              </a:ext>
            </a:extLst>
          </p:cNvPr>
          <p:cNvSpPr/>
          <p:nvPr/>
        </p:nvSpPr>
        <p:spPr>
          <a:xfrm>
            <a:off x="2087673" y="2209977"/>
            <a:ext cx="8405091" cy="135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2BCAB-D3C4-437D-929B-7B21F6CE7219}"/>
              </a:ext>
            </a:extLst>
          </p:cNvPr>
          <p:cNvGrpSpPr/>
          <p:nvPr/>
        </p:nvGrpSpPr>
        <p:grpSpPr>
          <a:xfrm>
            <a:off x="3254828" y="2375836"/>
            <a:ext cx="5770880" cy="1056382"/>
            <a:chOff x="3891280" y="5016434"/>
            <a:chExt cx="5770880" cy="105638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0D8FBB-52D1-4EFA-8D72-C0B1CB5FABA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985981" y="5094604"/>
              <a:ext cx="5560292" cy="913268"/>
            </a:xfrm>
            <a:prstGeom prst="rect">
              <a:avLst/>
            </a:prstGeom>
          </p:spPr>
        </p:pic>
        <p:sp>
          <p:nvSpPr>
            <p:cNvPr id="36" name="Google Shape;143;p16">
              <a:extLst>
                <a:ext uri="{FF2B5EF4-FFF2-40B4-BE49-F238E27FC236}">
                  <a16:creationId xmlns:a16="http://schemas.microsoft.com/office/drawing/2014/main" id="{FECAA722-BC1D-497E-A84E-9D3A54DBA5CF}"/>
                </a:ext>
              </a:extLst>
            </p:cNvPr>
            <p:cNvSpPr/>
            <p:nvPr/>
          </p:nvSpPr>
          <p:spPr>
            <a:xfrm>
              <a:off x="3891280" y="5016434"/>
              <a:ext cx="5770880" cy="1056382"/>
            </a:xfrm>
            <a:prstGeom prst="rect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3D3D3D"/>
                </a:highlight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84ABF-69D3-4350-A378-405A7232B4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  <p:bldP spid="148" grpId="0" animBg="1"/>
      <p:bldP spid="149" grpId="0" animBg="1"/>
      <p:bldP spid="150" grpId="0" animBg="1"/>
      <p:bldP spid="19" grpId="0"/>
      <p:bldP spid="20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71A3-E77F-482D-BBB3-7DAEC20B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Tool Used: Hankel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DC05E9E-CEB9-4F30-BC45-BC3D9C9B389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81193" y="2180496"/>
                <a:ext cx="7391734" cy="3678303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1D Hankel transform is equivalent to a 2D Fourier transform of an isotropic function in polar coordinates.</a:t>
                </a:r>
              </a:p>
              <a:p>
                <a:endParaRPr lang="en-US" dirty="0"/>
              </a:p>
              <a:p>
                <a:r>
                  <a:rPr lang="en-US" dirty="0"/>
                  <a:t>Hankel transform of a radially symmetric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DC05E9E-CEB9-4F30-BC45-BC3D9C9B38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1193" y="2180496"/>
                <a:ext cx="7391734" cy="367830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0E40-1441-4479-B201-9E443F1BDA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FE6FFA-0FE1-430E-9B14-7F346CA52EFA}"/>
                  </a:ext>
                </a:extLst>
              </p:cNvPr>
              <p:cNvSpPr txBox="1"/>
              <p:nvPr/>
            </p:nvSpPr>
            <p:spPr>
              <a:xfrm>
                <a:off x="2992830" y="4412678"/>
                <a:ext cx="2568459" cy="811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FE6FFA-0FE1-430E-9B14-7F346CA52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830" y="4412678"/>
                <a:ext cx="2568459" cy="811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oogle Shape;207;p20">
                <a:extLst>
                  <a:ext uri="{FF2B5EF4-FFF2-40B4-BE49-F238E27FC236}">
                    <a16:creationId xmlns:a16="http://schemas.microsoft.com/office/drawing/2014/main" id="{196ADDD3-2006-49E7-A52E-4EBF6FD28E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60460563"/>
                  </p:ext>
                </p:extLst>
              </p:nvPr>
            </p:nvGraphicFramePr>
            <p:xfrm>
              <a:off x="8108707" y="2633103"/>
              <a:ext cx="3502100" cy="277308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475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268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50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Symbol List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i="1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Radially symmetric function in polar co-ordinates 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  <a:sym typeface="Ubuntu"/>
                            </a:rPr>
                            <a:t>r</a:t>
                          </a:r>
                          <a:endParaRPr lang="el-GR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Radial distance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052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i="1" baseline="0" dirty="0"/>
                            <a:t>J</a:t>
                          </a:r>
                          <a:r>
                            <a:rPr lang="en-US" sz="1800" i="1" baseline="-25000" dirty="0"/>
                            <a:t>o</a:t>
                          </a:r>
                          <a:endParaRPr sz="1800" i="1" baseline="-2500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Zero order Bessel function of first kind 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052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1800" i="1" baseline="-2500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Hankel domain variable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2691513858"/>
                      </a:ext>
                    </a:extLst>
                  </a:tr>
                  <a:tr h="370843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baseline="-25000" dirty="0"/>
                            <a:t>ˉˉ</a:t>
                          </a:r>
                          <a:endParaRPr baseline="-2500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aseline="0" dirty="0"/>
                            <a:t>Hankel Transform </a:t>
                          </a:r>
                          <a:endParaRPr sz="1800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oogle Shape;207;p20">
                <a:extLst>
                  <a:ext uri="{FF2B5EF4-FFF2-40B4-BE49-F238E27FC236}">
                    <a16:creationId xmlns:a16="http://schemas.microsoft.com/office/drawing/2014/main" id="{196ADDD3-2006-49E7-A52E-4EBF6FD28E6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60460563"/>
                  </p:ext>
                </p:extLst>
              </p:nvPr>
            </p:nvGraphicFramePr>
            <p:xfrm>
              <a:off x="8108707" y="2633103"/>
              <a:ext cx="3502100" cy="2773088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475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268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70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Symbol List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blipFill>
                          <a:blip r:embed="rId5"/>
                          <a:stretch>
                            <a:fillRect t="-61905" r="-639744" b="-2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Radially symmetric function in polar co-ordinates 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7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  <a:sym typeface="Ubuntu"/>
                            </a:rPr>
                            <a:t>r</a:t>
                          </a:r>
                          <a:endParaRPr lang="el-GR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Radial distance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9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i="1" baseline="0" dirty="0"/>
                            <a:t>J</a:t>
                          </a:r>
                          <a:r>
                            <a:rPr lang="en-US" sz="1800" i="1" baseline="-25000" dirty="0"/>
                            <a:t>o</a:t>
                          </a:r>
                          <a:endParaRPr sz="1800" i="1" baseline="-2500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Zero order Bessel function of first kind 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05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blipFill>
                          <a:blip r:embed="rId5"/>
                          <a:stretch>
                            <a:fillRect t="-525000" r="-639744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Hankel domain variable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2691513858"/>
                      </a:ext>
                    </a:extLst>
                  </a:tr>
                  <a:tr h="370843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baseline="-25000" dirty="0"/>
                            <a:t>ˉˉ</a:t>
                          </a:r>
                          <a:endParaRPr baseline="-2500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aseline="0" dirty="0"/>
                            <a:t>Hankel Transform </a:t>
                          </a:r>
                          <a:endParaRPr sz="1800" baseline="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639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C17F-88DF-412D-8401-67357E7C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THERMAL SIMULATIONS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2D345656-FF12-4AA9-AC93-A843E17F5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02" y="1820239"/>
            <a:ext cx="6128996" cy="501637"/>
          </a:xfrm>
        </p:spPr>
        <p:txBody>
          <a:bodyPr/>
          <a:lstStyle/>
          <a:p>
            <a:r>
              <a:rPr lang="en-US" dirty="0"/>
              <a:t>Fourier heat equation: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ED9029-2D24-45EC-9E88-A55061625D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61388" y="2393437"/>
            <a:ext cx="4187929" cy="59050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2ED2CFE-BE31-4EFA-8338-84BB13570F24}"/>
              </a:ext>
            </a:extLst>
          </p:cNvPr>
          <p:cNvSpPr/>
          <p:nvPr/>
        </p:nvSpPr>
        <p:spPr>
          <a:xfrm>
            <a:off x="2205328" y="2322967"/>
            <a:ext cx="4306308" cy="758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1F9C0A-A419-4601-BB4D-8A11C51594B6}"/>
              </a:ext>
            </a:extLst>
          </p:cNvPr>
          <p:cNvGrpSpPr/>
          <p:nvPr/>
        </p:nvGrpSpPr>
        <p:grpSpPr>
          <a:xfrm>
            <a:off x="3165104" y="5553937"/>
            <a:ext cx="2603026" cy="863120"/>
            <a:chOff x="2429435" y="4635117"/>
            <a:chExt cx="3621741" cy="120090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C33543E-74EA-41CA-8282-58A2622A285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569621" y="4765512"/>
              <a:ext cx="3399895" cy="94011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C11A04-34E6-4758-9CC4-EEE0AC3A88A2}"/>
                </a:ext>
              </a:extLst>
            </p:cNvPr>
            <p:cNvSpPr/>
            <p:nvPr/>
          </p:nvSpPr>
          <p:spPr>
            <a:xfrm>
              <a:off x="2429435" y="4635117"/>
              <a:ext cx="3621741" cy="12009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Google Shape;207;p20">
                <a:extLst>
                  <a:ext uri="{FF2B5EF4-FFF2-40B4-BE49-F238E27FC236}">
                    <a16:creationId xmlns:a16="http://schemas.microsoft.com/office/drawing/2014/main" id="{27BD6F32-1251-4983-8241-0350F5BEFDC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9376104"/>
                  </p:ext>
                </p:extLst>
              </p:nvPr>
            </p:nvGraphicFramePr>
            <p:xfrm>
              <a:off x="8235622" y="2020433"/>
              <a:ext cx="3502100" cy="3735695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475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268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50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Symbol List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u="none" strike="noStrike" cap="none" dirty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i="1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Layer number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l-GR" sz="1800" u="none" strike="noStrike" cap="none" dirty="0">
                              <a:latin typeface="Gill Sans MT" panose="020B0502020104020203" pitchFamily="34" charset="0"/>
                              <a:sym typeface="Ubuntu"/>
                            </a:rPr>
                            <a:t>ρ</a:t>
                          </a:r>
                          <a14:m>
                            <m:oMath xmlns:m="http://schemas.openxmlformats.org/officeDocument/2006/math">
                              <m:r>
                                <a:rPr lang="el-GR" sz="1800" i="1" u="none" strike="noStrike" cap="none" baseline="-25000" dirty="0" smtClean="0">
                                  <a:latin typeface="Cambria Math" panose="02040503050406030204" pitchFamily="18" charset="0"/>
                                  <a:sym typeface="Ubuntu"/>
                                </a:rPr>
                                <m:t>𝑙</m:t>
                              </m:r>
                            </m:oMath>
                          </a14:m>
                          <a:endParaRPr lang="el-GR" sz="1800" dirty="0">
                            <a:latin typeface="Gill Sans MT" panose="020B0502020104020203" pitchFamily="34" charset="0"/>
                          </a:endParaRP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Density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052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dirty="0"/>
                            <a:t>c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-25000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oMath>
                          </a14:m>
                          <a:endParaRPr sz="1800" i="1" baseline="-2500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Specific heat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052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i="1" baseline="0" dirty="0"/>
                            <a:t>k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-25000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oMath>
                          </a14:m>
                          <a:endParaRPr sz="1800" i="1" baseline="-2500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Thermal conductivity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2691513858"/>
                      </a:ext>
                    </a:extLst>
                  </a:tr>
                  <a:tr h="370843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l-GR" sz="1800" u="none" strike="noStrike" cap="none" dirty="0">
                              <a:latin typeface="Century Gothic" panose="020B0502020202020204" pitchFamily="34" charset="0"/>
                            </a:rPr>
                            <a:t>Φ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T</a:t>
                          </a:r>
                          <a:r>
                            <a:rPr lang="en-US" sz="1800" baseline="-25000" dirty="0"/>
                            <a:t>l</a:t>
                          </a:r>
                          <a:r>
                            <a:rPr lang="en-US" sz="1800" dirty="0"/>
                            <a:t> – T</a:t>
                          </a:r>
                          <a:r>
                            <a:rPr lang="en-US" sz="1800" baseline="-25000" dirty="0"/>
                            <a:t>a</a:t>
                          </a:r>
                          <a:endParaRPr sz="1800" baseline="-250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1694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l-GR" sz="1800" b="1" u="none" strike="noStrike" cap="none" dirty="0">
                              <a:latin typeface="Century Gothic" panose="020B0502020202020204" pitchFamily="34" charset="0"/>
                            </a:rPr>
                            <a:t>Φ</a:t>
                          </a:r>
                          <a:endParaRPr b="1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Laplace transform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2000" i="1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0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sz="2000" baseline="-25000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Hankel transform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  <a:sym typeface="Ubuntu"/>
                            </a:rPr>
                            <a:t>σ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Hankel domain variable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79852969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s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Laplace domain variable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35718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Google Shape;207;p20">
                <a:extLst>
                  <a:ext uri="{FF2B5EF4-FFF2-40B4-BE49-F238E27FC236}">
                    <a16:creationId xmlns:a16="http://schemas.microsoft.com/office/drawing/2014/main" id="{27BD6F32-1251-4983-8241-0350F5BEFDC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9376104"/>
                  </p:ext>
                </p:extLst>
              </p:nvPr>
            </p:nvGraphicFramePr>
            <p:xfrm>
              <a:off x="8235622" y="2020433"/>
              <a:ext cx="3502100" cy="3735695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475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268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70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Symbol List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blipFill>
                          <a:blip r:embed="rId8"/>
                          <a:stretch>
                            <a:fillRect t="-108333" r="-641026" b="-8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Layer number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blipFill>
                          <a:blip r:embed="rId8"/>
                          <a:stretch>
                            <a:fillRect t="-208333" r="-641026" b="-74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Density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05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blipFill>
                          <a:blip r:embed="rId8"/>
                          <a:stretch>
                            <a:fillRect t="-284615" r="-641026" b="-5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Specific heat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05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blipFill>
                          <a:blip r:embed="rId8"/>
                          <a:stretch>
                            <a:fillRect t="-390625" r="-641026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Thermal conductivity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2691513858"/>
                      </a:ext>
                    </a:extLst>
                  </a:tr>
                  <a:tr h="370843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l-GR" sz="1800" u="none" strike="noStrike" cap="none" dirty="0">
                              <a:latin typeface="Century Gothic" panose="020B0502020202020204" pitchFamily="34" charset="0"/>
                            </a:rPr>
                            <a:t>Φ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T</a:t>
                          </a:r>
                          <a:r>
                            <a:rPr lang="en-US" sz="1800" baseline="-25000" dirty="0"/>
                            <a:t>l</a:t>
                          </a:r>
                          <a:r>
                            <a:rPr lang="en-US" sz="1800" dirty="0"/>
                            <a:t> – T</a:t>
                          </a:r>
                          <a:r>
                            <a:rPr lang="en-US" sz="1800" baseline="-25000" dirty="0"/>
                            <a:t>a</a:t>
                          </a:r>
                          <a:endParaRPr sz="1800" baseline="-250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7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l-GR" sz="1800" b="1" u="none" strike="noStrike" cap="none" dirty="0">
                              <a:latin typeface="Century Gothic" panose="020B0502020202020204" pitchFamily="34" charset="0"/>
                            </a:rPr>
                            <a:t>Φ</a:t>
                          </a:r>
                          <a:endParaRPr b="1"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Laplace transform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89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blipFill>
                          <a:blip r:embed="rId8"/>
                          <a:stretch>
                            <a:fillRect t="-679688" r="-641026" b="-2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dirty="0"/>
                            <a:t>Hankel transform</a:t>
                          </a:r>
                          <a:endParaRPr sz="18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  <a:sym typeface="Ubuntu"/>
                            </a:rPr>
                            <a:t>σ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Hankel domain variable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798529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s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Laplace domain variable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35718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68FCE2-DB50-450C-ABA7-51336E61D47F}"/>
              </a:ext>
            </a:extLst>
          </p:cNvPr>
          <p:cNvSpPr txBox="1"/>
          <p:nvPr/>
        </p:nvSpPr>
        <p:spPr>
          <a:xfrm>
            <a:off x="6586897" y="5800830"/>
            <a:ext cx="463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dk2"/>
                </a:solidFill>
                <a:latin typeface="Gill Sans"/>
                <a:sym typeface="Gill Sans"/>
              </a:rPr>
              <a:t>This is a standard ordinary differential equation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E1BFCF-7125-4D90-A237-A82F942450FF}"/>
              </a:ext>
            </a:extLst>
          </p:cNvPr>
          <p:cNvSpPr/>
          <p:nvPr/>
        </p:nvSpPr>
        <p:spPr>
          <a:xfrm>
            <a:off x="3584135" y="2184872"/>
            <a:ext cx="1513840" cy="10076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93D84-C8A1-4FCD-8577-464B74B76B6A}"/>
              </a:ext>
            </a:extLst>
          </p:cNvPr>
          <p:cNvSpPr txBox="1"/>
          <p:nvPr/>
        </p:nvSpPr>
        <p:spPr>
          <a:xfrm>
            <a:off x="2432160" y="3383814"/>
            <a:ext cx="384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order Bessel differential operator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B86930-8735-4C3D-986F-BA6D1B97ACFC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H="1" flipV="1">
            <a:off x="4341055" y="3192510"/>
            <a:ext cx="13234" cy="191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BA9776-C595-4095-83AA-4A85B3166116}"/>
              </a:ext>
            </a:extLst>
          </p:cNvPr>
          <p:cNvGrpSpPr/>
          <p:nvPr/>
        </p:nvGrpSpPr>
        <p:grpSpPr>
          <a:xfrm>
            <a:off x="3144089" y="4200527"/>
            <a:ext cx="3410660" cy="758386"/>
            <a:chOff x="3144089" y="4200527"/>
            <a:chExt cx="3410660" cy="7583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FD1479-90A0-44E6-B83D-3936AFAE004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226237" y="4277745"/>
              <a:ext cx="3248769" cy="600381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25015B-D5B1-489A-A8EC-06663B2BB4A0}"/>
                </a:ext>
              </a:extLst>
            </p:cNvPr>
            <p:cNvSpPr/>
            <p:nvPr/>
          </p:nvSpPr>
          <p:spPr>
            <a:xfrm>
              <a:off x="3144089" y="4200527"/>
              <a:ext cx="3410660" cy="7583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EA621B8-BB38-41E3-A972-88F54C0BF479}"/>
              </a:ext>
            </a:extLst>
          </p:cNvPr>
          <p:cNvSpPr/>
          <p:nvPr/>
        </p:nvSpPr>
        <p:spPr>
          <a:xfrm>
            <a:off x="3055344" y="4075901"/>
            <a:ext cx="1285711" cy="10076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0CE6E7-2BF3-493C-8148-62157C636525}"/>
              </a:ext>
            </a:extLst>
          </p:cNvPr>
          <p:cNvSpPr txBox="1"/>
          <p:nvPr/>
        </p:nvSpPr>
        <p:spPr>
          <a:xfrm>
            <a:off x="632859" y="4395054"/>
            <a:ext cx="162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derivative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83EDF4-6445-4D8F-BC3E-2985669A0ED2}"/>
              </a:ext>
            </a:extLst>
          </p:cNvPr>
          <p:cNvCxnSpPr>
            <a:cxnSpLocks/>
            <a:stCxn id="47" idx="3"/>
            <a:endCxn id="46" idx="1"/>
          </p:cNvCxnSpPr>
          <p:nvPr/>
        </p:nvCxnSpPr>
        <p:spPr>
          <a:xfrm>
            <a:off x="2258071" y="4579720"/>
            <a:ext cx="79727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82D188-2D1D-4906-B868-7B6609E235EB}"/>
              </a:ext>
            </a:extLst>
          </p:cNvPr>
          <p:cNvCxnSpPr>
            <a:cxnSpLocks/>
            <a:stCxn id="5" idx="1"/>
            <a:endCxn id="24" idx="3"/>
          </p:cNvCxnSpPr>
          <p:nvPr/>
        </p:nvCxnSpPr>
        <p:spPr>
          <a:xfrm flipH="1">
            <a:off x="5768130" y="5985496"/>
            <a:ext cx="81876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2 2">
            <a:extLst>
              <a:ext uri="{FF2B5EF4-FFF2-40B4-BE49-F238E27FC236}">
                <a16:creationId xmlns:a16="http://schemas.microsoft.com/office/drawing/2014/main" id="{9FD4E0A0-6DEB-48D0-924A-E1EAC1091032}"/>
              </a:ext>
            </a:extLst>
          </p:cNvPr>
          <p:cNvSpPr txBox="1">
            <a:spLocks/>
          </p:cNvSpPr>
          <p:nvPr/>
        </p:nvSpPr>
        <p:spPr>
          <a:xfrm>
            <a:off x="457902" y="3618103"/>
            <a:ext cx="6642810" cy="5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defTabSz="914400"/>
            <a:r>
              <a:rPr lang="en-US" kern="0" dirty="0"/>
              <a:t>Using the Hankel transform:</a:t>
            </a:r>
          </a:p>
        </p:txBody>
      </p:sp>
      <p:sp>
        <p:nvSpPr>
          <p:cNvPr id="66" name="Text Placeholder 2 3">
            <a:extLst>
              <a:ext uri="{FF2B5EF4-FFF2-40B4-BE49-F238E27FC236}">
                <a16:creationId xmlns:a16="http://schemas.microsoft.com/office/drawing/2014/main" id="{590D7E09-A895-414B-93CE-782754498AC4}"/>
              </a:ext>
            </a:extLst>
          </p:cNvPr>
          <p:cNvSpPr txBox="1">
            <a:spLocks/>
          </p:cNvSpPr>
          <p:nvPr/>
        </p:nvSpPr>
        <p:spPr>
          <a:xfrm>
            <a:off x="457903" y="5013461"/>
            <a:ext cx="6642810" cy="5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defTabSz="914400"/>
            <a:r>
              <a:rPr lang="en-US" kern="0" dirty="0"/>
              <a:t>Using the Laplace transform: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ED00D-07B0-4A5C-B142-CEB65B3F22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C27332-0564-46EC-B13C-11DFF33F604B}"/>
              </a:ext>
            </a:extLst>
          </p:cNvPr>
          <p:cNvCxnSpPr/>
          <p:nvPr/>
        </p:nvCxnSpPr>
        <p:spPr>
          <a:xfrm>
            <a:off x="8325394" y="4728754"/>
            <a:ext cx="2699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2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46" grpId="0" animBg="1"/>
      <p:bldP spid="47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2E9B0-ABA9-4A61-A1C5-53EC7C2B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THERMAL SIMULATIONS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1667783C-ACB6-4C00-8C49-39E12539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1959337"/>
            <a:ext cx="11029615" cy="361333"/>
          </a:xfrm>
        </p:spPr>
        <p:txBody>
          <a:bodyPr/>
          <a:lstStyle/>
          <a:p>
            <a:r>
              <a:rPr lang="en-US" dirty="0"/>
              <a:t>General solution: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76CC02-B7EF-49E4-AB03-3E2E17C31615}"/>
              </a:ext>
            </a:extLst>
          </p:cNvPr>
          <p:cNvGrpSpPr/>
          <p:nvPr/>
        </p:nvGrpSpPr>
        <p:grpSpPr>
          <a:xfrm>
            <a:off x="2126888" y="2397741"/>
            <a:ext cx="3687251" cy="569541"/>
            <a:chOff x="3402170" y="2422015"/>
            <a:chExt cx="3687251" cy="5695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F28B36-B397-4D2C-ACFA-A40A02C1557A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507525" y="2564051"/>
              <a:ext cx="3462096" cy="2895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9A6C0B-44DB-4C5F-84C6-37F84B97CC20}"/>
                </a:ext>
              </a:extLst>
            </p:cNvPr>
            <p:cNvSpPr/>
            <p:nvPr/>
          </p:nvSpPr>
          <p:spPr>
            <a:xfrm>
              <a:off x="3402170" y="2422015"/>
              <a:ext cx="3687251" cy="569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Placeholder 2 2">
            <a:extLst>
              <a:ext uri="{FF2B5EF4-FFF2-40B4-BE49-F238E27FC236}">
                <a16:creationId xmlns:a16="http://schemas.microsoft.com/office/drawing/2014/main" id="{D792088B-D445-441D-9A78-1AC2A85BA661}"/>
              </a:ext>
            </a:extLst>
          </p:cNvPr>
          <p:cNvSpPr txBox="1">
            <a:spLocks/>
          </p:cNvSpPr>
          <p:nvPr/>
        </p:nvSpPr>
        <p:spPr>
          <a:xfrm>
            <a:off x="581191" y="3004462"/>
            <a:ext cx="7232001" cy="109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defTabSz="914400"/>
            <a:r>
              <a:rPr lang="en-US" kern="0" dirty="0"/>
              <a:t>For a particular solution, we take the Hankel transform of the boundary conditions and apply them to the obtained general solution.</a:t>
            </a:r>
          </a:p>
          <a:p>
            <a:pPr defTabSz="914400"/>
            <a:r>
              <a:rPr lang="en-US" kern="0" dirty="0"/>
              <a:t>We obtain a set of four linear equations, and we solve them to obtain the coefficients.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Google Shape;193;p19">
                <a:extLst>
                  <a:ext uri="{FF2B5EF4-FFF2-40B4-BE49-F238E27FC236}">
                    <a16:creationId xmlns:a16="http://schemas.microsoft.com/office/drawing/2014/main" id="{2BD02178-5B14-41DC-AC8D-A4EA42C5EF3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73640258"/>
                  </p:ext>
                </p:extLst>
              </p:nvPr>
            </p:nvGraphicFramePr>
            <p:xfrm>
              <a:off x="7923155" y="2582725"/>
              <a:ext cx="3788400" cy="2768211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09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784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8615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Symbol List</a:t>
                          </a:r>
                          <a:endParaRPr sz="1800" u="none" strike="noStrike" cap="none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861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r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</a:rPr>
                            <a:t>o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Radius of the heat source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75076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J</a:t>
                          </a:r>
                          <a:r>
                            <a:rPr lang="en-US" sz="1800" u="none" strike="noStrike" cap="none" baseline="-25000" dirty="0">
                              <a:latin typeface="Gill Sans MT" panose="020B0502020104020203" pitchFamily="34" charset="0"/>
                            </a:rPr>
                            <a:t>o</a:t>
                          </a: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, J</a:t>
                          </a:r>
                          <a:r>
                            <a:rPr lang="en-US" sz="1800" u="none" strike="noStrike" cap="none" baseline="-25000" dirty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Zero and first order Bessel function of first kind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u="none" strike="noStrike" cap="none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Arial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u="none" strike="noStrike" cap="none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 for silicon and 2 for HS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b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Thickness of heat spreader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Ubuntu"/>
                            </a:rPr>
                            <a:t>δ</a:t>
                          </a:r>
                          <a:endParaRPr sz="1800" b="0" i="0" u="none" strike="noStrike" cap="none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Thickness of silicon chip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Google Shape;193;p19">
                <a:extLst>
                  <a:ext uri="{FF2B5EF4-FFF2-40B4-BE49-F238E27FC236}">
                    <a16:creationId xmlns:a16="http://schemas.microsoft.com/office/drawing/2014/main" id="{2BD02178-5B14-41DC-AC8D-A4EA42C5EF3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73640258"/>
                  </p:ext>
                </p:extLst>
              </p:nvPr>
            </p:nvGraphicFramePr>
            <p:xfrm>
              <a:off x="7923155" y="2582725"/>
              <a:ext cx="3788400" cy="2768211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09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784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Symbol List</a:t>
                          </a:r>
                          <a:endParaRPr sz="1800" u="none" strike="noStrike" cap="none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r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</a:rPr>
                            <a:t>o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Radius of the heat source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J</a:t>
                          </a:r>
                          <a:r>
                            <a:rPr lang="en-US" sz="1800" u="none" strike="noStrike" cap="none" baseline="-25000" dirty="0">
                              <a:latin typeface="Gill Sans MT" panose="020B0502020104020203" pitchFamily="34" charset="0"/>
                            </a:rPr>
                            <a:t>o</a:t>
                          </a: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, J</a:t>
                          </a:r>
                          <a:r>
                            <a:rPr lang="en-US" sz="1800" u="none" strike="noStrike" cap="none" baseline="-25000" dirty="0">
                              <a:latin typeface="Gill Sans MT" panose="020B0502020104020203" pitchFamily="34" charset="0"/>
                            </a:rPr>
                            <a:t>1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Zero and first order Bessel function of first kind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t="-298701" r="-434188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3123" t="-298701" r="-395" b="-2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b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Thickness of heat spreader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Ubuntu"/>
                            </a:rPr>
                            <a:t>δ</a:t>
                          </a:r>
                          <a:endParaRPr sz="1800" b="0" i="0" u="none" strike="noStrike" cap="none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Thickness of silicon chip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C8FE650-5484-42D0-A85B-C7C5E4116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31861" y="4095757"/>
            <a:ext cx="3062857" cy="5958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E56AD6-C513-4D31-A7D2-2C19563191A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47290" y="4940260"/>
            <a:ext cx="7232000" cy="5577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5CD2D3E-E2FA-42CD-84B1-6C58EDED208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42148" y="5746668"/>
            <a:ext cx="6642285" cy="2773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8681243-12F3-42FB-8102-634065C6101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32238" y="6272695"/>
            <a:ext cx="3129905" cy="277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FDCF1-DB15-4A79-9F1B-EA0BF35A2C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dirty="0"/>
              <a:t>ARCHITECTURAL THERMAL SIMULATIONS</a:t>
            </a:r>
            <a:endParaRPr dirty="0"/>
          </a:p>
        </p:txBody>
      </p:sp>
      <p:sp>
        <p:nvSpPr>
          <p:cNvPr id="191" name="Google Shape;191;p19"/>
          <p:cNvSpPr txBox="1">
            <a:spLocks noGrp="1"/>
          </p:cNvSpPr>
          <p:nvPr>
            <p:ph type="body" idx="1"/>
          </p:nvPr>
        </p:nvSpPr>
        <p:spPr>
          <a:xfrm>
            <a:off x="386485" y="902350"/>
            <a:ext cx="7583400" cy="38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6000" lvl="0" indent="-306000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 dirty="0"/>
              <a:t>Steady state analytical solution: </a:t>
            </a:r>
            <a:endParaRPr dirty="0"/>
          </a:p>
          <a:p>
            <a:pPr marL="306000" lvl="0" indent="-200844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 dirty="0"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 dirty="0"/>
          </a:p>
          <a:p>
            <a:pPr marL="306000" lvl="0" indent="0" algn="l" rtl="0">
              <a:spcBef>
                <a:spcPts val="1080"/>
              </a:spcBef>
              <a:spcAft>
                <a:spcPts val="0"/>
              </a:spcAft>
              <a:buNone/>
            </a:pPr>
            <a:endParaRPr sz="2400" dirty="0"/>
          </a:p>
          <a:p>
            <a:pPr marL="306000" lvl="0" indent="-306000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 dirty="0"/>
              <a:t>Transient analytical solution: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oogle Shape;193;p19">
                <a:extLst>
                  <a:ext uri="{FF2B5EF4-FFF2-40B4-BE49-F238E27FC236}">
                    <a16:creationId xmlns:a16="http://schemas.microsoft.com/office/drawing/2014/main" id="{96E0D65E-1173-4402-AB27-F4E2EFF3DC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8022327"/>
                  </p:ext>
                </p:extLst>
              </p:nvPr>
            </p:nvGraphicFramePr>
            <p:xfrm>
              <a:off x="7969885" y="1819275"/>
              <a:ext cx="3788400" cy="4962771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09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784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8615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Symbol List</a:t>
                          </a:r>
                          <a:endParaRPr sz="1800" u="none" strike="noStrike" cap="none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861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K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</a:rPr>
                            <a:t>l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Heat conductivity 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861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  <a:sym typeface="Ubuntu"/>
                            </a:rPr>
                            <a:t>ρ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  <a:sym typeface="Ubuntu"/>
                            </a:rPr>
                            <a:t>l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Density 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861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c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Specific heat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861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  <a:sym typeface="Ubuntu"/>
                            </a:rPr>
                            <a:t>σ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Hankel domain variable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861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s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Laplace domain variable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861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u="none" strike="noStrike" cap="none" baseline="3000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baseline="30000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Hankel transform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861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r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</a:rPr>
                            <a:t>o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Radius of heat source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75076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J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</a:rPr>
                            <a:t>o</a:t>
                          </a: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, J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</a:rPr>
                            <a:t>1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Zero and first order Bessel </a:t>
                          </a:r>
                          <a:r>
                            <a:rPr lang="en-US" sz="1800" u="none" strike="noStrike" cap="none" dirty="0" err="1">
                              <a:latin typeface="Gill Sans MT" panose="020B0502020104020203" pitchFamily="34" charset="0"/>
                            </a:rPr>
                            <a:t>func</a:t>
                          </a: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. of first kind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l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1 for silicon and 2 for HS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b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Thickness of HS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Ubuntu"/>
                            </a:rPr>
                            <a:t>δ</a:t>
                          </a:r>
                          <a:endParaRPr sz="1800" b="0" i="0" u="none" strike="noStrike" cap="none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Thickness of silicon chip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oogle Shape;193;p19">
                <a:extLst>
                  <a:ext uri="{FF2B5EF4-FFF2-40B4-BE49-F238E27FC236}">
                    <a16:creationId xmlns:a16="http://schemas.microsoft.com/office/drawing/2014/main" id="{96E0D65E-1173-4402-AB27-F4E2EFF3DCB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8022327"/>
                  </p:ext>
                </p:extLst>
              </p:nvPr>
            </p:nvGraphicFramePr>
            <p:xfrm>
              <a:off x="7969885" y="1819275"/>
              <a:ext cx="3788400" cy="4962771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7099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784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Symbol List</a:t>
                          </a:r>
                          <a:endParaRPr sz="1800" u="none" strike="noStrike" cap="none"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K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</a:rPr>
                            <a:t>l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Heat conductivity 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  <a:sym typeface="Ubuntu"/>
                            </a:rPr>
                            <a:t>ρ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  <a:sym typeface="Ubuntu"/>
                            </a:rPr>
                            <a:t>l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Density 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c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Specific heat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  <a:sym typeface="Ubuntu"/>
                            </a:rPr>
                            <a:t>σ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Hankel domain variable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s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Laplace domain variable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t="-608333" r="-433333" b="-6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Hankel transform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r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</a:rPr>
                            <a:t>o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Radius of heat source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J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</a:rPr>
                            <a:t>o</a:t>
                          </a:r>
                          <a:r>
                            <a:rPr lang="en-US" sz="1800" u="none" strike="noStrike" cap="none">
                              <a:latin typeface="Gill Sans MT" panose="020B0502020104020203" pitchFamily="34" charset="0"/>
                            </a:rPr>
                            <a:t>, J</a:t>
                          </a:r>
                          <a:r>
                            <a:rPr lang="en-US" sz="1800" u="none" strike="noStrike" cap="none" baseline="-25000">
                              <a:latin typeface="Gill Sans MT" panose="020B0502020104020203" pitchFamily="34" charset="0"/>
                            </a:rPr>
                            <a:t>1</a:t>
                          </a:r>
                          <a:endParaRPr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Zero and first order Bessel </a:t>
                          </a:r>
                          <a:r>
                            <a:rPr lang="en-US" sz="1800" u="none" strike="noStrike" cap="none" dirty="0" err="1">
                              <a:latin typeface="Gill Sans MT" panose="020B0502020104020203" pitchFamily="34" charset="0"/>
                            </a:rPr>
                            <a:t>func</a:t>
                          </a:r>
                          <a:r>
                            <a:rPr lang="en-US" sz="1800" u="none" strike="noStrike" cap="none" dirty="0">
                              <a:latin typeface="Gill Sans MT" panose="020B0502020104020203" pitchFamily="34" charset="0"/>
                            </a:rPr>
                            <a:t>. of first kind</a:t>
                          </a:r>
                          <a:endParaRPr dirty="0">
                            <a:latin typeface="Gill Sans MT" panose="020B0502020104020203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l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1 for silicon and 2 for HS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b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Thickness of HS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65537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Ubuntu"/>
                            </a:rPr>
                            <a:t>δ</a:t>
                          </a:r>
                          <a:endParaRPr sz="1800" b="0" i="0" u="none" strike="noStrike" cap="none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="0" i="0" u="none" strike="noStrike" cap="none" dirty="0">
                              <a:solidFill>
                                <a:schemeClr val="dk1"/>
                              </a:solidFill>
                              <a:latin typeface="Gill Sans MT" panose="020B0502020104020203" pitchFamily="34" charset="0"/>
                              <a:ea typeface="+mn-ea"/>
                              <a:cs typeface="+mn-cs"/>
                              <a:sym typeface="Arial"/>
                            </a:rPr>
                            <a:t>Thickness of silicon chip</a:t>
                          </a:r>
                          <a:endParaRPr sz="1800" b="0" i="0" u="none" strike="noStrike" cap="none" dirty="0">
                            <a:solidFill>
                              <a:schemeClr val="dk1"/>
                            </a:solidFill>
                            <a:latin typeface="Gill Sans MT" panose="020B0502020104020203" pitchFamily="34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7B00644-E634-4082-B579-BFD5C4373B1B}"/>
              </a:ext>
            </a:extLst>
          </p:cNvPr>
          <p:cNvGrpSpPr/>
          <p:nvPr/>
        </p:nvGrpSpPr>
        <p:grpSpPr>
          <a:xfrm>
            <a:off x="875302" y="4149525"/>
            <a:ext cx="6791325" cy="1985240"/>
            <a:chOff x="876300" y="4170604"/>
            <a:chExt cx="6791325" cy="198524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F582DE-1E76-47FB-A6A6-1DA0A07C3B2E}"/>
                </a:ext>
              </a:extLst>
            </p:cNvPr>
            <p:cNvSpPr/>
            <p:nvPr/>
          </p:nvSpPr>
          <p:spPr>
            <a:xfrm>
              <a:off x="876300" y="4170604"/>
              <a:ext cx="6791325" cy="1985240"/>
            </a:xfrm>
            <a:prstGeom prst="rect">
              <a:avLst/>
            </a:prstGeom>
            <a:solidFill>
              <a:schemeClr val="lt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75F4F4-2618-484B-BDDC-1E52B6F63F3E}"/>
                </a:ext>
              </a:extLst>
            </p:cNvPr>
            <p:cNvGrpSpPr/>
            <p:nvPr/>
          </p:nvGrpSpPr>
          <p:grpSpPr>
            <a:xfrm>
              <a:off x="981703" y="4300660"/>
              <a:ext cx="6578524" cy="1750372"/>
              <a:chOff x="981703" y="4300660"/>
              <a:chExt cx="6578524" cy="175037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506795F-5713-4570-B255-7A6C1668D4C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981703" y="4300660"/>
                <a:ext cx="6578524" cy="52138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A3FE796-8843-4D2A-9FBF-195A998FB60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981703" y="4974813"/>
                <a:ext cx="5403991" cy="50177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770DB59-9B9E-4F71-B323-DBDDD628213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/>
              <a:stretch>
                <a:fillRect/>
              </a:stretch>
            </p:blipFill>
            <p:spPr>
              <a:xfrm>
                <a:off x="981703" y="5591254"/>
                <a:ext cx="1955494" cy="459778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77B47-CB1E-4B43-8F28-C6ACA2466B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B1B418-35F9-4596-9594-AA22DC36FBF2}"/>
              </a:ext>
            </a:extLst>
          </p:cNvPr>
          <p:cNvGrpSpPr/>
          <p:nvPr/>
        </p:nvGrpSpPr>
        <p:grpSpPr>
          <a:xfrm>
            <a:off x="1201364" y="2251274"/>
            <a:ext cx="6139203" cy="1383912"/>
            <a:chOff x="1201364" y="2251274"/>
            <a:chExt cx="6139203" cy="1383912"/>
          </a:xfrm>
        </p:grpSpPr>
        <p:pic>
          <p:nvPicPr>
            <p:cNvPr id="194" name="Google Shape;194;p1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201364" y="2251274"/>
              <a:ext cx="6139203" cy="1383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0DDE40-2E1D-49D8-9AEF-36AB3E3AAD1A}"/>
                </a:ext>
              </a:extLst>
            </p:cNvPr>
            <p:cNvSpPr/>
            <p:nvPr/>
          </p:nvSpPr>
          <p:spPr>
            <a:xfrm>
              <a:off x="1515979" y="3120189"/>
              <a:ext cx="120316" cy="208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9FD086-9440-410F-BAC1-70C1240D854D}"/>
                </a:ext>
              </a:extLst>
            </p:cNvPr>
            <p:cNvSpPr txBox="1"/>
            <p:nvPr/>
          </p:nvSpPr>
          <p:spPr>
            <a:xfrm>
              <a:off x="1406046" y="302360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MT" panose="020B0502020104020203" pitchFamily="34" charset="0"/>
                  <a:sym typeface="Ubuntu"/>
                </a:rPr>
                <a:t>σ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581192" y="3621212"/>
            <a:ext cx="7665634" cy="316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6000" lvl="0" indent="-3193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 Gray Boltzmann transport equation:</a:t>
            </a:r>
            <a:endParaRPr sz="2400" dirty="0"/>
          </a:p>
          <a:p>
            <a:pPr marL="0" lvl="0" indent="0" algn="l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SzPts val="1408"/>
              <a:buNone/>
            </a:pPr>
            <a:endParaRPr sz="1530" dirty="0"/>
          </a:p>
          <a:p>
            <a:pPr marL="0" lvl="0" indent="0" algn="l" rtl="0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 dirty="0"/>
          </a:p>
          <a:p>
            <a:pPr marL="457200" lvl="0" indent="-3797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◼"/>
            </a:pPr>
            <a:r>
              <a:rPr lang="en-US" sz="2380" dirty="0"/>
              <a:t>Gray BTE is frequency independent. It assumes that all phonons have the same relaxation time and group velocity.</a:t>
            </a:r>
          </a:p>
          <a:p>
            <a:pPr lvl="1" indent="-379730">
              <a:lnSpc>
                <a:spcPct val="80000"/>
              </a:lnSpc>
              <a:spcBef>
                <a:spcPts val="0"/>
              </a:spcBef>
              <a:buSzPts val="2380"/>
            </a:pPr>
            <a:endParaRPr lang="en-US" sz="2180" dirty="0"/>
          </a:p>
          <a:p>
            <a:pPr lvl="1" indent="-379730">
              <a:lnSpc>
                <a:spcPct val="80000"/>
              </a:lnSpc>
              <a:spcBef>
                <a:spcPts val="0"/>
              </a:spcBef>
              <a:buSzPts val="2380"/>
            </a:pPr>
            <a:r>
              <a:rPr lang="en-US" sz="2180" dirty="0"/>
              <a:t>Reduction in complexity </a:t>
            </a:r>
            <a:endParaRPr sz="2380" dirty="0"/>
          </a:p>
          <a:p>
            <a:pPr marL="3060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 dirty="0"/>
          </a:p>
        </p:txBody>
      </p:sp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dirty="0"/>
              <a:t>NANOSCALE THERMAL SIMULATIONS: BTE </a:t>
            </a:r>
            <a:endParaRPr dirty="0"/>
          </a:p>
        </p:txBody>
      </p:sp>
      <p:sp>
        <p:nvSpPr>
          <p:cNvPr id="8" name="Google Shape;202;p20 1">
            <a:extLst>
              <a:ext uri="{FF2B5EF4-FFF2-40B4-BE49-F238E27FC236}">
                <a16:creationId xmlns:a16="http://schemas.microsoft.com/office/drawing/2014/main" id="{750D31EE-1967-4EF9-B309-8D4AB62DDCD2}"/>
              </a:ext>
            </a:extLst>
          </p:cNvPr>
          <p:cNvSpPr txBox="1">
            <a:spLocks/>
          </p:cNvSpPr>
          <p:nvPr/>
        </p:nvSpPr>
        <p:spPr>
          <a:xfrm>
            <a:off x="581192" y="1938502"/>
            <a:ext cx="7665634" cy="37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306000" indent="-319360" defTabSz="914400">
              <a:lnSpc>
                <a:spcPct val="80000"/>
              </a:lnSpc>
              <a:spcBef>
                <a:spcPts val="0"/>
              </a:spcBef>
              <a:buSzPts val="2400"/>
            </a:pPr>
            <a:r>
              <a:rPr lang="en-US" sz="2400" kern="0" dirty="0"/>
              <a:t>Boltzmann transport equation (BTE) under </a:t>
            </a:r>
            <a:r>
              <a:rPr lang="en-US" sz="2400" dirty="0"/>
              <a:t>Bhatnagar–Gross–</a:t>
            </a:r>
            <a:r>
              <a:rPr lang="en-US" sz="2400" dirty="0" err="1"/>
              <a:t>Krook</a:t>
            </a:r>
            <a:r>
              <a:rPr lang="en-US" sz="2400" dirty="0"/>
              <a:t> approximation:</a:t>
            </a:r>
            <a:endParaRPr lang="en-US" sz="2400" kern="0" dirty="0"/>
          </a:p>
          <a:p>
            <a:pPr marL="0" indent="0" defTabSz="914400">
              <a:lnSpc>
                <a:spcPct val="80000"/>
              </a:lnSpc>
              <a:spcBef>
                <a:spcPts val="906"/>
              </a:spcBef>
              <a:buSzPts val="1408"/>
              <a:buFont typeface="Noto Sans Symbols"/>
              <a:buNone/>
            </a:pPr>
            <a:endParaRPr lang="en-US" sz="1530" kern="0" dirty="0"/>
          </a:p>
          <a:p>
            <a:pPr marL="0" indent="0" defTabSz="914400">
              <a:lnSpc>
                <a:spcPct val="80000"/>
              </a:lnSpc>
              <a:spcBef>
                <a:spcPts val="1076"/>
              </a:spcBef>
              <a:buFont typeface="Noto Sans Symbols"/>
              <a:buNone/>
            </a:pPr>
            <a:endParaRPr lang="en-US" kern="0" dirty="0"/>
          </a:p>
          <a:p>
            <a:pPr marL="0" indent="0" defTabSz="914400">
              <a:lnSpc>
                <a:spcPct val="80000"/>
              </a:lnSpc>
              <a:spcBef>
                <a:spcPts val="1076"/>
              </a:spcBef>
              <a:buFont typeface="Noto Sans Symbols"/>
              <a:buNone/>
            </a:pPr>
            <a:endParaRPr lang="en-US" kern="0" dirty="0"/>
          </a:p>
          <a:p>
            <a:pPr marL="30600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  <a:p>
            <a:pPr marL="30600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  <a:p>
            <a:pPr marL="30600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  <a:p>
            <a:pPr marL="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12F4E9-6473-48DF-9020-C1AF10B206B2}"/>
              </a:ext>
            </a:extLst>
          </p:cNvPr>
          <p:cNvGrpSpPr/>
          <p:nvPr/>
        </p:nvGrpSpPr>
        <p:grpSpPr>
          <a:xfrm>
            <a:off x="2964014" y="2688259"/>
            <a:ext cx="4485846" cy="888326"/>
            <a:chOff x="2964014" y="2688259"/>
            <a:chExt cx="4485846" cy="888326"/>
          </a:xfrm>
        </p:grpSpPr>
        <p:sp>
          <p:nvSpPr>
            <p:cNvPr id="10" name="Google Shape;225;p21 2 1">
              <a:extLst>
                <a:ext uri="{FF2B5EF4-FFF2-40B4-BE49-F238E27FC236}">
                  <a16:creationId xmlns:a16="http://schemas.microsoft.com/office/drawing/2014/main" id="{51B09713-DDBC-4713-AE8B-1ACACA3F68D3}"/>
                </a:ext>
              </a:extLst>
            </p:cNvPr>
            <p:cNvSpPr/>
            <p:nvPr/>
          </p:nvSpPr>
          <p:spPr>
            <a:xfrm>
              <a:off x="2964014" y="2688259"/>
              <a:ext cx="4485846" cy="88832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33F081-0109-49BA-AB98-1BF125D05FCA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140654" y="2862709"/>
              <a:ext cx="4254473" cy="6079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26639B-2F1F-49BF-9417-2328DDE970ED}"/>
              </a:ext>
            </a:extLst>
          </p:cNvPr>
          <p:cNvGrpSpPr/>
          <p:nvPr/>
        </p:nvGrpSpPr>
        <p:grpSpPr>
          <a:xfrm>
            <a:off x="1271596" y="4087823"/>
            <a:ext cx="3935341" cy="888326"/>
            <a:chOff x="3087731" y="4169741"/>
            <a:chExt cx="3935341" cy="8883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57811E-BEA5-40F7-8A90-27D6AC35F3C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237403" y="4344189"/>
              <a:ext cx="3748571" cy="608000"/>
            </a:xfrm>
            <a:prstGeom prst="rect">
              <a:avLst/>
            </a:prstGeom>
          </p:spPr>
        </p:pic>
        <p:sp>
          <p:nvSpPr>
            <p:cNvPr id="25" name="Google Shape;225;p21 2 2">
              <a:extLst>
                <a:ext uri="{FF2B5EF4-FFF2-40B4-BE49-F238E27FC236}">
                  <a16:creationId xmlns:a16="http://schemas.microsoft.com/office/drawing/2014/main" id="{3E925DA3-1659-429D-B988-41C3EF9BC782}"/>
                </a:ext>
              </a:extLst>
            </p:cNvPr>
            <p:cNvSpPr/>
            <p:nvPr/>
          </p:nvSpPr>
          <p:spPr>
            <a:xfrm>
              <a:off x="3087731" y="4169741"/>
              <a:ext cx="3935341" cy="888326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Google Shape;207;p20">
                <a:extLst>
                  <a:ext uri="{FF2B5EF4-FFF2-40B4-BE49-F238E27FC236}">
                    <a16:creationId xmlns:a16="http://schemas.microsoft.com/office/drawing/2014/main" id="{FD0E4A94-39C1-4389-9F4C-17980CB2E6C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0416688"/>
                  </p:ext>
                </p:extLst>
              </p:nvPr>
            </p:nvGraphicFramePr>
            <p:xfrm>
              <a:off x="8246826" y="1938502"/>
              <a:ext cx="3502100" cy="4664392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475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268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50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Symbol List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/>
                            <a:t>Q</a:t>
                          </a:r>
                          <a:endParaRPr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Volumetric heat generation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6652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/>
                            <a:t>C</a:t>
                          </a:r>
                          <a:endParaRPr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/>
                            <a:t>Specific heat</a:t>
                          </a:r>
                          <a:endParaRPr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052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u="none" strike="noStrike" cap="none">
                              <a:sym typeface="Ubuntu"/>
                            </a:rPr>
                            <a:t>τ</a:t>
                          </a:r>
                          <a:r>
                            <a:rPr lang="en-US" sz="1800" u="none" strike="noStrike" cap="none" baseline="-25000">
                              <a:sym typeface="Ubuntu"/>
                            </a:rPr>
                            <a:t>eff</a:t>
                          </a:r>
                          <a:endParaRPr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Effective relaxation time constant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aseline="0" dirty="0" err="1">
                              <a:latin typeface="Gill Sans MT (Body)"/>
                            </a:rPr>
                            <a:t>e</a:t>
                          </a:r>
                          <a:r>
                            <a:rPr lang="en-US" sz="1800" baseline="-25000" dirty="0" err="1">
                              <a:latin typeface="Gill Sans MT (Body)"/>
                              <a:ea typeface="Cambria Math" panose="02040503050406030204" pitchFamily="18" charset="0"/>
                            </a:rPr>
                            <a:t>ω</a:t>
                          </a:r>
                          <a:endParaRPr sz="1800" baseline="-25000" dirty="0">
                            <a:latin typeface="Gill Sans MT (Body)"/>
                          </a:endParaRP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  <a:tabLst/>
                            <a:defRPr/>
                          </a:pPr>
                          <a:r>
                            <a:rPr lang="en-US" sz="1800" u="none" strike="noStrike" cap="none" dirty="0">
                              <a:latin typeface="Gill Sans MT (Body)"/>
                            </a:rPr>
                            <a:t>Frequency dependent energy density distribution function per unit solid angle</a:t>
                          </a:r>
                          <a:endParaRPr lang="en-US" sz="1800" dirty="0">
                            <a:latin typeface="Gill Sans MT (Body)"/>
                          </a:endParaRPr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2794290606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e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Energy density distribution function per unit solid angle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242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/>
                            <a:t>e</a:t>
                          </a:r>
                          <a:r>
                            <a:rPr lang="en-US" sz="1800" u="none" strike="noStrike" cap="none" baseline="-25000"/>
                            <a:t>o</a:t>
                          </a:r>
                          <a:endParaRPr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Avg energy density distribution function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v</a:t>
                          </a:r>
                          <a:r>
                            <a:rPr lang="en-US" sz="1800" u="none" strike="noStrike" cap="none" baseline="-25000" dirty="0"/>
                            <a:t>g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Group velocity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600" dirty="0"/>
                            <a:t>Direction of momentum</a:t>
                          </a:r>
                          <a:endParaRPr sz="16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453343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Google Shape;207;p20">
                <a:extLst>
                  <a:ext uri="{FF2B5EF4-FFF2-40B4-BE49-F238E27FC236}">
                    <a16:creationId xmlns:a16="http://schemas.microsoft.com/office/drawing/2014/main" id="{FD0E4A94-39C1-4389-9F4C-17980CB2E6C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0416688"/>
                  </p:ext>
                </p:extLst>
              </p:nvPr>
            </p:nvGraphicFramePr>
            <p:xfrm>
              <a:off x="8246826" y="1938502"/>
              <a:ext cx="3502100" cy="4664392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475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268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70">
                    <a:tc gridSpan="2"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Symbol List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7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/>
                            <a:t>Q</a:t>
                          </a:r>
                          <a:endParaRPr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Volumetric heat generation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6652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/>
                            <a:t>C</a:t>
                          </a:r>
                          <a:endParaRPr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/>
                            <a:t>Specific heat</a:t>
                          </a:r>
                          <a:endParaRPr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9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Ubuntu"/>
                            <a:buNone/>
                          </a:pPr>
                          <a:r>
                            <a:rPr lang="en-US" sz="1800" u="none" strike="noStrike" cap="none">
                              <a:sym typeface="Ubuntu"/>
                            </a:rPr>
                            <a:t>τ</a:t>
                          </a:r>
                          <a:r>
                            <a:rPr lang="en-US" sz="1800" u="none" strike="noStrike" cap="none" baseline="-25000">
                              <a:sym typeface="Ubuntu"/>
                            </a:rPr>
                            <a:t>eff</a:t>
                          </a:r>
                          <a:endParaRPr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Effective relaxation time constant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1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baseline="0" dirty="0" err="1">
                              <a:latin typeface="Gill Sans MT (Body)"/>
                            </a:rPr>
                            <a:t>e</a:t>
                          </a:r>
                          <a:r>
                            <a:rPr lang="en-US" sz="1800" baseline="-25000" dirty="0" err="1">
                              <a:latin typeface="Gill Sans MT (Body)"/>
                              <a:ea typeface="Cambria Math" panose="02040503050406030204" pitchFamily="18" charset="0"/>
                            </a:rPr>
                            <a:t>ω</a:t>
                          </a:r>
                          <a:endParaRPr sz="1800" baseline="-25000" dirty="0">
                            <a:latin typeface="Gill Sans MT (Body)"/>
                          </a:endParaRPr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  <a:tabLst/>
                            <a:defRPr/>
                          </a:pPr>
                          <a:r>
                            <a:rPr lang="en-US" sz="1800" u="none" strike="noStrike" cap="none" dirty="0">
                              <a:latin typeface="Gill Sans MT (Body)"/>
                            </a:rPr>
                            <a:t>Frequency dependent energy density distribution function per unit solid angle</a:t>
                          </a:r>
                          <a:endParaRPr lang="en-US" sz="1800" dirty="0">
                            <a:latin typeface="Gill Sans MT (Body)"/>
                          </a:endParaRPr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2794290606"/>
                      </a:ext>
                    </a:extLst>
                  </a:tr>
                  <a:tr h="64009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e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Energy density distribution function per unit solid angle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009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/>
                            <a:t>e</a:t>
                          </a:r>
                          <a:r>
                            <a:rPr lang="en-US" sz="1800" u="none" strike="noStrike" cap="none" baseline="-25000"/>
                            <a:t>o</a:t>
                          </a:r>
                          <a:endParaRPr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Avg energy density distribution function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7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v</a:t>
                          </a:r>
                          <a:r>
                            <a:rPr lang="en-US" sz="1800" u="none" strike="noStrike" cap="none" baseline="-25000" dirty="0"/>
                            <a:t>g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800" u="none" strike="noStrike" cap="none" dirty="0"/>
                            <a:t>Group velocity</a:t>
                          </a:r>
                          <a:endParaRPr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blipFill>
                          <a:blip r:embed="rId8"/>
                          <a:stretch>
                            <a:fillRect t="-1186667" r="-641026" b="-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800"/>
                            <a:buFont typeface="Gill Sans"/>
                            <a:buNone/>
                          </a:pPr>
                          <a:r>
                            <a:rPr lang="en-US" sz="1600" dirty="0"/>
                            <a:t>Direction of momentum</a:t>
                          </a:r>
                          <a:endParaRPr sz="1600" dirty="0"/>
                        </a:p>
                      </a:txBody>
                      <a:tcPr marL="91450" marR="91450" marT="45725" marB="45725"/>
                    </a:tc>
                    <a:extLst>
                      <a:ext uri="{0D108BD9-81ED-4DB2-BD59-A6C34878D82A}">
                        <a16:rowId xmlns:a16="http://schemas.microsoft.com/office/drawing/2014/main" val="145334374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E98F8CF-1416-45C9-AE1E-A6363179ACCB}"/>
              </a:ext>
            </a:extLst>
          </p:cNvPr>
          <p:cNvGrpSpPr/>
          <p:nvPr/>
        </p:nvGrpSpPr>
        <p:grpSpPr>
          <a:xfrm>
            <a:off x="5753114" y="4136594"/>
            <a:ext cx="1696746" cy="813766"/>
            <a:chOff x="5753114" y="4136594"/>
            <a:chExt cx="1696746" cy="813766"/>
          </a:xfrm>
        </p:grpSpPr>
        <p:pic>
          <p:nvPicPr>
            <p:cNvPr id="28" name="Google Shape;209;p20" descr="e_o = \frac{1}{4 \pi} C (T - T_{ref})" title="MathEquation,#000000">
              <a:extLst>
                <a:ext uri="{FF2B5EF4-FFF2-40B4-BE49-F238E27FC236}">
                  <a16:creationId xmlns:a16="http://schemas.microsoft.com/office/drawing/2014/main" id="{0824A6AD-7914-4EA5-B24B-E658FCF5D29D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753114" y="4136594"/>
              <a:ext cx="1696746" cy="298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2BA27B0-A73E-4FE9-858D-A6C8DAE43DB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5802479" y="4515892"/>
              <a:ext cx="1343436" cy="434468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C69DD-57AA-4857-959B-48D2A33F7C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97A9-DB6B-40AE-9AB8-E40AAF48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NANOSCALE THERMAL SIMULATIONS </a:t>
            </a:r>
          </a:p>
        </p:txBody>
      </p:sp>
      <p:sp>
        <p:nvSpPr>
          <p:cNvPr id="5" name="Google Shape;220;p21 1">
            <a:extLst>
              <a:ext uri="{FF2B5EF4-FFF2-40B4-BE49-F238E27FC236}">
                <a16:creationId xmlns:a16="http://schemas.microsoft.com/office/drawing/2014/main" id="{9E526752-9BA4-49C3-899D-36C2040A280F}"/>
              </a:ext>
            </a:extLst>
          </p:cNvPr>
          <p:cNvSpPr txBox="1">
            <a:spLocks/>
          </p:cNvSpPr>
          <p:nvPr/>
        </p:nvSpPr>
        <p:spPr>
          <a:xfrm>
            <a:off x="527007" y="1967420"/>
            <a:ext cx="5514808" cy="43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-457200" defTabSz="914400">
              <a:lnSpc>
                <a:spcPct val="8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2400" kern="0" dirty="0"/>
              <a:t>Gray Boltzmann transport equation:</a:t>
            </a:r>
          </a:p>
          <a:p>
            <a:pPr marL="342900" indent="-342900" defTabSz="914400">
              <a:lnSpc>
                <a:spcPct val="8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en-US" sz="2380" kern="0" dirty="0"/>
          </a:p>
          <a:p>
            <a:pPr marL="342900" indent="-342900" defTabSz="914400">
              <a:lnSpc>
                <a:spcPct val="8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en-US" sz="2380" kern="0" dirty="0"/>
          </a:p>
          <a:p>
            <a:pPr marL="342900" indent="-342900" defTabSz="914400">
              <a:lnSpc>
                <a:spcPct val="8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en-US" sz="2380" kern="0" dirty="0"/>
          </a:p>
          <a:p>
            <a:pPr marL="342900" indent="-342900" defTabSz="914400">
              <a:lnSpc>
                <a:spcPct val="8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en-US" sz="2380" kern="0" dirty="0"/>
          </a:p>
          <a:p>
            <a:pPr marL="30600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  <a:p>
            <a:pPr marL="30600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  <a:p>
            <a:pPr marL="30600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  <a:p>
            <a:pPr marL="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126F8C-2A62-4777-BDA4-1EABFBB9E9AD}"/>
              </a:ext>
            </a:extLst>
          </p:cNvPr>
          <p:cNvGrpSpPr/>
          <p:nvPr/>
        </p:nvGrpSpPr>
        <p:grpSpPr>
          <a:xfrm>
            <a:off x="2208444" y="2468370"/>
            <a:ext cx="4588748" cy="802887"/>
            <a:chOff x="2208444" y="2468370"/>
            <a:chExt cx="4588748" cy="80288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FC5202-CCEF-42DA-920A-9AAEF82B021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570895" y="2555417"/>
              <a:ext cx="4167187" cy="675899"/>
            </a:xfrm>
            <a:prstGeom prst="rect">
              <a:avLst/>
            </a:prstGeom>
          </p:spPr>
        </p:pic>
        <p:sp>
          <p:nvSpPr>
            <p:cNvPr id="8" name="Google Shape;225;p21 1">
              <a:extLst>
                <a:ext uri="{FF2B5EF4-FFF2-40B4-BE49-F238E27FC236}">
                  <a16:creationId xmlns:a16="http://schemas.microsoft.com/office/drawing/2014/main" id="{6ECA9E4C-A1B8-4572-8A10-966E37A8412B}"/>
                </a:ext>
              </a:extLst>
            </p:cNvPr>
            <p:cNvSpPr/>
            <p:nvPr/>
          </p:nvSpPr>
          <p:spPr>
            <a:xfrm>
              <a:off x="2208444" y="2468370"/>
              <a:ext cx="4588748" cy="802887"/>
            </a:xfrm>
            <a:prstGeom prst="rect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7" name="Google Shape;262;p23">
            <a:extLst>
              <a:ext uri="{FF2B5EF4-FFF2-40B4-BE49-F238E27FC236}">
                <a16:creationId xmlns:a16="http://schemas.microsoft.com/office/drawing/2014/main" id="{5E4E9DA4-AFBF-4D6A-80FB-C9F6CE395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297955"/>
              </p:ext>
            </p:extLst>
          </p:nvPr>
        </p:nvGraphicFramePr>
        <p:xfrm>
          <a:off x="7814993" y="1967420"/>
          <a:ext cx="3850000" cy="25610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3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 dirty="0"/>
                        <a:t>Symbol List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Q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 dirty="0"/>
                        <a:t>Volumetric heat generation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Ubuntu"/>
                        <a:buNone/>
                      </a:pPr>
                      <a:r>
                        <a:rPr lang="en-US" sz="1800" u="none" strike="noStrike" cap="none">
                          <a:sym typeface="Ubuntu"/>
                        </a:rPr>
                        <a:t>ξ</a:t>
                      </a:r>
                      <a:r>
                        <a:rPr lang="en-US" sz="1800" u="none" strike="noStrike" cap="none" baseline="-25000">
                          <a:sym typeface="Ubuntu"/>
                        </a:rPr>
                        <a:t>x</a:t>
                      </a:r>
                      <a:r>
                        <a:rPr lang="en-US" sz="1800" u="none" strike="noStrike" cap="none">
                          <a:sym typeface="Ubuntu"/>
                        </a:rPr>
                        <a:t>,ξ</a:t>
                      </a:r>
                      <a:r>
                        <a:rPr lang="en-US" sz="1800" u="none" strike="noStrike" cap="none" baseline="-25000">
                          <a:sym typeface="Ubuntu"/>
                        </a:rPr>
                        <a:t>y</a:t>
                      </a:r>
                      <a:r>
                        <a:rPr lang="en-US" sz="1800" u="none" strike="noStrike" cap="none">
                          <a:sym typeface="Ubuntu"/>
                        </a:rPr>
                        <a:t>,ξ</a:t>
                      </a:r>
                      <a:r>
                        <a:rPr lang="en-US" sz="1800" u="none" strike="noStrike" cap="none" baseline="-25000">
                          <a:sym typeface="Ubuntu"/>
                        </a:rPr>
                        <a:t>z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 dirty="0"/>
                        <a:t>Spatial frequencies(x, y, z)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Ubuntu"/>
                        <a:buNone/>
                      </a:pPr>
                      <a:r>
                        <a:rPr lang="en-US" sz="1800" u="none" strike="noStrike" cap="none">
                          <a:sym typeface="Ubuntu"/>
                        </a:rPr>
                        <a:t>ξ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Ubuntu"/>
                        <a:buNone/>
                      </a:pPr>
                      <a:r>
                        <a:rPr lang="en-US" sz="1800" u="none" strike="noStrike" cap="none" dirty="0">
                          <a:sym typeface="Ubuntu"/>
                        </a:rPr>
                        <a:t>√ ξ</a:t>
                      </a:r>
                      <a:r>
                        <a:rPr lang="en-US" sz="1800" u="none" strike="noStrike" cap="none" baseline="30000" dirty="0">
                          <a:sym typeface="Ubuntu"/>
                        </a:rPr>
                        <a:t>2</a:t>
                      </a:r>
                      <a:r>
                        <a:rPr lang="en-US" sz="1800" u="none" strike="noStrike" cap="none" baseline="-25000" dirty="0">
                          <a:sym typeface="Ubuntu"/>
                        </a:rPr>
                        <a:t>x</a:t>
                      </a:r>
                      <a:r>
                        <a:rPr lang="en-US" sz="1800" u="none" strike="noStrike" cap="none" dirty="0">
                          <a:sym typeface="Ubuntu"/>
                        </a:rPr>
                        <a:t> ξ</a:t>
                      </a:r>
                      <a:r>
                        <a:rPr lang="en-US" sz="1800" u="none" strike="noStrike" cap="none" baseline="30000" dirty="0">
                          <a:sym typeface="Ubuntu"/>
                        </a:rPr>
                        <a:t>2</a:t>
                      </a:r>
                      <a:r>
                        <a:rPr lang="en-US" sz="1800" u="none" strike="noStrike" cap="none" baseline="-25000" dirty="0">
                          <a:sym typeface="Ubuntu"/>
                        </a:rPr>
                        <a:t>y</a:t>
                      </a:r>
                      <a:r>
                        <a:rPr lang="en-US" sz="1800" u="none" strike="noStrike" cap="none" dirty="0">
                          <a:sym typeface="Ubuntu"/>
                        </a:rPr>
                        <a:t> ξ</a:t>
                      </a:r>
                      <a:r>
                        <a:rPr lang="en-US" sz="1800" u="none" strike="noStrike" cap="none" baseline="30000" dirty="0">
                          <a:sym typeface="Ubuntu"/>
                        </a:rPr>
                        <a:t>2</a:t>
                      </a:r>
                      <a:r>
                        <a:rPr lang="en-US" sz="1800" u="none" strike="noStrike" cap="none" baseline="-25000" dirty="0">
                          <a:sym typeface="Ubuntu"/>
                        </a:rPr>
                        <a:t>z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Ubuntu"/>
                        <a:buNone/>
                      </a:pPr>
                      <a:r>
                        <a:rPr lang="en-US" sz="1800" u="none" strike="noStrike" cap="none">
                          <a:sym typeface="Ubuntu"/>
                        </a:rPr>
                        <a:t>η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 dirty="0"/>
                        <a:t>Temporal frequency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~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Represents Fourier transform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Ubuntu"/>
                        <a:buNone/>
                      </a:pPr>
                      <a:r>
                        <a:rPr lang="en-US" sz="1800" u="none" strike="noStrike" cap="none">
                          <a:sym typeface="Ubuntu"/>
                        </a:rPr>
                        <a:t>Λ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 dirty="0"/>
                        <a:t>Mean free path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53C9C54C-19E2-4216-92A2-B7841749F9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64006" y="5514095"/>
            <a:ext cx="8512093" cy="80288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229E76-1CE7-496A-A9B4-DF7E00F3F1D2}"/>
              </a:ext>
            </a:extLst>
          </p:cNvPr>
          <p:cNvSpPr/>
          <p:nvPr/>
        </p:nvSpPr>
        <p:spPr>
          <a:xfrm>
            <a:off x="3219855" y="2612571"/>
            <a:ext cx="885217" cy="5425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DFF6DF-1AC7-4113-9728-5E79F5856E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81162" y="3887508"/>
            <a:ext cx="5046859" cy="57752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7CBA5-3555-43E5-8D4A-3F1E8135AD8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662464" y="3155086"/>
            <a:ext cx="0" cy="7324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220;p21 2">
            <a:extLst>
              <a:ext uri="{FF2B5EF4-FFF2-40B4-BE49-F238E27FC236}">
                <a16:creationId xmlns:a16="http://schemas.microsoft.com/office/drawing/2014/main" id="{E29C56DD-B825-437B-94B4-503CB6CACFAE}"/>
              </a:ext>
            </a:extLst>
          </p:cNvPr>
          <p:cNvSpPr txBox="1">
            <a:spLocks/>
          </p:cNvSpPr>
          <p:nvPr/>
        </p:nvSpPr>
        <p:spPr>
          <a:xfrm>
            <a:off x="581192" y="4771937"/>
            <a:ext cx="5514808" cy="43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-457200" defTabSz="914400">
              <a:lnSpc>
                <a:spcPct val="8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r>
              <a:rPr lang="en-US" sz="2400" kern="0" dirty="0"/>
              <a:t>Using the Fourier transform:  </a:t>
            </a:r>
          </a:p>
          <a:p>
            <a:pPr marL="342900" indent="-342900" defTabSz="914400">
              <a:lnSpc>
                <a:spcPct val="8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en-US" sz="2380" kern="0" dirty="0"/>
          </a:p>
          <a:p>
            <a:pPr marL="342900" indent="-342900" defTabSz="914400">
              <a:lnSpc>
                <a:spcPct val="8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en-US" sz="2380" kern="0" dirty="0"/>
          </a:p>
          <a:p>
            <a:pPr marL="342900" indent="-342900" defTabSz="914400">
              <a:lnSpc>
                <a:spcPct val="8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en-US" sz="2380" kern="0" dirty="0"/>
          </a:p>
          <a:p>
            <a:pPr marL="342900" indent="-342900" defTabSz="914400">
              <a:lnSpc>
                <a:spcPct val="80000"/>
              </a:lnSpc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en-US" sz="2380" kern="0" dirty="0"/>
          </a:p>
          <a:p>
            <a:pPr marL="30600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  <a:p>
            <a:pPr marL="30600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  <a:p>
            <a:pPr marL="30600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  <a:p>
            <a:pPr marL="0" indent="0" defTabSz="914400">
              <a:lnSpc>
                <a:spcPct val="80000"/>
              </a:lnSpc>
              <a:spcBef>
                <a:spcPts val="0"/>
              </a:spcBef>
              <a:buFont typeface="Noto Sans Symbols"/>
              <a:buNone/>
            </a:pPr>
            <a:endParaRPr lang="en-US" sz="2380" kern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C82CC-E6FC-4A4E-8D74-54F50CAD1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0B50-F72B-4D73-A976-272C725B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NANOSCALE THERMAL SIMULATIONS </a:t>
            </a:r>
          </a:p>
        </p:txBody>
      </p:sp>
      <p:pic>
        <p:nvPicPr>
          <p:cNvPr id="5" name="Google Shape;209;p20" descr="e_o = \frac{1}{4 \pi} C (T - T_{ref})" title="MathEquation,#000000">
            <a:extLst>
              <a:ext uri="{FF2B5EF4-FFF2-40B4-BE49-F238E27FC236}">
                <a16:creationId xmlns:a16="http://schemas.microsoft.com/office/drawing/2014/main" id="{2A3A2BE6-6561-4AE6-ACA1-18DD979B384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1213" y="2100603"/>
            <a:ext cx="2299848" cy="40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B152A-CEA2-4E33-B4F4-FC81A21556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32170" y="2021681"/>
            <a:ext cx="1738667" cy="56228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A9B8AA16-2C47-4B01-8445-5F294BA13672}"/>
              </a:ext>
            </a:extLst>
          </p:cNvPr>
          <p:cNvGrpSpPr/>
          <p:nvPr/>
        </p:nvGrpSpPr>
        <p:grpSpPr>
          <a:xfrm>
            <a:off x="4971039" y="2583967"/>
            <a:ext cx="1683761" cy="466189"/>
            <a:chOff x="4971039" y="2583967"/>
            <a:chExt cx="1683761" cy="46618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0095C8D-004C-4371-B960-3C2652A29BB4}"/>
                </a:ext>
              </a:extLst>
            </p:cNvPr>
            <p:cNvCxnSpPr>
              <a:cxnSpLocks/>
            </p:cNvCxnSpPr>
            <p:nvPr/>
          </p:nvCxnSpPr>
          <p:spPr>
            <a:xfrm>
              <a:off x="4971039" y="2583967"/>
              <a:ext cx="769361" cy="4661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58CE9D3-B7DC-4E93-BF43-8F2CCD65BE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0401" y="2583967"/>
              <a:ext cx="914399" cy="4661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1100B92-92CF-4551-A2A0-AF1A0C242D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57048" y="4075062"/>
            <a:ext cx="9794511" cy="802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E9409-D5FD-4A69-8FC2-8585B06EAC0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5123" y="5323057"/>
            <a:ext cx="11359870" cy="8028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345222-88D3-4885-84F7-FF5E3608E859}"/>
              </a:ext>
            </a:extLst>
          </p:cNvPr>
          <p:cNvGrpSpPr/>
          <p:nvPr/>
        </p:nvGrpSpPr>
        <p:grpSpPr>
          <a:xfrm>
            <a:off x="4773769" y="3123412"/>
            <a:ext cx="2094391" cy="684433"/>
            <a:chOff x="4773769" y="3123412"/>
            <a:chExt cx="2094391" cy="6844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AA5D75-F6B9-4413-883E-1BF5400B3DF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917440" y="3204553"/>
              <a:ext cx="1824000" cy="562286"/>
            </a:xfrm>
            <a:prstGeom prst="rect">
              <a:avLst/>
            </a:prstGeom>
          </p:spPr>
        </p:pic>
        <p:sp>
          <p:nvSpPr>
            <p:cNvPr id="31" name="Google Shape;225;p21 2">
              <a:extLst>
                <a:ext uri="{FF2B5EF4-FFF2-40B4-BE49-F238E27FC236}">
                  <a16:creationId xmlns:a16="http://schemas.microsoft.com/office/drawing/2014/main" id="{ACF72CE0-1C59-4A45-962B-908D93519371}"/>
                </a:ext>
              </a:extLst>
            </p:cNvPr>
            <p:cNvSpPr/>
            <p:nvPr/>
          </p:nvSpPr>
          <p:spPr>
            <a:xfrm>
              <a:off x="4773769" y="3123412"/>
              <a:ext cx="2094391" cy="684433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E4D6AC-0CEE-4A8F-9B03-2D77D044B554}"/>
              </a:ext>
            </a:extLst>
          </p:cNvPr>
          <p:cNvSpPr/>
          <p:nvPr/>
        </p:nvSpPr>
        <p:spPr>
          <a:xfrm>
            <a:off x="10287057" y="4205248"/>
            <a:ext cx="685743" cy="5425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99733C-B17F-46D9-94C7-55766E677DEB}"/>
              </a:ext>
            </a:extLst>
          </p:cNvPr>
          <p:cNvCxnSpPr>
            <a:stCxn id="16" idx="2"/>
          </p:cNvCxnSpPr>
          <p:nvPr/>
        </p:nvCxnSpPr>
        <p:spPr>
          <a:xfrm>
            <a:off x="10629929" y="4747763"/>
            <a:ext cx="10362" cy="7571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1507CD-6057-4205-B50C-9610C7BF6E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8B4D-0060-43E4-9860-B97A2E95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NANOSCALE THERMAL SIMULATIONS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FD0041-1699-48FB-BD49-C838A2512E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1191" y="2141528"/>
            <a:ext cx="10584462" cy="7944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0A5C4F-041D-4590-B44D-F0F645BB8A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1312" y="3595214"/>
            <a:ext cx="10769376" cy="962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8B8B7-63BE-422F-94F0-BFD6E6193D8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17034" y="5048203"/>
            <a:ext cx="9226739" cy="105125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6A0B88-4FE9-4717-8AB3-B88FFF41626B}"/>
              </a:ext>
            </a:extLst>
          </p:cNvPr>
          <p:cNvSpPr/>
          <p:nvPr/>
        </p:nvSpPr>
        <p:spPr>
          <a:xfrm>
            <a:off x="1729839" y="2103950"/>
            <a:ext cx="662379" cy="8320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BEB930-58B2-486C-B418-F48BCCD4FADE}"/>
              </a:ext>
            </a:extLst>
          </p:cNvPr>
          <p:cNvSpPr/>
          <p:nvPr/>
        </p:nvSpPr>
        <p:spPr>
          <a:xfrm>
            <a:off x="10790711" y="2267487"/>
            <a:ext cx="514598" cy="5425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9E540-4290-4C2C-842A-BA4154EB25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>
            <a:spLocks noGrp="1"/>
          </p:cNvSpPr>
          <p:nvPr>
            <p:ph type="body" idx="1"/>
          </p:nvPr>
        </p:nvSpPr>
        <p:spPr>
          <a:xfrm>
            <a:off x="1103313" y="2052917"/>
            <a:ext cx="5835300" cy="4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9730" algn="l" rtl="0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380"/>
              <a:buChar char="◼"/>
            </a:pPr>
            <a:r>
              <a:rPr lang="en-US" sz="2380" dirty="0"/>
              <a:t>Steady state analytical solution:</a:t>
            </a:r>
            <a:endParaRPr dirty="0"/>
          </a:p>
          <a:p>
            <a:pPr marL="2277110" lvl="5" indent="0" algn="l" rtl="0">
              <a:lnSpc>
                <a:spcPct val="80000"/>
              </a:lnSpc>
              <a:spcBef>
                <a:spcPts val="804"/>
              </a:spcBef>
              <a:spcAft>
                <a:spcPts val="0"/>
              </a:spcAft>
              <a:buSzPts val="938"/>
              <a:buNone/>
            </a:pPr>
            <a:endParaRPr sz="1020" dirty="0"/>
          </a:p>
          <a:p>
            <a:pPr marL="0" lvl="0" indent="0" algn="l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SzPts val="1408"/>
              <a:buNone/>
            </a:pPr>
            <a:endParaRPr sz="1530" dirty="0"/>
          </a:p>
          <a:p>
            <a:pPr marL="0" lvl="0" indent="0" algn="l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SzPts val="1408"/>
              <a:buNone/>
            </a:pPr>
            <a:endParaRPr sz="1530" dirty="0"/>
          </a:p>
          <a:p>
            <a:pPr marL="0" lvl="0" indent="0" algn="l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SzPts val="1408"/>
              <a:buNone/>
            </a:pPr>
            <a:endParaRPr sz="1530" dirty="0"/>
          </a:p>
          <a:p>
            <a:pPr marL="457200" lvl="0" indent="-379730" algn="l" rtl="0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380"/>
              <a:buChar char="◼"/>
            </a:pPr>
            <a:r>
              <a:rPr lang="en-US" sz="2380" dirty="0"/>
              <a:t>Transient analytical solution:   </a:t>
            </a:r>
            <a:endParaRPr dirty="0"/>
          </a:p>
          <a:p>
            <a:pPr marL="306000" lvl="0" indent="-216617" algn="l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SzPts val="1408"/>
              <a:buNone/>
            </a:pPr>
            <a:endParaRPr sz="1530" dirty="0"/>
          </a:p>
          <a:p>
            <a:pPr marL="306000" lvl="0" indent="-216617" algn="l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SzPts val="1408"/>
              <a:buNone/>
            </a:pPr>
            <a:endParaRPr sz="1530" dirty="0"/>
          </a:p>
          <a:p>
            <a:pPr marL="306000" lvl="0" indent="-216617" algn="l" rtl="0">
              <a:lnSpc>
                <a:spcPct val="80000"/>
              </a:lnSpc>
              <a:spcBef>
                <a:spcPts val="906"/>
              </a:spcBef>
              <a:spcAft>
                <a:spcPts val="0"/>
              </a:spcAft>
              <a:buSzPts val="1408"/>
              <a:buNone/>
            </a:pPr>
            <a:endParaRPr sz="1530" dirty="0"/>
          </a:p>
          <a:p>
            <a:pPr marL="0" lvl="0" indent="0" algn="l" rtl="0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None/>
            </a:pPr>
            <a:endParaRPr sz="2380" dirty="0"/>
          </a:p>
          <a:p>
            <a:pPr marL="457200" lvl="0" indent="-379730" algn="l" rtl="0">
              <a:lnSpc>
                <a:spcPct val="80000"/>
              </a:lnSpc>
              <a:spcBef>
                <a:spcPts val="1076"/>
              </a:spcBef>
              <a:spcAft>
                <a:spcPts val="0"/>
              </a:spcAft>
              <a:buSzPts val="2380"/>
              <a:buChar char="◼"/>
            </a:pPr>
            <a:r>
              <a:rPr lang="en-US" sz="2380" dirty="0"/>
              <a:t>Temperature profile can be obtained using simple convolution. </a:t>
            </a:r>
            <a:endParaRPr dirty="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dirty="0"/>
              <a:t>NANOSCALE THERMAL SIMULATIONS </a:t>
            </a:r>
            <a:endParaRPr dirty="0"/>
          </a:p>
        </p:txBody>
      </p:sp>
      <p:graphicFrame>
        <p:nvGraphicFramePr>
          <p:cNvPr id="262" name="Google Shape;262;p23"/>
          <p:cNvGraphicFramePr/>
          <p:nvPr>
            <p:extLst>
              <p:ext uri="{D42A27DB-BD31-4B8C-83A1-F6EECF244321}">
                <p14:modId xmlns:p14="http://schemas.microsoft.com/office/powerpoint/2010/main" val="1644974362"/>
              </p:ext>
            </p:extLst>
          </p:nvPr>
        </p:nvGraphicFramePr>
        <p:xfrm>
          <a:off x="7663127" y="2791494"/>
          <a:ext cx="3850000" cy="25610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3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 dirty="0"/>
                        <a:t>Symbol List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Q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Volumetric heat generation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Ubuntu"/>
                        <a:buNone/>
                      </a:pPr>
                      <a:r>
                        <a:rPr lang="en-US" sz="1800" u="none" strike="noStrike" cap="none">
                          <a:sym typeface="Ubuntu"/>
                        </a:rPr>
                        <a:t>ξ</a:t>
                      </a:r>
                      <a:r>
                        <a:rPr lang="en-US" sz="1800" u="none" strike="noStrike" cap="none" baseline="-25000">
                          <a:sym typeface="Ubuntu"/>
                        </a:rPr>
                        <a:t>x</a:t>
                      </a:r>
                      <a:r>
                        <a:rPr lang="en-US" sz="1800" u="none" strike="noStrike" cap="none">
                          <a:sym typeface="Ubuntu"/>
                        </a:rPr>
                        <a:t>,ξ</a:t>
                      </a:r>
                      <a:r>
                        <a:rPr lang="en-US" sz="1800" u="none" strike="noStrike" cap="none" baseline="-25000">
                          <a:sym typeface="Ubuntu"/>
                        </a:rPr>
                        <a:t>y</a:t>
                      </a:r>
                      <a:r>
                        <a:rPr lang="en-US" sz="1800" u="none" strike="noStrike" cap="none">
                          <a:sym typeface="Ubuntu"/>
                        </a:rPr>
                        <a:t>,ξ</a:t>
                      </a:r>
                      <a:r>
                        <a:rPr lang="en-US" sz="1800" u="none" strike="noStrike" cap="none" baseline="-25000">
                          <a:sym typeface="Ubuntu"/>
                        </a:rPr>
                        <a:t>z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Spatial frequencies(x, y, z)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Ubuntu"/>
                        <a:buNone/>
                      </a:pPr>
                      <a:r>
                        <a:rPr lang="en-US" sz="1800" u="none" strike="noStrike" cap="none">
                          <a:sym typeface="Ubuntu"/>
                        </a:rPr>
                        <a:t>ξ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Ubuntu"/>
                        <a:buNone/>
                      </a:pPr>
                      <a:r>
                        <a:rPr lang="en-US" sz="1800" u="none" strike="noStrike" cap="none" dirty="0">
                          <a:sym typeface="Ubuntu"/>
                        </a:rPr>
                        <a:t>√ ξ</a:t>
                      </a:r>
                      <a:r>
                        <a:rPr lang="en-US" sz="1800" u="none" strike="noStrike" cap="none" baseline="30000" dirty="0">
                          <a:sym typeface="Ubuntu"/>
                        </a:rPr>
                        <a:t>2</a:t>
                      </a:r>
                      <a:r>
                        <a:rPr lang="en-US" sz="1800" u="none" strike="noStrike" cap="none" baseline="-25000" dirty="0">
                          <a:sym typeface="Ubuntu"/>
                        </a:rPr>
                        <a:t>x</a:t>
                      </a:r>
                      <a:r>
                        <a:rPr lang="en-US" sz="1800" u="none" strike="noStrike" cap="none" dirty="0">
                          <a:sym typeface="Ubuntu"/>
                        </a:rPr>
                        <a:t> ξ</a:t>
                      </a:r>
                      <a:r>
                        <a:rPr lang="en-US" sz="1800" u="none" strike="noStrike" cap="none" baseline="30000" dirty="0">
                          <a:sym typeface="Ubuntu"/>
                        </a:rPr>
                        <a:t>2</a:t>
                      </a:r>
                      <a:r>
                        <a:rPr lang="en-US" sz="1800" u="none" strike="noStrike" cap="none" baseline="-25000" dirty="0">
                          <a:sym typeface="Ubuntu"/>
                        </a:rPr>
                        <a:t>y</a:t>
                      </a:r>
                      <a:r>
                        <a:rPr lang="en-US" sz="1800" u="none" strike="noStrike" cap="none" dirty="0">
                          <a:sym typeface="Ubuntu"/>
                        </a:rPr>
                        <a:t> ξ</a:t>
                      </a:r>
                      <a:r>
                        <a:rPr lang="en-US" sz="1800" u="none" strike="noStrike" cap="none" baseline="30000" dirty="0">
                          <a:sym typeface="Ubuntu"/>
                        </a:rPr>
                        <a:t>2</a:t>
                      </a:r>
                      <a:r>
                        <a:rPr lang="en-US" sz="1800" u="none" strike="noStrike" cap="none" baseline="-25000" dirty="0">
                          <a:sym typeface="Ubuntu"/>
                        </a:rPr>
                        <a:t>z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Ubuntu"/>
                        <a:buNone/>
                      </a:pPr>
                      <a:r>
                        <a:rPr lang="en-US" sz="1800" u="none" strike="noStrike" cap="none">
                          <a:sym typeface="Ubuntu"/>
                        </a:rPr>
                        <a:t>η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Temporal frequency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~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Represents Fourier transform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Ubuntu"/>
                        <a:buNone/>
                      </a:pPr>
                      <a:r>
                        <a:rPr lang="en-US" sz="1800" u="none" strike="noStrike" cap="none">
                          <a:sym typeface="Ubuntu"/>
                        </a:rPr>
                        <a:t>Λ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 dirty="0"/>
                        <a:t>Mean free path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63" name="Google Shape;2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295" y="2685458"/>
            <a:ext cx="2950721" cy="83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853" y="4276436"/>
            <a:ext cx="3657601" cy="1076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D3508F-EC19-4EC8-9F21-E791A3F4B6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400799" y="2763329"/>
            <a:ext cx="4120549" cy="1058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Existing simulators’ problems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36121" y="2763329"/>
            <a:ext cx="4120549" cy="1058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Need of thermal simulators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35965" y="3654425"/>
            <a:ext cx="5170805" cy="2150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To enable thermal aware design</a:t>
            </a:r>
            <a:endParaRPr lang="en-US" sz="2000" dirty="0">
              <a:solidFill>
                <a:srgbClr val="FFFFFF"/>
              </a:solidFill>
            </a:endParaRP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To compute leakage power</a:t>
            </a:r>
            <a:endParaRPr lang="en-US" sz="2000" dirty="0">
              <a:solidFill>
                <a:srgbClr val="FFFFFF"/>
              </a:solidFill>
            </a:endParaRP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To reduce design time</a:t>
            </a:r>
          </a:p>
          <a:p>
            <a:pPr marL="571500" indent="-342900">
              <a:buFont typeface="Arial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To capture self heating 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6400800" y="3654425"/>
            <a:ext cx="5170805" cy="2150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marL="1028700" lvl="1" indent="-342900">
              <a:buFont typeface="Arial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FEM or FDM based</a:t>
            </a:r>
          </a:p>
          <a:p>
            <a:pPr marL="1028700" lvl="1" indent="-342900">
              <a:buFont typeface="Arial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Slow</a:t>
            </a:r>
            <a:endParaRPr lang="en-US" sz="2000" dirty="0">
              <a:solidFill>
                <a:srgbClr val="FFFFFF"/>
              </a:solidFill>
            </a:endParaRPr>
          </a:p>
          <a:p>
            <a:pPr marL="1028700" lvl="1" indent="-342900">
              <a:buFont typeface="Arial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Mesh sensitive</a:t>
            </a:r>
            <a:endParaRPr lang="en-US" sz="2000" dirty="0"/>
          </a:p>
          <a:p>
            <a:pPr marL="1028700" lvl="1" indent="-342900">
              <a:buFont typeface="Arial"/>
              <a:buChar char="•"/>
            </a:pPr>
            <a:r>
              <a:rPr lang="en-US" sz="2000" dirty="0">
                <a:solidFill>
                  <a:srgbClr val="010000"/>
                </a:solidFill>
              </a:rPr>
              <a:t>Ignore quantum effects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641204" y="452718"/>
            <a:ext cx="2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5C5E1-36A2-4535-B0C3-E919C872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6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2800"/>
            </a:pPr>
            <a:r>
              <a:rPr lang="en-US" dirty="0"/>
              <a:t>CIRCLE TO SQUARE MAPPING </a:t>
            </a:r>
          </a:p>
        </p:txBody>
      </p:sp>
      <p:pic>
        <p:nvPicPr>
          <p:cNvPr id="275" name="Google Shape;2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377" y="2299955"/>
            <a:ext cx="3655695" cy="36556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E25636-B052-413B-946B-A7A3348C99F5}"/>
              </a:ext>
            </a:extLst>
          </p:cNvPr>
          <p:cNvCxnSpPr>
            <a:cxnSpLocks/>
          </p:cNvCxnSpPr>
          <p:nvPr/>
        </p:nvCxnSpPr>
        <p:spPr>
          <a:xfrm flipH="1" flipV="1">
            <a:off x="9125356" y="2523235"/>
            <a:ext cx="1190219" cy="828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F1E8B5-4590-4D97-A539-CA316C0B3DB8}"/>
              </a:ext>
            </a:extLst>
          </p:cNvPr>
          <p:cNvCxnSpPr>
            <a:cxnSpLocks/>
          </p:cNvCxnSpPr>
          <p:nvPr/>
        </p:nvCxnSpPr>
        <p:spPr>
          <a:xfrm flipH="1">
            <a:off x="9125356" y="3351825"/>
            <a:ext cx="1190219" cy="14149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47CA15-AC00-4F2B-AE15-8E333E533BC3}"/>
              </a:ext>
            </a:extLst>
          </p:cNvPr>
          <p:cNvSpPr txBox="1"/>
          <p:nvPr/>
        </p:nvSpPr>
        <p:spPr>
          <a:xfrm>
            <a:off x="10315575" y="3151516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Sampling points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493835-7D2C-4F15-B625-9DD371584F77}"/>
              </a:ext>
            </a:extLst>
          </p:cNvPr>
          <p:cNvCxnSpPr>
            <a:cxnSpLocks/>
            <a:stCxn id="19" idx="1"/>
            <a:endCxn id="2" idx="3"/>
          </p:cNvCxnSpPr>
          <p:nvPr/>
        </p:nvCxnSpPr>
        <p:spPr>
          <a:xfrm flipH="1">
            <a:off x="9378448" y="5702288"/>
            <a:ext cx="4056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BE821B-60D4-403D-BDF1-8590D7AB7866}"/>
              </a:ext>
            </a:extLst>
          </p:cNvPr>
          <p:cNvSpPr txBox="1"/>
          <p:nvPr/>
        </p:nvSpPr>
        <p:spPr>
          <a:xfrm>
            <a:off x="9784111" y="5517622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Smallest grid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4F35512-1CA0-480F-A14F-3A3F5F66A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2180496"/>
            <a:ext cx="4838532" cy="367830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obtained solution is for a circular source but the floorplan elements in  real chips/SoCs are rectangular</a:t>
            </a:r>
          </a:p>
          <a:p>
            <a:r>
              <a:rPr lang="en-US" dirty="0"/>
              <a:t>We need to map circular point sources to rectangular/square sources</a:t>
            </a:r>
          </a:p>
          <a:p>
            <a:r>
              <a:rPr lang="en-US" dirty="0"/>
              <a:t>We sample our Green’s function solution at sample points obtained by discretizing the chip into a grid</a:t>
            </a:r>
          </a:p>
          <a:p>
            <a:pPr marL="123444" indent="0">
              <a:buNone/>
            </a:pP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AA7614-A76B-4010-8EDE-39379351E9AF}"/>
              </a:ext>
            </a:extLst>
          </p:cNvPr>
          <p:cNvSpPr/>
          <p:nvPr/>
        </p:nvSpPr>
        <p:spPr>
          <a:xfrm>
            <a:off x="8793832" y="5421229"/>
            <a:ext cx="584616" cy="562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3E9C0-B20E-47A2-A289-AF5E64A09F24}"/>
              </a:ext>
            </a:extLst>
          </p:cNvPr>
          <p:cNvSpPr/>
          <p:nvPr/>
        </p:nvSpPr>
        <p:spPr>
          <a:xfrm>
            <a:off x="5419725" y="2057400"/>
            <a:ext cx="6053818" cy="453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oogle Shape;285;p25">
            <a:extLst>
              <a:ext uri="{FF2B5EF4-FFF2-40B4-BE49-F238E27FC236}">
                <a16:creationId xmlns:a16="http://schemas.microsoft.com/office/drawing/2014/main" id="{65B817A2-DF09-4654-A66F-0B341217D07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1335" y="2267205"/>
            <a:ext cx="3730147" cy="372119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D70250-A1D0-4698-9B3C-8B5B4C846346}"/>
              </a:ext>
            </a:extLst>
          </p:cNvPr>
          <p:cNvSpPr txBox="1"/>
          <p:nvPr/>
        </p:nvSpPr>
        <p:spPr>
          <a:xfrm>
            <a:off x="10077749" y="5551970"/>
            <a:ext cx="179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Equiarea</a:t>
            </a:r>
            <a:r>
              <a:rPr lang="en-US" dirty="0"/>
              <a:t> circle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963ED5-3882-4F90-BDE0-D4E9EA1E1B73}"/>
              </a:ext>
            </a:extLst>
          </p:cNvPr>
          <p:cNvCxnSpPr>
            <a:cxnSpLocks/>
          </p:cNvCxnSpPr>
          <p:nvPr/>
        </p:nvCxnSpPr>
        <p:spPr>
          <a:xfrm flipH="1" flipV="1">
            <a:off x="9125356" y="2523235"/>
            <a:ext cx="1190219" cy="828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8432C6-C1B3-4C89-9510-169134599A0F}"/>
              </a:ext>
            </a:extLst>
          </p:cNvPr>
          <p:cNvCxnSpPr>
            <a:cxnSpLocks/>
          </p:cNvCxnSpPr>
          <p:nvPr/>
        </p:nvCxnSpPr>
        <p:spPr>
          <a:xfrm flipH="1">
            <a:off x="9125356" y="3351825"/>
            <a:ext cx="1190219" cy="14149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0867130-076B-462E-BDD4-ADB46EB9A8AE}"/>
              </a:ext>
            </a:extLst>
          </p:cNvPr>
          <p:cNvSpPr txBox="1"/>
          <p:nvPr/>
        </p:nvSpPr>
        <p:spPr>
          <a:xfrm>
            <a:off x="10315575" y="3151516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Sampling points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5EE114-1D9F-4DB3-84D6-825BB48AE975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9337485" y="5736636"/>
            <a:ext cx="7402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20A90-90AF-4B81-ACBF-A28CD5EDB5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20DF-2917-42F9-8E88-F2759160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and CORNER EFFECTS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F263F1-FAAA-4B0E-B521-043C30D2A97C}"/>
              </a:ext>
            </a:extLst>
          </p:cNvPr>
          <p:cNvGrpSpPr/>
          <p:nvPr/>
        </p:nvGrpSpPr>
        <p:grpSpPr>
          <a:xfrm>
            <a:off x="1118620" y="2107135"/>
            <a:ext cx="4263483" cy="4206828"/>
            <a:chOff x="616202" y="2110155"/>
            <a:chExt cx="4263483" cy="42068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41321E-DEA3-4D4F-A2F5-460C1551AAFB}"/>
                </a:ext>
              </a:extLst>
            </p:cNvPr>
            <p:cNvSpPr/>
            <p:nvPr/>
          </p:nvSpPr>
          <p:spPr>
            <a:xfrm>
              <a:off x="770126" y="5955650"/>
              <a:ext cx="4109559" cy="361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EDF87D-4DD5-47B2-9026-84C776B434AD}"/>
                </a:ext>
              </a:extLst>
            </p:cNvPr>
            <p:cNvSpPr/>
            <p:nvPr/>
          </p:nvSpPr>
          <p:spPr>
            <a:xfrm>
              <a:off x="616202" y="2110155"/>
              <a:ext cx="585245" cy="4196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D8655FC-2835-4DBB-9980-C1BD33CF4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242" y="2366098"/>
            <a:ext cx="3678238" cy="367823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A27209A-4096-4F56-92D6-E4E15A6F2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2501" y="2370722"/>
            <a:ext cx="3673614" cy="367361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5AD465E-7BD5-4365-A16E-3F705F446732}"/>
              </a:ext>
            </a:extLst>
          </p:cNvPr>
          <p:cNvGrpSpPr/>
          <p:nvPr/>
        </p:nvGrpSpPr>
        <p:grpSpPr>
          <a:xfrm>
            <a:off x="1411241" y="2366097"/>
            <a:ext cx="3683722" cy="3678239"/>
            <a:chOff x="1440448" y="3889200"/>
            <a:chExt cx="3683722" cy="36782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D7EA5B-9005-4848-B29D-78A6F8090E83}"/>
                </a:ext>
              </a:extLst>
            </p:cNvPr>
            <p:cNvSpPr/>
            <p:nvPr/>
          </p:nvSpPr>
          <p:spPr>
            <a:xfrm>
              <a:off x="1440448" y="3889200"/>
              <a:ext cx="3678238" cy="3678238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40000">
                  <a:srgbClr val="BCE292"/>
                </a:gs>
                <a:gs pos="25000">
                  <a:srgbClr val="F8FB8F"/>
                </a:gs>
                <a:gs pos="10000">
                  <a:srgbClr val="F1803B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856F55E0-C7FE-4FCF-9733-1199EC86D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45931" y="3889200"/>
              <a:ext cx="3678239" cy="367823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423C615-A35F-49BB-99F3-2CBCA705C6DD}"/>
              </a:ext>
            </a:extLst>
          </p:cNvPr>
          <p:cNvGrpSpPr/>
          <p:nvPr/>
        </p:nvGrpSpPr>
        <p:grpSpPr>
          <a:xfrm>
            <a:off x="7172501" y="2366096"/>
            <a:ext cx="3678239" cy="3678239"/>
            <a:chOff x="4220209" y="2635724"/>
            <a:chExt cx="3678239" cy="36782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17FA0C0-716F-40DA-AE48-B0B4C6C579C4}"/>
                </a:ext>
              </a:extLst>
            </p:cNvPr>
            <p:cNvSpPr/>
            <p:nvPr/>
          </p:nvSpPr>
          <p:spPr>
            <a:xfrm>
              <a:off x="4220210" y="2635725"/>
              <a:ext cx="3678238" cy="3678238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29000">
                  <a:srgbClr val="BCE292"/>
                </a:gs>
                <a:gs pos="20000">
                  <a:srgbClr val="F8FB8F"/>
                </a:gs>
                <a:gs pos="8000">
                  <a:srgbClr val="F1803B"/>
                </a:gs>
                <a:gs pos="50000">
                  <a:srgbClr val="000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17F5A4A2-CF1A-4EB2-A262-E91E0679A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20209" y="2635724"/>
              <a:ext cx="3678239" cy="3678239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CCDCB54-8D3E-4A56-A44C-51CD82085B34}"/>
              </a:ext>
            </a:extLst>
          </p:cNvPr>
          <p:cNvSpPr txBox="1"/>
          <p:nvPr/>
        </p:nvSpPr>
        <p:spPr>
          <a:xfrm>
            <a:off x="7206154" y="5490338"/>
            <a:ext cx="360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Temperature suddenly drops to zero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84A6F-3039-4831-863D-8569CE46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77E2-9E25-42E5-8B1E-128AC8C3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Green’s function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343956-CA7C-4DA3-AF29-73D1AEDD7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2680" y="3191691"/>
            <a:ext cx="2326640" cy="233970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AF8E178-2038-4F95-AA33-8F8F2D5F6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9360" y="2034902"/>
            <a:ext cx="4653280" cy="465328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D4083DA-3537-4E65-9787-9180101A4C4B}"/>
              </a:ext>
            </a:extLst>
          </p:cNvPr>
          <p:cNvGrpSpPr/>
          <p:nvPr/>
        </p:nvGrpSpPr>
        <p:grpSpPr>
          <a:xfrm>
            <a:off x="3769360" y="2034902"/>
            <a:ext cx="4653280" cy="4653282"/>
            <a:chOff x="6837680" y="2624181"/>
            <a:chExt cx="4653280" cy="46532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324574-A4BA-42B8-B39F-DEB0FB38C262}"/>
                </a:ext>
              </a:extLst>
            </p:cNvPr>
            <p:cNvSpPr/>
            <p:nvPr/>
          </p:nvSpPr>
          <p:spPr>
            <a:xfrm>
              <a:off x="6837680" y="2624183"/>
              <a:ext cx="4653280" cy="465328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31000">
                  <a:srgbClr val="BCE292"/>
                </a:gs>
                <a:gs pos="20000">
                  <a:srgbClr val="F8FB8F"/>
                </a:gs>
                <a:gs pos="8000">
                  <a:srgbClr val="F1803B"/>
                </a:gs>
                <a:gs pos="62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0EAD68AB-C381-4307-985E-C77B939F4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37680" y="2624181"/>
              <a:ext cx="4653280" cy="4653281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08F50D5-5C12-496B-A957-A24015A7B005}"/>
              </a:ext>
            </a:extLst>
          </p:cNvPr>
          <p:cNvSpPr txBox="1"/>
          <p:nvPr/>
        </p:nvSpPr>
        <p:spPr>
          <a:xfrm>
            <a:off x="669243" y="4130709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2x size of the chip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00F370-39BB-4485-A61C-E1C97983ADFB}"/>
              </a:ext>
            </a:extLst>
          </p:cNvPr>
          <p:cNvGrpSpPr/>
          <p:nvPr/>
        </p:nvGrpSpPr>
        <p:grpSpPr>
          <a:xfrm>
            <a:off x="7863840" y="4911212"/>
            <a:ext cx="4328160" cy="620181"/>
            <a:chOff x="7863840" y="4911212"/>
            <a:chExt cx="4328160" cy="6201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D3A474-BFF6-42DA-B93C-1674F68030DC}"/>
                </a:ext>
              </a:extLst>
            </p:cNvPr>
            <p:cNvSpPr txBox="1"/>
            <p:nvPr/>
          </p:nvSpPr>
          <p:spPr>
            <a:xfrm>
              <a:off x="8612494" y="4911212"/>
              <a:ext cx="35795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Extended Green’s function 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8AF9CEF-A761-4332-88B5-FAD8428031B4}"/>
                </a:ext>
              </a:extLst>
            </p:cNvPr>
            <p:cNvCxnSpPr>
              <a:stCxn id="25" idx="1"/>
            </p:cNvCxnSpPr>
            <p:nvPr/>
          </p:nvCxnSpPr>
          <p:spPr>
            <a:xfrm flipH="1">
              <a:off x="7863840" y="5142045"/>
              <a:ext cx="748654" cy="3893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CAF6A-678F-41F1-A70D-895C5E2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8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Full chip temperature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37258"/>
            <a:ext cx="10726077" cy="461665"/>
          </a:xfrm>
        </p:spPr>
        <p:txBody>
          <a:bodyPr>
            <a:normAutofit/>
          </a:bodyPr>
          <a:lstStyle/>
          <a:p>
            <a:r>
              <a:rPr lang="en-IN" sz="2400" dirty="0"/>
              <a:t>Make the power matrix 2 times the original size by zero padding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0362" y="4358175"/>
                <a:ext cx="641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⊛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362" y="4358175"/>
                <a:ext cx="64152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2163" y="3130792"/>
                <a:ext cx="4771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3" y="3130792"/>
                <a:ext cx="47711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13129"/>
              </p:ext>
            </p:extLst>
          </p:nvPr>
        </p:nvGraphicFramePr>
        <p:xfrm>
          <a:off x="965359" y="4958646"/>
          <a:ext cx="2382968" cy="138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9576" y="5287397"/>
                <a:ext cx="4678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6" y="5287397"/>
                <a:ext cx="46788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255979"/>
              </p:ext>
            </p:extLst>
          </p:nvPr>
        </p:nvGraphicFramePr>
        <p:xfrm>
          <a:off x="4535384" y="3644678"/>
          <a:ext cx="290282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DBC5BF4A-7070-4A4F-B1FC-DA4E46AD7629}"/>
              </a:ext>
            </a:extLst>
          </p:cNvPr>
          <p:cNvGrpSpPr/>
          <p:nvPr/>
        </p:nvGrpSpPr>
        <p:grpSpPr>
          <a:xfrm>
            <a:off x="947461" y="2736537"/>
            <a:ext cx="2382968" cy="1384925"/>
            <a:chOff x="440587" y="2233796"/>
            <a:chExt cx="2382968" cy="1384925"/>
          </a:xfrm>
        </p:grpSpPr>
        <p:graphicFrame>
          <p:nvGraphicFramePr>
            <p:cNvPr id="39" name="Content Placeholder 3">
              <a:extLst>
                <a:ext uri="{FF2B5EF4-FFF2-40B4-BE49-F238E27FC236}">
                  <a16:creationId xmlns:a16="http://schemas.microsoft.com/office/drawing/2014/main" id="{C00B7A0B-0FE3-4529-94EC-41D8FE6B110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43065484"/>
                </p:ext>
              </p:extLst>
            </p:nvPr>
          </p:nvGraphicFramePr>
          <p:xfrm>
            <a:off x="440587" y="2233796"/>
            <a:ext cx="2382968" cy="13849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D39C36-EA72-4AC7-BEBB-DA1BE3221B1E}"/>
                </a:ext>
              </a:extLst>
            </p:cNvPr>
            <p:cNvSpPr/>
            <p:nvPr/>
          </p:nvSpPr>
          <p:spPr>
            <a:xfrm>
              <a:off x="1558529" y="2881807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EE1E7BC-BAF4-4DA7-8CFE-6D4494F84210}"/>
              </a:ext>
            </a:extLst>
          </p:cNvPr>
          <p:cNvSpPr/>
          <p:nvPr/>
        </p:nvSpPr>
        <p:spPr>
          <a:xfrm>
            <a:off x="3519525" y="4297468"/>
            <a:ext cx="641522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AB4944A-5C2A-45F6-9363-CB1C7D5FB7B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97922" y="3730164"/>
            <a:ext cx="3485688" cy="165782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CE18A42-98B1-47C8-BEEE-C05C79D903DE}"/>
              </a:ext>
            </a:extLst>
          </p:cNvPr>
          <p:cNvSpPr txBox="1"/>
          <p:nvPr/>
        </p:nvSpPr>
        <p:spPr>
          <a:xfrm>
            <a:off x="5295942" y="5587088"/>
            <a:ext cx="1219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Folding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D9729B6-215B-4C0F-997D-A302C8A54590}"/>
              </a:ext>
            </a:extLst>
          </p:cNvPr>
          <p:cNvSpPr/>
          <p:nvPr/>
        </p:nvSpPr>
        <p:spPr>
          <a:xfrm>
            <a:off x="8073949" y="4297468"/>
            <a:ext cx="641522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ontent Placeholder 3">
            <a:extLst>
              <a:ext uri="{FF2B5EF4-FFF2-40B4-BE49-F238E27FC236}">
                <a16:creationId xmlns:a16="http://schemas.microsoft.com/office/drawing/2014/main" id="{F01888E9-2E25-487E-8E6B-99F1119AB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349161"/>
              </p:ext>
            </p:extLst>
          </p:nvPr>
        </p:nvGraphicFramePr>
        <p:xfrm>
          <a:off x="9519906" y="4183438"/>
          <a:ext cx="1230473" cy="77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092AB18-FA5B-4A93-9B2D-E372732EF827}"/>
              </a:ext>
            </a:extLst>
          </p:cNvPr>
          <p:cNvSpPr txBox="1"/>
          <p:nvPr/>
        </p:nvSpPr>
        <p:spPr>
          <a:xfrm>
            <a:off x="8751974" y="5250020"/>
            <a:ext cx="276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Final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F5EB0-620F-4B2B-9CD7-317DE177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2" grpId="0" animBg="1"/>
      <p:bldP spid="36" grpId="0"/>
      <p:bldP spid="38" grpId="0" animBg="1"/>
      <p:bldGraphic spid="41" grpId="0">
        <p:bldAsOne/>
      </p:bldGraphic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DB25-75FC-4124-8032-A01B901A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B585-EFF3-4C8D-872D-94211318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sz="2800" dirty="0"/>
              <a:t>All simulations were done on a Dell OptiPlex 3010 desktop</a:t>
            </a:r>
          </a:p>
          <a:p>
            <a:pPr marL="305435" indent="-305435"/>
            <a:r>
              <a:rPr lang="en-US" sz="2800" dirty="0">
                <a:ea typeface="+mn-lt"/>
                <a:cs typeface="+mn-lt"/>
              </a:rPr>
              <a:t>Dell OptiPlex 3010 specification:</a:t>
            </a:r>
          </a:p>
          <a:p>
            <a:pPr marL="629920" lvl="1" indent="-305435"/>
            <a:r>
              <a:rPr lang="pt-BR" sz="2400" dirty="0"/>
              <a:t>Intel(R) Core(TM) i7-3770S CPU @ 3.10GHz</a:t>
            </a:r>
            <a:endParaRPr lang="en-US" sz="2400" dirty="0"/>
          </a:p>
          <a:p>
            <a:pPr marL="629920" lvl="1" indent="-305435"/>
            <a:r>
              <a:rPr lang="en-US" sz="2400" dirty="0"/>
              <a:t>8 GB DDR3 RAM  </a:t>
            </a:r>
          </a:p>
          <a:p>
            <a:pPr marL="629920" lvl="1" indent="-305435"/>
            <a:r>
              <a:rPr lang="en-US" sz="2400" dirty="0"/>
              <a:t>Operating system: Ubuntu 18.04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B803D-32A8-4470-9010-6BED8E3E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6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453" y="2642532"/>
            <a:ext cx="5326930" cy="372718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2800"/>
            </a:pPr>
            <a:r>
              <a:rPr lang="en-US" dirty="0"/>
              <a:t>NANOTHERM RESULTS: CIRCLE TO SQUARE MAPPING </a:t>
            </a:r>
            <a:endParaRPr dirty="0"/>
          </a:p>
        </p:txBody>
      </p:sp>
      <p:sp>
        <p:nvSpPr>
          <p:cNvPr id="292" name="Google Shape;292;p26"/>
          <p:cNvSpPr txBox="1">
            <a:spLocks noGrp="1"/>
          </p:cNvSpPr>
          <p:nvPr>
            <p:ph type="body" idx="1"/>
          </p:nvPr>
        </p:nvSpPr>
        <p:spPr>
          <a:xfrm>
            <a:off x="816593" y="2007880"/>
            <a:ext cx="10122651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6000" lvl="0" indent="-353244" algn="l" rtl="0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/>
              <a:t>We compare the analytical model against a commercial CFD solver COMSOL.</a:t>
            </a:r>
            <a:endParaRPr sz="2400" dirty="0"/>
          </a:p>
        </p:txBody>
      </p:sp>
      <p:sp>
        <p:nvSpPr>
          <p:cNvPr id="295" name="Google Shape;295;p26"/>
          <p:cNvSpPr txBox="1"/>
          <p:nvPr/>
        </p:nvSpPr>
        <p:spPr>
          <a:xfrm>
            <a:off x="1700806" y="6008397"/>
            <a:ext cx="3476625" cy="1304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Error &lt; 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336;p29">
            <a:extLst>
              <a:ext uri="{FF2B5EF4-FFF2-40B4-BE49-F238E27FC236}">
                <a16:creationId xmlns:a16="http://schemas.microsoft.com/office/drawing/2014/main" id="{BF7257D3-DDC2-4EB6-B9FA-CB7E931C1455}"/>
              </a:ext>
            </a:extLst>
          </p:cNvPr>
          <p:cNvSpPr/>
          <p:nvPr/>
        </p:nvSpPr>
        <p:spPr>
          <a:xfrm>
            <a:off x="3751471" y="6369717"/>
            <a:ext cx="4252893" cy="2911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Steady state Green’s function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33AEB5-E894-4905-989C-3D8B8FB6FA40}"/>
              </a:ext>
            </a:extLst>
          </p:cNvPr>
          <p:cNvSpPr/>
          <p:nvPr/>
        </p:nvSpPr>
        <p:spPr>
          <a:xfrm>
            <a:off x="8228035" y="4306069"/>
            <a:ext cx="3382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buClr>
                <a:srgbClr val="000000"/>
              </a:buClr>
              <a:defRPr/>
            </a:pPr>
            <a:r>
              <a:rPr lang="en-US" sz="20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Speedup over COMSOL: </a:t>
            </a:r>
            <a:r>
              <a:rPr lang="en-US" sz="2000" b="1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3719X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5F670-FF89-4FEA-B58D-8B8D2FD8B7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dirty="0"/>
              <a:t>NANOTHERM RESULTS: FOURIER EQUATION</a:t>
            </a:r>
            <a:endParaRPr dirty="0"/>
          </a:p>
        </p:txBody>
      </p:sp>
      <p:sp>
        <p:nvSpPr>
          <p:cNvPr id="303" name="Google Shape;303;p27"/>
          <p:cNvSpPr txBox="1">
            <a:spLocks noGrp="1"/>
          </p:cNvSpPr>
          <p:nvPr>
            <p:ph type="body" idx="1"/>
          </p:nvPr>
        </p:nvSpPr>
        <p:spPr>
          <a:xfrm>
            <a:off x="419540" y="1965126"/>
            <a:ext cx="3144692" cy="83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spcBef>
                <a:spcPts val="0"/>
              </a:spcBef>
              <a:buSzPts val="2208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Full chip steady state</a:t>
            </a:r>
            <a:endParaRPr sz="24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6ED615-F766-4E44-86A0-0F3CCA95F826}"/>
              </a:ext>
            </a:extLst>
          </p:cNvPr>
          <p:cNvGrpSpPr/>
          <p:nvPr/>
        </p:nvGrpSpPr>
        <p:grpSpPr>
          <a:xfrm>
            <a:off x="1717472" y="2194219"/>
            <a:ext cx="10023475" cy="4669858"/>
            <a:chOff x="895350" y="1900604"/>
            <a:chExt cx="10023475" cy="4669858"/>
          </a:xfrm>
        </p:grpSpPr>
        <p:sp>
          <p:nvSpPr>
            <p:cNvPr id="306" name="Google Shape;306;p27"/>
            <p:cNvSpPr txBox="1"/>
            <p:nvPr/>
          </p:nvSpPr>
          <p:spPr>
            <a:xfrm>
              <a:off x="9143725" y="2800650"/>
              <a:ext cx="17751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Error &lt; 2 %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307" name="Google Shape;307;p27"/>
            <p:cNvGrpSpPr/>
            <p:nvPr/>
          </p:nvGrpSpPr>
          <p:grpSpPr>
            <a:xfrm>
              <a:off x="2880354" y="2209479"/>
              <a:ext cx="5577845" cy="2088050"/>
              <a:chOff x="2880354" y="2232575"/>
              <a:chExt cx="5577845" cy="2088050"/>
            </a:xfrm>
          </p:grpSpPr>
          <p:pic>
            <p:nvPicPr>
              <p:cNvPr id="308" name="Google Shape;308;p2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880354" y="2371448"/>
                <a:ext cx="1973710" cy="1810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9" name="Google Shape;309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674175" y="2232575"/>
                <a:ext cx="2784024" cy="2088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27"/>
            <p:cNvGrpSpPr/>
            <p:nvPr/>
          </p:nvGrpSpPr>
          <p:grpSpPr>
            <a:xfrm>
              <a:off x="2876675" y="4482437"/>
              <a:ext cx="5581526" cy="2088025"/>
              <a:chOff x="2876675" y="4558637"/>
              <a:chExt cx="5581526" cy="2088025"/>
            </a:xfrm>
          </p:grpSpPr>
          <p:pic>
            <p:nvPicPr>
              <p:cNvPr id="311" name="Google Shape;311;p2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876675" y="4697504"/>
                <a:ext cx="1981075" cy="18102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2" name="Google Shape;312;p2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674175" y="4558637"/>
                <a:ext cx="2784026" cy="2088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13" name="Google Shape;313;p27"/>
            <p:cNvSpPr txBox="1"/>
            <p:nvPr/>
          </p:nvSpPr>
          <p:spPr>
            <a:xfrm>
              <a:off x="895350" y="2440450"/>
              <a:ext cx="15240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Case 1: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4" name="Google Shape;314;p27"/>
            <p:cNvSpPr txBox="1"/>
            <p:nvPr/>
          </p:nvSpPr>
          <p:spPr>
            <a:xfrm>
              <a:off x="895350" y="4842625"/>
              <a:ext cx="15240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Case 2: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cxnSp>
          <p:nvCxnSpPr>
            <p:cNvPr id="315" name="Google Shape;315;p27"/>
            <p:cNvCxnSpPr/>
            <p:nvPr/>
          </p:nvCxnSpPr>
          <p:spPr>
            <a:xfrm>
              <a:off x="1047750" y="4343400"/>
              <a:ext cx="7981800" cy="38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6" name="Google Shape;316;p27"/>
            <p:cNvSpPr txBox="1"/>
            <p:nvPr/>
          </p:nvSpPr>
          <p:spPr>
            <a:xfrm>
              <a:off x="9143725" y="5202875"/>
              <a:ext cx="17751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Error &lt; 3%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" name="Google Shape;181;p18">
              <a:extLst>
                <a:ext uri="{FF2B5EF4-FFF2-40B4-BE49-F238E27FC236}">
                  <a16:creationId xmlns:a16="http://schemas.microsoft.com/office/drawing/2014/main" id="{C96A78A7-2F1C-4F5C-B995-4AB36AD6B3F0}"/>
                </a:ext>
              </a:extLst>
            </p:cNvPr>
            <p:cNvSpPr/>
            <p:nvPr/>
          </p:nvSpPr>
          <p:spPr>
            <a:xfrm>
              <a:off x="2803341" y="1900604"/>
              <a:ext cx="2231046" cy="37385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2225" cap="rnd" cmpd="sng">
              <a:solidFill>
                <a:srgbClr val="380E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Power profile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" name="Google Shape;181;p18">
              <a:extLst>
                <a:ext uri="{FF2B5EF4-FFF2-40B4-BE49-F238E27FC236}">
                  <a16:creationId xmlns:a16="http://schemas.microsoft.com/office/drawing/2014/main" id="{BE71901B-624C-4697-893A-6768E5A9888B}"/>
                </a:ext>
              </a:extLst>
            </p:cNvPr>
            <p:cNvSpPr/>
            <p:nvPr/>
          </p:nvSpPr>
          <p:spPr>
            <a:xfrm>
              <a:off x="5950664" y="1900604"/>
              <a:ext cx="2231046" cy="37385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2225" cap="rnd" cmpd="sng">
              <a:solidFill>
                <a:srgbClr val="380E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Thermal profile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91118-C300-44B0-8C05-A47F2E068734}"/>
              </a:ext>
            </a:extLst>
          </p:cNvPr>
          <p:cNvSpPr/>
          <p:nvPr/>
        </p:nvSpPr>
        <p:spPr>
          <a:xfrm>
            <a:off x="9756422" y="4264984"/>
            <a:ext cx="2231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Speedup over </a:t>
            </a:r>
          </a:p>
          <a:p>
            <a:pPr lvl="0"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COMSOL: </a:t>
            </a:r>
            <a:r>
              <a:rPr lang="en-US" sz="2400" b="1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3719X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19660C-8354-4FCA-9789-B649AC3680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NANOTHERM RESULTS: FOURIER EQUATION</a:t>
            </a:r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body" idx="1"/>
          </p:nvPr>
        </p:nvSpPr>
        <p:spPr>
          <a:xfrm>
            <a:off x="442150" y="1560396"/>
            <a:ext cx="102810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spcBef>
                <a:spcPts val="0"/>
              </a:spcBef>
              <a:buSzPts val="2208"/>
              <a:buFont typeface="Wingdings" panose="05000000000000000000" pitchFamily="2" charset="2"/>
              <a:buChar char="§"/>
            </a:pPr>
            <a:r>
              <a:rPr lang="en-US" sz="2400" dirty="0"/>
              <a:t>Case 3 - Alpha21264 : Full chip steady state</a:t>
            </a:r>
            <a:endParaRPr sz="2400" dirty="0"/>
          </a:p>
        </p:txBody>
      </p:sp>
      <p:sp>
        <p:nvSpPr>
          <p:cNvPr id="326" name="Google Shape;326;p28"/>
          <p:cNvSpPr txBox="1"/>
          <p:nvPr/>
        </p:nvSpPr>
        <p:spPr>
          <a:xfrm>
            <a:off x="10075745" y="6136250"/>
            <a:ext cx="17751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Error </a:t>
            </a: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= 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27" name="Google Shape;3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525" y="2570141"/>
            <a:ext cx="4772478" cy="3579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112" y="2570147"/>
            <a:ext cx="4772476" cy="35793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1;p18">
            <a:extLst>
              <a:ext uri="{FF2B5EF4-FFF2-40B4-BE49-F238E27FC236}">
                <a16:creationId xmlns:a16="http://schemas.microsoft.com/office/drawing/2014/main" id="{E5DB73D2-08CE-4DA4-AB01-E216ED513DF3}"/>
              </a:ext>
            </a:extLst>
          </p:cNvPr>
          <p:cNvSpPr/>
          <p:nvPr/>
        </p:nvSpPr>
        <p:spPr>
          <a:xfrm>
            <a:off x="2594241" y="6232459"/>
            <a:ext cx="2231046" cy="3738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Power profile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181;p18">
            <a:extLst>
              <a:ext uri="{FF2B5EF4-FFF2-40B4-BE49-F238E27FC236}">
                <a16:creationId xmlns:a16="http://schemas.microsoft.com/office/drawing/2014/main" id="{6C7AACFF-9247-49BF-99E0-7AE40BD5883B}"/>
              </a:ext>
            </a:extLst>
          </p:cNvPr>
          <p:cNvSpPr/>
          <p:nvPr/>
        </p:nvSpPr>
        <p:spPr>
          <a:xfrm>
            <a:off x="7556827" y="6232459"/>
            <a:ext cx="2231046" cy="3738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Thermal profile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314;p27">
            <a:extLst>
              <a:ext uri="{FF2B5EF4-FFF2-40B4-BE49-F238E27FC236}">
                <a16:creationId xmlns:a16="http://schemas.microsoft.com/office/drawing/2014/main" id="{A7BFD9A2-4F74-4961-BB88-9D497365CB5A}"/>
              </a:ext>
            </a:extLst>
          </p:cNvPr>
          <p:cNvSpPr txBox="1"/>
          <p:nvPr/>
        </p:nvSpPr>
        <p:spPr>
          <a:xfrm>
            <a:off x="5333942" y="2246591"/>
            <a:ext cx="1343695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 eaLnBrk="1" fontAlgn="auto" latinLnBrk="0" hangingPunct="1">
              <a:buClr>
                <a:schemeClr val="accent2"/>
              </a:buClr>
              <a:buSzPts val="2208"/>
              <a:tabLst/>
              <a:defRPr/>
            </a:pPr>
            <a:endParaRPr sz="2400" dirty="0">
              <a:solidFill>
                <a:schemeClr val="dk2"/>
              </a:solidFill>
              <a:latin typeface="Gill Sans"/>
              <a:sym typeface="Gill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65D756-00DC-459F-8CE7-A6594C8F0035}"/>
              </a:ext>
            </a:extLst>
          </p:cNvPr>
          <p:cNvSpPr/>
          <p:nvPr/>
        </p:nvSpPr>
        <p:spPr>
          <a:xfrm>
            <a:off x="5170261" y="5955650"/>
            <a:ext cx="2231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Speedup over </a:t>
            </a:r>
          </a:p>
          <a:p>
            <a:pPr lvl="0"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COMSOL: </a:t>
            </a:r>
            <a:r>
              <a:rPr lang="en-US" sz="2400" b="1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3719X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BA5407-1DD9-4940-B03F-59247B008E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NANOTHERM RESULTS: FOURIER EQUATION</a:t>
            </a:r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body" idx="1"/>
          </p:nvPr>
        </p:nvSpPr>
        <p:spPr>
          <a:xfrm>
            <a:off x="442150" y="1560396"/>
            <a:ext cx="102810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6000" indent="-306000">
              <a:spcBef>
                <a:spcPts val="0"/>
              </a:spcBef>
              <a:buSzPts val="2208"/>
            </a:pPr>
            <a:r>
              <a:rPr lang="en-US" sz="2400" dirty="0"/>
              <a:t>Case 4 - Intel </a:t>
            </a:r>
            <a:r>
              <a:rPr lang="en-US" sz="2400" dirty="0" err="1"/>
              <a:t>Gainestown</a:t>
            </a:r>
            <a:r>
              <a:rPr lang="en-US" sz="2400" dirty="0"/>
              <a:t> dual core : Full chip steady state</a:t>
            </a:r>
            <a:endParaRPr sz="2400" dirty="0"/>
          </a:p>
        </p:txBody>
      </p:sp>
      <p:sp>
        <p:nvSpPr>
          <p:cNvPr id="326" name="Google Shape;326;p28"/>
          <p:cNvSpPr txBox="1"/>
          <p:nvPr/>
        </p:nvSpPr>
        <p:spPr>
          <a:xfrm>
            <a:off x="10075745" y="6136250"/>
            <a:ext cx="17751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Error </a:t>
            </a: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&lt;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3%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181;p18">
            <a:extLst>
              <a:ext uri="{FF2B5EF4-FFF2-40B4-BE49-F238E27FC236}">
                <a16:creationId xmlns:a16="http://schemas.microsoft.com/office/drawing/2014/main" id="{E5DB73D2-08CE-4DA4-AB01-E216ED513DF3}"/>
              </a:ext>
            </a:extLst>
          </p:cNvPr>
          <p:cNvSpPr/>
          <p:nvPr/>
        </p:nvSpPr>
        <p:spPr>
          <a:xfrm>
            <a:off x="2594241" y="6232459"/>
            <a:ext cx="2231046" cy="3738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Power profile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181;p18">
            <a:extLst>
              <a:ext uri="{FF2B5EF4-FFF2-40B4-BE49-F238E27FC236}">
                <a16:creationId xmlns:a16="http://schemas.microsoft.com/office/drawing/2014/main" id="{6C7AACFF-9247-49BF-99E0-7AE40BD5883B}"/>
              </a:ext>
            </a:extLst>
          </p:cNvPr>
          <p:cNvSpPr/>
          <p:nvPr/>
        </p:nvSpPr>
        <p:spPr>
          <a:xfrm>
            <a:off x="7556827" y="6232459"/>
            <a:ext cx="2231046" cy="3738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Thermal profile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12E2C752-40C9-4F46-AAA9-C9149A38F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80" y="2458012"/>
            <a:ext cx="4899742" cy="36782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4451487-7DF4-4EC6-8560-4287282ED133}"/>
              </a:ext>
            </a:extLst>
          </p:cNvPr>
          <p:cNvGrpSpPr/>
          <p:nvPr/>
        </p:nvGrpSpPr>
        <p:grpSpPr>
          <a:xfrm>
            <a:off x="1300785" y="2458012"/>
            <a:ext cx="4899742" cy="3678238"/>
            <a:chOff x="992897" y="1910783"/>
            <a:chExt cx="4899742" cy="367823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5EF51D-E9A9-4CE5-9888-B0D28C0F0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897" y="1910783"/>
              <a:ext cx="4899742" cy="367823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034AA0-96E4-43B8-BF8B-D87101E21BB1}"/>
                </a:ext>
              </a:extLst>
            </p:cNvPr>
            <p:cNvGrpSpPr/>
            <p:nvPr/>
          </p:nvGrpSpPr>
          <p:grpSpPr>
            <a:xfrm>
              <a:off x="1609344" y="2165428"/>
              <a:ext cx="3220684" cy="2966249"/>
              <a:chOff x="1609344" y="2165428"/>
              <a:chExt cx="3220684" cy="296624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6B65D7-9D6D-4522-A437-79668E72D477}"/>
                  </a:ext>
                </a:extLst>
              </p:cNvPr>
              <p:cNvSpPr txBox="1"/>
              <p:nvPr/>
            </p:nvSpPr>
            <p:spPr>
              <a:xfrm>
                <a:off x="1609344" y="2165428"/>
                <a:ext cx="4379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88C9FD9-01AB-4B9D-8990-64E8B6E9195F}"/>
                  </a:ext>
                </a:extLst>
              </p:cNvPr>
              <p:cNvGrpSpPr/>
              <p:nvPr/>
            </p:nvGrpSpPr>
            <p:grpSpPr>
              <a:xfrm>
                <a:off x="3442768" y="2165428"/>
                <a:ext cx="1387260" cy="2966249"/>
                <a:chOff x="3442768" y="2165428"/>
                <a:chExt cx="1387260" cy="296624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79CE77A-0B2E-4518-9F52-0269197E36D0}"/>
                    </a:ext>
                  </a:extLst>
                </p:cNvPr>
                <p:cNvGrpSpPr/>
                <p:nvPr/>
              </p:nvGrpSpPr>
              <p:grpSpPr>
                <a:xfrm>
                  <a:off x="3442768" y="3607920"/>
                  <a:ext cx="1387260" cy="1523757"/>
                  <a:chOff x="3442768" y="3607920"/>
                  <a:chExt cx="1387260" cy="1523757"/>
                </a:xfrm>
              </p:grpSpPr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CBCEC55-765D-4863-9BEA-1E1011EB6CDE}"/>
                      </a:ext>
                    </a:extLst>
                  </p:cNvPr>
                  <p:cNvSpPr txBox="1"/>
                  <p:nvPr/>
                </p:nvSpPr>
                <p:spPr>
                  <a:xfrm>
                    <a:off x="3600855" y="3607920"/>
                    <a:ext cx="5677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LSU</a:t>
                    </a:r>
                  </a:p>
                </p:txBody>
              </p: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00E9BAF-2625-4ACE-89D1-F7B275FA9F0D}"/>
                      </a:ext>
                    </a:extLst>
                  </p:cNvPr>
                  <p:cNvGrpSpPr/>
                  <p:nvPr/>
                </p:nvGrpSpPr>
                <p:grpSpPr>
                  <a:xfrm>
                    <a:off x="3442768" y="3987413"/>
                    <a:ext cx="1387260" cy="1144264"/>
                    <a:chOff x="3442768" y="3987413"/>
                    <a:chExt cx="1387260" cy="1144264"/>
                  </a:xfrm>
                </p:grpSpPr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E7E3FF1A-0CF3-43CE-9CA6-64AB5DFED4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42768" y="3987413"/>
                      <a:ext cx="4138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L2</a:t>
                      </a:r>
                    </a:p>
                  </p:txBody>
                </p:sp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78D7310D-4754-43CE-AEF5-91E9468000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42768" y="4106262"/>
                      <a:ext cx="1387260" cy="1025415"/>
                      <a:chOff x="3442768" y="4106262"/>
                      <a:chExt cx="1387260" cy="1025415"/>
                    </a:xfrm>
                  </p:grpSpPr>
                  <p:sp>
                    <p:nvSpPr>
                      <p:cNvPr id="32" name="TextBox 31">
                        <a:extLst>
                          <a:ext uri="{FF2B5EF4-FFF2-40B4-BE49-F238E27FC236}">
                            <a16:creationId xmlns:a16="http://schemas.microsoft.com/office/drawing/2014/main" id="{953A4421-93B1-4463-9C28-547EB756A5D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366440" y="4106262"/>
                        <a:ext cx="46358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chemeClr val="bg1"/>
                            </a:solidFill>
                          </a:rPr>
                          <a:t>EU</a:t>
                        </a:r>
                      </a:p>
                    </p:txBody>
                  </p:sp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38D72585-F0D0-440A-AD6D-4C120EF9C7C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42768" y="4408724"/>
                        <a:ext cx="51488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chemeClr val="bg1"/>
                            </a:solidFill>
                          </a:rPr>
                          <a:t>IFU</a:t>
                        </a:r>
                      </a:p>
                    </p:txBody>
                  </p:sp>
                  <p:sp>
                    <p:nvSpPr>
                      <p:cNvPr id="34" name="TextBox 33">
                        <a:extLst>
                          <a:ext uri="{FF2B5EF4-FFF2-40B4-BE49-F238E27FC236}">
                            <a16:creationId xmlns:a16="http://schemas.microsoft.com/office/drawing/2014/main" id="{0E043E86-1510-4A73-99B8-C955E785D766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3957958" y="4654944"/>
                        <a:ext cx="7072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000" dirty="0">
                            <a:solidFill>
                              <a:schemeClr val="bg1"/>
                            </a:solidFill>
                          </a:rPr>
                          <a:t>MMU</a:t>
                        </a:r>
                      </a:p>
                    </p:txBody>
                  </p:sp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4707A5C4-4AD3-474F-8B8C-D1AD5B5B38BC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4129023" y="4437437"/>
                        <a:ext cx="369012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dirty="0">
                            <a:solidFill>
                              <a:schemeClr val="bg1"/>
                            </a:solidFill>
                          </a:rPr>
                          <a:t>RU</a:t>
                        </a:r>
                      </a:p>
                    </p:txBody>
                  </p:sp>
                </p:grpSp>
              </p:grp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B295B7A2-68EB-424B-AE5F-ACD4D75FFD13}"/>
                    </a:ext>
                  </a:extLst>
                </p:cNvPr>
                <p:cNvGrpSpPr/>
                <p:nvPr/>
              </p:nvGrpSpPr>
              <p:grpSpPr>
                <a:xfrm>
                  <a:off x="3442768" y="2165428"/>
                  <a:ext cx="1387260" cy="1529281"/>
                  <a:chOff x="3442768" y="2165428"/>
                  <a:chExt cx="1387260" cy="1529281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BA36818C-D8DC-41D9-9ECF-2CA5BB5E7E3B}"/>
                      </a:ext>
                    </a:extLst>
                  </p:cNvPr>
                  <p:cNvGrpSpPr/>
                  <p:nvPr/>
                </p:nvGrpSpPr>
                <p:grpSpPr>
                  <a:xfrm>
                    <a:off x="3442768" y="2165428"/>
                    <a:ext cx="1387260" cy="831672"/>
                    <a:chOff x="3442768" y="2165428"/>
                    <a:chExt cx="1387260" cy="831672"/>
                  </a:xfrm>
                </p:grpSpPr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2510FBF-DF59-450E-9F5B-721CBE7E5E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00855" y="2165428"/>
                      <a:ext cx="56778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LSU</a:t>
                      </a: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B92D4F8-22D6-48DA-8652-3A2D06E463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42768" y="2604450"/>
                      <a:ext cx="4138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L2</a:t>
                      </a: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6F690276-F3E7-449E-B48C-19AEDB7D0F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66440" y="2627768"/>
                      <a:ext cx="4635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EU</a:t>
                      </a: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1A0C983B-539B-4175-AC26-ACD2ECF96010}"/>
                      </a:ext>
                    </a:extLst>
                  </p:cNvPr>
                  <p:cNvGrpSpPr/>
                  <p:nvPr/>
                </p:nvGrpSpPr>
                <p:grpSpPr>
                  <a:xfrm>
                    <a:off x="3442768" y="2958351"/>
                    <a:ext cx="1001604" cy="736358"/>
                    <a:chOff x="3442768" y="2958351"/>
                    <a:chExt cx="1001604" cy="736358"/>
                  </a:xfrm>
                </p:grpSpPr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68862820-D078-4AFE-85B4-9D0FB05D8A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42768" y="2987464"/>
                      <a:ext cx="51488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IFU</a:t>
                      </a:r>
                    </a:p>
                  </p:txBody>
                </p: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2DDE64D1-F3CD-407E-939E-28E0AEB8DF6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3967601" y="3217976"/>
                      <a:ext cx="707245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MMU</a:t>
                      </a:r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4BDC0A5E-2A7B-4BF5-9A74-BF401A909E7A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129061" y="3012052"/>
                      <a:ext cx="36901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RU</a:t>
                      </a:r>
                    </a:p>
                  </p:txBody>
                </p:sp>
              </p:grpSp>
            </p:grp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28E0BE6-2B3D-48E4-B15B-E7FCB988F806}"/>
              </a:ext>
            </a:extLst>
          </p:cNvPr>
          <p:cNvSpPr/>
          <p:nvPr/>
        </p:nvSpPr>
        <p:spPr>
          <a:xfrm>
            <a:off x="5178076" y="6027003"/>
            <a:ext cx="2231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Speedup over </a:t>
            </a:r>
          </a:p>
          <a:p>
            <a:pPr lvl="0"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COMSOL: </a:t>
            </a:r>
            <a:r>
              <a:rPr lang="en-US" sz="2400" b="1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3719X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FE347-A509-4852-AB0F-9B4A68CE3C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0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dirty="0"/>
              <a:t>NANOTHERM RESULTS: FOURIER EQUATION</a:t>
            </a:r>
            <a:endParaRPr dirty="0"/>
          </a:p>
        </p:txBody>
      </p:sp>
      <p:sp>
        <p:nvSpPr>
          <p:cNvPr id="335" name="Google Shape;335;p29"/>
          <p:cNvSpPr txBox="1">
            <a:spLocks noGrp="1"/>
          </p:cNvSpPr>
          <p:nvPr>
            <p:ph type="body" idx="1"/>
          </p:nvPr>
        </p:nvSpPr>
        <p:spPr>
          <a:xfrm>
            <a:off x="816593" y="1866665"/>
            <a:ext cx="102810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en-US" sz="2400" dirty="0"/>
              <a:t>We compare the analytical model against a commercial CFD solver COMSOL. </a:t>
            </a:r>
            <a:endParaRPr dirty="0"/>
          </a:p>
          <a:p>
            <a:pPr marL="306000" lvl="0" indent="-306000" algn="l" rtl="0"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en-US" sz="2400" dirty="0"/>
              <a:t>Maximum error for transient simulation: 1%</a:t>
            </a:r>
            <a:endParaRPr sz="2400" dirty="0"/>
          </a:p>
        </p:txBody>
      </p:sp>
      <p:sp>
        <p:nvSpPr>
          <p:cNvPr id="336" name="Google Shape;336;p29"/>
          <p:cNvSpPr/>
          <p:nvPr/>
        </p:nvSpPr>
        <p:spPr>
          <a:xfrm>
            <a:off x="5083728" y="6350397"/>
            <a:ext cx="3929476" cy="42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Transient Step Response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38" name="Google Shape;33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4802" y="2965582"/>
            <a:ext cx="3423913" cy="33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89B104-B5A4-4C3A-9EF3-CE92AB8C793A}"/>
              </a:ext>
            </a:extLst>
          </p:cNvPr>
          <p:cNvSpPr/>
          <p:nvPr/>
        </p:nvSpPr>
        <p:spPr>
          <a:xfrm>
            <a:off x="9272193" y="4234101"/>
            <a:ext cx="2076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Speedup over </a:t>
            </a:r>
          </a:p>
          <a:p>
            <a:pPr lvl="0"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COMSOL: </a:t>
            </a:r>
            <a:r>
              <a:rPr lang="en-US" sz="2400" b="1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724X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5C2ECE-E7DD-4139-B8E9-4109AA90EA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88534860"/>
                  </p:ext>
                </p:extLst>
              </p:nvPr>
            </p:nvGraphicFramePr>
            <p:xfrm>
              <a:off x="897780" y="3071997"/>
              <a:ext cx="7074645" cy="29146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88534860"/>
                  </p:ext>
                </p:extLst>
              </p:nvPr>
            </p:nvGraphicFramePr>
            <p:xfrm>
              <a:off x="897780" y="3071997"/>
              <a:ext cx="7074645" cy="29146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6" name="Straight Connector 5"/>
          <p:cNvSpPr/>
          <p:nvPr/>
        </p:nvSpPr>
        <p:spPr>
          <a:xfrm flipV="1">
            <a:off x="897780" y="5948533"/>
            <a:ext cx="7074645" cy="14"/>
          </a:xfrm>
          <a:prstGeom prst="line">
            <a:avLst/>
          </a:prstGeom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20634137"/>
                  </p:ext>
                </p:extLst>
              </p:nvPr>
            </p:nvGraphicFramePr>
            <p:xfrm>
              <a:off x="7972424" y="3071983"/>
              <a:ext cx="3888959" cy="28686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97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492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41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Description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800" smtClean="0">
                                    <a:latin typeface="Cambria Math" panose="02040503050406030204" pitchFamily="18" charset="0"/>
                                  </a:rPr>
                                  <m:t>ρ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Density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Specific</a:t>
                          </a:r>
                          <a:r>
                            <a:rPr lang="en-US" baseline="0" dirty="0"/>
                            <a:t> heat</a:t>
                          </a:r>
                          <a:endParaRPr lang="en-US" dirty="0"/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Temperature</a:t>
                          </a:r>
                          <a:r>
                            <a:rPr lang="en-US" baseline="0" dirty="0"/>
                            <a:t> </a:t>
                          </a:r>
                          <a:endParaRPr lang="en-US" dirty="0"/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𝑎𝑚𝑏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Ambient Temperature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κ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Conductivity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sz="1800" u="none" strike="noStrike" kern="1200" baseline="0" dirty="0"/>
                            <a:t>Heat Generation Rate</a:t>
                          </a:r>
                          <a:endParaRPr lang="en-US" dirty="0"/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pPr lv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2D Convolution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54123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20634137"/>
                  </p:ext>
                </p:extLst>
              </p:nvPr>
            </p:nvGraphicFramePr>
            <p:xfrm>
              <a:off x="7972424" y="3071983"/>
              <a:ext cx="3888959" cy="28686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97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492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Symbol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Description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55" t="-110169" r="-192273" b="-6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Density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55" t="-210169" r="-192273" b="-5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Specific</a:t>
                          </a:r>
                          <a:r>
                            <a:rPr lang="en-US" baseline="0" dirty="0"/>
                            <a:t> heat</a:t>
                          </a:r>
                          <a:endParaRPr lang="en-US" dirty="0"/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55" t="-310169" r="-192273" b="-4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Temperature</a:t>
                          </a:r>
                          <a:r>
                            <a:rPr lang="en-US" baseline="0" dirty="0"/>
                            <a:t> </a:t>
                          </a:r>
                          <a:endParaRPr lang="en-US" dirty="0"/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55" t="-410169" r="-192273" b="-3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Ambient Temperature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55" t="-501667" r="-192273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Conductivity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595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55" t="-611864" r="-192273" b="-1271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sz="1800" u="none" strike="noStrike" kern="1200" baseline="0" dirty="0"/>
                            <a:t>Heat Generation Rate</a:t>
                          </a:r>
                          <a:endParaRPr lang="en-US" dirty="0"/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55" t="-700000" r="-19227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2D Convolution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0541230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98ED2271-EB61-41B0-81A6-3DA55483D329}"/>
              </a:ext>
            </a:extLst>
          </p:cNvPr>
          <p:cNvSpPr/>
          <p:nvPr/>
        </p:nvSpPr>
        <p:spPr>
          <a:xfrm flipV="1">
            <a:off x="897779" y="3071983"/>
            <a:ext cx="7074645" cy="14"/>
          </a:xfrm>
          <a:prstGeom prst="line">
            <a:avLst/>
          </a:prstGeom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EAD923-E864-431B-8502-3696628F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11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dirty="0"/>
              <a:t>NANOTHERM RESULTS: FOURIER EQUATION</a:t>
            </a:r>
            <a:endParaRPr dirty="0"/>
          </a:p>
        </p:txBody>
      </p:sp>
      <p:sp>
        <p:nvSpPr>
          <p:cNvPr id="346" name="Google Shape;346;p30"/>
          <p:cNvSpPr txBox="1">
            <a:spLocks noGrp="1"/>
          </p:cNvSpPr>
          <p:nvPr>
            <p:ph type="body" idx="1"/>
          </p:nvPr>
        </p:nvSpPr>
        <p:spPr>
          <a:xfrm>
            <a:off x="511793" y="1808641"/>
            <a:ext cx="102810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08"/>
              <a:buFont typeface="Wingdings" panose="05000000000000000000" pitchFamily="2" charset="2"/>
              <a:buChar char="§"/>
            </a:pPr>
            <a:r>
              <a:rPr lang="en-US" sz="2400" dirty="0"/>
              <a:t>Full chip transient:</a:t>
            </a:r>
            <a:endParaRPr sz="2400" dirty="0"/>
          </a:p>
        </p:txBody>
      </p:sp>
      <p:sp>
        <p:nvSpPr>
          <p:cNvPr id="349" name="Google Shape;349;p30"/>
          <p:cNvSpPr txBox="1"/>
          <p:nvPr/>
        </p:nvSpPr>
        <p:spPr>
          <a:xfrm>
            <a:off x="4823120" y="6316850"/>
            <a:ext cx="1775100" cy="494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Error &lt; 2%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BC00F-931E-423D-829E-61EAB0974B7C}"/>
              </a:ext>
            </a:extLst>
          </p:cNvPr>
          <p:cNvGrpSpPr/>
          <p:nvPr/>
        </p:nvGrpSpPr>
        <p:grpSpPr>
          <a:xfrm>
            <a:off x="-861" y="2700880"/>
            <a:ext cx="12192000" cy="2508923"/>
            <a:chOff x="0" y="3153462"/>
            <a:chExt cx="12192000" cy="2508923"/>
          </a:xfrm>
        </p:grpSpPr>
        <p:pic>
          <p:nvPicPr>
            <p:cNvPr id="353" name="Google Shape;353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30688" y="3153463"/>
              <a:ext cx="3361312" cy="2502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93380" y="3159387"/>
              <a:ext cx="3329424" cy="249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3153463"/>
              <a:ext cx="3096074" cy="232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66536" y="3153462"/>
              <a:ext cx="3329406" cy="25089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81;p18">
            <a:extLst>
              <a:ext uri="{FF2B5EF4-FFF2-40B4-BE49-F238E27FC236}">
                <a16:creationId xmlns:a16="http://schemas.microsoft.com/office/drawing/2014/main" id="{F7219FA6-182C-4093-A8B7-08BA29380377}"/>
              </a:ext>
            </a:extLst>
          </p:cNvPr>
          <p:cNvSpPr/>
          <p:nvPr/>
        </p:nvSpPr>
        <p:spPr>
          <a:xfrm>
            <a:off x="431653" y="5541318"/>
            <a:ext cx="2231046" cy="3738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Power profile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81;p18">
            <a:extLst>
              <a:ext uri="{FF2B5EF4-FFF2-40B4-BE49-F238E27FC236}">
                <a16:creationId xmlns:a16="http://schemas.microsoft.com/office/drawing/2014/main" id="{943F66B1-F00C-44BC-9AEA-ED4F4BEA5AC9}"/>
              </a:ext>
            </a:extLst>
          </p:cNvPr>
          <p:cNvSpPr/>
          <p:nvPr/>
        </p:nvSpPr>
        <p:spPr>
          <a:xfrm>
            <a:off x="3095213" y="5541318"/>
            <a:ext cx="2231046" cy="7755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Thermal profile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at t = 0.01 </a:t>
            </a:r>
            <a:r>
              <a:rPr lang="en-US" sz="2400" kern="0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81;p18">
            <a:extLst>
              <a:ext uri="{FF2B5EF4-FFF2-40B4-BE49-F238E27FC236}">
                <a16:creationId xmlns:a16="http://schemas.microsoft.com/office/drawing/2014/main" id="{89D424AD-5D94-4E44-B7CD-774EB6DD94F6}"/>
              </a:ext>
            </a:extLst>
          </p:cNvPr>
          <p:cNvSpPr/>
          <p:nvPr/>
        </p:nvSpPr>
        <p:spPr>
          <a:xfrm>
            <a:off x="6095081" y="5541318"/>
            <a:ext cx="2231046" cy="7755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Thermal profile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at t = 2 </a:t>
            </a:r>
            <a:r>
              <a:rPr lang="en-US" sz="2400" kern="0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Google Shape;181;p18">
            <a:extLst>
              <a:ext uri="{FF2B5EF4-FFF2-40B4-BE49-F238E27FC236}">
                <a16:creationId xmlns:a16="http://schemas.microsoft.com/office/drawing/2014/main" id="{F7305608-348A-420E-9274-B3F4603BACAB}"/>
              </a:ext>
            </a:extLst>
          </p:cNvPr>
          <p:cNvSpPr/>
          <p:nvPr/>
        </p:nvSpPr>
        <p:spPr>
          <a:xfrm>
            <a:off x="9121943" y="5541318"/>
            <a:ext cx="2231046" cy="7755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Thermal profile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at t = 4 </a:t>
            </a:r>
            <a:r>
              <a:rPr lang="en-US" sz="2400" kern="0" dirty="0" err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93DDB-97A5-4C6B-A7CB-22C31E81CE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401" y="2672259"/>
            <a:ext cx="10672824" cy="364485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NANOSCALE RESULTS: BTE</a:t>
            </a:r>
            <a:endParaRPr/>
          </a:p>
        </p:txBody>
      </p:sp>
      <p:sp>
        <p:nvSpPr>
          <p:cNvPr id="359" name="Google Shape;359;p31"/>
          <p:cNvSpPr txBox="1">
            <a:spLocks noGrp="1"/>
          </p:cNvSpPr>
          <p:nvPr>
            <p:ph type="body" idx="1"/>
          </p:nvPr>
        </p:nvSpPr>
        <p:spPr>
          <a:xfrm>
            <a:off x="994363" y="1903768"/>
            <a:ext cx="10512236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en-US" sz="2400" dirty="0"/>
              <a:t>We performed the simulation for a 60nm*45nm*20nm channel FET</a:t>
            </a:r>
          </a:p>
          <a:p>
            <a:pPr marL="306000" indent="-306000">
              <a:spcBef>
                <a:spcPts val="0"/>
              </a:spcBef>
              <a:buSzPts val="2208"/>
            </a:pPr>
            <a:r>
              <a:rPr lang="en-US" sz="2400" dirty="0"/>
              <a:t>We compare the analytical model against </a:t>
            </a:r>
            <a:r>
              <a:rPr lang="en-US" sz="2400" dirty="0" err="1"/>
              <a:t>ThermalScope</a:t>
            </a:r>
            <a:r>
              <a:rPr lang="en-US" sz="2400" dirty="0"/>
              <a:t>. </a:t>
            </a:r>
          </a:p>
        </p:txBody>
      </p:sp>
      <p:sp>
        <p:nvSpPr>
          <p:cNvPr id="360" name="Google Shape;360;p31"/>
          <p:cNvSpPr/>
          <p:nvPr/>
        </p:nvSpPr>
        <p:spPr>
          <a:xfrm>
            <a:off x="4680258" y="6316853"/>
            <a:ext cx="2831400" cy="393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Steady state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95;p26">
            <a:extLst>
              <a:ext uri="{FF2B5EF4-FFF2-40B4-BE49-F238E27FC236}">
                <a16:creationId xmlns:a16="http://schemas.microsoft.com/office/drawing/2014/main" id="{8DCD0F59-391C-4E48-95DC-5EF2BDF4033F}"/>
              </a:ext>
            </a:extLst>
          </p:cNvPr>
          <p:cNvSpPr txBox="1"/>
          <p:nvPr/>
        </p:nvSpPr>
        <p:spPr>
          <a:xfrm>
            <a:off x="944794" y="6136250"/>
            <a:ext cx="17751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Error = 2%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F61E8-F873-438B-971F-262835E6A3C3}"/>
              </a:ext>
            </a:extLst>
          </p:cNvPr>
          <p:cNvSpPr/>
          <p:nvPr/>
        </p:nvSpPr>
        <p:spPr>
          <a:xfrm>
            <a:off x="8276307" y="6040854"/>
            <a:ext cx="27574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Speedup over </a:t>
            </a:r>
          </a:p>
          <a:p>
            <a:pPr lvl="0" algn="ctr" defTabSz="914400"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ThermalScope</a:t>
            </a: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en-US" sz="2400" b="1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668X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6A90B-F9C9-43F6-A78E-D433FD08B7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NANOSCALE RESULTS: BTE</a:t>
            </a:r>
            <a:endParaRPr/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1"/>
          </p:nvPr>
        </p:nvSpPr>
        <p:spPr>
          <a:xfrm>
            <a:off x="994363" y="1903768"/>
            <a:ext cx="9735156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en-US" sz="2400" dirty="0"/>
              <a:t>We performed the simulation for a 60nm*45nm*20nm channel FET</a:t>
            </a:r>
            <a:endParaRPr dirty="0"/>
          </a:p>
        </p:txBody>
      </p:sp>
      <p:sp>
        <p:nvSpPr>
          <p:cNvPr id="370" name="Google Shape;370;p32"/>
          <p:cNvSpPr/>
          <p:nvPr/>
        </p:nvSpPr>
        <p:spPr>
          <a:xfrm>
            <a:off x="4883782" y="6316853"/>
            <a:ext cx="2831400" cy="393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Transient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3" name="Google Shape;3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250" y="2753868"/>
            <a:ext cx="4040438" cy="33861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95;p26">
            <a:extLst>
              <a:ext uri="{FF2B5EF4-FFF2-40B4-BE49-F238E27FC236}">
                <a16:creationId xmlns:a16="http://schemas.microsoft.com/office/drawing/2014/main" id="{E86BBB9E-A01C-45CA-B961-E471F236BB80}"/>
              </a:ext>
            </a:extLst>
          </p:cNvPr>
          <p:cNvSpPr txBox="1"/>
          <p:nvPr/>
        </p:nvSpPr>
        <p:spPr>
          <a:xfrm>
            <a:off x="8576840" y="4006433"/>
            <a:ext cx="17751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Error = 3%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01C79F-7191-4BD4-9BFC-2FEBBE09E544}"/>
              </a:ext>
            </a:extLst>
          </p:cNvPr>
          <p:cNvSpPr/>
          <p:nvPr/>
        </p:nvSpPr>
        <p:spPr>
          <a:xfrm>
            <a:off x="8576840" y="4726646"/>
            <a:ext cx="2601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Speedup over </a:t>
            </a:r>
          </a:p>
          <a:p>
            <a:pPr lvl="0" defTabSz="914400"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ThermalScope</a:t>
            </a:r>
            <a:r>
              <a:rPr lang="en-US" sz="2400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en-US" sz="2400" b="1" kern="0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73X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7CC80E-C984-4F0A-99E0-CC876C023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NANOSCALE RESULTS: SUMMARY</a:t>
            </a:r>
            <a:endParaRPr/>
          </a:p>
        </p:txBody>
      </p:sp>
      <p:graphicFrame>
        <p:nvGraphicFramePr>
          <p:cNvPr id="380" name="Google Shape;380;p33"/>
          <p:cNvGraphicFramePr/>
          <p:nvPr>
            <p:extLst>
              <p:ext uri="{D42A27DB-BD31-4B8C-83A1-F6EECF244321}">
                <p14:modId xmlns:p14="http://schemas.microsoft.com/office/powerpoint/2010/main" val="522373275"/>
              </p:ext>
            </p:extLst>
          </p:nvPr>
        </p:nvGraphicFramePr>
        <p:xfrm>
          <a:off x="2162512" y="2458568"/>
          <a:ext cx="8350625" cy="265945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Simulator</a:t>
                      </a:r>
                      <a:endParaRPr dirty="0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Fourier heat equation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BTE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Steady</a:t>
                      </a:r>
                      <a:endParaRPr/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Transient</a:t>
                      </a:r>
                      <a:endParaRPr/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Steady</a:t>
                      </a:r>
                      <a:endParaRPr/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Transient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7699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Hotspot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</a:t>
                      </a:r>
                      <a:r>
                        <a:rPr lang="en-US" sz="1800" u="none" strike="noStrike" cap="none" dirty="0"/>
                        <a:t>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3</a:t>
                      </a:r>
                      <a:r>
                        <a:rPr lang="en-US" sz="1800" dirty="0"/>
                        <a:t>6</a:t>
                      </a:r>
                      <a:r>
                        <a:rPr lang="en-US" sz="1800" u="none" strike="noStrike" cap="none" dirty="0"/>
                        <a:t>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3DICE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1.36</a:t>
                      </a:r>
                      <a:r>
                        <a:rPr lang="en-US" sz="1800" u="none" strike="noStrike" cap="none"/>
                        <a:t>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1.</a:t>
                      </a:r>
                      <a:r>
                        <a:rPr lang="en-US" sz="1800" dirty="0"/>
                        <a:t>77</a:t>
                      </a:r>
                      <a:r>
                        <a:rPr lang="en-US" sz="1800" u="none" strike="noStrike" cap="none" dirty="0"/>
                        <a:t>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COMSOL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305s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3005s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ThermalScope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11.1s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35.55s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2206</a:t>
                      </a:r>
                      <a:r>
                        <a:rPr lang="en-US" sz="1800" u="none" strike="noStrike" cap="none" dirty="0"/>
                        <a:t>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2</a:t>
                      </a:r>
                      <a:r>
                        <a:rPr lang="en-US" sz="1800" dirty="0"/>
                        <a:t>888</a:t>
                      </a:r>
                      <a:r>
                        <a:rPr lang="en-US" sz="1800" u="none" strike="noStrike" cap="none" dirty="0"/>
                        <a:t>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NanoTherm</a:t>
                      </a:r>
                      <a:endParaRPr lang="en-US" sz="18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0.082s</a:t>
                      </a:r>
                      <a:endParaRPr lang="en-US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4.</a:t>
                      </a:r>
                      <a:r>
                        <a:rPr lang="en-US" sz="1800" b="1"/>
                        <a:t>15</a:t>
                      </a:r>
                      <a:r>
                        <a:rPr lang="en-US" sz="1800" b="1" u="none" strike="noStrike" cap="none"/>
                        <a:t>s</a:t>
                      </a:r>
                      <a:endParaRPr lang="en-US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3.3</a:t>
                      </a:r>
                      <a:r>
                        <a:rPr lang="en-US" sz="1800" b="1" u="none" strike="noStrike" cap="none"/>
                        <a:t>s</a:t>
                      </a:r>
                      <a:endParaRPr lang="en-US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39.5</a:t>
                      </a:r>
                      <a:r>
                        <a:rPr lang="en-US" sz="1800" b="1" u="none" strike="noStrike" cap="none" dirty="0"/>
                        <a:t>s</a:t>
                      </a:r>
                      <a:endParaRPr lang="en-US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314037-686C-467F-B17B-5267F42808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A915-E39E-45D0-BF2B-73D995A3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EXECUTION TIME FOR FOURIER SOLUTION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46B61B-844C-4540-9000-46DFFF445D75}"/>
              </a:ext>
            </a:extLst>
          </p:cNvPr>
          <p:cNvGrpSpPr/>
          <p:nvPr/>
        </p:nvGrpSpPr>
        <p:grpSpPr>
          <a:xfrm>
            <a:off x="762000" y="2107406"/>
            <a:ext cx="9791699" cy="4471194"/>
            <a:chOff x="2235992" y="2107406"/>
            <a:chExt cx="8317707" cy="34551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51BF0B3-5C54-4293-AC01-1543B01F731D}"/>
                </a:ext>
              </a:extLst>
            </p:cNvPr>
            <p:cNvGrpSpPr/>
            <p:nvPr/>
          </p:nvGrpSpPr>
          <p:grpSpPr>
            <a:xfrm>
              <a:off x="2235992" y="2107406"/>
              <a:ext cx="8317707" cy="3455194"/>
              <a:chOff x="2235992" y="2107406"/>
              <a:chExt cx="8317707" cy="3455194"/>
            </a:xfrm>
          </p:grpSpPr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5F7F4C4B-AAD6-4780-9194-7CFDCB41696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17325013"/>
                  </p:ext>
                </p:extLst>
              </p:nvPr>
            </p:nvGraphicFramePr>
            <p:xfrm>
              <a:off x="2235992" y="2107406"/>
              <a:ext cx="8317707" cy="34551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46A6BF-2BDC-482E-84F5-F62B98807F65}"/>
                  </a:ext>
                </a:extLst>
              </p:cNvPr>
              <p:cNvSpPr txBox="1"/>
              <p:nvPr/>
            </p:nvSpPr>
            <p:spPr>
              <a:xfrm>
                <a:off x="5204310" y="3311202"/>
                <a:ext cx="392168" cy="407053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dirty="0"/>
                  <a:t>305s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8EBAC6-91F6-4B31-9B3C-A38C037D022D}"/>
                </a:ext>
              </a:extLst>
            </p:cNvPr>
            <p:cNvSpPr txBox="1"/>
            <p:nvPr/>
          </p:nvSpPr>
          <p:spPr>
            <a:xfrm>
              <a:off x="8946035" y="3167856"/>
              <a:ext cx="392168" cy="52182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/>
                <a:t>3005s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24CAC9B-48D4-46B5-911A-7B6B94AF6AEB}"/>
              </a:ext>
            </a:extLst>
          </p:cNvPr>
          <p:cNvSpPr/>
          <p:nvPr/>
        </p:nvSpPr>
        <p:spPr>
          <a:xfrm>
            <a:off x="9208352" y="4987252"/>
            <a:ext cx="774701" cy="7452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E64EBF1-D16C-4177-9622-9CC6A84D4170}"/>
              </a:ext>
            </a:extLst>
          </p:cNvPr>
          <p:cNvSpPr/>
          <p:nvPr/>
        </p:nvSpPr>
        <p:spPr>
          <a:xfrm>
            <a:off x="4795009" y="4969093"/>
            <a:ext cx="774701" cy="7452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498D2-28F4-492C-BE5E-A6470754C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D070-96DC-4C51-848D-6499F59E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EXECUTION TIME FOR BTE SOLUTION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25688-97EE-4D4B-91C8-BB62BDF52FF7}"/>
              </a:ext>
            </a:extLst>
          </p:cNvPr>
          <p:cNvGrpSpPr/>
          <p:nvPr/>
        </p:nvGrpSpPr>
        <p:grpSpPr>
          <a:xfrm>
            <a:off x="2609850" y="2077375"/>
            <a:ext cx="6457950" cy="4399626"/>
            <a:chOff x="2609850" y="2077375"/>
            <a:chExt cx="6457950" cy="4399626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2E1A62AF-41BC-4F53-BF16-996C3E27A2F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20145872"/>
                </p:ext>
              </p:extLst>
            </p:nvPr>
          </p:nvGraphicFramePr>
          <p:xfrm>
            <a:off x="2609850" y="2077375"/>
            <a:ext cx="6457950" cy="43996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76E2C1-47F5-4740-B08E-4095D3EB3501}"/>
                </a:ext>
              </a:extLst>
            </p:cNvPr>
            <p:cNvSpPr txBox="1"/>
            <p:nvPr/>
          </p:nvSpPr>
          <p:spPr>
            <a:xfrm>
              <a:off x="4470031" y="3702890"/>
              <a:ext cx="400110" cy="5203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2206s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566F4B-574A-49BC-BDE0-3B4B06F27F43}"/>
                </a:ext>
              </a:extLst>
            </p:cNvPr>
            <p:cNvSpPr txBox="1"/>
            <p:nvPr/>
          </p:nvSpPr>
          <p:spPr>
            <a:xfrm>
              <a:off x="5174052" y="3702890"/>
              <a:ext cx="400110" cy="5203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2888s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5A49C-7794-49DD-B7CD-1AF1D60B19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5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have developed a </a:t>
            </a:r>
            <a:r>
              <a:rPr lang="en-US" sz="2400" b="1" dirty="0"/>
              <a:t>full chip </a:t>
            </a:r>
            <a:r>
              <a:rPr lang="en-US" sz="2400" dirty="0"/>
              <a:t>thermal estimation method incorporating nanoscale effects. </a:t>
            </a:r>
          </a:p>
          <a:p>
            <a:pPr fontAlgn="base"/>
            <a:r>
              <a:rPr lang="en-US" sz="2400" dirty="0"/>
              <a:t>In this work we have successfully computed the closed form solution for the Fourier and BTE equations in the transform domain.​</a:t>
            </a:r>
          </a:p>
          <a:p>
            <a:pPr fontAlgn="base"/>
            <a:r>
              <a:rPr lang="en-US" sz="2400" dirty="0"/>
              <a:t>The solution was obtained for all settings: </a:t>
            </a:r>
            <a:r>
              <a:rPr lang="en-US" sz="2400" b="1" dirty="0"/>
              <a:t>steady-state</a:t>
            </a:r>
            <a:r>
              <a:rPr lang="en-US" sz="2400" dirty="0"/>
              <a:t> and </a:t>
            </a:r>
            <a:r>
              <a:rPr lang="en-US" sz="2400" b="1" dirty="0"/>
              <a:t>transient</a:t>
            </a:r>
            <a:r>
              <a:rPr lang="en-US" sz="2400" dirty="0"/>
              <a:t>​</a:t>
            </a:r>
          </a:p>
          <a:p>
            <a:pPr fontAlgn="base"/>
            <a:r>
              <a:rPr lang="en-US" sz="2400" dirty="0"/>
              <a:t>The analytical solution is much faster than FEM-based solvers like COMSOL, </a:t>
            </a:r>
            <a:r>
              <a:rPr lang="en-US" sz="2400" dirty="0" err="1"/>
              <a:t>ThermalScope</a:t>
            </a:r>
            <a:r>
              <a:rPr lang="en-US" sz="2400" dirty="0"/>
              <a:t>, </a:t>
            </a:r>
            <a:r>
              <a:rPr lang="en-US" sz="2400" dirty="0" err="1"/>
              <a:t>HotSpot</a:t>
            </a:r>
            <a:r>
              <a:rPr lang="en-US" sz="2400" dirty="0"/>
              <a:t> and 3D-ICE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BE433-5F51-448B-8095-733A49C2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88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6B967-A525-DA41-BD25-CD706F4FEB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37</a:t>
            </a:fld>
            <a:endParaRPr lang="en"/>
          </a:p>
        </p:txBody>
      </p:sp>
      <p:pic>
        <p:nvPicPr>
          <p:cNvPr id="9218" name="Picture 2" descr="Image result for thankyou slide">
            <a:extLst>
              <a:ext uri="{FF2B5EF4-FFF2-40B4-BE49-F238E27FC236}">
                <a16:creationId xmlns:a16="http://schemas.microsoft.com/office/drawing/2014/main" id="{8FCC7377-99F6-F343-9F1F-4B3C8CA6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solidFill>
            <a:schemeClr val="tx2">
              <a:lumMod val="50000"/>
              <a:alpha val="0"/>
            </a:schemeClr>
          </a:solidFill>
          <a:effectLst>
            <a:outerShdw blurRad="50800" dist="50800" dir="5400000" algn="ctr" rotWithShape="0">
              <a:srgbClr val="FF0000">
                <a:alpha val="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5884DA-A13A-6644-99E4-B374C4A46F90}"/>
              </a:ext>
            </a:extLst>
          </p:cNvPr>
          <p:cNvSpPr/>
          <p:nvPr/>
        </p:nvSpPr>
        <p:spPr>
          <a:xfrm>
            <a:off x="162005" y="161935"/>
            <a:ext cx="4084320" cy="85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Google Shape;81;p20">
            <a:extLst>
              <a:ext uri="{FF2B5EF4-FFF2-40B4-BE49-F238E27FC236}">
                <a16:creationId xmlns:a16="http://schemas.microsoft.com/office/drawing/2014/main" id="{615C8BE5-E6A5-884F-81B2-6F6DB06DC9AB}"/>
              </a:ext>
            </a:extLst>
          </p:cNvPr>
          <p:cNvSpPr txBox="1">
            <a:spLocks/>
          </p:cNvSpPr>
          <p:nvPr/>
        </p:nvSpPr>
        <p:spPr>
          <a:xfrm>
            <a:off x="11315513" y="6198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5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3200">
                <a:solidFill>
                  <a:schemeClr val="tx1"/>
                </a:solidFill>
              </a:rPr>
              <a:pPr/>
              <a:t>37</a:t>
            </a:fld>
            <a:endParaRPr lang="e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1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16F7AEF-95CA-4895-9127-3BBF463141DB}"/>
              </a:ext>
            </a:extLst>
          </p:cNvPr>
          <p:cNvSpPr/>
          <p:nvPr/>
        </p:nvSpPr>
        <p:spPr>
          <a:xfrm>
            <a:off x="5608936" y="4466206"/>
            <a:ext cx="2066117" cy="20767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AFAD103-C2A7-4C85-9087-6A75028FBDB1}"/>
              </a:ext>
            </a:extLst>
          </p:cNvPr>
          <p:cNvSpPr/>
          <p:nvPr/>
        </p:nvSpPr>
        <p:spPr>
          <a:xfrm>
            <a:off x="9160682" y="3229318"/>
            <a:ext cx="2066117" cy="23165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E715058-92B8-45D4-BC9F-497F5123DE1E}"/>
              </a:ext>
            </a:extLst>
          </p:cNvPr>
          <p:cNvSpPr/>
          <p:nvPr/>
        </p:nvSpPr>
        <p:spPr>
          <a:xfrm>
            <a:off x="2494105" y="3279731"/>
            <a:ext cx="1837996" cy="23165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F0666-B0F1-4087-AB8D-22049A46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modeling Approach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F68B0C3-8DED-49BF-A78A-6F14D00EC7F2}"/>
              </a:ext>
            </a:extLst>
          </p:cNvPr>
          <p:cNvGrpSpPr/>
          <p:nvPr/>
        </p:nvGrpSpPr>
        <p:grpSpPr>
          <a:xfrm>
            <a:off x="509273" y="2039688"/>
            <a:ext cx="11173787" cy="2967585"/>
            <a:chOff x="509273" y="2704704"/>
            <a:chExt cx="11173787" cy="296758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442226-2D28-4EC0-8FB8-E08D6B9CF722}"/>
                </a:ext>
              </a:extLst>
            </p:cNvPr>
            <p:cNvSpPr/>
            <p:nvPr/>
          </p:nvSpPr>
          <p:spPr>
            <a:xfrm>
              <a:off x="2259807" y="3158835"/>
              <a:ext cx="2329360" cy="1336315"/>
            </a:xfrm>
            <a:custGeom>
              <a:avLst/>
              <a:gdLst>
                <a:gd name="connsiteX0" fmla="*/ 0 w 2329360"/>
                <a:gd name="connsiteY0" fmla="*/ 133632 h 1336315"/>
                <a:gd name="connsiteX1" fmla="*/ 133632 w 2329360"/>
                <a:gd name="connsiteY1" fmla="*/ 0 h 1336315"/>
                <a:gd name="connsiteX2" fmla="*/ 2195729 w 2329360"/>
                <a:gd name="connsiteY2" fmla="*/ 0 h 1336315"/>
                <a:gd name="connsiteX3" fmla="*/ 2329361 w 2329360"/>
                <a:gd name="connsiteY3" fmla="*/ 133632 h 1336315"/>
                <a:gd name="connsiteX4" fmla="*/ 2329360 w 2329360"/>
                <a:gd name="connsiteY4" fmla="*/ 1202684 h 1336315"/>
                <a:gd name="connsiteX5" fmla="*/ 2195728 w 2329360"/>
                <a:gd name="connsiteY5" fmla="*/ 1336316 h 1336315"/>
                <a:gd name="connsiteX6" fmla="*/ 133632 w 2329360"/>
                <a:gd name="connsiteY6" fmla="*/ 1336315 h 1336315"/>
                <a:gd name="connsiteX7" fmla="*/ 0 w 2329360"/>
                <a:gd name="connsiteY7" fmla="*/ 1202683 h 1336315"/>
                <a:gd name="connsiteX8" fmla="*/ 0 w 2329360"/>
                <a:gd name="connsiteY8" fmla="*/ 133632 h 133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360" h="1336315">
                  <a:moveTo>
                    <a:pt x="0" y="133632"/>
                  </a:moveTo>
                  <a:cubicBezTo>
                    <a:pt x="0" y="59829"/>
                    <a:pt x="59829" y="0"/>
                    <a:pt x="133632" y="0"/>
                  </a:cubicBezTo>
                  <a:lnTo>
                    <a:pt x="2195729" y="0"/>
                  </a:lnTo>
                  <a:cubicBezTo>
                    <a:pt x="2269532" y="0"/>
                    <a:pt x="2329361" y="59829"/>
                    <a:pt x="2329361" y="133632"/>
                  </a:cubicBezTo>
                  <a:cubicBezTo>
                    <a:pt x="2329361" y="489983"/>
                    <a:pt x="2329360" y="846333"/>
                    <a:pt x="2329360" y="1202684"/>
                  </a:cubicBezTo>
                  <a:cubicBezTo>
                    <a:pt x="2329360" y="1276487"/>
                    <a:pt x="2269531" y="1336316"/>
                    <a:pt x="2195728" y="1336316"/>
                  </a:cubicBezTo>
                  <a:lnTo>
                    <a:pt x="133632" y="1336315"/>
                  </a:lnTo>
                  <a:cubicBezTo>
                    <a:pt x="59829" y="1336315"/>
                    <a:pt x="0" y="1276486"/>
                    <a:pt x="0" y="1202683"/>
                  </a:cubicBezTo>
                  <a:lnTo>
                    <a:pt x="0" y="1336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579" tIns="130579" rIns="130579" bIns="13057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400" kern="1200" dirty="0"/>
                <a:t>Green’s function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81719E-8AFC-4719-A70F-38B269CBE1D6}"/>
                </a:ext>
              </a:extLst>
            </p:cNvPr>
            <p:cNvSpPr/>
            <p:nvPr/>
          </p:nvSpPr>
          <p:spPr>
            <a:xfrm>
              <a:off x="4887990" y="3456451"/>
              <a:ext cx="633506" cy="741082"/>
            </a:xfrm>
            <a:custGeom>
              <a:avLst/>
              <a:gdLst>
                <a:gd name="connsiteX0" fmla="*/ 0 w 633506"/>
                <a:gd name="connsiteY0" fmla="*/ 148216 h 741082"/>
                <a:gd name="connsiteX1" fmla="*/ 316753 w 633506"/>
                <a:gd name="connsiteY1" fmla="*/ 148216 h 741082"/>
                <a:gd name="connsiteX2" fmla="*/ 316753 w 633506"/>
                <a:gd name="connsiteY2" fmla="*/ 0 h 741082"/>
                <a:gd name="connsiteX3" fmla="*/ 633506 w 633506"/>
                <a:gd name="connsiteY3" fmla="*/ 370541 h 741082"/>
                <a:gd name="connsiteX4" fmla="*/ 316753 w 633506"/>
                <a:gd name="connsiteY4" fmla="*/ 741082 h 741082"/>
                <a:gd name="connsiteX5" fmla="*/ 316753 w 633506"/>
                <a:gd name="connsiteY5" fmla="*/ 592866 h 741082"/>
                <a:gd name="connsiteX6" fmla="*/ 0 w 633506"/>
                <a:gd name="connsiteY6" fmla="*/ 592866 h 741082"/>
                <a:gd name="connsiteX7" fmla="*/ 0 w 633506"/>
                <a:gd name="connsiteY7" fmla="*/ 148216 h 74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506" h="741082">
                  <a:moveTo>
                    <a:pt x="0" y="148216"/>
                  </a:moveTo>
                  <a:lnTo>
                    <a:pt x="316753" y="148216"/>
                  </a:lnTo>
                  <a:lnTo>
                    <a:pt x="316753" y="0"/>
                  </a:lnTo>
                  <a:lnTo>
                    <a:pt x="633506" y="370541"/>
                  </a:lnTo>
                  <a:lnTo>
                    <a:pt x="316753" y="741082"/>
                  </a:lnTo>
                  <a:lnTo>
                    <a:pt x="316753" y="592866"/>
                  </a:lnTo>
                  <a:lnTo>
                    <a:pt x="0" y="592866"/>
                  </a:lnTo>
                  <a:lnTo>
                    <a:pt x="0" y="14821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8216" rIns="190052" bIns="148216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3300" kern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9B6BA2F0-7F1B-4801-B1DD-612F42E03303}"/>
                    </a:ext>
                  </a:extLst>
                </p:cNvPr>
                <p:cNvSpPr/>
                <p:nvPr/>
              </p:nvSpPr>
              <p:spPr>
                <a:xfrm>
                  <a:off x="5784461" y="3168077"/>
                  <a:ext cx="1715068" cy="1317830"/>
                </a:xfrm>
                <a:custGeom>
                  <a:avLst/>
                  <a:gdLst>
                    <a:gd name="connsiteX0" fmla="*/ 0 w 1715068"/>
                    <a:gd name="connsiteY0" fmla="*/ 131783 h 1317830"/>
                    <a:gd name="connsiteX1" fmla="*/ 131783 w 1715068"/>
                    <a:gd name="connsiteY1" fmla="*/ 0 h 1317830"/>
                    <a:gd name="connsiteX2" fmla="*/ 1583285 w 1715068"/>
                    <a:gd name="connsiteY2" fmla="*/ 0 h 1317830"/>
                    <a:gd name="connsiteX3" fmla="*/ 1715068 w 1715068"/>
                    <a:gd name="connsiteY3" fmla="*/ 131783 h 1317830"/>
                    <a:gd name="connsiteX4" fmla="*/ 1715068 w 1715068"/>
                    <a:gd name="connsiteY4" fmla="*/ 1186047 h 1317830"/>
                    <a:gd name="connsiteX5" fmla="*/ 1583285 w 1715068"/>
                    <a:gd name="connsiteY5" fmla="*/ 1317830 h 1317830"/>
                    <a:gd name="connsiteX6" fmla="*/ 131783 w 1715068"/>
                    <a:gd name="connsiteY6" fmla="*/ 1317830 h 1317830"/>
                    <a:gd name="connsiteX7" fmla="*/ 0 w 1715068"/>
                    <a:gd name="connsiteY7" fmla="*/ 1186047 h 1317830"/>
                    <a:gd name="connsiteX8" fmla="*/ 0 w 1715068"/>
                    <a:gd name="connsiteY8" fmla="*/ 131783 h 1317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5068" h="1317830">
                      <a:moveTo>
                        <a:pt x="0" y="131783"/>
                      </a:moveTo>
                      <a:cubicBezTo>
                        <a:pt x="0" y="59001"/>
                        <a:pt x="59001" y="0"/>
                        <a:pt x="131783" y="0"/>
                      </a:cubicBezTo>
                      <a:lnTo>
                        <a:pt x="1583285" y="0"/>
                      </a:lnTo>
                      <a:cubicBezTo>
                        <a:pt x="1656067" y="0"/>
                        <a:pt x="1715068" y="59001"/>
                        <a:pt x="1715068" y="131783"/>
                      </a:cubicBezTo>
                      <a:lnTo>
                        <a:pt x="1715068" y="1186047"/>
                      </a:lnTo>
                      <a:cubicBezTo>
                        <a:pt x="1715068" y="1258829"/>
                        <a:pt x="1656067" y="1317830"/>
                        <a:pt x="1583285" y="1317830"/>
                      </a:cubicBezTo>
                      <a:lnTo>
                        <a:pt x="131783" y="1317830"/>
                      </a:lnTo>
                      <a:cubicBezTo>
                        <a:pt x="59001" y="1317830"/>
                        <a:pt x="0" y="1258829"/>
                        <a:pt x="0" y="1186047"/>
                      </a:cubicBezTo>
                      <a:lnTo>
                        <a:pt x="0" y="13178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30038" tIns="130038" rIns="130038" bIns="130038" numCol="1" spcCol="1270" anchor="ctr" anchorCtr="0">
                  <a:noAutofit/>
                </a:bodyPr>
                <a:lstStyle/>
                <a:p>
                  <a:pPr marL="0" lvl="0" indent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400" b="1" i="1" kern="12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r>
                          <a:rPr lang="en-US" sz="2400" b="1" i="1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⊛</m:t>
                        </m:r>
                        <m:r>
                          <a:rPr lang="en-IN" sz="2400" b="1" i="1" kern="12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1" i="1" kern="12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IN" sz="2400" b="1" kern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9B6BA2F0-7F1B-4801-B1DD-612F42E033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4461" y="3168077"/>
                  <a:ext cx="1715068" cy="1317830"/>
                </a:xfrm>
                <a:custGeom>
                  <a:avLst/>
                  <a:gdLst>
                    <a:gd name="connsiteX0" fmla="*/ 0 w 1715068"/>
                    <a:gd name="connsiteY0" fmla="*/ 131783 h 1317830"/>
                    <a:gd name="connsiteX1" fmla="*/ 131783 w 1715068"/>
                    <a:gd name="connsiteY1" fmla="*/ 0 h 1317830"/>
                    <a:gd name="connsiteX2" fmla="*/ 1583285 w 1715068"/>
                    <a:gd name="connsiteY2" fmla="*/ 0 h 1317830"/>
                    <a:gd name="connsiteX3" fmla="*/ 1715068 w 1715068"/>
                    <a:gd name="connsiteY3" fmla="*/ 131783 h 1317830"/>
                    <a:gd name="connsiteX4" fmla="*/ 1715068 w 1715068"/>
                    <a:gd name="connsiteY4" fmla="*/ 1186047 h 1317830"/>
                    <a:gd name="connsiteX5" fmla="*/ 1583285 w 1715068"/>
                    <a:gd name="connsiteY5" fmla="*/ 1317830 h 1317830"/>
                    <a:gd name="connsiteX6" fmla="*/ 131783 w 1715068"/>
                    <a:gd name="connsiteY6" fmla="*/ 1317830 h 1317830"/>
                    <a:gd name="connsiteX7" fmla="*/ 0 w 1715068"/>
                    <a:gd name="connsiteY7" fmla="*/ 1186047 h 1317830"/>
                    <a:gd name="connsiteX8" fmla="*/ 0 w 1715068"/>
                    <a:gd name="connsiteY8" fmla="*/ 131783 h 1317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5068" h="1317830">
                      <a:moveTo>
                        <a:pt x="0" y="131783"/>
                      </a:moveTo>
                      <a:cubicBezTo>
                        <a:pt x="0" y="59001"/>
                        <a:pt x="59001" y="0"/>
                        <a:pt x="131783" y="0"/>
                      </a:cubicBezTo>
                      <a:lnTo>
                        <a:pt x="1583285" y="0"/>
                      </a:lnTo>
                      <a:cubicBezTo>
                        <a:pt x="1656067" y="0"/>
                        <a:pt x="1715068" y="59001"/>
                        <a:pt x="1715068" y="131783"/>
                      </a:cubicBezTo>
                      <a:lnTo>
                        <a:pt x="1715068" y="1186047"/>
                      </a:lnTo>
                      <a:cubicBezTo>
                        <a:pt x="1715068" y="1258829"/>
                        <a:pt x="1656067" y="1317830"/>
                        <a:pt x="1583285" y="1317830"/>
                      </a:cubicBezTo>
                      <a:lnTo>
                        <a:pt x="131783" y="1317830"/>
                      </a:lnTo>
                      <a:cubicBezTo>
                        <a:pt x="59001" y="1317830"/>
                        <a:pt x="0" y="1258829"/>
                        <a:pt x="0" y="1186047"/>
                      </a:cubicBezTo>
                      <a:lnTo>
                        <a:pt x="0" y="131783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A55A7C-ACB3-45DA-9AD6-438DFC7F1B09}"/>
                </a:ext>
              </a:extLst>
            </p:cNvPr>
            <p:cNvSpPr/>
            <p:nvPr/>
          </p:nvSpPr>
          <p:spPr>
            <a:xfrm>
              <a:off x="7798353" y="3456451"/>
              <a:ext cx="633506" cy="741082"/>
            </a:xfrm>
            <a:custGeom>
              <a:avLst/>
              <a:gdLst>
                <a:gd name="connsiteX0" fmla="*/ 0 w 633506"/>
                <a:gd name="connsiteY0" fmla="*/ 148216 h 741082"/>
                <a:gd name="connsiteX1" fmla="*/ 316753 w 633506"/>
                <a:gd name="connsiteY1" fmla="*/ 148216 h 741082"/>
                <a:gd name="connsiteX2" fmla="*/ 316753 w 633506"/>
                <a:gd name="connsiteY2" fmla="*/ 0 h 741082"/>
                <a:gd name="connsiteX3" fmla="*/ 633506 w 633506"/>
                <a:gd name="connsiteY3" fmla="*/ 370541 h 741082"/>
                <a:gd name="connsiteX4" fmla="*/ 316753 w 633506"/>
                <a:gd name="connsiteY4" fmla="*/ 741082 h 741082"/>
                <a:gd name="connsiteX5" fmla="*/ 316753 w 633506"/>
                <a:gd name="connsiteY5" fmla="*/ 592866 h 741082"/>
                <a:gd name="connsiteX6" fmla="*/ 0 w 633506"/>
                <a:gd name="connsiteY6" fmla="*/ 592866 h 741082"/>
                <a:gd name="connsiteX7" fmla="*/ 0 w 633506"/>
                <a:gd name="connsiteY7" fmla="*/ 148216 h 74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506" h="741082">
                  <a:moveTo>
                    <a:pt x="0" y="148216"/>
                  </a:moveTo>
                  <a:lnTo>
                    <a:pt x="316753" y="148216"/>
                  </a:lnTo>
                  <a:lnTo>
                    <a:pt x="316753" y="0"/>
                  </a:lnTo>
                  <a:lnTo>
                    <a:pt x="633506" y="370541"/>
                  </a:lnTo>
                  <a:lnTo>
                    <a:pt x="316753" y="741082"/>
                  </a:lnTo>
                  <a:lnTo>
                    <a:pt x="316753" y="592866"/>
                  </a:lnTo>
                  <a:lnTo>
                    <a:pt x="0" y="592866"/>
                  </a:lnTo>
                  <a:lnTo>
                    <a:pt x="0" y="14821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8216" rIns="190052" bIns="148216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300" kern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77C15F-EA0C-4AE9-981C-706E9721BD1A}"/>
                </a:ext>
              </a:extLst>
            </p:cNvPr>
            <p:cNvSpPr/>
            <p:nvPr/>
          </p:nvSpPr>
          <p:spPr>
            <a:xfrm>
              <a:off x="8694824" y="3214255"/>
              <a:ext cx="2988236" cy="1225475"/>
            </a:xfrm>
            <a:custGeom>
              <a:avLst/>
              <a:gdLst>
                <a:gd name="connsiteX0" fmla="*/ 0 w 2988236"/>
                <a:gd name="connsiteY0" fmla="*/ 122548 h 1225475"/>
                <a:gd name="connsiteX1" fmla="*/ 122548 w 2988236"/>
                <a:gd name="connsiteY1" fmla="*/ 0 h 1225475"/>
                <a:gd name="connsiteX2" fmla="*/ 2865689 w 2988236"/>
                <a:gd name="connsiteY2" fmla="*/ 0 h 1225475"/>
                <a:gd name="connsiteX3" fmla="*/ 2988237 w 2988236"/>
                <a:gd name="connsiteY3" fmla="*/ 122548 h 1225475"/>
                <a:gd name="connsiteX4" fmla="*/ 2988236 w 2988236"/>
                <a:gd name="connsiteY4" fmla="*/ 1102928 h 1225475"/>
                <a:gd name="connsiteX5" fmla="*/ 2865688 w 2988236"/>
                <a:gd name="connsiteY5" fmla="*/ 1225476 h 1225475"/>
                <a:gd name="connsiteX6" fmla="*/ 122548 w 2988236"/>
                <a:gd name="connsiteY6" fmla="*/ 1225475 h 1225475"/>
                <a:gd name="connsiteX7" fmla="*/ 0 w 2988236"/>
                <a:gd name="connsiteY7" fmla="*/ 1102927 h 1225475"/>
                <a:gd name="connsiteX8" fmla="*/ 0 w 2988236"/>
                <a:gd name="connsiteY8" fmla="*/ 122548 h 122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8236" h="1225475">
                  <a:moveTo>
                    <a:pt x="0" y="122548"/>
                  </a:moveTo>
                  <a:cubicBezTo>
                    <a:pt x="0" y="54867"/>
                    <a:pt x="54867" y="0"/>
                    <a:pt x="122548" y="0"/>
                  </a:cubicBezTo>
                  <a:lnTo>
                    <a:pt x="2865689" y="0"/>
                  </a:lnTo>
                  <a:cubicBezTo>
                    <a:pt x="2933370" y="0"/>
                    <a:pt x="2988237" y="54867"/>
                    <a:pt x="2988237" y="122548"/>
                  </a:cubicBezTo>
                  <a:cubicBezTo>
                    <a:pt x="2988237" y="449341"/>
                    <a:pt x="2988236" y="776135"/>
                    <a:pt x="2988236" y="1102928"/>
                  </a:cubicBezTo>
                  <a:cubicBezTo>
                    <a:pt x="2988236" y="1170609"/>
                    <a:pt x="2933369" y="1225476"/>
                    <a:pt x="2865688" y="1225476"/>
                  </a:cubicBezTo>
                  <a:lnTo>
                    <a:pt x="122548" y="1225475"/>
                  </a:lnTo>
                  <a:cubicBezTo>
                    <a:pt x="54867" y="1225475"/>
                    <a:pt x="0" y="1170608"/>
                    <a:pt x="0" y="1102927"/>
                  </a:cubicBezTo>
                  <a:lnTo>
                    <a:pt x="0" y="1225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333" tIns="127333" rIns="127333" bIns="12733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400" kern="1200" dirty="0"/>
                <a:t>Final temperature profile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79A270-A1F9-4C1C-AF28-D1AE4019A04F}"/>
                </a:ext>
              </a:extLst>
            </p:cNvPr>
            <p:cNvSpPr txBox="1"/>
            <p:nvPr/>
          </p:nvSpPr>
          <p:spPr>
            <a:xfrm>
              <a:off x="5957399" y="2704704"/>
              <a:ext cx="1343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/>
                <a:t>Analytically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500CDD-5A5B-446E-BAE0-9D57E1710D23}"/>
                </a:ext>
              </a:extLst>
            </p:cNvPr>
            <p:cNvGrpSpPr/>
            <p:nvPr/>
          </p:nvGrpSpPr>
          <p:grpSpPr>
            <a:xfrm>
              <a:off x="509273" y="3542351"/>
              <a:ext cx="1228395" cy="569280"/>
              <a:chOff x="224002" y="4088917"/>
              <a:chExt cx="1228395" cy="56928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51F3C88-C22D-4B79-A5F9-8CD0DFC6521E}"/>
                  </a:ext>
                </a:extLst>
              </p:cNvPr>
              <p:cNvSpPr/>
              <p:nvPr/>
            </p:nvSpPr>
            <p:spPr>
              <a:xfrm>
                <a:off x="224002" y="4088917"/>
                <a:ext cx="1228395" cy="569280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angle: Rounded Corners 4">
                <a:extLst>
                  <a:ext uri="{FF2B5EF4-FFF2-40B4-BE49-F238E27FC236}">
                    <a16:creationId xmlns:a16="http://schemas.microsoft.com/office/drawing/2014/main" id="{4473FB95-B635-4C16-8E25-4BC0171B2415}"/>
                  </a:ext>
                </a:extLst>
              </p:cNvPr>
              <p:cNvSpPr txBox="1"/>
              <p:nvPr/>
            </p:nvSpPr>
            <p:spPr>
              <a:xfrm>
                <a:off x="250648" y="4105590"/>
                <a:ext cx="1175103" cy="5359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IN" kern="1200" dirty="0"/>
                  <a:t>Geometry</a:t>
                </a:r>
              </a:p>
            </p:txBody>
          </p:sp>
        </p:grp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4A0F61C7-AD3F-45E0-8824-567C6D0B48C0}"/>
                </a:ext>
              </a:extLst>
            </p:cNvPr>
            <p:cNvSpPr/>
            <p:nvPr/>
          </p:nvSpPr>
          <p:spPr>
            <a:xfrm>
              <a:off x="1828123" y="3632420"/>
              <a:ext cx="370078" cy="38914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430F6BC-0793-4BD6-ADA2-125A8DC54118}"/>
                </a:ext>
              </a:extLst>
            </p:cNvPr>
            <p:cNvSpPr/>
            <p:nvPr/>
          </p:nvSpPr>
          <p:spPr>
            <a:xfrm rot="16200000">
              <a:off x="6438042" y="4613993"/>
              <a:ext cx="370078" cy="38914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Right 4">
              <a:extLst>
                <a:ext uri="{FF2B5EF4-FFF2-40B4-BE49-F238E27FC236}">
                  <a16:creationId xmlns:a16="http://schemas.microsoft.com/office/drawing/2014/main" id="{E5FC9A20-800D-4721-A4A7-2AD3626A56A5}"/>
                </a:ext>
              </a:extLst>
            </p:cNvPr>
            <p:cNvSpPr txBox="1"/>
            <p:nvPr/>
          </p:nvSpPr>
          <p:spPr>
            <a:xfrm rot="16200000">
              <a:off x="6493554" y="4747333"/>
              <a:ext cx="259055" cy="233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2400" kern="120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E9AB205-88B8-4397-9308-53E0F01E150D}"/>
                </a:ext>
              </a:extLst>
            </p:cNvPr>
            <p:cNvSpPr/>
            <p:nvPr/>
          </p:nvSpPr>
          <p:spPr>
            <a:xfrm>
              <a:off x="5508752" y="5103008"/>
              <a:ext cx="2266486" cy="5692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C89C1915-B6F6-4DD5-B6B7-D67CE22E8DA5}"/>
                </a:ext>
              </a:extLst>
            </p:cNvPr>
            <p:cNvSpPr txBox="1"/>
            <p:nvPr/>
          </p:nvSpPr>
          <p:spPr>
            <a:xfrm>
              <a:off x="5792904" y="5136356"/>
              <a:ext cx="1638997" cy="535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kern="1200" dirty="0"/>
                <a:t>Power profile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2FB96C9-6FAE-415E-855A-E02E7A9D1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45" t="22085" r="34622" b="10375"/>
          <a:stretch>
            <a:fillRect/>
          </a:stretch>
        </p:blipFill>
        <p:spPr>
          <a:xfrm>
            <a:off x="2505489" y="3931118"/>
            <a:ext cx="1837996" cy="15830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09AFC3-A2F8-445F-94DA-973E8E37A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92" t="24899" r="40048" b="36602"/>
          <a:stretch>
            <a:fillRect/>
          </a:stretch>
        </p:blipFill>
        <p:spPr>
          <a:xfrm>
            <a:off x="5920882" y="5041223"/>
            <a:ext cx="1442224" cy="14629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BBF1BA-8C0F-4697-92A2-D3F5F0C545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16" t="25478" r="30589" b="12587"/>
          <a:stretch>
            <a:fillRect/>
          </a:stretch>
        </p:blipFill>
        <p:spPr>
          <a:xfrm>
            <a:off x="9235200" y="3899425"/>
            <a:ext cx="1907484" cy="16464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FBFD3-7CA7-43E1-BFCD-B13C44DB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7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7046-FF28-4169-9DF9-C8047E35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49B2A-2EC1-4E4B-B5E0-2180A6D48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standard thermal modeling approach involves solving the </a:t>
            </a:r>
            <a:r>
              <a:rPr lang="en-US" sz="2000" dirty="0">
                <a:solidFill>
                  <a:srgbClr val="0070C0"/>
                </a:solidFill>
              </a:rPr>
              <a:t>Fourier heat equation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At the nanoscale level, the Fourier equation fails to hold because of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quantum effects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The</a:t>
            </a:r>
            <a:r>
              <a:rPr lang="en-US" sz="1800" b="1" dirty="0"/>
              <a:t> Boltzmann transport equation (BTE)</a:t>
            </a:r>
            <a:r>
              <a:rPr lang="en-US" sz="1800" dirty="0"/>
              <a:t> needs to be solved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</a:rPr>
              <a:t>Computationally expensive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 propose a hybrid Fourier-Boltzmann framework to model chip level as well as nanoscale effects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Balance speed and accuracy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AFCFC-3EB7-418F-8E2B-7DB814F0DBCF}"/>
              </a:ext>
            </a:extLst>
          </p:cNvPr>
          <p:cNvSpPr/>
          <p:nvPr/>
        </p:nvSpPr>
        <p:spPr>
          <a:xfrm>
            <a:off x="500394" y="5998335"/>
            <a:ext cx="11177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B7B5E-1BA5-41C7-B38F-0BA49DFF1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029F-AE8F-4C60-8BEB-7F419A2C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FOURIER-BTE COMPARISON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DCDEB8F-F177-43A6-8BF6-8B6DA6C5B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1785" y="2060709"/>
            <a:ext cx="5462027" cy="39178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A3A89-A6DD-4104-999F-40BD8E247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2180496"/>
            <a:ext cx="5093466" cy="3678303"/>
          </a:xfrm>
        </p:spPr>
        <p:txBody>
          <a:bodyPr/>
          <a:lstStyle/>
          <a:p>
            <a:r>
              <a:rPr lang="en-US" sz="2400" dirty="0"/>
              <a:t>We compare the BTE steady state solution against the Fourier steady state solution</a:t>
            </a:r>
          </a:p>
          <a:p>
            <a:r>
              <a:rPr lang="en-US" sz="2400" dirty="0"/>
              <a:t>Maximum error of </a:t>
            </a:r>
            <a:r>
              <a:rPr lang="en-US" sz="2400" b="1" dirty="0">
                <a:solidFill>
                  <a:srgbClr val="FF0000"/>
                </a:solidFill>
              </a:rPr>
              <a:t>53%</a:t>
            </a:r>
            <a:r>
              <a:rPr lang="en-US" sz="2400" dirty="0"/>
              <a:t> using the Fourier solution, with respect to the BTE solution. </a:t>
            </a:r>
          </a:p>
        </p:txBody>
      </p:sp>
      <p:sp>
        <p:nvSpPr>
          <p:cNvPr id="7" name="Google Shape;360;p31">
            <a:extLst>
              <a:ext uri="{FF2B5EF4-FFF2-40B4-BE49-F238E27FC236}">
                <a16:creationId xmlns:a16="http://schemas.microsoft.com/office/drawing/2014/main" id="{5DF4EEDB-2569-4E75-AD94-4B3D87B1BA19}"/>
              </a:ext>
            </a:extLst>
          </p:cNvPr>
          <p:cNvSpPr/>
          <p:nvPr/>
        </p:nvSpPr>
        <p:spPr>
          <a:xfrm>
            <a:off x="6096000" y="6120333"/>
            <a:ext cx="5267325" cy="393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Comparison of Fourier and BTE solutions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360;p31">
            <a:extLst>
              <a:ext uri="{FF2B5EF4-FFF2-40B4-BE49-F238E27FC236}">
                <a16:creationId xmlns:a16="http://schemas.microsoft.com/office/drawing/2014/main" id="{E8EDE532-149D-4582-B924-463B19881DB7}"/>
              </a:ext>
            </a:extLst>
          </p:cNvPr>
          <p:cNvSpPr/>
          <p:nvPr/>
        </p:nvSpPr>
        <p:spPr>
          <a:xfrm>
            <a:off x="968188" y="5590137"/>
            <a:ext cx="4105155" cy="7768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Ignoring nanoscale effects leads to large errors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23FE6-D231-49BE-BE76-997A59407B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id="{8CEF0046-6FE6-4D14-BBCA-319706704647}"/>
              </a:ext>
            </a:extLst>
          </p:cNvPr>
          <p:cNvSpPr/>
          <p:nvPr/>
        </p:nvSpPr>
        <p:spPr>
          <a:xfrm>
            <a:off x="8116389" y="2786743"/>
            <a:ext cx="243840" cy="1358537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C40129-B332-46F8-9552-32FE0814C854}"/>
                  </a:ext>
                </a:extLst>
              </p:cNvPr>
              <p:cNvSpPr txBox="1"/>
              <p:nvPr/>
            </p:nvSpPr>
            <p:spPr>
              <a:xfrm>
                <a:off x="8789786" y="5706291"/>
                <a:ext cx="388696" cy="2769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C40129-B332-46F8-9552-32FE0814C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786" y="5706291"/>
                <a:ext cx="388696" cy="276999"/>
              </a:xfrm>
              <a:prstGeom prst="rect">
                <a:avLst/>
              </a:prstGeom>
              <a:blipFill>
                <a:blip r:embed="rId4"/>
                <a:stretch>
                  <a:fillRect l="-14063" r="-6250" b="-239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7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 dirty="0"/>
              <a:t>NANOTHERM	</a:t>
            </a:r>
            <a:endParaRPr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581192" y="2180497"/>
            <a:ext cx="11029615" cy="148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en-US" sz="2400" dirty="0"/>
              <a:t>We have developed an analytical Fourier-Boltzmann framework to model a full chip by combining architectural level and nanoscale level thermal effects. We call our tool, </a:t>
            </a:r>
            <a:r>
              <a:rPr lang="en-US" sz="2400" b="1" i="1" dirty="0" err="1"/>
              <a:t>NanoTherm</a:t>
            </a:r>
            <a:endParaRPr sz="2400" b="1" i="1" dirty="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208"/>
              <a:buNone/>
            </a:pPr>
            <a:endParaRPr sz="2400" dirty="0"/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125" y="3307700"/>
            <a:ext cx="6867524" cy="275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/>
          <p:nvPr/>
        </p:nvSpPr>
        <p:spPr>
          <a:xfrm>
            <a:off x="3993542" y="6187575"/>
            <a:ext cx="3590700" cy="521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Overview of the algorithm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19502F-EBE6-46ED-820F-A83F4905C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NANOSCALE THERMAL MODELING</a:t>
            </a:r>
            <a:endParaRPr/>
          </a:p>
        </p:txBody>
      </p:sp>
      <p:pic>
        <p:nvPicPr>
          <p:cNvPr id="108" name="Google Shape;108;p14" descr="A close up of a logo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7900" y="2216173"/>
            <a:ext cx="2647174" cy="242719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/>
          <p:nvPr/>
        </p:nvSpPr>
        <p:spPr>
          <a:xfrm>
            <a:off x="594335" y="2061865"/>
            <a:ext cx="2304760" cy="14635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Chip level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thermal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simulation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6347" y="5206181"/>
            <a:ext cx="1057930" cy="97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5215" y="2223821"/>
            <a:ext cx="2629761" cy="243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6347" y="5194632"/>
            <a:ext cx="1057930" cy="981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4"/>
          <p:cNvCxnSpPr/>
          <p:nvPr/>
        </p:nvCxnSpPr>
        <p:spPr>
          <a:xfrm rot="5400000">
            <a:off x="3178485" y="4414780"/>
            <a:ext cx="1154887" cy="347622"/>
          </a:xfrm>
          <a:prstGeom prst="curvedConnector3">
            <a:avLst>
              <a:gd name="adj1" fmla="val 35561"/>
            </a:avLst>
          </a:prstGeom>
          <a:noFill/>
          <a:ln w="41275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</p:cxnSp>
      <p:sp>
        <p:nvSpPr>
          <p:cNvPr id="115" name="Google Shape;115;p14"/>
          <p:cNvSpPr/>
          <p:nvPr/>
        </p:nvSpPr>
        <p:spPr>
          <a:xfrm>
            <a:off x="581192" y="4883363"/>
            <a:ext cx="2534900" cy="13022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Nanoscale level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thermal simulation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6347" y="5194082"/>
            <a:ext cx="1057930" cy="98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5657872" y="5874621"/>
            <a:ext cx="5835046" cy="625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Combined chip level and nanoscale level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1581" y="1921962"/>
            <a:ext cx="4079373" cy="37744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4"/>
          <p:cNvCxnSpPr>
            <a:stCxn id="110" idx="3"/>
            <a:endCxn id="120" idx="2"/>
          </p:cNvCxnSpPr>
          <p:nvPr/>
        </p:nvCxnSpPr>
        <p:spPr>
          <a:xfrm rot="10800000" flipH="1">
            <a:off x="4594277" y="4603008"/>
            <a:ext cx="3399600" cy="1092900"/>
          </a:xfrm>
          <a:prstGeom prst="curvedConnector2">
            <a:avLst/>
          </a:prstGeom>
          <a:noFill/>
          <a:ln w="41275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20" name="Google Shape;120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03805" y="4078408"/>
            <a:ext cx="579953" cy="5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/>
          <p:nvPr/>
        </p:nvSpPr>
        <p:spPr>
          <a:xfrm>
            <a:off x="3649234" y="3569046"/>
            <a:ext cx="560300" cy="430430"/>
          </a:xfrm>
          <a:prstGeom prst="ellipse">
            <a:avLst/>
          </a:prstGeom>
          <a:noFill/>
          <a:ln w="222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027496-0D99-4DC7-A8DE-B32E503EEF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ARCHITECTURAL THERMAL SIMULATIONS: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LAYOUT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1726250" y="5321475"/>
            <a:ext cx="2639400" cy="521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System layout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7057500" y="5321475"/>
            <a:ext cx="3088200" cy="521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2225" cap="rnd" cmpd="sng">
            <a:solidFill>
              <a:srgbClr val="380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Approximated model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813" y="2439231"/>
            <a:ext cx="478155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825" y="2486856"/>
            <a:ext cx="428625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C284E-4DAC-4161-97F3-305DCD304D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273.716"/>
  <p:tag name="LATEXADDIN" val="\documentclass{article}&#10;\usepackage{amsmath}&#10;\pagestyle{empty}&#10;\begin{document}&#10;&#10;\begin{equation*}&#10;-\frac{\rho_l c_l}{k_l}\Bigg( \frac{\partial T_l}{\partial t}\Bigg)  + \frac{1}{r}\frac{\partial}{\partial r}\Bigg(r\frac{\partial T_l}{\partial r}\Bigg) + \frac{\partial^2 T_l}{\partial z^2} = 0.&#10;\end{equation*}&#10;&#10;&#10;\end{document}"/>
  <p:tag name="IGUANATEXSIZE" val="20"/>
  <p:tag name="IGUANATEXCURSOR" val="128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1703.787"/>
  <p:tag name="LATEXADDIN" val="\documentclass{article}&#10;\usepackage{amsmath}&#10;\pagestyle{empty}&#10;\begin{document}&#10;\begin{equation*}&#10;\overline{\boldsymbol{\phi_l}} = C_{l1} e^{p_l(s,\sigma)z} &#10;+ C_{l2} e^{-p_l(s,\sigma)z}&#10;\end{equation*}&#10;&#10;&#10;&#10;\end{document}"/>
  <p:tag name="IGUANATEXSIZE" val="20"/>
  <p:tag name="IGUANATEXCURSOR" val="134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3759.28"/>
  <p:tag name="LATEXADDIN" val="\documentclass{article}&#10;\usepackage{amsmath}&#10;\pagestyle{empty}&#10;\begin{document}&#10;\begin{equation*}&#10;  \overline{\boldsymbol{\phi}_1}(\sigma, z, s)  = \frac{q_o r_o}{k_1} \frac{J_1(r_o \sigma)}{p_1(s,\sigma) s \sigma} &#10;  \frac{1}{1-f(s,\sigma)}\Big( e^{-p_1(s,\sigma)z} + f(s,\sigma)e^{p_1(s,\sigma)z}\Big),&#10;\end{equation*}&#10;&#10;&#10;&#10;\end{document}"/>
  <p:tag name="IGUANATEXSIZE" val="20"/>
  <p:tag name="IGUANATEXCURSOR" val="304"/>
  <p:tag name="TRANSPARENCY" val="True"/>
  <p:tag name="FILENAME" val=""/>
  <p:tag name="LATEXENGINEID" val="0"/>
  <p:tag name="TEMPFOLDER" val="C:\Users\Shashank\Documents\IguanaTex\"/>
  <p:tag name="LATEXFORMHEIGHT" val="312"/>
  <p:tag name="LATEXFORMWIDTH" val="736.8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3157.855"/>
  <p:tag name="LATEXADDIN" val="\documentclass{article}&#10;\usepackage{amsmath}&#10;\pagestyle{empty}&#10;\begin{document}&#10;&#10;\begin{equation*}&#10;f(s,\sigma) = e^{-2p_1(s,\sigma)\delta}\frac{k_1p_1(s,\sigma)\tanh(p_2(s,\sigma)b) -&#10;   k_2p_2(s,\sigma)}{k_1p_1(s,\sigma)\tanh(p_2(s,\sigma)b) + k_2p_2(s,\sigma)},&#10;\end{equation*}&#10;&#10;&#10;\end{document}"/>
  <p:tag name="IGUANATEXSIZE" val="20"/>
  <p:tag name="IGUANATEXCURSOR" val="263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272.591"/>
  <p:tag name="LATEXADDIN" val="\documentclass{article}&#10;\usepackage{amsmath}&#10;\pagestyle{empty}&#10;\begin{document}&#10;&#10;\begin{equation*}&#10; p_l(s, \sigma) = \sqrt{\sigma^2 + \frac{\rho_l c_l}{k_l}s}.   &#10;\end{equation*}&#10;&#10;&#10;\end{document}"/>
  <p:tag name="IGUANATEXSIZE" val="20"/>
  <p:tag name="IGUANATEXCURSOR" val="177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855.6431"/>
  <p:tag name="LATEXADDIN" val="\documentclass{article}&#10;\usepackage{amsmath}&#10;\pagestyle{empty}&#10;\begin{document}&#10;\begin{equation*}&#10;e_o = \frac{1}{4\pi}\int e\ d\Omega&#10;\end{equation*}&#10;&#10;&#10;&#10;\end{document}"/>
  <p:tag name="IGUANATEXSIZE" val="20"/>
  <p:tag name="IGUANATEXCURSOR" val="133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844.769"/>
  <p:tag name="LATEXADDIN" val="\documentclass{article}&#10;\usepackage{amsmath}&#10;\pagestyle{empty}&#10;\begin{document}&#10;&#10;&#10;\begin{equation*}&#10;\frac{\partial e}{\partial t} + &#10;\nabla.\overrightarrow{\boldsymbol{s}}v_g e&#10;- \frac{Q}{4 \pi} = &#10;-\frac{e - e_o(T)}{\tau_{eff}}&#10;\end{equation*}&#10;&#10;&#10;\end{document}"/>
  <p:tag name="IGUANATEXSIZE" val="20"/>
  <p:tag name="IGUANATEXCURSOR" val="226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093.738"/>
  <p:tag name="LATEXADDIN" val="\documentclass{article}&#10;\usepackage{amsmath}&#10;\pagestyle{empty}&#10;\begin{document}&#10;\begin{equation*}&#10;\frac{\partial e_{\omega}}{\partial t} + &#10;\nabla.\overrightarrow{\boldsymbol{s}}v_g e_{\omega}&#10;- \frac{Q_{\omega}}{4 \pi} = &#10;-\frac{e_{\omega} - e_o(T)}{\tau_{eff}}&#10;\end{equation*}&#10;&#10;&#10;&#10;\end{document}"/>
  <p:tag name="IGUANATEXSIZE" val="20"/>
  <p:tag name="IGUANATEXCURSOR" val="260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7.709"/>
  <p:tag name="ORIGINALWIDTH" val="3474.316"/>
  <p:tag name="LATEXADDIN" val="\documentclass{article}&#10;\usepackage{amsmath}&#10;\pagestyle{empty}&#10;\begin{document}&#10;\begin{equation*}&#10;\widetilde{e} = \frac{C}{4\pi} \frac{\Delta \widetilde{T} + \widetilde{Q}\tau_{eff}/C}&#10;{1 + i\eta\tau_{eff} + i\Lambda\cos{\theta}\xi_z +&#10;i\Lambda\sin{\theta}\cos{\phi}\xi_x + &#10;i\Lambda\sin{\theta}\sin{\phi}\xi_y}&#10;\end{equation*}&#10;&#10;&#10;\end{document}"/>
  <p:tag name="IGUANATEXSIZE" val="20"/>
  <p:tag name="IGUANATEXCURSOR" val="171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2145"/>
  <p:tag name="ORIGINALWIDTH" val="2483.689"/>
  <p:tag name="LATEXADDIN" val="\documentclass{article}&#10;\usepackage{amsmath}&#10;\pagestyle{empty}&#10;\begin{document}&#10;\begin{equation*}&#10;v_g\cos{\theta}\frac{\partial e}{\partial z}&#10;+ v_g\sin{\theta}\cos{\phi}\frac{\partial e}{\partial x}&#10;+ v_g\sin{\theta}\sin{\phi}\frac{\partial e}{\partial y}&#10;\end{equation*}&#10;\end{document}"/>
  <p:tag name="IGUANATEXSIZE" val="20"/>
  <p:tag name="IGUANATEXCURSOR" val="287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844.769"/>
  <p:tag name="LATEXADDIN" val="\documentclass{article}&#10;\usepackage{amsmath}&#10;\pagestyle{empty}&#10;\begin{document}&#10;&#10;&#10;\begin{equation*}&#10;\frac{\partial e}{\partial t} + &#10;\nabla.\overrightarrow{\boldsymbol{s}}v_g e&#10;- \frac{Q}{4 \pi} = &#10;-\frac{e - e_o(T)}{\tau_{eff}}&#10;\end{equation*}&#10;&#10;&#10;\end{document}"/>
  <p:tag name="IGUANATEXSIZE" val="20"/>
  <p:tag name="IGUANATEXCURSOR" val="226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309.336"/>
  <p:tag name="LATEXADDIN" val="\documentclass{article}&#10;\usepackage{amsmath}&#10;\pagestyle{empty}&#10;\begin{document}&#10;&#10;&#10;\begin{equation*}&#10;-\frac{\rho_l c_l}{k_l}\Bigg( \frac{\partial T_l}{\partial t}\Bigg)  + \frac{1}{r}\frac{\partial}{\partial r}\Bigg(r\frac{\partial T_l}{\partial r}\Bigg)&#10;+ \frac{\partial}{\partial \theta} \Bigg(\frac{\partial T_l}{\partial \theta}\Bigg) &#10;+ \frac{\partial}{\partial z} \Bigg(\frac{\partial T_l}{\partial z}\Bigg) = 0.&#10;\end{equation*}&#10;&#10;\end{document}"/>
  <p:tag name="IGUANATEXSIZE" val="20"/>
  <p:tag name="IGUANATEXCURSOR" val="287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855.6431"/>
  <p:tag name="LATEXADDIN" val="\documentclass{article}&#10;\usepackage{amsmath}&#10;\pagestyle{empty}&#10;\begin{document}&#10;\begin{equation*}&#10;e_o = \frac{1}{4\pi}\int e\ d\Omega&#10;\end{equation*}&#10;&#10;&#10;&#10;\end{document}"/>
  <p:tag name="IGUANATEXSIZE" val="20"/>
  <p:tag name="IGUANATEXCURSOR" val="133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7.709"/>
  <p:tag name="ORIGINALWIDTH" val="3997.75"/>
  <p:tag name="LATEXADDIN" val="\documentclass{article}&#10;\usepackage{amsmath}&#10;\pagestyle{empty}&#10;\begin{document}&#10;\begin{equation*}&#10;\Delta \widetilde{T} = \frac{1}{4\pi}\int_{4\pi} \frac{\Delta \widetilde{T} + \widetilde{Q}\tau_{eff}/C}&#10;{1 + i\eta\tau_{eff} + i\Lambda\cos{\theta}\xi_z +&#10;i\Lambda\sin{\theta}\cos{\phi}\xi_x + &#10;i\Lambda\sin{\theta}\sin{\phi}\xi_y}d\Omega&#10;\end{equation*}&#10;&#10;&#10;\end{document}"/>
  <p:tag name="IGUANATEXSIZE" val="20"/>
  <p:tag name="IGUANATEXCURSOR" val="145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7.709"/>
  <p:tag name="ORIGINALWIDTH" val="4636.67"/>
  <p:tag name="LATEXADDIN" val="\documentclass{article}&#10;\usepackage{amsmath}&#10;\pagestyle{empty}&#10;\begin{document}&#10;\begin{equation*}&#10;\Delta \widetilde{T} = \frac{1}{4\pi}\int_0^{2\pi} &#10;\int_{0}^{\pi}&#10;\frac{\Delta \widetilde{T} + \widetilde{Q}\tau_{eff}/C}&#10;{1 + i\eta\tau_{eff} + i\Lambda\cos{\theta}\xi_z +&#10;i\Lambda\sin{\theta}\cos{\phi}\xi_x + &#10;i\Lambda\sin{\theta}\sin{\phi}\xi_y}\sin{\theta}d\theta d\phi&#10;\end{equation*}&#10;&#10;&#10;\end{document}"/>
  <p:tag name="IGUANATEXSIZE" val="20"/>
  <p:tag name="IGUANATEXCURSOR" val="157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897.6378"/>
  <p:tag name="LATEXADDIN" val="\documentclass{article}&#10;\usepackage{amsmath}&#10;\pagestyle{empty}&#10;\begin{document}&#10;&#10;\begin{equation*}&#10;\Delta \widetilde{T} = \frac{1}{C} \int e\ d\Omega&#10;\end{equation*}&#10;&#10;&#10;&#10;\end{document}"/>
  <p:tag name="IGUANATEXSIZE" val="20"/>
  <p:tag name="IGUANATEXCURSOR" val="144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.9565"/>
  <p:tag name="ORIGINALWIDTH" val="4635.92"/>
  <p:tag name="LATEXADDIN" val="\documentclass{article}&#10;\usepackage{amsmath}&#10;\pagestyle{empty}&#10;\begin{document}&#10;\begin{equation*}&#10;\Delta \widetilde{T} = \frac{1}{4\pi}\int_0^{2\pi} &#10;\int_{-1}^{1}&#10;\frac{\Delta \widetilde{T} + \widetilde{Q}\tau_{eff}/C}&#10;{1 + i\eta\tau_{eff} + i\Lambda\mu\xi_z +&#10;i\Lambda\sqrt{1-\mu^2}\cos{\phi}\xi_x + &#10;i\Lambda\sqrt{1-\mu^2}\sin{\phi}\xi_y}d\mu d\phi&#10;\end{equation*}&#10;&#10;&#10;\end{document}"/>
  <p:tag name="IGUANATEXSIZE" val="20"/>
  <p:tag name="IGUANATEXCURSOR" val="254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1.4473"/>
  <p:tag name="ORIGINALWIDTH" val="4716.91"/>
  <p:tag name="LATEXADDIN" val="\documentclass{article}&#10;\usepackage{amsmath}&#10;\pagestyle{empty}&#10;\begin{document}&#10;\begin{equation*}&#10;\Delta \widetilde{T} = \frac{1}{2}&#10;\int_{-1}^{1}&#10;\frac{\Delta \widetilde{T} + \widetilde{Q}\tau_{eff}/C}&#10;{\sqrt{1 -\eta^2\tau_{eff}^2 + 2i\eta\tau_{eff} &#10;+ 2i\Lambda\xi_z\mu - 2\eta\xi_z\tau_{eff}\Lambda\mu&#10;+ \Lambda^2(\xi_x^2 + \xi_y^2)- \Lambda^2\xi^2\mu^2 }}&#10;d\mu&#10;\end{equation*}&#10;&#10;&#10;\end{document}"/>
  <p:tag name="IGUANATEXSIZE" val="20"/>
  <p:tag name="IGUANATEXCURSOR" val="356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0.4424"/>
  <p:tag name="ORIGINALWIDTH" val="4041.245"/>
  <p:tag name="LATEXADDIN" val="\documentclass{article}&#10;\usepackage{amsmath}&#10;\pagestyle{empty}&#10;\begin{document}&#10;\begin{equation*}&#10;\Delta \widetilde{T} = \frac{1}{2\Lambda \xi}&#10;\Big(\Delta \widetilde{T} + \widetilde{Q}\tau_{eff}/C\Big)\sin^{-1}\frac{-2\Lambda\xi^2\mu + i\xi_z -\eta\xi_z\tau_{eff}}{\sqrt{(\xi_x^2 + \xi_y^2)((1+i\eta\tau_{eff})^2+ \Lambda^2\xi^2) }}\Bigg|_{\mu = -1}^{\mu = 1}&#10;\end{equation*}&#10;&#10;&#10;\end{document}"/>
  <p:tag name="IGUANATEXSIZE" val="20"/>
  <p:tag name="IGUANATEXCURSOR" val="358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2079.49"/>
  <p:tag name="LATEXADDIN" val="\documentclass{article}&#10;\usepackage{amsmath}&#10;\pagestyle{empty}&#10;\begin{document}&#10;&#10;\begin{equation*}&#10;-\frac{\rho_l c_l}{k_l} \frac{\partial T_l}{\partial t} + \frac{\partial^2 T_l}{\partial r^2} + \frac{1}{r}\frac{\partial T_l}{\partial r} + \frac{\partial^2 T_l}{\partial z^2} = 0.&#10;\end{equation*}&#10;&#10;&#10;\end{document}"/>
  <p:tag name="IGUANATEXSIZE" val="20"/>
  <p:tag name="IGUANATEXCURSOR" val="152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4631"/>
  <p:tag name="ORIGINALWIDTH" val="1598.8"/>
  <p:tag name="LATEXADDIN" val="\documentclass{article}&#10;\usepackage{amsmath}&#10;\pagestyle{empty}&#10;\begin{document}&#10;&#10;\begin{equation*}&#10;-\frac{\rho_l c_l}{k_l}\frac{\partial \overline{\phi_l}}{\partial t} &#10;- \sigma^2\overline{\phi_l}&#10;+ \frac{\partial^2 \overline{\phi_l}}{\partial z^2} = 0.&#10;\end{equation*}&#10;&#10;\end{document}"/>
  <p:tag name="IGUANATEXSIZE" val="20"/>
  <p:tag name="IGUANATEXCURSOR" val="136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350.581"/>
  <p:tag name="LATEXADDIN" val="\documentclass{article}&#10;\usepackage{amsmath}&#10;\pagestyle{empty}&#10;\begin{document}&#10;&#10;&#10;\begin{equation*}&#10; \frac{\partial^2 \overline{\boldsymbol{\phi}_l}}{\partial z^2} = \Bigg(\sigma^2 +\frac{\rho_l c_l}{k_l}s \Bigg)\overline{\boldsymbol{\phi}_l}.&#10;\end{equation*}&#10;&#10;\end{document}"/>
  <p:tag name="IGUANATEXSIZE" val="20"/>
  <p:tag name="IGUANATEXCURSOR" val="239"/>
  <p:tag name="TRANSPARENCY" val="True"/>
  <p:tag name="FILENAME" val=""/>
  <p:tag name="LATEXENGINEID" val="0"/>
  <p:tag name="TEMPFOLDER" val="C:\Users\Shashank\Documents\IguanaTex\"/>
  <p:tag name="LATEXFORMHEIGHT" val="340.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2133"/>
  <p:tag name="ORIGINALWIDTH" val="1507.312"/>
  <p:tag name="LATEXADDIN" val="\documentclass{article}&#10;\usepackage{amsmath}&#10;\pagestyle{empty}&#10;\begin{document}&#10;&#10;\begin{equation*}&#10;C_{21} - C_{11} = \frac{q_o r_o}{k_1} \frac{J_1(r_o \sigma)}{p_1(s,\sigma)s \sigma}&#10;\end{equation*}&#10;&#10;&#10;\end{document}"/>
  <p:tag name="IGUANATEXSIZE" val="20"/>
  <p:tag name="IGUANATEXCURSOR" val="181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3559.055"/>
  <p:tag name="LATEXADDIN" val="\documentclass{article}&#10;\usepackage{amsmath}&#10;\pagestyle{empty}&#10;\begin{document}&#10;&#10;\begin{equation*}&#10;\frac{k_1}{k_2} \Big( C_{11}e^{p_1(s,\sigma)\delta} - &#10;C_{12}e^{-p_1(s,\sigma)\delta} \Big) - &#10;C_{21}e^{p_1(s,\sigma)\delta} + C_{22}e^{p_1(s,\sigma)\delta} = 0.&#10;\end{equation*}&#10;&#10;&#10;\end{document}"/>
  <p:tag name="IGUANATEXSIZE" val="20"/>
  <p:tag name="IGUANATEXCURSOR" val="189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3268.841"/>
  <p:tag name="LATEXADDIN" val="\documentclass{article}&#10;\usepackage{amsmath}&#10;\pagestyle{empty}&#10;\begin{document}&#10;\begin{equation*}&#10; C_{11}e^{p_1(s,\sigma)\delta} + &#10;C_{12}e^{-p_1(s,\sigma)\delta} - &#10;C_{21}e^{p_1(s,\sigma)\delta} - C_{22}e^{p_1(s,\sigma)\delta} = 0.&#10;\end{equation*}&#10;&#10;\end{document}"/>
  <p:tag name="IGUANATEXSIZE" val="20"/>
  <p:tag name="IGUANATEXCURSOR" val="237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540.307"/>
  <p:tag name="LATEXADDIN" val="\documentclass{article}&#10;\usepackage{amsmath}&#10;\pagestyle{empty}&#10;\begin{document}&#10;\begin{equation*}&#10;C_{21} + C_{22}e^{-2p_2(s,\sigma)(\delta+b)} = 0.&#10;\end{equation*}&#10;&#10;&#10;&#10;\end{document}"/>
  <p:tag name="IGUANATEXSIZE" val="20"/>
  <p:tag name="IGUANATEXCURSOR" val="147"/>
  <p:tag name="TRANSPARENCY" val="True"/>
  <p:tag name="FILENAME" val=""/>
  <p:tag name="LATEXENGINEID" val="0"/>
  <p:tag name="TEMPFOLDER" val="C:\Users\Shashank\Documents\IguanaTex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1_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292209ce-4c02-454d-93e2-baa05348412e" Revision="1" Stencil="System.MyShapes" StencilVersion="1.0"/>
</Control>
</file>

<file path=customXml/item2.xml><?xml version="1.0" encoding="utf-8"?>
<Control xmlns="http://schemas.microsoft.com/VisualStudio/2011/storyboarding/control">
  <Id Name="292209ce-4c02-454d-93e2-baa05348412e" Revision="1" Stencil="System.MyShapes" StencilVersion="1.0"/>
</Control>
</file>

<file path=customXml/itemProps1.xml><?xml version="1.0" encoding="utf-8"?>
<ds:datastoreItem xmlns:ds="http://schemas.openxmlformats.org/officeDocument/2006/customXml" ds:itemID="{7084ECE6-93B5-405A-908D-F0A2006608A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39C67C9-F653-4718-8FCC-1F6DF659F93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5446</TotalTime>
  <Words>1413</Words>
  <Application>Microsoft Office PowerPoint</Application>
  <PresentationFormat>Widescreen</PresentationFormat>
  <Paragraphs>478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Calibri</vt:lpstr>
      <vt:lpstr>Cambria Math</vt:lpstr>
      <vt:lpstr>Century Gothic</vt:lpstr>
      <vt:lpstr>Gill Sans</vt:lpstr>
      <vt:lpstr>Gill Sans MT</vt:lpstr>
      <vt:lpstr>Gill Sans MT (Body)</vt:lpstr>
      <vt:lpstr>Noto Sans Symbols</vt:lpstr>
      <vt:lpstr>Trebuchet MS</vt:lpstr>
      <vt:lpstr>Ubuntu</vt:lpstr>
      <vt:lpstr>Wingdings</vt:lpstr>
      <vt:lpstr>Wingdings 2</vt:lpstr>
      <vt:lpstr>Dividend</vt:lpstr>
      <vt:lpstr>1_Dividend</vt:lpstr>
      <vt:lpstr>NanoTHERM:  A FOURIER-BOLTZmann framework for full chip thermal simulations</vt:lpstr>
      <vt:lpstr>Motivation</vt:lpstr>
      <vt:lpstr>Background</vt:lpstr>
      <vt:lpstr>Thermal modeling Approach</vt:lpstr>
      <vt:lpstr>OVERVIEW</vt:lpstr>
      <vt:lpstr>FOURIER-BTE COMPARISON</vt:lpstr>
      <vt:lpstr>NANOTHERM </vt:lpstr>
      <vt:lpstr>NANOSCALE THERMAL MODELING</vt:lpstr>
      <vt:lpstr>ARCHITECTURAL THERMAL SIMULATIONS: SYSTEM LAYOUT</vt:lpstr>
      <vt:lpstr>ARCHITECTURAL THERMAL SIMULATIONS: SYMMETRIC THERMAL DISTRIBUTION</vt:lpstr>
      <vt:lpstr>Theoretical Tool Used: Hankel Transform</vt:lpstr>
      <vt:lpstr>ARCHITECTURAL THERMAL SIMULATIONS</vt:lpstr>
      <vt:lpstr>ARCHITECTURAL THERMAL SIMULATIONS</vt:lpstr>
      <vt:lpstr>ARCHITECTURAL THERMAL SIMULATIONS</vt:lpstr>
      <vt:lpstr>NANOSCALE THERMAL SIMULATIONS: BTE </vt:lpstr>
      <vt:lpstr>NANOSCALE THERMAL SIMULATIONS </vt:lpstr>
      <vt:lpstr>NANOSCALE THERMAL SIMULATIONS </vt:lpstr>
      <vt:lpstr>NANOSCALE THERMAL SIMULATIONS </vt:lpstr>
      <vt:lpstr>NANOSCALE THERMAL SIMULATIONS </vt:lpstr>
      <vt:lpstr>CIRCLE TO SQUARE MAPPING </vt:lpstr>
      <vt:lpstr>EDGE and CORNER EFFECTS</vt:lpstr>
      <vt:lpstr>Extended Green’s function </vt:lpstr>
      <vt:lpstr>Full chip temperature Calculation</vt:lpstr>
      <vt:lpstr>System Details</vt:lpstr>
      <vt:lpstr>NANOTHERM RESULTS: CIRCLE TO SQUARE MAPPING </vt:lpstr>
      <vt:lpstr>NANOTHERM RESULTS: FOURIER EQUATION</vt:lpstr>
      <vt:lpstr>NANOTHERM RESULTS: FOURIER EQUATION</vt:lpstr>
      <vt:lpstr>NANOTHERM RESULTS: FOURIER EQUATION</vt:lpstr>
      <vt:lpstr>NANOTHERM RESULTS: FOURIER EQUATION</vt:lpstr>
      <vt:lpstr>NANOTHERM RESULTS: FOURIER EQUATION</vt:lpstr>
      <vt:lpstr>NANOSCALE RESULTS: BTE</vt:lpstr>
      <vt:lpstr>NANOSCALE RESULTS: BTE</vt:lpstr>
      <vt:lpstr>NANOSCALE RESULTS: SUMMARY</vt:lpstr>
      <vt:lpstr>COMPARISON OF EXECUTION TIME FOR FOURIER SOLUTION</vt:lpstr>
      <vt:lpstr>COMPARISON OF EXECUTION TIME FOR BTE SOLUTION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 FAST THERMAL SIMULATION OF ELECTRONIC SYSTEMS: ANNUAL REVIEW 1I</dc:title>
  <dc:creator>Arpit-lab</dc:creator>
  <cp:keywords>CTPClassification=CTP_NT</cp:keywords>
  <cp:lastModifiedBy>srsarangi srsarangi</cp:lastModifiedBy>
  <cp:revision>346</cp:revision>
  <dcterms:created xsi:type="dcterms:W3CDTF">2018-12-31T07:39:38Z</dcterms:created>
  <dcterms:modified xsi:type="dcterms:W3CDTF">2019-11-08T11:40:37Z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itusGUID">
    <vt:lpwstr>7ae2c719-615e-4ae8-a256-5227777f53e3</vt:lpwstr>
  </property>
  <property fmtid="{D5CDD505-2E9C-101B-9397-08002B2CF9AE}" pid="4" name="CTP_TimeStamp">
    <vt:lpwstr>2019-10-22 08:08:56Z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