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</p:sldMasterIdLst>
  <p:notesMasterIdLst>
    <p:notesMasterId r:id="rId71"/>
  </p:notesMasterIdLst>
  <p:handoutMasterIdLst>
    <p:handoutMasterId r:id="rId72"/>
  </p:handoutMasterIdLst>
  <p:sldIdLst>
    <p:sldId id="256" r:id="rId6"/>
    <p:sldId id="327" r:id="rId7"/>
    <p:sldId id="257" r:id="rId8"/>
    <p:sldId id="261" r:id="rId9"/>
    <p:sldId id="328" r:id="rId10"/>
    <p:sldId id="367" r:id="rId11"/>
    <p:sldId id="371" r:id="rId12"/>
    <p:sldId id="368" r:id="rId13"/>
    <p:sldId id="361" r:id="rId14"/>
    <p:sldId id="370" r:id="rId15"/>
    <p:sldId id="372" r:id="rId16"/>
    <p:sldId id="373" r:id="rId17"/>
    <p:sldId id="329" r:id="rId18"/>
    <p:sldId id="330" r:id="rId19"/>
    <p:sldId id="377" r:id="rId20"/>
    <p:sldId id="331" r:id="rId21"/>
    <p:sldId id="332" r:id="rId22"/>
    <p:sldId id="378" r:id="rId23"/>
    <p:sldId id="379" r:id="rId24"/>
    <p:sldId id="374" r:id="rId25"/>
    <p:sldId id="333" r:id="rId26"/>
    <p:sldId id="334" r:id="rId27"/>
    <p:sldId id="376" r:id="rId28"/>
    <p:sldId id="398" r:id="rId29"/>
    <p:sldId id="335" r:id="rId30"/>
    <p:sldId id="336" r:id="rId31"/>
    <p:sldId id="381" r:id="rId32"/>
    <p:sldId id="384" r:id="rId33"/>
    <p:sldId id="380" r:id="rId34"/>
    <p:sldId id="338" r:id="rId35"/>
    <p:sldId id="342" r:id="rId36"/>
    <p:sldId id="385" r:id="rId37"/>
    <p:sldId id="344" r:id="rId38"/>
    <p:sldId id="341" r:id="rId39"/>
    <p:sldId id="343" r:id="rId40"/>
    <p:sldId id="345" r:id="rId41"/>
    <p:sldId id="346" r:id="rId42"/>
    <p:sldId id="388" r:id="rId43"/>
    <p:sldId id="355" r:id="rId44"/>
    <p:sldId id="356" r:id="rId45"/>
    <p:sldId id="347" r:id="rId46"/>
    <p:sldId id="387" r:id="rId47"/>
    <p:sldId id="348" r:id="rId48"/>
    <p:sldId id="349" r:id="rId49"/>
    <p:sldId id="350" r:id="rId50"/>
    <p:sldId id="389" r:id="rId51"/>
    <p:sldId id="383" r:id="rId52"/>
    <p:sldId id="390" r:id="rId53"/>
    <p:sldId id="391" r:id="rId54"/>
    <p:sldId id="392" r:id="rId55"/>
    <p:sldId id="393" r:id="rId56"/>
    <p:sldId id="394" r:id="rId57"/>
    <p:sldId id="352" r:id="rId58"/>
    <p:sldId id="395" r:id="rId59"/>
    <p:sldId id="353" r:id="rId60"/>
    <p:sldId id="396" r:id="rId61"/>
    <p:sldId id="354" r:id="rId62"/>
    <p:sldId id="382" r:id="rId63"/>
    <p:sldId id="397" r:id="rId64"/>
    <p:sldId id="358" r:id="rId65"/>
    <p:sldId id="399" r:id="rId66"/>
    <p:sldId id="360" r:id="rId67"/>
    <p:sldId id="359" r:id="rId68"/>
    <p:sldId id="362" r:id="rId69"/>
    <p:sldId id="32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52557C-510E-4DD6-9C5C-2CD08F431FF6}">
          <p14:sldIdLst>
            <p14:sldId id="256"/>
            <p14:sldId id="327"/>
            <p14:sldId id="257"/>
            <p14:sldId id="261"/>
            <p14:sldId id="328"/>
            <p14:sldId id="367"/>
            <p14:sldId id="371"/>
            <p14:sldId id="368"/>
            <p14:sldId id="361"/>
            <p14:sldId id="370"/>
            <p14:sldId id="372"/>
            <p14:sldId id="373"/>
            <p14:sldId id="329"/>
            <p14:sldId id="330"/>
            <p14:sldId id="377"/>
            <p14:sldId id="331"/>
            <p14:sldId id="332"/>
            <p14:sldId id="378"/>
            <p14:sldId id="379"/>
            <p14:sldId id="374"/>
            <p14:sldId id="333"/>
            <p14:sldId id="334"/>
            <p14:sldId id="376"/>
            <p14:sldId id="398"/>
            <p14:sldId id="335"/>
            <p14:sldId id="336"/>
            <p14:sldId id="381"/>
            <p14:sldId id="384"/>
            <p14:sldId id="380"/>
            <p14:sldId id="338"/>
            <p14:sldId id="342"/>
            <p14:sldId id="385"/>
            <p14:sldId id="344"/>
            <p14:sldId id="341"/>
            <p14:sldId id="343"/>
            <p14:sldId id="345"/>
            <p14:sldId id="346"/>
            <p14:sldId id="388"/>
            <p14:sldId id="355"/>
            <p14:sldId id="356"/>
            <p14:sldId id="347"/>
            <p14:sldId id="387"/>
            <p14:sldId id="348"/>
            <p14:sldId id="349"/>
            <p14:sldId id="350"/>
            <p14:sldId id="389"/>
            <p14:sldId id="383"/>
          </p14:sldIdLst>
        </p14:section>
        <p14:section name="Untitled Section" id="{6CE2F6BB-94CC-4B7C-A0C9-9B8EFB06D9B8}">
          <p14:sldIdLst>
            <p14:sldId id="390"/>
            <p14:sldId id="391"/>
            <p14:sldId id="392"/>
            <p14:sldId id="393"/>
            <p14:sldId id="394"/>
            <p14:sldId id="352"/>
            <p14:sldId id="395"/>
            <p14:sldId id="353"/>
            <p14:sldId id="396"/>
            <p14:sldId id="354"/>
            <p14:sldId id="382"/>
            <p14:sldId id="397"/>
            <p14:sldId id="358"/>
            <p14:sldId id="399"/>
            <p14:sldId id="360"/>
            <p14:sldId id="359"/>
            <p14:sldId id="362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52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D7753-373F-42A5-90B8-2EE582FC29A5}" v="33" dt="2024-11-07T09:17:50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52"/>
        <p:guide pos="3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56984-2C58-493A-A685-E33B7F6B87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AF1B06-D68A-432D-B274-6B97F5EEA78C}">
      <dgm:prSet phldrT="[Text]"/>
      <dgm:spPr/>
      <dgm:t>
        <a:bodyPr/>
        <a:lstStyle/>
        <a:p>
          <a:endParaRPr lang="en-IN"/>
        </a:p>
      </dgm:t>
    </dgm:pt>
    <dgm:pt modelId="{4BCC1F62-9390-4D92-84AF-E143B4FBC48D}" type="parTrans" cxnId="{6E21E435-FA7F-4B02-B3D5-3F7F8DA6D98B}">
      <dgm:prSet/>
      <dgm:spPr/>
      <dgm:t>
        <a:bodyPr/>
        <a:lstStyle/>
        <a:p>
          <a:endParaRPr lang="en-IN"/>
        </a:p>
      </dgm:t>
    </dgm:pt>
    <dgm:pt modelId="{1CA07D73-12FB-449A-B51E-DF85750B8D91}" type="sibTrans" cxnId="{6E21E435-FA7F-4B02-B3D5-3F7F8DA6D98B}">
      <dgm:prSet/>
      <dgm:spPr/>
      <dgm:t>
        <a:bodyPr/>
        <a:lstStyle/>
        <a:p>
          <a:endParaRPr lang="en-IN"/>
        </a:p>
      </dgm:t>
    </dgm:pt>
    <dgm:pt modelId="{2D0605C8-DBAB-4791-A6D1-DB5CDF76724D}">
      <dgm:prSet phldrT="[Text]"/>
      <dgm:spPr/>
      <dgm:t>
        <a:bodyPr/>
        <a:lstStyle/>
        <a:p>
          <a:r>
            <a:rPr lang="en-IN">
              <a:solidFill>
                <a:srgbClr val="1520F7"/>
              </a:solidFill>
            </a:rPr>
            <a:t>Compatible</a:t>
          </a:r>
          <a:r>
            <a:rPr lang="en-IN"/>
            <a:t> with all kinds of devices: 32, 64, 128 bits</a:t>
          </a:r>
        </a:p>
      </dgm:t>
    </dgm:pt>
    <dgm:pt modelId="{E89BB39F-CA90-4AFC-A917-15817C61A28D}" type="parTrans" cxnId="{A37B3CA4-246A-4523-84B8-5D0F4E6F530B}">
      <dgm:prSet/>
      <dgm:spPr/>
      <dgm:t>
        <a:bodyPr/>
        <a:lstStyle/>
        <a:p>
          <a:endParaRPr lang="en-IN"/>
        </a:p>
      </dgm:t>
    </dgm:pt>
    <dgm:pt modelId="{3869F719-0D54-42B5-BF01-6F6955B5663F}" type="sibTrans" cxnId="{A37B3CA4-246A-4523-84B8-5D0F4E6F530B}">
      <dgm:prSet/>
      <dgm:spPr/>
      <dgm:t>
        <a:bodyPr/>
        <a:lstStyle/>
        <a:p>
          <a:endParaRPr lang="en-IN"/>
        </a:p>
      </dgm:t>
    </dgm:pt>
    <dgm:pt modelId="{4F210041-828E-4993-BE3E-2899CCDEF1E7}">
      <dgm:prSet phldrT="[Text]"/>
      <dgm:spPr/>
      <dgm:t>
        <a:bodyPr/>
        <a:lstStyle/>
        <a:p>
          <a:r>
            <a:rPr lang="en-IN" dirty="0"/>
            <a:t>No licensing requirement</a:t>
          </a:r>
        </a:p>
      </dgm:t>
    </dgm:pt>
    <dgm:pt modelId="{B9664E7C-4A2B-488F-8B82-F024F61A4A85}" type="parTrans" cxnId="{9A80F7BF-28E1-49BD-A4A6-1FC5610C19EA}">
      <dgm:prSet/>
      <dgm:spPr/>
      <dgm:t>
        <a:bodyPr/>
        <a:lstStyle/>
        <a:p>
          <a:endParaRPr lang="en-IN"/>
        </a:p>
      </dgm:t>
    </dgm:pt>
    <dgm:pt modelId="{F1F31D2B-6EDD-4044-A408-687F72A05019}" type="sibTrans" cxnId="{9A80F7BF-28E1-49BD-A4A6-1FC5610C19EA}">
      <dgm:prSet/>
      <dgm:spPr/>
      <dgm:t>
        <a:bodyPr/>
        <a:lstStyle/>
        <a:p>
          <a:endParaRPr lang="en-IN"/>
        </a:p>
      </dgm:t>
    </dgm:pt>
    <dgm:pt modelId="{2D469001-87AC-46A1-855C-C8154B355B11}">
      <dgm:prSet phldrT="[Text]"/>
      <dgm:spPr/>
      <dgm:t>
        <a:bodyPr/>
        <a:lstStyle/>
        <a:p>
          <a:r>
            <a:rPr lang="en-IN">
              <a:solidFill>
                <a:srgbClr val="C00000"/>
              </a:solidFill>
            </a:rPr>
            <a:t>Large</a:t>
          </a:r>
          <a:r>
            <a:rPr lang="en-IN"/>
            <a:t> software developer community</a:t>
          </a:r>
        </a:p>
      </dgm:t>
    </dgm:pt>
    <dgm:pt modelId="{0EE82E87-0484-4F83-B0C7-11592D5963B6}" type="parTrans" cxnId="{26811F67-819D-4573-9B51-9384A47CBD85}">
      <dgm:prSet/>
      <dgm:spPr/>
      <dgm:t>
        <a:bodyPr/>
        <a:lstStyle/>
        <a:p>
          <a:endParaRPr lang="en-IN"/>
        </a:p>
      </dgm:t>
    </dgm:pt>
    <dgm:pt modelId="{B7EEBC02-AF5B-4846-A607-EBAD707E839C}" type="sibTrans" cxnId="{26811F67-819D-4573-9B51-9384A47CBD85}">
      <dgm:prSet/>
      <dgm:spPr/>
      <dgm:t>
        <a:bodyPr/>
        <a:lstStyle/>
        <a:p>
          <a:endParaRPr lang="en-IN"/>
        </a:p>
      </dgm:t>
    </dgm:pt>
    <dgm:pt modelId="{B7A76926-2E60-49EE-B12A-A3B5AA50DC44}">
      <dgm:prSet phldrT="[Text]"/>
      <dgm:spPr/>
      <dgm:t>
        <a:bodyPr/>
        <a:lstStyle/>
        <a:p>
          <a:r>
            <a:rPr lang="en-IN">
              <a:solidFill>
                <a:srgbClr val="7030A0"/>
              </a:solidFill>
            </a:rPr>
            <a:t>Extensibility</a:t>
          </a:r>
          <a:r>
            <a:rPr lang="en-IN"/>
            <a:t>: Possible to add all kinds of </a:t>
          </a:r>
          <a:r>
            <a:rPr lang="en-IN">
              <a:solidFill>
                <a:srgbClr val="00B050"/>
              </a:solidFill>
            </a:rPr>
            <a:t>novel</a:t>
          </a:r>
          <a:r>
            <a:rPr lang="en-IN"/>
            <a:t> extensions: vector, crypto, AI/ML, etc.</a:t>
          </a:r>
        </a:p>
      </dgm:t>
    </dgm:pt>
    <dgm:pt modelId="{18ED8FAC-FE97-4027-855F-83E8787D322B}" type="parTrans" cxnId="{8FE8583A-8E17-4CEE-B314-1D44E4220A43}">
      <dgm:prSet/>
      <dgm:spPr/>
      <dgm:t>
        <a:bodyPr/>
        <a:lstStyle/>
        <a:p>
          <a:endParaRPr lang="en-IN"/>
        </a:p>
      </dgm:t>
    </dgm:pt>
    <dgm:pt modelId="{EE1EEB4E-5064-46A8-AE4E-5EAB4E31CDC4}" type="sibTrans" cxnId="{8FE8583A-8E17-4CEE-B314-1D44E4220A43}">
      <dgm:prSet/>
      <dgm:spPr/>
      <dgm:t>
        <a:bodyPr/>
        <a:lstStyle/>
        <a:p>
          <a:endParaRPr lang="en-IN"/>
        </a:p>
      </dgm:t>
    </dgm:pt>
    <dgm:pt modelId="{AF5AB9AB-83AE-4F85-9591-F9C8EFF0D122}" type="pres">
      <dgm:prSet presAssocID="{8C956984-2C58-493A-A685-E33B7F6B8760}" presName="vert0" presStyleCnt="0">
        <dgm:presLayoutVars>
          <dgm:dir/>
          <dgm:animOne val="branch"/>
          <dgm:animLvl val="lvl"/>
        </dgm:presLayoutVars>
      </dgm:prSet>
      <dgm:spPr/>
    </dgm:pt>
    <dgm:pt modelId="{152C7C8A-EF47-4E60-A726-F3F5DA667372}" type="pres">
      <dgm:prSet presAssocID="{89AF1B06-D68A-432D-B274-6B97F5EEA78C}" presName="thickLine" presStyleLbl="alignNode1" presStyleIdx="0" presStyleCnt="1"/>
      <dgm:spPr/>
    </dgm:pt>
    <dgm:pt modelId="{462AAB48-D775-4152-B8B9-5CF9BA25FE01}" type="pres">
      <dgm:prSet presAssocID="{89AF1B06-D68A-432D-B274-6B97F5EEA78C}" presName="horz1" presStyleCnt="0"/>
      <dgm:spPr/>
    </dgm:pt>
    <dgm:pt modelId="{45BFFBCB-5370-45DD-B6F4-733E3E0BC6F6}" type="pres">
      <dgm:prSet presAssocID="{89AF1B06-D68A-432D-B274-6B97F5EEA78C}" presName="tx1" presStyleLbl="revTx" presStyleIdx="0" presStyleCnt="5"/>
      <dgm:spPr/>
    </dgm:pt>
    <dgm:pt modelId="{64F89A58-BDE3-45F2-BA9F-5E4D034ADD2D}" type="pres">
      <dgm:prSet presAssocID="{89AF1B06-D68A-432D-B274-6B97F5EEA78C}" presName="vert1" presStyleCnt="0"/>
      <dgm:spPr/>
    </dgm:pt>
    <dgm:pt modelId="{FAD3586D-F763-4957-B206-757EB3E9A833}" type="pres">
      <dgm:prSet presAssocID="{2D0605C8-DBAB-4791-A6D1-DB5CDF76724D}" presName="vertSpace2a" presStyleCnt="0"/>
      <dgm:spPr/>
    </dgm:pt>
    <dgm:pt modelId="{EC18DD97-81CC-424C-959E-7E74AE3331BB}" type="pres">
      <dgm:prSet presAssocID="{2D0605C8-DBAB-4791-A6D1-DB5CDF76724D}" presName="horz2" presStyleCnt="0"/>
      <dgm:spPr/>
    </dgm:pt>
    <dgm:pt modelId="{5BCE2F6D-33A2-4E49-9D45-ED77EC711159}" type="pres">
      <dgm:prSet presAssocID="{2D0605C8-DBAB-4791-A6D1-DB5CDF76724D}" presName="horzSpace2" presStyleCnt="0"/>
      <dgm:spPr/>
    </dgm:pt>
    <dgm:pt modelId="{790B4AEB-B26C-443E-A879-DBBBE5D696F8}" type="pres">
      <dgm:prSet presAssocID="{2D0605C8-DBAB-4791-A6D1-DB5CDF76724D}" presName="tx2" presStyleLbl="revTx" presStyleIdx="1" presStyleCnt="5"/>
      <dgm:spPr/>
    </dgm:pt>
    <dgm:pt modelId="{15A4B625-0453-45C7-AF01-FEF5401ECED5}" type="pres">
      <dgm:prSet presAssocID="{2D0605C8-DBAB-4791-A6D1-DB5CDF76724D}" presName="vert2" presStyleCnt="0"/>
      <dgm:spPr/>
    </dgm:pt>
    <dgm:pt modelId="{542DF2BF-989E-49C7-9A36-51FE64CC2645}" type="pres">
      <dgm:prSet presAssocID="{2D0605C8-DBAB-4791-A6D1-DB5CDF76724D}" presName="thinLine2b" presStyleLbl="callout" presStyleIdx="0" presStyleCnt="4"/>
      <dgm:spPr/>
    </dgm:pt>
    <dgm:pt modelId="{813E3635-EF5F-4366-A83E-A71B4270DF53}" type="pres">
      <dgm:prSet presAssocID="{2D0605C8-DBAB-4791-A6D1-DB5CDF76724D}" presName="vertSpace2b" presStyleCnt="0"/>
      <dgm:spPr/>
    </dgm:pt>
    <dgm:pt modelId="{96C48F77-73DE-4C08-A2EA-216A324C4341}" type="pres">
      <dgm:prSet presAssocID="{4F210041-828E-4993-BE3E-2899CCDEF1E7}" presName="horz2" presStyleCnt="0"/>
      <dgm:spPr/>
    </dgm:pt>
    <dgm:pt modelId="{A2EDADCF-C791-4611-BAAD-FA2379C1EE1F}" type="pres">
      <dgm:prSet presAssocID="{4F210041-828E-4993-BE3E-2899CCDEF1E7}" presName="horzSpace2" presStyleCnt="0"/>
      <dgm:spPr/>
    </dgm:pt>
    <dgm:pt modelId="{27CDEF42-1C7D-457D-8602-3C99FB191508}" type="pres">
      <dgm:prSet presAssocID="{4F210041-828E-4993-BE3E-2899CCDEF1E7}" presName="tx2" presStyleLbl="revTx" presStyleIdx="2" presStyleCnt="5"/>
      <dgm:spPr/>
    </dgm:pt>
    <dgm:pt modelId="{C5CD944D-9105-47D3-BA49-221FC100E2A0}" type="pres">
      <dgm:prSet presAssocID="{4F210041-828E-4993-BE3E-2899CCDEF1E7}" presName="vert2" presStyleCnt="0"/>
      <dgm:spPr/>
    </dgm:pt>
    <dgm:pt modelId="{99259777-8936-4B4F-A9AC-20D39F8260CE}" type="pres">
      <dgm:prSet presAssocID="{4F210041-828E-4993-BE3E-2899CCDEF1E7}" presName="thinLine2b" presStyleLbl="callout" presStyleIdx="1" presStyleCnt="4"/>
      <dgm:spPr/>
    </dgm:pt>
    <dgm:pt modelId="{B918196C-927D-4991-90A4-78F286AB830F}" type="pres">
      <dgm:prSet presAssocID="{4F210041-828E-4993-BE3E-2899CCDEF1E7}" presName="vertSpace2b" presStyleCnt="0"/>
      <dgm:spPr/>
    </dgm:pt>
    <dgm:pt modelId="{DE2AC15D-2766-4B20-855C-3483A4B7684A}" type="pres">
      <dgm:prSet presAssocID="{2D469001-87AC-46A1-855C-C8154B355B11}" presName="horz2" presStyleCnt="0"/>
      <dgm:spPr/>
    </dgm:pt>
    <dgm:pt modelId="{047129E5-CFC9-4BA4-85E3-F448940134C9}" type="pres">
      <dgm:prSet presAssocID="{2D469001-87AC-46A1-855C-C8154B355B11}" presName="horzSpace2" presStyleCnt="0"/>
      <dgm:spPr/>
    </dgm:pt>
    <dgm:pt modelId="{67E94D81-69E5-445B-92FB-BA8C0E6DA48D}" type="pres">
      <dgm:prSet presAssocID="{2D469001-87AC-46A1-855C-C8154B355B11}" presName="tx2" presStyleLbl="revTx" presStyleIdx="3" presStyleCnt="5"/>
      <dgm:spPr/>
    </dgm:pt>
    <dgm:pt modelId="{35FB5C29-9E84-42E9-AE03-3BC61C6644EC}" type="pres">
      <dgm:prSet presAssocID="{2D469001-87AC-46A1-855C-C8154B355B11}" presName="vert2" presStyleCnt="0"/>
      <dgm:spPr/>
    </dgm:pt>
    <dgm:pt modelId="{78EFD992-DB0B-493E-B807-343D2CA9EE21}" type="pres">
      <dgm:prSet presAssocID="{2D469001-87AC-46A1-855C-C8154B355B11}" presName="thinLine2b" presStyleLbl="callout" presStyleIdx="2" presStyleCnt="4"/>
      <dgm:spPr/>
    </dgm:pt>
    <dgm:pt modelId="{640C744A-8F43-430A-A063-2854541B7DE1}" type="pres">
      <dgm:prSet presAssocID="{2D469001-87AC-46A1-855C-C8154B355B11}" presName="vertSpace2b" presStyleCnt="0"/>
      <dgm:spPr/>
    </dgm:pt>
    <dgm:pt modelId="{3EE6637A-769F-4152-948E-E5CF41923CD0}" type="pres">
      <dgm:prSet presAssocID="{B7A76926-2E60-49EE-B12A-A3B5AA50DC44}" presName="horz2" presStyleCnt="0"/>
      <dgm:spPr/>
    </dgm:pt>
    <dgm:pt modelId="{2723870E-B600-49D5-A546-C51A0272E7EA}" type="pres">
      <dgm:prSet presAssocID="{B7A76926-2E60-49EE-B12A-A3B5AA50DC44}" presName="horzSpace2" presStyleCnt="0"/>
      <dgm:spPr/>
    </dgm:pt>
    <dgm:pt modelId="{7CCCD96B-D551-4B18-BEB9-A40A29F3E8BB}" type="pres">
      <dgm:prSet presAssocID="{B7A76926-2E60-49EE-B12A-A3B5AA50DC44}" presName="tx2" presStyleLbl="revTx" presStyleIdx="4" presStyleCnt="5"/>
      <dgm:spPr/>
    </dgm:pt>
    <dgm:pt modelId="{4A64E6A4-DE9E-4FDC-BDFD-81D03C99876C}" type="pres">
      <dgm:prSet presAssocID="{B7A76926-2E60-49EE-B12A-A3B5AA50DC44}" presName="vert2" presStyleCnt="0"/>
      <dgm:spPr/>
    </dgm:pt>
    <dgm:pt modelId="{1F3B0ED9-5E52-49FE-B007-A4A2E80386D3}" type="pres">
      <dgm:prSet presAssocID="{B7A76926-2E60-49EE-B12A-A3B5AA50DC44}" presName="thinLine2b" presStyleLbl="callout" presStyleIdx="3" presStyleCnt="4"/>
      <dgm:spPr/>
    </dgm:pt>
    <dgm:pt modelId="{EAE43600-DD1C-417F-BF08-1DBE33788122}" type="pres">
      <dgm:prSet presAssocID="{B7A76926-2E60-49EE-B12A-A3B5AA50DC44}" presName="vertSpace2b" presStyleCnt="0"/>
      <dgm:spPr/>
    </dgm:pt>
  </dgm:ptLst>
  <dgm:cxnLst>
    <dgm:cxn modelId="{5BFE0208-F994-4D6B-97CD-E9C121AE0171}" type="presOf" srcId="{B7A76926-2E60-49EE-B12A-A3B5AA50DC44}" destId="{7CCCD96B-D551-4B18-BEB9-A40A29F3E8BB}" srcOrd="0" destOrd="0" presId="urn:microsoft.com/office/officeart/2008/layout/LinedList"/>
    <dgm:cxn modelId="{24C0A31C-D038-4D5E-B1A2-F5D8B5398578}" type="presOf" srcId="{2D469001-87AC-46A1-855C-C8154B355B11}" destId="{67E94D81-69E5-445B-92FB-BA8C0E6DA48D}" srcOrd="0" destOrd="0" presId="urn:microsoft.com/office/officeart/2008/layout/LinedList"/>
    <dgm:cxn modelId="{6E21E435-FA7F-4B02-B3D5-3F7F8DA6D98B}" srcId="{8C956984-2C58-493A-A685-E33B7F6B8760}" destId="{89AF1B06-D68A-432D-B274-6B97F5EEA78C}" srcOrd="0" destOrd="0" parTransId="{4BCC1F62-9390-4D92-84AF-E143B4FBC48D}" sibTransId="{1CA07D73-12FB-449A-B51E-DF85750B8D91}"/>
    <dgm:cxn modelId="{8FE8583A-8E17-4CEE-B314-1D44E4220A43}" srcId="{89AF1B06-D68A-432D-B274-6B97F5EEA78C}" destId="{B7A76926-2E60-49EE-B12A-A3B5AA50DC44}" srcOrd="3" destOrd="0" parTransId="{18ED8FAC-FE97-4027-855F-83E8787D322B}" sibTransId="{EE1EEB4E-5064-46A8-AE4E-5EAB4E31CDC4}"/>
    <dgm:cxn modelId="{CA083B5C-74A6-4989-9310-BC83ABEB3004}" type="presOf" srcId="{89AF1B06-D68A-432D-B274-6B97F5EEA78C}" destId="{45BFFBCB-5370-45DD-B6F4-733E3E0BC6F6}" srcOrd="0" destOrd="0" presId="urn:microsoft.com/office/officeart/2008/layout/LinedList"/>
    <dgm:cxn modelId="{80197B5C-1D74-48E8-8066-8442A322F964}" type="presOf" srcId="{8C956984-2C58-493A-A685-E33B7F6B8760}" destId="{AF5AB9AB-83AE-4F85-9591-F9C8EFF0D122}" srcOrd="0" destOrd="0" presId="urn:microsoft.com/office/officeart/2008/layout/LinedList"/>
    <dgm:cxn modelId="{26811F67-819D-4573-9B51-9384A47CBD85}" srcId="{89AF1B06-D68A-432D-B274-6B97F5EEA78C}" destId="{2D469001-87AC-46A1-855C-C8154B355B11}" srcOrd="2" destOrd="0" parTransId="{0EE82E87-0484-4F83-B0C7-11592D5963B6}" sibTransId="{B7EEBC02-AF5B-4846-A607-EBAD707E839C}"/>
    <dgm:cxn modelId="{A37B3CA4-246A-4523-84B8-5D0F4E6F530B}" srcId="{89AF1B06-D68A-432D-B274-6B97F5EEA78C}" destId="{2D0605C8-DBAB-4791-A6D1-DB5CDF76724D}" srcOrd="0" destOrd="0" parTransId="{E89BB39F-CA90-4AFC-A917-15817C61A28D}" sibTransId="{3869F719-0D54-42B5-BF01-6F6955B5663F}"/>
    <dgm:cxn modelId="{D348CDAA-9806-4D22-B2A8-955598A96D33}" type="presOf" srcId="{2D0605C8-DBAB-4791-A6D1-DB5CDF76724D}" destId="{790B4AEB-B26C-443E-A879-DBBBE5D696F8}" srcOrd="0" destOrd="0" presId="urn:microsoft.com/office/officeart/2008/layout/LinedList"/>
    <dgm:cxn modelId="{9A80F7BF-28E1-49BD-A4A6-1FC5610C19EA}" srcId="{89AF1B06-D68A-432D-B274-6B97F5EEA78C}" destId="{4F210041-828E-4993-BE3E-2899CCDEF1E7}" srcOrd="1" destOrd="0" parTransId="{B9664E7C-4A2B-488F-8B82-F024F61A4A85}" sibTransId="{F1F31D2B-6EDD-4044-A408-687F72A05019}"/>
    <dgm:cxn modelId="{FCB307E3-B0BA-4091-83F7-7DA985B642EA}" type="presOf" srcId="{4F210041-828E-4993-BE3E-2899CCDEF1E7}" destId="{27CDEF42-1C7D-457D-8602-3C99FB191508}" srcOrd="0" destOrd="0" presId="urn:microsoft.com/office/officeart/2008/layout/LinedList"/>
    <dgm:cxn modelId="{82938046-FC3C-4118-B00A-8DFA0A8B630D}" type="presParOf" srcId="{AF5AB9AB-83AE-4F85-9591-F9C8EFF0D122}" destId="{152C7C8A-EF47-4E60-A726-F3F5DA667372}" srcOrd="0" destOrd="0" presId="urn:microsoft.com/office/officeart/2008/layout/LinedList"/>
    <dgm:cxn modelId="{B5BEB7E3-47A6-4510-B098-EA774EEED16A}" type="presParOf" srcId="{AF5AB9AB-83AE-4F85-9591-F9C8EFF0D122}" destId="{462AAB48-D775-4152-B8B9-5CF9BA25FE01}" srcOrd="1" destOrd="0" presId="urn:microsoft.com/office/officeart/2008/layout/LinedList"/>
    <dgm:cxn modelId="{BF9FDA4C-B667-4842-87EB-6DE7811D10FA}" type="presParOf" srcId="{462AAB48-D775-4152-B8B9-5CF9BA25FE01}" destId="{45BFFBCB-5370-45DD-B6F4-733E3E0BC6F6}" srcOrd="0" destOrd="0" presId="urn:microsoft.com/office/officeart/2008/layout/LinedList"/>
    <dgm:cxn modelId="{42C93CA4-DD12-410A-A459-DBA2B8968178}" type="presParOf" srcId="{462AAB48-D775-4152-B8B9-5CF9BA25FE01}" destId="{64F89A58-BDE3-45F2-BA9F-5E4D034ADD2D}" srcOrd="1" destOrd="0" presId="urn:microsoft.com/office/officeart/2008/layout/LinedList"/>
    <dgm:cxn modelId="{1FF1F9DB-43E6-4694-87AD-DCB8458CF21F}" type="presParOf" srcId="{64F89A58-BDE3-45F2-BA9F-5E4D034ADD2D}" destId="{FAD3586D-F763-4957-B206-757EB3E9A833}" srcOrd="0" destOrd="0" presId="urn:microsoft.com/office/officeart/2008/layout/LinedList"/>
    <dgm:cxn modelId="{B1361A55-203A-4D28-84C8-EA0FE77A0A8D}" type="presParOf" srcId="{64F89A58-BDE3-45F2-BA9F-5E4D034ADD2D}" destId="{EC18DD97-81CC-424C-959E-7E74AE3331BB}" srcOrd="1" destOrd="0" presId="urn:microsoft.com/office/officeart/2008/layout/LinedList"/>
    <dgm:cxn modelId="{F1E3D8EC-5AED-48FA-8DC0-03DF63C90DAB}" type="presParOf" srcId="{EC18DD97-81CC-424C-959E-7E74AE3331BB}" destId="{5BCE2F6D-33A2-4E49-9D45-ED77EC711159}" srcOrd="0" destOrd="0" presId="urn:microsoft.com/office/officeart/2008/layout/LinedList"/>
    <dgm:cxn modelId="{A47F9BC3-A1F2-42ED-9945-90105ACC70EB}" type="presParOf" srcId="{EC18DD97-81CC-424C-959E-7E74AE3331BB}" destId="{790B4AEB-B26C-443E-A879-DBBBE5D696F8}" srcOrd="1" destOrd="0" presId="urn:microsoft.com/office/officeart/2008/layout/LinedList"/>
    <dgm:cxn modelId="{C330E4A6-4930-4627-92F5-D7150F68546D}" type="presParOf" srcId="{EC18DD97-81CC-424C-959E-7E74AE3331BB}" destId="{15A4B625-0453-45C7-AF01-FEF5401ECED5}" srcOrd="2" destOrd="0" presId="urn:microsoft.com/office/officeart/2008/layout/LinedList"/>
    <dgm:cxn modelId="{34C2AE69-371D-4889-B288-60C4E2BF4586}" type="presParOf" srcId="{64F89A58-BDE3-45F2-BA9F-5E4D034ADD2D}" destId="{542DF2BF-989E-49C7-9A36-51FE64CC2645}" srcOrd="2" destOrd="0" presId="urn:microsoft.com/office/officeart/2008/layout/LinedList"/>
    <dgm:cxn modelId="{7E10869C-1298-4705-BCAB-B98712F9CC89}" type="presParOf" srcId="{64F89A58-BDE3-45F2-BA9F-5E4D034ADD2D}" destId="{813E3635-EF5F-4366-A83E-A71B4270DF53}" srcOrd="3" destOrd="0" presId="urn:microsoft.com/office/officeart/2008/layout/LinedList"/>
    <dgm:cxn modelId="{E0079A4F-A215-48CE-92F7-5BC666A103ED}" type="presParOf" srcId="{64F89A58-BDE3-45F2-BA9F-5E4D034ADD2D}" destId="{96C48F77-73DE-4C08-A2EA-216A324C4341}" srcOrd="4" destOrd="0" presId="urn:microsoft.com/office/officeart/2008/layout/LinedList"/>
    <dgm:cxn modelId="{34B2A6D0-25C0-482B-B675-9F573BB25718}" type="presParOf" srcId="{96C48F77-73DE-4C08-A2EA-216A324C4341}" destId="{A2EDADCF-C791-4611-BAAD-FA2379C1EE1F}" srcOrd="0" destOrd="0" presId="urn:microsoft.com/office/officeart/2008/layout/LinedList"/>
    <dgm:cxn modelId="{D50893C8-CC4A-4A6A-B980-8E011ADC4427}" type="presParOf" srcId="{96C48F77-73DE-4C08-A2EA-216A324C4341}" destId="{27CDEF42-1C7D-457D-8602-3C99FB191508}" srcOrd="1" destOrd="0" presId="urn:microsoft.com/office/officeart/2008/layout/LinedList"/>
    <dgm:cxn modelId="{025E3388-D8B6-49DD-8C15-EEEECBEF93AD}" type="presParOf" srcId="{96C48F77-73DE-4C08-A2EA-216A324C4341}" destId="{C5CD944D-9105-47D3-BA49-221FC100E2A0}" srcOrd="2" destOrd="0" presId="urn:microsoft.com/office/officeart/2008/layout/LinedList"/>
    <dgm:cxn modelId="{69F51D20-2D39-4D04-8EDE-2889DFB48A21}" type="presParOf" srcId="{64F89A58-BDE3-45F2-BA9F-5E4D034ADD2D}" destId="{99259777-8936-4B4F-A9AC-20D39F8260CE}" srcOrd="5" destOrd="0" presId="urn:microsoft.com/office/officeart/2008/layout/LinedList"/>
    <dgm:cxn modelId="{5E2C6F84-B268-4185-9477-B5FBE91D5996}" type="presParOf" srcId="{64F89A58-BDE3-45F2-BA9F-5E4D034ADD2D}" destId="{B918196C-927D-4991-90A4-78F286AB830F}" srcOrd="6" destOrd="0" presId="urn:microsoft.com/office/officeart/2008/layout/LinedList"/>
    <dgm:cxn modelId="{9E1E12B8-FF40-4341-9711-1D8D59ABC204}" type="presParOf" srcId="{64F89A58-BDE3-45F2-BA9F-5E4D034ADD2D}" destId="{DE2AC15D-2766-4B20-855C-3483A4B7684A}" srcOrd="7" destOrd="0" presId="urn:microsoft.com/office/officeart/2008/layout/LinedList"/>
    <dgm:cxn modelId="{A2614669-8787-4472-9E28-E313EC0A04FE}" type="presParOf" srcId="{DE2AC15D-2766-4B20-855C-3483A4B7684A}" destId="{047129E5-CFC9-4BA4-85E3-F448940134C9}" srcOrd="0" destOrd="0" presId="urn:microsoft.com/office/officeart/2008/layout/LinedList"/>
    <dgm:cxn modelId="{BA326F7F-B34E-471C-82BB-1F81C8647EE2}" type="presParOf" srcId="{DE2AC15D-2766-4B20-855C-3483A4B7684A}" destId="{67E94D81-69E5-445B-92FB-BA8C0E6DA48D}" srcOrd="1" destOrd="0" presId="urn:microsoft.com/office/officeart/2008/layout/LinedList"/>
    <dgm:cxn modelId="{243023DA-0E9B-4B56-8D2B-303348F34DC2}" type="presParOf" srcId="{DE2AC15D-2766-4B20-855C-3483A4B7684A}" destId="{35FB5C29-9E84-42E9-AE03-3BC61C6644EC}" srcOrd="2" destOrd="0" presId="urn:microsoft.com/office/officeart/2008/layout/LinedList"/>
    <dgm:cxn modelId="{BEABF6FD-ED82-491B-9F36-871FEAE14F51}" type="presParOf" srcId="{64F89A58-BDE3-45F2-BA9F-5E4D034ADD2D}" destId="{78EFD992-DB0B-493E-B807-343D2CA9EE21}" srcOrd="8" destOrd="0" presId="urn:microsoft.com/office/officeart/2008/layout/LinedList"/>
    <dgm:cxn modelId="{B2233CA5-D6AE-4BBC-8D62-9A3E711C63A6}" type="presParOf" srcId="{64F89A58-BDE3-45F2-BA9F-5E4D034ADD2D}" destId="{640C744A-8F43-430A-A063-2854541B7DE1}" srcOrd="9" destOrd="0" presId="urn:microsoft.com/office/officeart/2008/layout/LinedList"/>
    <dgm:cxn modelId="{7594631C-3C04-4A84-BA99-F780A7B0538C}" type="presParOf" srcId="{64F89A58-BDE3-45F2-BA9F-5E4D034ADD2D}" destId="{3EE6637A-769F-4152-948E-E5CF41923CD0}" srcOrd="10" destOrd="0" presId="urn:microsoft.com/office/officeart/2008/layout/LinedList"/>
    <dgm:cxn modelId="{F952F95E-299B-40AC-A90C-1942ABE14BFE}" type="presParOf" srcId="{3EE6637A-769F-4152-948E-E5CF41923CD0}" destId="{2723870E-B600-49D5-A546-C51A0272E7EA}" srcOrd="0" destOrd="0" presId="urn:microsoft.com/office/officeart/2008/layout/LinedList"/>
    <dgm:cxn modelId="{DE3E8834-9B8F-474A-BAF3-821CD0BB3408}" type="presParOf" srcId="{3EE6637A-769F-4152-948E-E5CF41923CD0}" destId="{7CCCD96B-D551-4B18-BEB9-A40A29F3E8BB}" srcOrd="1" destOrd="0" presId="urn:microsoft.com/office/officeart/2008/layout/LinedList"/>
    <dgm:cxn modelId="{DAA2ABA1-4E3F-4E2D-8DC7-209F71E3F42A}" type="presParOf" srcId="{3EE6637A-769F-4152-948E-E5CF41923CD0}" destId="{4A64E6A4-DE9E-4FDC-BDFD-81D03C99876C}" srcOrd="2" destOrd="0" presId="urn:microsoft.com/office/officeart/2008/layout/LinedList"/>
    <dgm:cxn modelId="{70E54869-8C18-469A-8D4D-DCD984D50B4A}" type="presParOf" srcId="{64F89A58-BDE3-45F2-BA9F-5E4D034ADD2D}" destId="{1F3B0ED9-5E52-49FE-B007-A4A2E80386D3}" srcOrd="11" destOrd="0" presId="urn:microsoft.com/office/officeart/2008/layout/LinedList"/>
    <dgm:cxn modelId="{48ED5261-9217-42A1-9EF7-D8AD24F6102C}" type="presParOf" srcId="{64F89A58-BDE3-45F2-BA9F-5E4D034ADD2D}" destId="{EAE43600-DD1C-417F-BF08-1DBE3378812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C7C8A-EF47-4E60-A726-F3F5DA667372}">
      <dsp:nvSpPr>
        <dsp:cNvPr id="0" name=""/>
        <dsp:cNvSpPr/>
      </dsp:nvSpPr>
      <dsp:spPr>
        <a:xfrm>
          <a:off x="0" y="0"/>
          <a:ext cx="92082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FFBCB-5370-45DD-B6F4-733E3E0BC6F6}">
      <dsp:nvSpPr>
        <dsp:cNvPr id="0" name=""/>
        <dsp:cNvSpPr/>
      </dsp:nvSpPr>
      <dsp:spPr>
        <a:xfrm>
          <a:off x="0" y="0"/>
          <a:ext cx="1841643" cy="390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/>
        </a:p>
      </dsp:txBody>
      <dsp:txXfrm>
        <a:off x="0" y="0"/>
        <a:ext cx="1841643" cy="3900418"/>
      </dsp:txXfrm>
    </dsp:sp>
    <dsp:sp modelId="{790B4AEB-B26C-443E-A879-DBBBE5D696F8}">
      <dsp:nvSpPr>
        <dsp:cNvPr id="0" name=""/>
        <dsp:cNvSpPr/>
      </dsp:nvSpPr>
      <dsp:spPr>
        <a:xfrm>
          <a:off x="1979766" y="45850"/>
          <a:ext cx="7228451" cy="91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1520F7"/>
              </a:solidFill>
            </a:rPr>
            <a:t>Compatible</a:t>
          </a:r>
          <a:r>
            <a:rPr lang="en-IN" sz="2500" kern="1200"/>
            <a:t> with all kinds of devices: 32, 64, 128 bits</a:t>
          </a:r>
        </a:p>
      </dsp:txBody>
      <dsp:txXfrm>
        <a:off x="1979766" y="45850"/>
        <a:ext cx="7228451" cy="917017"/>
      </dsp:txXfrm>
    </dsp:sp>
    <dsp:sp modelId="{542DF2BF-989E-49C7-9A36-51FE64CC2645}">
      <dsp:nvSpPr>
        <dsp:cNvPr id="0" name=""/>
        <dsp:cNvSpPr/>
      </dsp:nvSpPr>
      <dsp:spPr>
        <a:xfrm>
          <a:off x="1841643" y="962868"/>
          <a:ext cx="7366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DEF42-1C7D-457D-8602-3C99FB191508}">
      <dsp:nvSpPr>
        <dsp:cNvPr id="0" name=""/>
        <dsp:cNvSpPr/>
      </dsp:nvSpPr>
      <dsp:spPr>
        <a:xfrm>
          <a:off x="1979766" y="1008718"/>
          <a:ext cx="7228451" cy="91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No licensing requirement</a:t>
          </a:r>
        </a:p>
      </dsp:txBody>
      <dsp:txXfrm>
        <a:off x="1979766" y="1008718"/>
        <a:ext cx="7228451" cy="917017"/>
      </dsp:txXfrm>
    </dsp:sp>
    <dsp:sp modelId="{99259777-8936-4B4F-A9AC-20D39F8260CE}">
      <dsp:nvSpPr>
        <dsp:cNvPr id="0" name=""/>
        <dsp:cNvSpPr/>
      </dsp:nvSpPr>
      <dsp:spPr>
        <a:xfrm>
          <a:off x="1841643" y="1925736"/>
          <a:ext cx="7366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94D81-69E5-445B-92FB-BA8C0E6DA48D}">
      <dsp:nvSpPr>
        <dsp:cNvPr id="0" name=""/>
        <dsp:cNvSpPr/>
      </dsp:nvSpPr>
      <dsp:spPr>
        <a:xfrm>
          <a:off x="1979766" y="1971587"/>
          <a:ext cx="7228451" cy="91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C00000"/>
              </a:solidFill>
            </a:rPr>
            <a:t>Large</a:t>
          </a:r>
          <a:r>
            <a:rPr lang="en-IN" sz="2500" kern="1200"/>
            <a:t> software developer community</a:t>
          </a:r>
        </a:p>
      </dsp:txBody>
      <dsp:txXfrm>
        <a:off x="1979766" y="1971587"/>
        <a:ext cx="7228451" cy="917017"/>
      </dsp:txXfrm>
    </dsp:sp>
    <dsp:sp modelId="{78EFD992-DB0B-493E-B807-343D2CA9EE21}">
      <dsp:nvSpPr>
        <dsp:cNvPr id="0" name=""/>
        <dsp:cNvSpPr/>
      </dsp:nvSpPr>
      <dsp:spPr>
        <a:xfrm>
          <a:off x="1841643" y="2888604"/>
          <a:ext cx="7366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CD96B-D551-4B18-BEB9-A40A29F3E8BB}">
      <dsp:nvSpPr>
        <dsp:cNvPr id="0" name=""/>
        <dsp:cNvSpPr/>
      </dsp:nvSpPr>
      <dsp:spPr>
        <a:xfrm>
          <a:off x="1979766" y="2934455"/>
          <a:ext cx="7228451" cy="91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7030A0"/>
              </a:solidFill>
            </a:rPr>
            <a:t>Extensibility</a:t>
          </a:r>
          <a:r>
            <a:rPr lang="en-IN" sz="2500" kern="1200"/>
            <a:t>: Possible to add all kinds of </a:t>
          </a:r>
          <a:r>
            <a:rPr lang="en-IN" sz="2500" kern="1200">
              <a:solidFill>
                <a:srgbClr val="00B050"/>
              </a:solidFill>
            </a:rPr>
            <a:t>novel</a:t>
          </a:r>
          <a:r>
            <a:rPr lang="en-IN" sz="2500" kern="1200"/>
            <a:t> extensions: vector, crypto, AI/ML, etc.</a:t>
          </a:r>
        </a:p>
      </dsp:txBody>
      <dsp:txXfrm>
        <a:off x="1979766" y="2934455"/>
        <a:ext cx="7228451" cy="917017"/>
      </dsp:txXfrm>
    </dsp:sp>
    <dsp:sp modelId="{1F3B0ED9-5E52-49FE-B007-A4A2E80386D3}">
      <dsp:nvSpPr>
        <dsp:cNvPr id="0" name=""/>
        <dsp:cNvSpPr/>
      </dsp:nvSpPr>
      <dsp:spPr>
        <a:xfrm>
          <a:off x="1841643" y="3851472"/>
          <a:ext cx="7366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algn="r"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algn="r" hangingPunct="0">
              <a:defRPr sz="1400"/>
            </a:pPr>
            <a:fld id="{E4F47502-5E1D-4EA7-8973-98255B04DA7E}" type="slidenum">
              <a:rPr/>
              <a:pPr algn="r" hangingPunct="0">
                <a:defRPr sz="1400"/>
              </a:pPr>
              <a:t>‹#›</a:t>
            </a:fld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5843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A325D3A-25C7-48B2-BCAC-470B4AC90EB6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91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IN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530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03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695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969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947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816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597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9570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687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5944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75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0245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596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4767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7094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997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559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671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2289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725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3979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307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910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1630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9200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341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8696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9284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23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3749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918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9697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21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176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964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3634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942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7184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2295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89906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34877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6492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56025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663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4468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4487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0273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71796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9883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1271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0261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3852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82086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33965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027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36078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60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5892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26063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62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98135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63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3425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64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6003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53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55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33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A325D3A-25C7-48B2-BCAC-470B4AC90EB6}" type="slidenum">
              <a:rPr lang="en-IN" smtClean="0"/>
              <a:pPr lvl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0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4B6-6782-4CD0-8342-EAA0B199C196}" type="datetime1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145-2572-4D6D-8B5E-9CCA0E910C82}" type="datetime1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20DB-727D-4E08-9AA4-668B4C54EB11}" type="datetime1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1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EFD7-FDA8-4122-9077-3DC7BF23D5A2}" type="datetime1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B750-3875-4AA3-8528-97C6E91F0AAD}" type="datetime1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6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FC9-3194-474B-9798-AD525ACD9756}" type="datetime1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19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BF32-5805-4BF9-9D26-E999DF2405DC}" type="datetime1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56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86FB-3224-4C7A-A344-1A293FC3A92D}" type="datetime1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14D-D44D-4CA2-AAA4-BB178E06B437}" type="datetime1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88CE-11EA-42B0-9040-B3DCFD263E32}" type="datetime1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61C-8485-46AF-BA07-54F56BCFD92A}" type="datetime1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F9B9-B5B8-47EA-93F1-A919A930CBC6}" type="datetime1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cs.wikipedia.org/wiki/Sumatra_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htnovo.net/2018/08/in-arrivo-swipe-laterali-su-youtube.htm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www.pngall.com/free-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51200" y="1450559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Processor Design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51200" y="1450558"/>
            <a:ext cx="7416800" cy="67710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en-US"/>
              <a:t>The Language of Bits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80371" y="3373968"/>
            <a:ext cx="4383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sz="2400" b="1">
                <a:cs typeface="Arial" panose="020B0604020202020204" pitchFamily="34" charset="0"/>
              </a:rPr>
              <a:t>Prof. Smruti Ranjan Sarangi IIT Delhi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245" y="2589201"/>
            <a:ext cx="6553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Basic Computer Architecture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4343401"/>
            <a:ext cx="86868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Helvetica" pitchFamily="34"/>
                <a:ea typeface="Helvetica" pitchFamily="2"/>
                <a:cs typeface="Helvetic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6:  RISC-V Assembly Language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24100" y="3520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err="1">
                <a:solidFill>
                  <a:schemeClr val="tx1"/>
                </a:solidFill>
              </a:rPr>
              <a:t>Outline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43461" y="1756614"/>
            <a:ext cx="7345362" cy="37433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RISC-V Machine Model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Integer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Control Transfer and Memory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Instruction Encoding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816932" y="2230764"/>
            <a:ext cx="1181160" cy="837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6533F-5FE9-FBCF-5F00-6A9AA013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686E2-6E59-8A2B-1632-C6A4A07C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4B4E-A919-32D9-5703-9FF1A2D1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Moving values to registers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46ADA6-4D63-0936-9C15-E64B5ABCA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443566"/>
              </p:ext>
            </p:extLst>
          </p:nvPr>
        </p:nvGraphicFramePr>
        <p:xfrm>
          <a:off x="838200" y="1825625"/>
          <a:ext cx="1051559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7272085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329120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15589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152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err="1"/>
                        <a:t>addi</a:t>
                      </a:r>
                      <a:r>
                        <a:rPr lang="en-IN" sz="2400" dirty="0"/>
                        <a:t> </a:t>
                      </a:r>
                      <a:r>
                        <a:rPr lang="en-IN" sz="2400" dirty="0" err="1"/>
                        <a:t>rd</a:t>
                      </a:r>
                      <a:r>
                        <a:rPr lang="en-IN" sz="2400" dirty="0"/>
                        <a:t>, rs1, </a:t>
                      </a:r>
                      <a:r>
                        <a:rPr lang="en-IN" sz="2400" dirty="0" err="1"/>
                        <a:t>imm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addi</a:t>
                      </a:r>
                      <a:r>
                        <a:rPr lang="en-IN" sz="2400" dirty="0"/>
                        <a:t> x1, x0,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x1 ← 0 + 5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49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add </a:t>
                      </a:r>
                      <a:r>
                        <a:rPr lang="en-IN" sz="2400" dirty="0" err="1"/>
                        <a:t>rd</a:t>
                      </a:r>
                      <a:r>
                        <a:rPr lang="en-IN" sz="24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add x1, x0,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x1 ← 0 +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3416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C46085-7F24-C389-98FE-2681C71F4515}"/>
              </a:ext>
            </a:extLst>
          </p:cNvPr>
          <p:cNvSpPr txBox="1"/>
          <p:nvPr/>
        </p:nvSpPr>
        <p:spPr>
          <a:xfrm>
            <a:off x="1182111" y="3491924"/>
            <a:ext cx="89691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Register </a:t>
            </a:r>
            <a:r>
              <a:rPr lang="en-IN" sz="2400" dirty="0">
                <a:solidFill>
                  <a:srgbClr val="002060"/>
                </a:solidFill>
              </a:rPr>
              <a:t>x0/ zero </a:t>
            </a:r>
            <a:r>
              <a:rPr lang="en-IN" sz="2400" dirty="0"/>
              <a:t>is </a:t>
            </a:r>
            <a:r>
              <a:rPr lang="en-IN" sz="2400" dirty="0">
                <a:solidFill>
                  <a:srgbClr val="C00000"/>
                </a:solidFill>
              </a:rPr>
              <a:t>hardwired</a:t>
            </a:r>
            <a:r>
              <a:rPr lang="en-IN" sz="2400" dirty="0"/>
              <a:t> to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0000"/>
                </a:solidFill>
              </a:rPr>
              <a:t>Moving</a:t>
            </a:r>
            <a:r>
              <a:rPr lang="en-IN" sz="2400" dirty="0"/>
              <a:t> a value to a register is accomplished by </a:t>
            </a:r>
            <a:r>
              <a:rPr lang="en-IN" sz="2400" dirty="0">
                <a:solidFill>
                  <a:srgbClr val="0070C0"/>
                </a:solidFill>
              </a:rPr>
              <a:t>adding</a:t>
            </a:r>
            <a:r>
              <a:rPr lang="en-IN" sz="2400" dirty="0"/>
              <a:t> it to </a:t>
            </a:r>
            <a:r>
              <a:rPr lang="en-IN" sz="2400" i="1" dirty="0"/>
              <a:t>zero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solidFill>
                  <a:srgbClr val="00B050"/>
                </a:solidFill>
              </a:rPr>
              <a:t>Immediates</a:t>
            </a:r>
            <a:r>
              <a:rPr lang="en-IN" sz="2400" dirty="0"/>
              <a:t> are normally 12 bits in RISC-V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</a:t>
            </a:r>
            <a:r>
              <a:rPr lang="en-IN" sz="2400" i="1" dirty="0" err="1"/>
              <a:t>addi</a:t>
            </a:r>
            <a:r>
              <a:rPr lang="en-IN" sz="2400" dirty="0"/>
              <a:t> instruction adds an immediate to a register (could be </a:t>
            </a:r>
            <a:r>
              <a:rPr lang="en-IN" sz="2400" i="1" dirty="0"/>
              <a:t>zero</a:t>
            </a:r>
            <a:r>
              <a:rPr lang="en-IN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</a:t>
            </a:r>
            <a:r>
              <a:rPr lang="en-IN" sz="2400" dirty="0">
                <a:solidFill>
                  <a:srgbClr val="1520F7"/>
                </a:solidFill>
              </a:rPr>
              <a:t>regular</a:t>
            </a:r>
            <a:r>
              <a:rPr lang="en-IN" sz="2400" dirty="0"/>
              <a:t> </a:t>
            </a:r>
            <a:r>
              <a:rPr lang="en-IN" sz="2400" i="1" dirty="0"/>
              <a:t>add </a:t>
            </a:r>
            <a:r>
              <a:rPr lang="en-IN" sz="2400" dirty="0"/>
              <a:t>instruction can be used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If the first </a:t>
            </a:r>
            <a:r>
              <a:rPr lang="en-IN" sz="2400" dirty="0">
                <a:solidFill>
                  <a:srgbClr val="00B050"/>
                </a:solidFill>
              </a:rPr>
              <a:t>source </a:t>
            </a:r>
            <a:r>
              <a:rPr lang="en-IN" sz="2400" dirty="0"/>
              <a:t>register is set to </a:t>
            </a:r>
            <a:r>
              <a:rPr lang="en-IN" sz="2400" i="1" dirty="0"/>
              <a:t>zero</a:t>
            </a:r>
            <a:r>
              <a:rPr lang="en-IN" sz="2400" dirty="0"/>
              <a:t> </a:t>
            </a:r>
            <a:r>
              <a:rPr lang="en-IN" sz="2400" dirty="0">
                <a:sym typeface="Wingdings" panose="05000000000000000000" pitchFamily="2" charset="2"/>
              </a:rPr>
              <a:t> </a:t>
            </a:r>
            <a:r>
              <a:rPr lang="en-IN" sz="2400" dirty="0"/>
              <a:t> </a:t>
            </a:r>
            <a:br>
              <a:rPr lang="en-IN" sz="2400" dirty="0"/>
            </a:br>
            <a:r>
              <a:rPr lang="en-IN" sz="2400" dirty="0"/>
              <a:t>Moving a value from one register to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There is no </a:t>
            </a:r>
            <a:r>
              <a:rPr lang="en-IN" sz="2400" i="1" dirty="0" err="1"/>
              <a:t>subi</a:t>
            </a:r>
            <a:r>
              <a:rPr lang="en-IN" sz="2400" dirty="0"/>
              <a:t> instruction because the </a:t>
            </a:r>
            <a:r>
              <a:rPr lang="en-IN" sz="2400" dirty="0">
                <a:solidFill>
                  <a:srgbClr val="0070C0"/>
                </a:solidFill>
              </a:rPr>
              <a:t>immediate</a:t>
            </a:r>
            <a:r>
              <a:rPr lang="en-IN" sz="2400" dirty="0"/>
              <a:t> is 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signed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4A2C9-65CC-DEFE-4392-183A789D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5736C-BED9-98CF-D8CE-8577920E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38912"/>
            <a:ext cx="4114800" cy="365125"/>
          </a:xfrm>
        </p:spPr>
        <p:txBody>
          <a:bodyPr/>
          <a:lstStyle/>
          <a:p>
            <a:r>
              <a:rPr lang="it-IT" dirty="0"/>
              <a:t>(c) Smruti R. Sarangi,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2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BDA1-DF29-569D-44BB-436152D3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Loading </a:t>
            </a:r>
            <a:r>
              <a:rPr lang="en-IN" dirty="0" err="1"/>
              <a:t>Immediates</a:t>
            </a:r>
            <a:r>
              <a:rPr lang="en-IN" dirty="0"/>
              <a:t> Directly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CFC6-7AB1-C86B-5911-0B7ED85B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2" y="3429000"/>
            <a:ext cx="10811256" cy="2945002"/>
          </a:xfrm>
        </p:spPr>
        <p:txBody>
          <a:bodyPr>
            <a:normAutofit fontScale="92500"/>
          </a:bodyPr>
          <a:lstStyle/>
          <a:p>
            <a:r>
              <a:rPr lang="en-IN" dirty="0"/>
              <a:t>The </a:t>
            </a:r>
            <a:r>
              <a:rPr lang="en-IN" i="1" dirty="0" err="1"/>
              <a:t>lui</a:t>
            </a:r>
            <a:r>
              <a:rPr lang="en-IN" i="1" dirty="0"/>
              <a:t> </a:t>
            </a:r>
            <a:r>
              <a:rPr lang="en-IN" dirty="0"/>
              <a:t>instruction can load a 20-bit </a:t>
            </a:r>
            <a:r>
              <a:rPr lang="en-IN" dirty="0">
                <a:solidFill>
                  <a:srgbClr val="C00000"/>
                </a:solidFill>
              </a:rPr>
              <a:t>immediate</a:t>
            </a:r>
            <a:r>
              <a:rPr lang="en-IN" dirty="0"/>
              <a:t> directly into the </a:t>
            </a:r>
            <a:r>
              <a:rPr lang="en-IN" dirty="0">
                <a:solidFill>
                  <a:srgbClr val="00B050"/>
                </a:solidFill>
              </a:rPr>
              <a:t>upper</a:t>
            </a:r>
            <a:r>
              <a:rPr lang="en-IN" dirty="0"/>
              <a:t> 20 bits. </a:t>
            </a:r>
          </a:p>
          <a:p>
            <a:pPr lvl="1"/>
            <a:r>
              <a:rPr lang="en-IN" dirty="0"/>
              <a:t>Note that other </a:t>
            </a:r>
            <a:r>
              <a:rPr lang="en-IN" dirty="0">
                <a:solidFill>
                  <a:srgbClr val="7030A0"/>
                </a:solidFill>
              </a:rPr>
              <a:t>instructions</a:t>
            </a:r>
            <a:r>
              <a:rPr lang="en-IN" dirty="0"/>
              <a:t> only load the </a:t>
            </a:r>
            <a:r>
              <a:rPr lang="en-IN" dirty="0">
                <a:solidFill>
                  <a:srgbClr val="00B050"/>
                </a:solidFill>
              </a:rPr>
              <a:t>lower</a:t>
            </a:r>
            <a:r>
              <a:rPr lang="en-IN" dirty="0"/>
              <a:t> 12 bits</a:t>
            </a:r>
          </a:p>
          <a:p>
            <a:r>
              <a:rPr lang="en-IN" dirty="0"/>
              <a:t>The </a:t>
            </a:r>
            <a:r>
              <a:rPr lang="en-IN" i="1" dirty="0"/>
              <a:t>li </a:t>
            </a:r>
            <a:r>
              <a:rPr lang="en-IN" dirty="0">
                <a:solidFill>
                  <a:srgbClr val="FF0000"/>
                </a:solidFill>
              </a:rPr>
              <a:t>assembler</a:t>
            </a:r>
            <a:r>
              <a:rPr lang="en-IN" dirty="0"/>
              <a:t> directive can load a 32-bit value directly</a:t>
            </a:r>
          </a:p>
          <a:p>
            <a:pPr lvl="1"/>
            <a:r>
              <a:rPr lang="en-IN" dirty="0"/>
              <a:t>Translated to two instructions (</a:t>
            </a:r>
            <a:r>
              <a:rPr lang="en-IN" dirty="0">
                <a:solidFill>
                  <a:srgbClr val="1520F7"/>
                </a:solidFill>
              </a:rPr>
              <a:t>internally</a:t>
            </a:r>
            <a:r>
              <a:rPr lang="en-IN" dirty="0"/>
              <a:t>)</a:t>
            </a:r>
          </a:p>
          <a:p>
            <a:r>
              <a:rPr lang="en-IN" dirty="0"/>
              <a:t>We can either use the x-series registers or the </a:t>
            </a:r>
            <a:r>
              <a:rPr lang="en-IN" dirty="0">
                <a:solidFill>
                  <a:srgbClr val="C00000"/>
                </a:solidFill>
              </a:rPr>
              <a:t>mnemonics</a:t>
            </a:r>
          </a:p>
          <a:p>
            <a:pPr lvl="1"/>
            <a:r>
              <a:rPr lang="en-IN" dirty="0"/>
              <a:t>The mnemonics are </a:t>
            </a:r>
            <a:r>
              <a:rPr lang="en-IN" dirty="0">
                <a:solidFill>
                  <a:srgbClr val="00B050"/>
                </a:solidFill>
              </a:rPr>
              <a:t>normally</a:t>
            </a:r>
            <a:r>
              <a:rPr lang="en-IN" dirty="0"/>
              <a:t> preferred because it is possible to </a:t>
            </a:r>
            <a:r>
              <a:rPr lang="en-IN" dirty="0" err="1"/>
              <a:t>honor</a:t>
            </a:r>
            <a:r>
              <a:rPr lang="en-IN" dirty="0"/>
              <a:t> the </a:t>
            </a:r>
            <a:r>
              <a:rPr lang="en-IN" dirty="0">
                <a:solidFill>
                  <a:srgbClr val="FF0000"/>
                </a:solidFill>
              </a:rPr>
              <a:t>register</a:t>
            </a:r>
            <a:r>
              <a:rPr lang="en-IN" dirty="0"/>
              <a:t>-usage semantics.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64229A-35F9-CA98-2FAD-10D58FDE7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552128"/>
              </p:ext>
            </p:extLst>
          </p:nvPr>
        </p:nvGraphicFramePr>
        <p:xfrm>
          <a:off x="838200" y="1825625"/>
          <a:ext cx="1051559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7272085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329120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15589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152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err="1"/>
                        <a:t>lui</a:t>
                      </a:r>
                      <a:r>
                        <a:rPr lang="en-IN" sz="2400" dirty="0"/>
                        <a:t> </a:t>
                      </a:r>
                      <a:r>
                        <a:rPr lang="en-IN" sz="2400" dirty="0" err="1"/>
                        <a:t>rd</a:t>
                      </a:r>
                      <a:r>
                        <a:rPr lang="en-IN" sz="2400" dirty="0"/>
                        <a:t>, </a:t>
                      </a:r>
                      <a:r>
                        <a:rPr lang="en-IN" sz="2400" dirty="0" err="1"/>
                        <a:t>imm</a:t>
                      </a:r>
                      <a:r>
                        <a:rPr lang="en-IN" sz="2400" dirty="0"/>
                        <a:t> (20-bit)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lui</a:t>
                      </a:r>
                      <a:r>
                        <a:rPr lang="en-IN" sz="2400" dirty="0"/>
                        <a:t> x1,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x1 ← 5 &lt;&lt;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49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li </a:t>
                      </a:r>
                      <a:r>
                        <a:rPr lang="en-IN" sz="2400" dirty="0" err="1"/>
                        <a:t>rd</a:t>
                      </a:r>
                      <a:r>
                        <a:rPr lang="en-IN" sz="2400" dirty="0"/>
                        <a:t>, </a:t>
                      </a:r>
                      <a:r>
                        <a:rPr lang="en-IN" sz="2400" dirty="0" err="1"/>
                        <a:t>imm</a:t>
                      </a:r>
                      <a:r>
                        <a:rPr lang="en-IN" sz="2400" dirty="0"/>
                        <a:t> (32-bit)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li t0, 0xABCD1234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t0 ← 0xABCD1234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34163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AEE15-F47F-7A47-F39E-B52B0D65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E7B0-D2D3-220A-8DF2-AC957505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4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C30CB568-58F1-D4A7-321D-3A99603149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845" y="0"/>
            <a:ext cx="1081630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C8FA65-340B-EE1E-E7A4-C1CF0EAF94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63" t="13980" r="7316" b="13343"/>
          <a:stretch/>
        </p:blipFill>
        <p:spPr>
          <a:xfrm>
            <a:off x="885524" y="1434164"/>
            <a:ext cx="10414536" cy="4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7707BD-67DF-8B1C-ACF4-FD4D6F85ED01}"/>
              </a:ext>
            </a:extLst>
          </p:cNvPr>
          <p:cNvSpPr/>
          <p:nvPr/>
        </p:nvSpPr>
        <p:spPr>
          <a:xfrm>
            <a:off x="1901952" y="165268"/>
            <a:ext cx="8202168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Add 409932 + 409823.</a:t>
            </a:r>
            <a:endParaRPr lang="en-IN" sz="2400" dirty="0"/>
          </a:p>
        </p:txBody>
      </p:sp>
      <p:pic>
        <p:nvPicPr>
          <p:cNvPr id="6" name="Picture 5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03531478-B595-BD65-60E2-D204CD177D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63" y="9778"/>
            <a:ext cx="664977" cy="7863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5D9D3-CE82-6636-384E-E424CA0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75FF-71F8-A105-138D-4208CD73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9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71BB-93D1-1834-CB20-499919B4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76" y="5492271"/>
            <a:ext cx="10515600" cy="485337"/>
          </a:xfrm>
        </p:spPr>
        <p:txBody>
          <a:bodyPr/>
          <a:lstStyle/>
          <a:p>
            <a:r>
              <a:rPr lang="en-IN" dirty="0"/>
              <a:t>Using assembler </a:t>
            </a:r>
            <a:r>
              <a:rPr lang="en-IN" dirty="0">
                <a:solidFill>
                  <a:srgbClr val="0070C0"/>
                </a:solidFill>
              </a:rPr>
              <a:t>directives</a:t>
            </a:r>
            <a:r>
              <a:rPr lang="en-IN" dirty="0"/>
              <a:t> like </a:t>
            </a:r>
            <a:r>
              <a:rPr lang="en-IN" i="1" dirty="0"/>
              <a:t>li </a:t>
            </a:r>
            <a:r>
              <a:rPr lang="en-IN" dirty="0"/>
              <a:t>makes writing assembly code </a:t>
            </a:r>
            <a:r>
              <a:rPr lang="en-IN" dirty="0">
                <a:solidFill>
                  <a:srgbClr val="00B050"/>
                </a:solidFill>
              </a:rPr>
              <a:t>easier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768DD-CBFA-2BCD-F82F-F644EA07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1" t="18680" r="7079" b="17722"/>
          <a:stretch/>
        </p:blipFill>
        <p:spPr>
          <a:xfrm>
            <a:off x="904774" y="2011680"/>
            <a:ext cx="10424161" cy="28779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98EB40-A741-D084-ECE0-508D81136B2C}"/>
              </a:ext>
            </a:extLst>
          </p:cNvPr>
          <p:cNvSpPr/>
          <p:nvPr/>
        </p:nvSpPr>
        <p:spPr>
          <a:xfrm>
            <a:off x="1892621" y="379990"/>
            <a:ext cx="8202168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Add 409932 + 409823.</a:t>
            </a:r>
            <a:endParaRPr lang="en-IN" sz="2400" dirty="0"/>
          </a:p>
        </p:txBody>
      </p:sp>
      <p:pic>
        <p:nvPicPr>
          <p:cNvPr id="8" name="Picture 7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5FB2E2CA-3AB7-6F0B-FBB7-C6617BA8C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32" y="224500"/>
            <a:ext cx="664977" cy="7863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CE57C5-B5D5-A9B8-0AF2-FDF6AEC1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CC246-90D0-EE90-21FA-A1AAD28B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6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180E-DFD1-2800-E016-8778BDC2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Add/Sub Instructions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20C504-D70E-90B6-3658-46CFBDA0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389436"/>
              </p:ext>
            </p:extLst>
          </p:nvPr>
        </p:nvGraphicFramePr>
        <p:xfrm>
          <a:off x="664945" y="1864127"/>
          <a:ext cx="1051559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14477831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2442417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79744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42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add </a:t>
                      </a:r>
                      <a:r>
                        <a:rPr lang="en-IN" sz="2400" dirty="0" err="1"/>
                        <a:t>rd</a:t>
                      </a:r>
                      <a:r>
                        <a:rPr lang="en-IN" sz="24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add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x1 ← x2 +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5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err="1"/>
                        <a:t>addi</a:t>
                      </a:r>
                      <a:r>
                        <a:rPr lang="en-IN" sz="2400" dirty="0"/>
                        <a:t> </a:t>
                      </a:r>
                      <a:r>
                        <a:rPr lang="en-IN" sz="2400" dirty="0" err="1"/>
                        <a:t>rd</a:t>
                      </a:r>
                      <a:r>
                        <a:rPr lang="en-IN" sz="2400" dirty="0"/>
                        <a:t>, rs1, </a:t>
                      </a:r>
                      <a:r>
                        <a:rPr lang="en-IN" sz="2400" dirty="0" err="1"/>
                        <a:t>imm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addi</a:t>
                      </a:r>
                      <a:r>
                        <a:rPr lang="en-IN" sz="2400" dirty="0"/>
                        <a:t> x1, x2,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x1 ← x2 + 5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10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sub </a:t>
                      </a:r>
                      <a:r>
                        <a:rPr lang="en-IN" sz="2400" dirty="0" err="1"/>
                        <a:t>rd</a:t>
                      </a:r>
                      <a:r>
                        <a:rPr lang="en-IN" sz="24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sub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x1 ← x2 -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58980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11830229-D465-B69E-1FFD-EBE905647CCA}"/>
              </a:ext>
            </a:extLst>
          </p:cNvPr>
          <p:cNvSpPr/>
          <p:nvPr/>
        </p:nvSpPr>
        <p:spPr>
          <a:xfrm>
            <a:off x="9298004" y="5188017"/>
            <a:ext cx="1809550" cy="104915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41736-4B75-F4D1-6C40-9DF45399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BA3B7-D4E0-80C2-9B48-09A4704F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BF14D-6584-C110-2CE3-0E1D89B47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2" t="17284" r="7316" b="16790"/>
          <a:stretch/>
        </p:blipFill>
        <p:spPr>
          <a:xfrm>
            <a:off x="895148" y="1838425"/>
            <a:ext cx="10404911" cy="32052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72AA6D-20A3-EDC2-EDD2-09E770712785}"/>
              </a:ext>
            </a:extLst>
          </p:cNvPr>
          <p:cNvSpPr/>
          <p:nvPr/>
        </p:nvSpPr>
        <p:spPr>
          <a:xfrm>
            <a:off x="1892621" y="379990"/>
            <a:ext cx="8202168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Compute 4 + 5 - 19.</a:t>
            </a:r>
            <a:endParaRPr lang="en-IN" sz="2400" dirty="0"/>
          </a:p>
        </p:txBody>
      </p:sp>
      <p:pic>
        <p:nvPicPr>
          <p:cNvPr id="6" name="Picture 5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7A4E67A5-A6FD-440E-6EC9-5E08A6694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32" y="224500"/>
            <a:ext cx="664977" cy="7863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4DE3C-8B65-B0F4-9362-67EDB54C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1C62-9582-476F-E0A1-E941B0F1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AD7992-92FC-4C25-2AD6-2CAB3E345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1" t="18042" r="6527" b="16659"/>
          <a:stretch/>
        </p:blipFill>
        <p:spPr>
          <a:xfrm>
            <a:off x="808522" y="1982804"/>
            <a:ext cx="10587790" cy="29549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004299-508A-BE8D-85B7-DDD77341C759}"/>
              </a:ext>
            </a:extLst>
          </p:cNvPr>
          <p:cNvSpPr/>
          <p:nvPr/>
        </p:nvSpPr>
        <p:spPr>
          <a:xfrm>
            <a:off x="1892621" y="379990"/>
            <a:ext cx="9012802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Swap two numbers stored in </a:t>
            </a:r>
            <a:r>
              <a:rPr lang="en-US" sz="2400" i="1" dirty="0"/>
              <a:t>x1</a:t>
            </a:r>
            <a:r>
              <a:rPr lang="en-US" sz="2400" dirty="0"/>
              <a:t> and </a:t>
            </a:r>
            <a:r>
              <a:rPr lang="en-US" sz="2400" i="1" dirty="0"/>
              <a:t>x2</a:t>
            </a:r>
            <a:r>
              <a:rPr lang="en-US" sz="2400" dirty="0"/>
              <a:t> (resp.).</a:t>
            </a:r>
            <a:endParaRPr lang="en-IN" sz="2400" dirty="0"/>
          </a:p>
        </p:txBody>
      </p:sp>
      <p:pic>
        <p:nvPicPr>
          <p:cNvPr id="8" name="Picture 7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2E3415BF-2B30-869D-E1DE-C0B765D6A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32" y="224500"/>
            <a:ext cx="664977" cy="7863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97661-560C-4272-D4EF-1E4F193F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F3378-D0C8-80D2-9C37-C3B78DE2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D937-FE75-2B41-6DAF-A3BF5C33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Multiplication and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9406-6A53-6DE8-3A11-AD24627FE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45" y="3726406"/>
            <a:ext cx="10688855" cy="2515774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Part of the ‘M’ </a:t>
            </a:r>
            <a:r>
              <a:rPr lang="en-IN" dirty="0">
                <a:solidFill>
                  <a:srgbClr val="FF0000"/>
                </a:solidFill>
              </a:rPr>
              <a:t>extension</a:t>
            </a:r>
          </a:p>
          <a:p>
            <a:r>
              <a:rPr lang="en-IN" dirty="0"/>
              <a:t>The default </a:t>
            </a:r>
            <a:r>
              <a:rPr lang="en-IN" i="1" dirty="0" err="1"/>
              <a:t>mul</a:t>
            </a:r>
            <a:r>
              <a:rPr lang="en-IN" i="1" dirty="0"/>
              <a:t> </a:t>
            </a:r>
            <a:r>
              <a:rPr lang="en-IN" dirty="0">
                <a:solidFill>
                  <a:srgbClr val="C00000"/>
                </a:solidFill>
              </a:rPr>
              <a:t>instruction</a:t>
            </a:r>
            <a:r>
              <a:rPr lang="en-IN" dirty="0"/>
              <a:t> computes the lower 32 bits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00B050"/>
                </a:solidFill>
              </a:rPr>
              <a:t>product</a:t>
            </a:r>
            <a:r>
              <a:rPr lang="en-IN" dirty="0"/>
              <a:t> ideally requires 64 bits</a:t>
            </a:r>
          </a:p>
          <a:p>
            <a:pPr lvl="1"/>
            <a:r>
              <a:rPr lang="en-IN" dirty="0"/>
              <a:t>The </a:t>
            </a:r>
            <a:r>
              <a:rPr lang="en-IN" i="1" dirty="0" err="1"/>
              <a:t>mulh</a:t>
            </a:r>
            <a:r>
              <a:rPr lang="en-IN" i="1" dirty="0"/>
              <a:t> </a:t>
            </a:r>
            <a:r>
              <a:rPr lang="en-IN" dirty="0"/>
              <a:t>and </a:t>
            </a:r>
            <a:r>
              <a:rPr lang="en-IN" i="1" dirty="0" err="1"/>
              <a:t>mulhu</a:t>
            </a:r>
            <a:r>
              <a:rPr lang="en-IN" i="1" dirty="0"/>
              <a:t> </a:t>
            </a:r>
            <a:r>
              <a:rPr lang="en-IN" dirty="0">
                <a:solidFill>
                  <a:srgbClr val="7030A0"/>
                </a:solidFill>
              </a:rPr>
              <a:t>instructions</a:t>
            </a:r>
            <a:r>
              <a:rPr lang="en-IN" dirty="0"/>
              <a:t> can be used to compute the upper 32 bits</a:t>
            </a:r>
          </a:p>
          <a:p>
            <a:r>
              <a:rPr lang="en-IN" dirty="0"/>
              <a:t>The HW </a:t>
            </a:r>
            <a:r>
              <a:rPr lang="en-IN" dirty="0">
                <a:solidFill>
                  <a:srgbClr val="C00000"/>
                </a:solidFill>
              </a:rPr>
              <a:t>dynamically</a:t>
            </a:r>
            <a:r>
              <a:rPr lang="en-IN" dirty="0"/>
              <a:t> recognizes a consecutive </a:t>
            </a:r>
            <a:r>
              <a:rPr lang="en-IN" i="1" dirty="0" err="1">
                <a:solidFill>
                  <a:srgbClr val="7030A0"/>
                </a:solidFill>
              </a:rPr>
              <a:t>mul-mulh</a:t>
            </a:r>
            <a:r>
              <a:rPr lang="en-IN" dirty="0"/>
              <a:t> instruction pair, and </a:t>
            </a:r>
            <a:r>
              <a:rPr lang="en-IN" dirty="0">
                <a:solidFill>
                  <a:srgbClr val="FF0000"/>
                </a:solidFill>
              </a:rPr>
              <a:t>replaces</a:t>
            </a:r>
            <a:r>
              <a:rPr lang="en-IN" dirty="0"/>
              <a:t> it with a single multiplication</a:t>
            </a:r>
          </a:p>
          <a:p>
            <a:endParaRPr lang="en-IN" dirty="0"/>
          </a:p>
          <a:p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0026A0-8D4E-5962-5BF3-CA228E98B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223776"/>
              </p:ext>
            </p:extLst>
          </p:nvPr>
        </p:nvGraphicFramePr>
        <p:xfrm>
          <a:off x="664945" y="1600200"/>
          <a:ext cx="1051559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14477831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2442417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79744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42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err="1"/>
                        <a:t>mul</a:t>
                      </a:r>
                      <a:r>
                        <a:rPr lang="en-IN" sz="2400" dirty="0"/>
                        <a:t> </a:t>
                      </a:r>
                      <a:r>
                        <a:rPr lang="en-IN" sz="2400" dirty="0" err="1"/>
                        <a:t>rd</a:t>
                      </a:r>
                      <a:r>
                        <a:rPr lang="en-IN" sz="24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mul</a:t>
                      </a:r>
                      <a:r>
                        <a:rPr lang="en-IN" sz="2400" dirty="0"/>
                        <a:t>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x1 ← x2 *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5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div </a:t>
                      </a:r>
                      <a:r>
                        <a:rPr lang="en-IN" sz="2400" dirty="0" err="1"/>
                        <a:t>rd</a:t>
                      </a:r>
                      <a:r>
                        <a:rPr lang="en-IN" sz="24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div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x1 ← x2 /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10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rem </a:t>
                      </a:r>
                      <a:r>
                        <a:rPr lang="en-IN" sz="2400" dirty="0" err="1"/>
                        <a:t>rd</a:t>
                      </a:r>
                      <a:r>
                        <a:rPr lang="en-IN" sz="24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rem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x1 ← rem (x2 / x3)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5898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294A3-C183-23BB-2A1E-58E778FF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706D1-ACE6-4806-9FFD-634A6439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4C4D-F939-2261-FA10-5899A2D3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Division Rules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BE8010-7E64-8C3E-8186-E23AFE446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598342"/>
              </p:ext>
            </p:extLst>
          </p:nvPr>
        </p:nvGraphicFramePr>
        <p:xfrm>
          <a:off x="2186940" y="1807337"/>
          <a:ext cx="677570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700">
                  <a:extLst>
                    <a:ext uri="{9D8B030D-6E8A-4147-A177-3AD203B41FA5}">
                      <a16:colId xmlns:a16="http://schemas.microsoft.com/office/drawing/2014/main" val="1141248683"/>
                    </a:ext>
                  </a:extLst>
                </a:gridCol>
                <a:gridCol w="1707303">
                  <a:extLst>
                    <a:ext uri="{9D8B030D-6E8A-4147-A177-3AD203B41FA5}">
                      <a16:colId xmlns:a16="http://schemas.microsoft.com/office/drawing/2014/main" val="2880294752"/>
                    </a:ext>
                  </a:extLst>
                </a:gridCol>
                <a:gridCol w="2784701">
                  <a:extLst>
                    <a:ext uri="{9D8B030D-6E8A-4147-A177-3AD203B41FA5}">
                      <a16:colId xmlns:a16="http://schemas.microsoft.com/office/drawing/2014/main" val="1645315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Division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Quotient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Remainder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47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4 ÷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8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4 ÷ (-3)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(-4) ÷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7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(-4) ÷ (-3)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97409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43448C-6C49-833C-1611-878410A64F5B}"/>
              </a:ext>
            </a:extLst>
          </p:cNvPr>
          <p:cNvSpPr/>
          <p:nvPr/>
        </p:nvSpPr>
        <p:spPr>
          <a:xfrm>
            <a:off x="1755648" y="4270946"/>
            <a:ext cx="2212848" cy="3556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Round towards 0</a:t>
            </a:r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D0D45EE4-ABFA-7220-896A-0B79B34B7E2C}"/>
              </a:ext>
            </a:extLst>
          </p:cNvPr>
          <p:cNvSpPr/>
          <p:nvPr/>
        </p:nvSpPr>
        <p:spPr>
          <a:xfrm>
            <a:off x="4334256" y="4160520"/>
            <a:ext cx="630936" cy="61287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B1135B-111B-1F12-DE6B-30593F469BD0}"/>
              </a:ext>
            </a:extLst>
          </p:cNvPr>
          <p:cNvSpPr/>
          <p:nvPr/>
        </p:nvSpPr>
        <p:spPr>
          <a:xfrm>
            <a:off x="5448302" y="4235875"/>
            <a:ext cx="3787138" cy="7035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Sign of the remainder is the same as the sign of the dividend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A54EAD3-83C8-F996-36C5-64360EC43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2" y="4939376"/>
            <a:ext cx="719516" cy="719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495785-4475-7F9B-D900-5F5682B76BED}"/>
              </a:ext>
            </a:extLst>
          </p:cNvPr>
          <p:cNvSpPr txBox="1"/>
          <p:nvPr/>
        </p:nvSpPr>
        <p:spPr>
          <a:xfrm>
            <a:off x="2055695" y="5153273"/>
            <a:ext cx="930883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C00000"/>
                </a:solidFill>
              </a:rPr>
              <a:t>Consecutive</a:t>
            </a:r>
            <a:r>
              <a:rPr lang="en-IN" sz="2000" dirty="0"/>
              <a:t> division and remainder instructions (with the same operands) can be </a:t>
            </a:r>
            <a:r>
              <a:rPr lang="en-IN" sz="2000" dirty="0">
                <a:solidFill>
                  <a:srgbClr val="00B050"/>
                </a:solidFill>
              </a:rPr>
              <a:t>fused</a:t>
            </a:r>
            <a:r>
              <a:rPr lang="en-IN" sz="20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FB95D-7F80-08D3-EEFF-86F17C61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1F6B8F-8613-B431-5BFB-A9FE0218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5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80D30-FE51-CD9D-5CC3-1E6451E2A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7095" y="498930"/>
            <a:ext cx="3622400" cy="37680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652BF1-810B-0F49-5E7D-8DF8BD9669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19910" y="2739012"/>
            <a:ext cx="1637340" cy="818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C0B8-FD78-D965-9CAE-3E77ECCDE920}"/>
              </a:ext>
            </a:extLst>
          </p:cNvPr>
          <p:cNvSpPr txBox="1"/>
          <p:nvPr/>
        </p:nvSpPr>
        <p:spPr>
          <a:xfrm>
            <a:off x="2295020" y="2215144"/>
            <a:ext cx="34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>
                <a:solidFill>
                  <a:srgbClr val="0070C0"/>
                </a:solidFill>
                <a:latin typeface="Calibri" panose="020F0502020204030204"/>
              </a:rPr>
              <a:t>Download</a:t>
            </a: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 the pdf of the book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78C334-AE33-9514-448B-30A8A4380861}"/>
              </a:ext>
            </a:extLst>
          </p:cNvPr>
          <p:cNvSpPr/>
          <p:nvPr/>
        </p:nvSpPr>
        <p:spPr>
          <a:xfrm>
            <a:off x="1728055" y="1446230"/>
            <a:ext cx="4594860" cy="57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www.basiccomparch.com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EB651-07D4-8AE2-89BB-936AAFD257E5}"/>
              </a:ext>
            </a:extLst>
          </p:cNvPr>
          <p:cNvSpPr txBox="1"/>
          <p:nvPr/>
        </p:nvSpPr>
        <p:spPr>
          <a:xfrm>
            <a:off x="3507550" y="2952139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B5B37-F1CA-D7C6-E537-4D9E12A3CF35}"/>
              </a:ext>
            </a:extLst>
          </p:cNvPr>
          <p:cNvSpPr txBox="1"/>
          <p:nvPr/>
        </p:nvSpPr>
        <p:spPr>
          <a:xfrm>
            <a:off x="2305074" y="3594402"/>
            <a:ext cx="3799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Slides, software, solution manual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EE2A-0F5B-DB3C-D4B1-01393362F879}"/>
              </a:ext>
            </a:extLst>
          </p:cNvPr>
          <p:cNvSpPr txBox="1"/>
          <p:nvPr/>
        </p:nvSpPr>
        <p:spPr>
          <a:xfrm>
            <a:off x="6774322" y="4386020"/>
            <a:ext cx="405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>
                <a:solidFill>
                  <a:srgbClr val="0070C0"/>
                </a:solidFill>
                <a:latin typeface="Calibri" panose="020F0502020204030204"/>
              </a:rPr>
              <a:t>Print version </a:t>
            </a:r>
          </a:p>
          <a:p>
            <a:pPr defTabSz="685800"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(Publisher: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WhiteFalcon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, 2021)</a:t>
            </a:r>
          </a:p>
          <a:p>
            <a:pPr defTabSz="685800"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Available on e-commerce sites.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ABBD54-7F85-9C2B-385C-5768D374462E}"/>
              </a:ext>
            </a:extLst>
          </p:cNvPr>
          <p:cNvCxnSpPr/>
          <p:nvPr/>
        </p:nvCxnSpPr>
        <p:spPr>
          <a:xfrm>
            <a:off x="2020850" y="2023693"/>
            <a:ext cx="0" cy="1814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230681-F47C-F5C4-0813-C21451E430E6}"/>
              </a:ext>
            </a:extLst>
          </p:cNvPr>
          <p:cNvCxnSpPr>
            <a:cxnSpLocks/>
          </p:cNvCxnSpPr>
          <p:nvPr/>
        </p:nvCxnSpPr>
        <p:spPr>
          <a:xfrm>
            <a:off x="2020851" y="383795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609A5-9DF2-9D3F-F66B-FA3EF8152271}"/>
              </a:ext>
            </a:extLst>
          </p:cNvPr>
          <p:cNvCxnSpPr>
            <a:cxnSpLocks/>
          </p:cNvCxnSpPr>
          <p:nvPr/>
        </p:nvCxnSpPr>
        <p:spPr>
          <a:xfrm>
            <a:off x="2020851" y="318263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6D426-8775-4EFE-C20F-5152967572B9}"/>
              </a:ext>
            </a:extLst>
          </p:cNvPr>
          <p:cNvCxnSpPr>
            <a:cxnSpLocks/>
          </p:cNvCxnSpPr>
          <p:nvPr/>
        </p:nvCxnSpPr>
        <p:spPr>
          <a:xfrm>
            <a:off x="2020851" y="243587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4857DA3-B110-A850-C1C1-D25D975197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41305" y="2149115"/>
            <a:ext cx="718457" cy="52447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CF05F-AADE-4F4C-0236-232B4EA6AD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76599" y="556879"/>
            <a:ext cx="2108309" cy="98557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31E0F-3139-A4AA-EC70-3A5651C80459}"/>
              </a:ext>
            </a:extLst>
          </p:cNvPr>
          <p:cNvSpPr/>
          <p:nvPr/>
        </p:nvSpPr>
        <p:spPr>
          <a:xfrm>
            <a:off x="1523999" y="4386020"/>
            <a:ext cx="5250322" cy="1915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The pdf version of the book and all the learning resources can be freely downloaded from the website: www.basiccomparch.com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F48367-88AB-7E64-C122-FDE9AADCA5EA}"/>
              </a:ext>
            </a:extLst>
          </p:cNvPr>
          <p:cNvSpPr/>
          <p:nvPr/>
        </p:nvSpPr>
        <p:spPr>
          <a:xfrm>
            <a:off x="1534160" y="74828"/>
            <a:ext cx="1805486" cy="449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aseline="3000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version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9638C-E769-9000-ECCD-6A3ECB37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FDE01-BBC8-B81E-F5B5-571B9F40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7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A0506B-E946-DD51-067D-6F9C6259C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2" t="19530" r="6369" b="18361"/>
          <a:stretch/>
        </p:blipFill>
        <p:spPr>
          <a:xfrm>
            <a:off x="895149" y="2050181"/>
            <a:ext cx="10520414" cy="28105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E975AC-A268-1EC4-035E-A9502CC7B4C2}"/>
              </a:ext>
            </a:extLst>
          </p:cNvPr>
          <p:cNvSpPr/>
          <p:nvPr/>
        </p:nvSpPr>
        <p:spPr>
          <a:xfrm>
            <a:off x="1892621" y="379990"/>
            <a:ext cx="9012802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Multiply 3 with (-17).</a:t>
            </a:r>
            <a:endParaRPr lang="en-IN" sz="2400" dirty="0"/>
          </a:p>
        </p:txBody>
      </p:sp>
      <p:pic>
        <p:nvPicPr>
          <p:cNvPr id="6" name="Picture 5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40FE4B0F-F4E0-3304-0752-F026DA006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32" y="224500"/>
            <a:ext cx="664977" cy="7863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65BA33-C800-59CA-4CAA-07FF3450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29618-EE1D-E923-D67B-006F6299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8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D2731-54BC-C7A3-4542-330F23B3F78E}"/>
              </a:ext>
            </a:extLst>
          </p:cNvPr>
          <p:cNvSpPr/>
          <p:nvPr/>
        </p:nvSpPr>
        <p:spPr>
          <a:xfrm>
            <a:off x="1589599" y="389134"/>
            <a:ext cx="9012802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Compute 12</a:t>
            </a:r>
            <a:r>
              <a:rPr lang="en-US" sz="2400" baseline="30000" dirty="0"/>
              <a:t>3</a:t>
            </a:r>
            <a:r>
              <a:rPr lang="en-US" sz="2400" dirty="0"/>
              <a:t> + 1.</a:t>
            </a:r>
            <a:endParaRPr lang="en-IN" sz="2400" dirty="0"/>
          </a:p>
        </p:txBody>
      </p:sp>
      <p:pic>
        <p:nvPicPr>
          <p:cNvPr id="3" name="Picture 2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8E520799-8BD1-E6DE-6A60-79754985B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10" y="233644"/>
            <a:ext cx="664977" cy="7863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6DDC-BBA1-EA9E-44AB-C0A10778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2DBFC-A972-DA30-9E51-B085E0E2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C168D5F-3FF5-668A-3554-5C2D42C01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t="13474" r="8720" b="13965"/>
          <a:stretch/>
        </p:blipFill>
        <p:spPr>
          <a:xfrm>
            <a:off x="1716504" y="1224598"/>
            <a:ext cx="8758991" cy="49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3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B7D014-2D97-3583-F7ED-ACB2EE524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3" t="17087" r="7000" b="16789"/>
          <a:stretch/>
        </p:blipFill>
        <p:spPr>
          <a:xfrm>
            <a:off x="895149" y="1828800"/>
            <a:ext cx="10443412" cy="32148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843DFC-23C5-27AD-260B-A7966F52CD19}"/>
              </a:ext>
            </a:extLst>
          </p:cNvPr>
          <p:cNvSpPr/>
          <p:nvPr/>
        </p:nvSpPr>
        <p:spPr>
          <a:xfrm>
            <a:off x="1589599" y="389134"/>
            <a:ext cx="9012802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Divide -50 / 3.</a:t>
            </a:r>
            <a:endParaRPr lang="en-IN" sz="2400" dirty="0"/>
          </a:p>
        </p:txBody>
      </p:sp>
      <p:pic>
        <p:nvPicPr>
          <p:cNvPr id="3" name="Picture 2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FF2829E9-EF83-5330-1694-A8CE2A0B1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10" y="233644"/>
            <a:ext cx="664977" cy="7863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32803-64EE-BA8D-963F-0EF63C82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9488-4F06-8D56-4F36-492C97CD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9A6C158-BE16-C5D8-204D-6618E75EAA1B}"/>
              </a:ext>
            </a:extLst>
          </p:cNvPr>
          <p:cNvSpPr/>
          <p:nvPr/>
        </p:nvSpPr>
        <p:spPr>
          <a:xfrm>
            <a:off x="7594271" y="5296395"/>
            <a:ext cx="4114800" cy="771896"/>
          </a:xfrm>
          <a:prstGeom prst="wedgeRoundRectCallout">
            <a:avLst>
              <a:gd name="adj1" fmla="val -43544"/>
              <a:gd name="adj2" fmla="val -21596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Dynamically fused by hardware.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09553CA-96B1-430C-3A83-4306402C1888}"/>
              </a:ext>
            </a:extLst>
          </p:cNvPr>
          <p:cNvSpPr/>
          <p:nvPr/>
        </p:nvSpPr>
        <p:spPr>
          <a:xfrm>
            <a:off x="7594271" y="3788229"/>
            <a:ext cx="195942" cy="66501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3235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D432-1A27-5FD0-7DC2-32E4CC7F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" y="-15875"/>
            <a:ext cx="10515600" cy="787019"/>
          </a:xfrm>
        </p:spPr>
        <p:txBody>
          <a:bodyPr/>
          <a:lstStyle/>
          <a:p>
            <a:r>
              <a:rPr lang="en-IN" dirty="0"/>
              <a:t>Logical and Shift Instructions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4B4976-80B4-1068-817C-C48B1C629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54784"/>
              </p:ext>
            </p:extLst>
          </p:nvPr>
        </p:nvGraphicFramePr>
        <p:xfrm>
          <a:off x="1739319" y="918338"/>
          <a:ext cx="812799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927120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466535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80072649"/>
                    </a:ext>
                  </a:extLst>
                </a:gridCol>
              </a:tblGrid>
              <a:tr h="353187">
                <a:tc>
                  <a:txBody>
                    <a:bodyPr/>
                    <a:lstStyle/>
                    <a:p>
                      <a:r>
                        <a:rPr lang="en-IN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76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and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and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x1 ← x2 AND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922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andi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</a:t>
                      </a:r>
                      <a:r>
                        <a:rPr lang="en-IN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andi</a:t>
                      </a:r>
                      <a:r>
                        <a:rPr lang="en-IN" sz="2000" dirty="0"/>
                        <a:t> x1, x2,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x1 ← x2 AND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3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or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or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x1 ← x2 OR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88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err="1"/>
                        <a:t>ori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</a:t>
                      </a:r>
                      <a:r>
                        <a:rPr lang="en-IN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err="1"/>
                        <a:t>ori</a:t>
                      </a:r>
                      <a:r>
                        <a:rPr lang="en-IN" sz="2000" dirty="0"/>
                        <a:t> x1, x2,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x1 ← x2 OR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39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xor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xor</a:t>
                      </a:r>
                      <a:r>
                        <a:rPr lang="en-IN" sz="2000" dirty="0"/>
                        <a:t>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x1 ← x2 XOR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0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err="1"/>
                        <a:t>xori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</a:t>
                      </a:r>
                      <a:r>
                        <a:rPr lang="en-IN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err="1"/>
                        <a:t>xori</a:t>
                      </a:r>
                      <a:r>
                        <a:rPr lang="en-IN" sz="2000" dirty="0"/>
                        <a:t> x1, x2,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x1 ← x2 XOR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5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sll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sll</a:t>
                      </a:r>
                      <a:r>
                        <a:rPr lang="en-IN" sz="2000" dirty="0"/>
                        <a:t>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x1 ← x2 &lt;&lt;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63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srl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srl</a:t>
                      </a:r>
                      <a:r>
                        <a:rPr lang="en-IN" sz="2000" dirty="0"/>
                        <a:t>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x1 ← x2 &gt;&gt;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sra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sra</a:t>
                      </a:r>
                      <a:r>
                        <a:rPr lang="en-IN" sz="2000" dirty="0"/>
                        <a:t>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x1 ← x2 &gt;&gt;&gt;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01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slli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</a:t>
                      </a:r>
                      <a:r>
                        <a:rPr lang="en-IN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slli</a:t>
                      </a:r>
                      <a:r>
                        <a:rPr lang="en-IN" sz="2000" dirty="0"/>
                        <a:t> x1, x2,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x1 ← x2 &lt;&lt;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srli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</a:t>
                      </a:r>
                      <a:r>
                        <a:rPr lang="en-IN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srli</a:t>
                      </a:r>
                      <a:r>
                        <a:rPr lang="en-IN" sz="2000" dirty="0"/>
                        <a:t> x1, x2,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x1 ← x2 &gt;&gt;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302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srai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</a:t>
                      </a:r>
                      <a:r>
                        <a:rPr lang="en-IN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srai</a:t>
                      </a:r>
                      <a:r>
                        <a:rPr lang="en-IN" sz="2000" dirty="0"/>
                        <a:t> x1, x2,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x1 ← x2 &gt;&gt;&gt;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06625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7AEA43E-3DCE-95A9-0B6A-E21EC12B94B4}"/>
              </a:ext>
            </a:extLst>
          </p:cNvPr>
          <p:cNvSpPr/>
          <p:nvPr/>
        </p:nvSpPr>
        <p:spPr>
          <a:xfrm>
            <a:off x="7562088" y="6163057"/>
            <a:ext cx="2642616" cy="374904"/>
          </a:xfrm>
          <a:prstGeom prst="wedgeRoundRectCallout">
            <a:avLst>
              <a:gd name="adj1" fmla="val -26715"/>
              <a:gd name="adj2" fmla="val -11783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right-shift arithmetic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2D099-29C9-21FA-BFF8-1CD554A6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92642-19D5-0A7C-9583-A0613F49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53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8915-DD29-355C-B071-AE9850DA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Generic Format of Shift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00543-67D4-C861-5B62-F0833CB4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24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5FA1BC2-2497-1559-7500-1ABB97D55DFA}"/>
              </a:ext>
            </a:extLst>
          </p:cNvPr>
          <p:cNvSpPr/>
          <p:nvPr/>
        </p:nvSpPr>
        <p:spPr>
          <a:xfrm>
            <a:off x="4444902" y="1761905"/>
            <a:ext cx="3150598" cy="525685"/>
          </a:xfrm>
          <a:custGeom>
            <a:avLst/>
            <a:gdLst>
              <a:gd name="connsiteX0" fmla="*/ -32 w 2426704"/>
              <a:gd name="connsiteY0" fmla="*/ -80 h 415030"/>
              <a:gd name="connsiteX1" fmla="*/ -32 w 2426704"/>
              <a:gd name="connsiteY1" fmla="*/ 414951 h 415030"/>
              <a:gd name="connsiteX2" fmla="*/ 2426673 w 2426704"/>
              <a:gd name="connsiteY2" fmla="*/ 414951 h 415030"/>
              <a:gd name="connsiteX3" fmla="*/ 2426673 w 2426704"/>
              <a:gd name="connsiteY3" fmla="*/ -80 h 41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704" h="415030">
                <a:moveTo>
                  <a:pt x="-32" y="-80"/>
                </a:moveTo>
                <a:lnTo>
                  <a:pt x="-32" y="414951"/>
                </a:lnTo>
                <a:lnTo>
                  <a:pt x="2426673" y="414951"/>
                </a:lnTo>
                <a:lnTo>
                  <a:pt x="2426673" y="-8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0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E4D03C-0E13-CAFE-ED08-63CA09F96EBA}"/>
              </a:ext>
            </a:extLst>
          </p:cNvPr>
          <p:cNvSpPr/>
          <p:nvPr/>
        </p:nvSpPr>
        <p:spPr>
          <a:xfrm>
            <a:off x="4444900" y="1761906"/>
            <a:ext cx="3150592" cy="525685"/>
          </a:xfrm>
          <a:custGeom>
            <a:avLst/>
            <a:gdLst>
              <a:gd name="connsiteX0" fmla="*/ -196 w 2426699"/>
              <a:gd name="connsiteY0" fmla="*/ -23 h 415030"/>
              <a:gd name="connsiteX1" fmla="*/ 2426503 w 2426699"/>
              <a:gd name="connsiteY1" fmla="*/ -23 h 415030"/>
              <a:gd name="connsiteX2" fmla="*/ 2426503 w 2426699"/>
              <a:gd name="connsiteY2" fmla="*/ 415008 h 415030"/>
              <a:gd name="connsiteX3" fmla="*/ -196 w 2426699"/>
              <a:gd name="connsiteY3" fmla="*/ 415008 h 41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699" h="415030">
                <a:moveTo>
                  <a:pt x="-196" y="-23"/>
                </a:moveTo>
                <a:lnTo>
                  <a:pt x="2426503" y="-23"/>
                </a:lnTo>
                <a:lnTo>
                  <a:pt x="2426503" y="415008"/>
                </a:lnTo>
                <a:lnTo>
                  <a:pt x="-196" y="415008"/>
                </a:lnTo>
                <a:close/>
              </a:path>
            </a:pathLst>
          </a:custGeom>
          <a:noFill/>
          <a:ln w="17334" cap="flat">
            <a:solidFill>
              <a:srgbClr val="165D83"/>
            </a:solidFill>
            <a:prstDash val="solid"/>
            <a:round/>
          </a:ln>
        </p:spPr>
        <p:txBody>
          <a:bodyPr rtlCol="0" anchor="ctr"/>
          <a:lstStyle/>
          <a:p>
            <a:endParaRPr lang="en-IN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FB236-7840-C21A-36C1-93F21BF82806}"/>
              </a:ext>
            </a:extLst>
          </p:cNvPr>
          <p:cNvSpPr txBox="1"/>
          <p:nvPr/>
        </p:nvSpPr>
        <p:spPr>
          <a:xfrm>
            <a:off x="5167238" y="1825179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 dirty="0">
                <a:ln/>
                <a:solidFill>
                  <a:srgbClr val="090606"/>
                </a:solidFill>
                <a:latin typeface="Arial"/>
                <a:cs typeface="Arial"/>
                <a:sym typeface="Arial"/>
                <a:rtl val="0"/>
              </a:rPr>
              <a:t>Generic format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2230359-6F86-B1F4-3DD5-FB80F1BB0B0C}"/>
              </a:ext>
            </a:extLst>
          </p:cNvPr>
          <p:cNvSpPr/>
          <p:nvPr/>
        </p:nvSpPr>
        <p:spPr>
          <a:xfrm>
            <a:off x="2832101" y="2579640"/>
            <a:ext cx="1890353" cy="3241718"/>
          </a:xfrm>
          <a:custGeom>
            <a:avLst/>
            <a:gdLst>
              <a:gd name="connsiteX0" fmla="*/ -32 w 1456018"/>
              <a:gd name="connsiteY0" fmla="*/ -80 h 2559346"/>
              <a:gd name="connsiteX1" fmla="*/ -32 w 1456018"/>
              <a:gd name="connsiteY1" fmla="*/ 2559267 h 2559346"/>
              <a:gd name="connsiteX2" fmla="*/ 1455986 w 1456018"/>
              <a:gd name="connsiteY2" fmla="*/ 2559267 h 2559346"/>
              <a:gd name="connsiteX3" fmla="*/ 1455986 w 1456018"/>
              <a:gd name="connsiteY3" fmla="*/ -80 h 25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018" h="2559346">
                <a:moveTo>
                  <a:pt x="-32" y="-80"/>
                </a:moveTo>
                <a:lnTo>
                  <a:pt x="-32" y="2559267"/>
                </a:lnTo>
                <a:lnTo>
                  <a:pt x="1455986" y="2559267"/>
                </a:lnTo>
                <a:lnTo>
                  <a:pt x="1455986" y="-8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61532C-0C2B-F7F1-F73E-42717B1DEB17}"/>
              </a:ext>
            </a:extLst>
          </p:cNvPr>
          <p:cNvSpPr/>
          <p:nvPr/>
        </p:nvSpPr>
        <p:spPr>
          <a:xfrm>
            <a:off x="2832102" y="2579639"/>
            <a:ext cx="1890348" cy="3241723"/>
          </a:xfrm>
          <a:custGeom>
            <a:avLst/>
            <a:gdLst>
              <a:gd name="connsiteX0" fmla="*/ -63 w 1456014"/>
              <a:gd name="connsiteY0" fmla="*/ -156 h 2559350"/>
              <a:gd name="connsiteX1" fmla="*/ 1455952 w 1456014"/>
              <a:gd name="connsiteY1" fmla="*/ -156 h 2559350"/>
              <a:gd name="connsiteX2" fmla="*/ 1455952 w 1456014"/>
              <a:gd name="connsiteY2" fmla="*/ 2559195 h 2559350"/>
              <a:gd name="connsiteX3" fmla="*/ -63 w 1456014"/>
              <a:gd name="connsiteY3" fmla="*/ 2559195 h 25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014" h="2559350">
                <a:moveTo>
                  <a:pt x="-63" y="-156"/>
                </a:moveTo>
                <a:lnTo>
                  <a:pt x="1455952" y="-156"/>
                </a:lnTo>
                <a:lnTo>
                  <a:pt x="1455952" y="2559195"/>
                </a:lnTo>
                <a:lnTo>
                  <a:pt x="-63" y="2559195"/>
                </a:lnTo>
                <a:close/>
              </a:path>
            </a:pathLst>
          </a:custGeom>
          <a:noFill/>
          <a:ln w="17334" cap="flat">
            <a:solidFill>
              <a:srgbClr val="165D83"/>
            </a:solidFill>
            <a:prstDash val="solid"/>
            <a:round/>
          </a:ln>
        </p:spPr>
        <p:txBody>
          <a:bodyPr rtlCol="0" anchor="ctr"/>
          <a:lstStyle/>
          <a:p>
            <a:endParaRPr lang="en-IN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30FB4-B6B6-7F78-A905-FF4DBFA00CB9}"/>
              </a:ext>
            </a:extLst>
          </p:cNvPr>
          <p:cNvSpPr txBox="1"/>
          <p:nvPr/>
        </p:nvSpPr>
        <p:spPr>
          <a:xfrm>
            <a:off x="3320133" y="2677451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sll</a:t>
            </a:r>
            <a:endParaRPr lang="en-IN" sz="2000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7C61B-B5CF-C2DA-008B-7540E5F2E55F}"/>
              </a:ext>
            </a:extLst>
          </p:cNvPr>
          <p:cNvSpPr txBox="1"/>
          <p:nvPr/>
        </p:nvSpPr>
        <p:spPr>
          <a:xfrm>
            <a:off x="3320133" y="317391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srl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25857-7E1A-BBEA-DB0D-A22CAB3C32AD}"/>
              </a:ext>
            </a:extLst>
          </p:cNvPr>
          <p:cNvSpPr txBox="1"/>
          <p:nvPr/>
        </p:nvSpPr>
        <p:spPr>
          <a:xfrm>
            <a:off x="3320133" y="3663113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759D3-90B2-50A1-FF4D-6ACDDE27CB51}"/>
              </a:ext>
            </a:extLst>
          </p:cNvPr>
          <p:cNvSpPr txBox="1"/>
          <p:nvPr/>
        </p:nvSpPr>
        <p:spPr>
          <a:xfrm>
            <a:off x="3320133" y="4152308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slli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448977-1AD8-A84D-077E-0C0CC9DB0129}"/>
              </a:ext>
            </a:extLst>
          </p:cNvPr>
          <p:cNvSpPr txBox="1"/>
          <p:nvPr/>
        </p:nvSpPr>
        <p:spPr>
          <a:xfrm>
            <a:off x="3320133" y="4641459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srli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93565-026B-D26A-2286-848DC71AF8C0}"/>
              </a:ext>
            </a:extLst>
          </p:cNvPr>
          <p:cNvSpPr txBox="1"/>
          <p:nvPr/>
        </p:nvSpPr>
        <p:spPr>
          <a:xfrm>
            <a:off x="3320133" y="513065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srai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A0CF6C-4CF4-9858-F430-6BD27AFC9AC5}"/>
              </a:ext>
            </a:extLst>
          </p:cNvPr>
          <p:cNvSpPr/>
          <p:nvPr/>
        </p:nvSpPr>
        <p:spPr>
          <a:xfrm>
            <a:off x="5075019" y="2572338"/>
            <a:ext cx="1350262" cy="3241750"/>
          </a:xfrm>
          <a:custGeom>
            <a:avLst/>
            <a:gdLst>
              <a:gd name="connsiteX0" fmla="*/ -32 w 1040020"/>
              <a:gd name="connsiteY0" fmla="*/ -80 h 2559371"/>
              <a:gd name="connsiteX1" fmla="*/ -32 w 1040020"/>
              <a:gd name="connsiteY1" fmla="*/ 2559292 h 2559371"/>
              <a:gd name="connsiteX2" fmla="*/ 1039988 w 1040020"/>
              <a:gd name="connsiteY2" fmla="*/ 2559292 h 2559371"/>
              <a:gd name="connsiteX3" fmla="*/ 1039988 w 1040020"/>
              <a:gd name="connsiteY3" fmla="*/ -80 h 255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020" h="2559371">
                <a:moveTo>
                  <a:pt x="-32" y="-80"/>
                </a:moveTo>
                <a:lnTo>
                  <a:pt x="-32" y="2559292"/>
                </a:lnTo>
                <a:lnTo>
                  <a:pt x="1039988" y="2559292"/>
                </a:lnTo>
                <a:lnTo>
                  <a:pt x="1039988" y="-8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0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0B2B57D-025E-2395-80DE-98062B92D9DC}"/>
              </a:ext>
            </a:extLst>
          </p:cNvPr>
          <p:cNvSpPr/>
          <p:nvPr/>
        </p:nvSpPr>
        <p:spPr>
          <a:xfrm>
            <a:off x="5075023" y="2572338"/>
            <a:ext cx="1350251" cy="3241726"/>
          </a:xfrm>
          <a:custGeom>
            <a:avLst/>
            <a:gdLst>
              <a:gd name="connsiteX0" fmla="*/ -180 w 1040012"/>
              <a:gd name="connsiteY0" fmla="*/ -155 h 2559352"/>
              <a:gd name="connsiteX1" fmla="*/ 1039832 w 1040012"/>
              <a:gd name="connsiteY1" fmla="*/ -155 h 2559352"/>
              <a:gd name="connsiteX2" fmla="*/ 1039832 w 1040012"/>
              <a:gd name="connsiteY2" fmla="*/ 2559197 h 2559352"/>
              <a:gd name="connsiteX3" fmla="*/ -180 w 1040012"/>
              <a:gd name="connsiteY3" fmla="*/ 2559197 h 255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012" h="2559352">
                <a:moveTo>
                  <a:pt x="-180" y="-155"/>
                </a:moveTo>
                <a:lnTo>
                  <a:pt x="1039832" y="-155"/>
                </a:lnTo>
                <a:lnTo>
                  <a:pt x="1039832" y="2559197"/>
                </a:lnTo>
                <a:lnTo>
                  <a:pt x="-180" y="255919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0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F7E9E7-DDD0-43BC-759C-DE08E324BBC5}"/>
              </a:ext>
            </a:extLst>
          </p:cNvPr>
          <p:cNvSpPr/>
          <p:nvPr/>
        </p:nvSpPr>
        <p:spPr>
          <a:xfrm>
            <a:off x="6785349" y="2557736"/>
            <a:ext cx="1260236" cy="3241718"/>
          </a:xfrm>
          <a:custGeom>
            <a:avLst/>
            <a:gdLst>
              <a:gd name="connsiteX0" fmla="*/ -32 w 970679"/>
              <a:gd name="connsiteY0" fmla="*/ -80 h 2559346"/>
              <a:gd name="connsiteX1" fmla="*/ -32 w 970679"/>
              <a:gd name="connsiteY1" fmla="*/ 2559267 h 2559346"/>
              <a:gd name="connsiteX2" fmla="*/ 970647 w 970679"/>
              <a:gd name="connsiteY2" fmla="*/ 2559267 h 2559346"/>
              <a:gd name="connsiteX3" fmla="*/ 970647 w 970679"/>
              <a:gd name="connsiteY3" fmla="*/ -80 h 25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679" h="2559346">
                <a:moveTo>
                  <a:pt x="-32" y="-80"/>
                </a:moveTo>
                <a:lnTo>
                  <a:pt x="-32" y="2559267"/>
                </a:lnTo>
                <a:lnTo>
                  <a:pt x="970647" y="2559267"/>
                </a:lnTo>
                <a:lnTo>
                  <a:pt x="970647" y="-8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0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F59B5A-BE91-4170-31F4-779E2A585874}"/>
              </a:ext>
            </a:extLst>
          </p:cNvPr>
          <p:cNvSpPr/>
          <p:nvPr/>
        </p:nvSpPr>
        <p:spPr>
          <a:xfrm>
            <a:off x="6785349" y="2557736"/>
            <a:ext cx="1260236" cy="3241718"/>
          </a:xfrm>
          <a:custGeom>
            <a:avLst/>
            <a:gdLst>
              <a:gd name="connsiteX0" fmla="*/ -32 w 970679"/>
              <a:gd name="connsiteY0" fmla="*/ -80 h 2559346"/>
              <a:gd name="connsiteX1" fmla="*/ 970647 w 970679"/>
              <a:gd name="connsiteY1" fmla="*/ -80 h 2559346"/>
              <a:gd name="connsiteX2" fmla="*/ 970647 w 970679"/>
              <a:gd name="connsiteY2" fmla="*/ 2559267 h 2559346"/>
              <a:gd name="connsiteX3" fmla="*/ -32 w 970679"/>
              <a:gd name="connsiteY3" fmla="*/ 2559267 h 25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679" h="2559346">
                <a:moveTo>
                  <a:pt x="-32" y="-80"/>
                </a:moveTo>
                <a:lnTo>
                  <a:pt x="970647" y="-80"/>
                </a:lnTo>
                <a:lnTo>
                  <a:pt x="970647" y="2559267"/>
                </a:lnTo>
                <a:lnTo>
                  <a:pt x="-32" y="255926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0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6ED0196-95D8-F50C-8152-51FBDD68FB26}"/>
              </a:ext>
            </a:extLst>
          </p:cNvPr>
          <p:cNvSpPr/>
          <p:nvPr/>
        </p:nvSpPr>
        <p:spPr>
          <a:xfrm>
            <a:off x="8405653" y="2557736"/>
            <a:ext cx="1260236" cy="3241718"/>
          </a:xfrm>
          <a:custGeom>
            <a:avLst/>
            <a:gdLst>
              <a:gd name="connsiteX0" fmla="*/ -32 w 970679"/>
              <a:gd name="connsiteY0" fmla="*/ -80 h 2559346"/>
              <a:gd name="connsiteX1" fmla="*/ -32 w 970679"/>
              <a:gd name="connsiteY1" fmla="*/ 2559267 h 2559346"/>
              <a:gd name="connsiteX2" fmla="*/ 970647 w 970679"/>
              <a:gd name="connsiteY2" fmla="*/ 2559267 h 2559346"/>
              <a:gd name="connsiteX3" fmla="*/ 970647 w 970679"/>
              <a:gd name="connsiteY3" fmla="*/ -80 h 25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679" h="2559346">
                <a:moveTo>
                  <a:pt x="-32" y="-80"/>
                </a:moveTo>
                <a:lnTo>
                  <a:pt x="-32" y="2559267"/>
                </a:lnTo>
                <a:lnTo>
                  <a:pt x="970647" y="2559267"/>
                </a:lnTo>
                <a:lnTo>
                  <a:pt x="970647" y="-8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0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802FC33-AE3D-16E1-EC25-01A414E65B00}"/>
              </a:ext>
            </a:extLst>
          </p:cNvPr>
          <p:cNvSpPr/>
          <p:nvPr/>
        </p:nvSpPr>
        <p:spPr>
          <a:xfrm>
            <a:off x="8405639" y="2557736"/>
            <a:ext cx="1260235" cy="3241732"/>
          </a:xfrm>
          <a:custGeom>
            <a:avLst/>
            <a:gdLst>
              <a:gd name="connsiteX0" fmla="*/ -376 w 970678"/>
              <a:gd name="connsiteY0" fmla="*/ -154 h 2559357"/>
              <a:gd name="connsiteX1" fmla="*/ 970302 w 970678"/>
              <a:gd name="connsiteY1" fmla="*/ -154 h 2559357"/>
              <a:gd name="connsiteX2" fmla="*/ 970302 w 970678"/>
              <a:gd name="connsiteY2" fmla="*/ 2559203 h 2559357"/>
              <a:gd name="connsiteX3" fmla="*/ -376 w 970678"/>
              <a:gd name="connsiteY3" fmla="*/ 2559203 h 255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678" h="2559357">
                <a:moveTo>
                  <a:pt x="-376" y="-154"/>
                </a:moveTo>
                <a:lnTo>
                  <a:pt x="970302" y="-154"/>
                </a:lnTo>
                <a:lnTo>
                  <a:pt x="970302" y="2559203"/>
                </a:lnTo>
                <a:lnTo>
                  <a:pt x="-376" y="255920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7ADE11-E2A6-AB2A-7BF3-CC872A71114E}"/>
              </a:ext>
            </a:extLst>
          </p:cNvPr>
          <p:cNvSpPr txBox="1"/>
          <p:nvPr/>
        </p:nvSpPr>
        <p:spPr>
          <a:xfrm>
            <a:off x="5424390" y="267840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421975-98B7-6D02-909C-399BF95B0C0E}"/>
              </a:ext>
            </a:extLst>
          </p:cNvPr>
          <p:cNvSpPr txBox="1"/>
          <p:nvPr/>
        </p:nvSpPr>
        <p:spPr>
          <a:xfrm>
            <a:off x="5424390" y="317491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288126-D90C-9AC4-89C4-7EF9D5DEE57A}"/>
              </a:ext>
            </a:extLst>
          </p:cNvPr>
          <p:cNvSpPr txBox="1"/>
          <p:nvPr/>
        </p:nvSpPr>
        <p:spPr>
          <a:xfrm>
            <a:off x="5424390" y="366406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F2BB4E-560F-64FE-4680-29504FF0BFBA}"/>
              </a:ext>
            </a:extLst>
          </p:cNvPr>
          <p:cNvSpPr txBox="1"/>
          <p:nvPr/>
        </p:nvSpPr>
        <p:spPr>
          <a:xfrm>
            <a:off x="5424390" y="4153262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09F787-BC19-5D9B-2695-59660B966EC6}"/>
              </a:ext>
            </a:extLst>
          </p:cNvPr>
          <p:cNvSpPr txBox="1"/>
          <p:nvPr/>
        </p:nvSpPr>
        <p:spPr>
          <a:xfrm>
            <a:off x="5424390" y="464245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CF5BEC-3C94-52BE-6EAA-0F62CCE1D0D6}"/>
              </a:ext>
            </a:extLst>
          </p:cNvPr>
          <p:cNvSpPr txBox="1"/>
          <p:nvPr/>
        </p:nvSpPr>
        <p:spPr>
          <a:xfrm>
            <a:off x="5424390" y="513160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A4A1C7-E334-D797-2383-535AC5621E24}"/>
              </a:ext>
            </a:extLst>
          </p:cNvPr>
          <p:cNvSpPr txBox="1"/>
          <p:nvPr/>
        </p:nvSpPr>
        <p:spPr>
          <a:xfrm>
            <a:off x="7044675" y="266131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E2A529-8016-F232-8287-ECEE3B117522}"/>
              </a:ext>
            </a:extLst>
          </p:cNvPr>
          <p:cNvSpPr txBox="1"/>
          <p:nvPr/>
        </p:nvSpPr>
        <p:spPr>
          <a:xfrm>
            <a:off x="7044675" y="315783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9121D5-9AFD-34A5-8D80-C94A965D0F74}"/>
              </a:ext>
            </a:extLst>
          </p:cNvPr>
          <p:cNvSpPr txBox="1"/>
          <p:nvPr/>
        </p:nvSpPr>
        <p:spPr>
          <a:xfrm>
            <a:off x="7044675" y="364698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DD2B40-CAD5-9A4E-8284-1386F3659E54}"/>
              </a:ext>
            </a:extLst>
          </p:cNvPr>
          <p:cNvSpPr txBox="1"/>
          <p:nvPr/>
        </p:nvSpPr>
        <p:spPr>
          <a:xfrm>
            <a:off x="7044675" y="4136176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9C91DC-83B4-646D-D7BE-327E7E3A1805}"/>
              </a:ext>
            </a:extLst>
          </p:cNvPr>
          <p:cNvSpPr txBox="1"/>
          <p:nvPr/>
        </p:nvSpPr>
        <p:spPr>
          <a:xfrm>
            <a:off x="7044675" y="4625371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12284C-0F6B-E694-F59E-D4DB7B1E3534}"/>
              </a:ext>
            </a:extLst>
          </p:cNvPr>
          <p:cNvSpPr txBox="1"/>
          <p:nvPr/>
        </p:nvSpPr>
        <p:spPr>
          <a:xfrm>
            <a:off x="7044675" y="5114521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AC77FF-1EB1-6CB2-FEAC-426E519DB0EF}"/>
              </a:ext>
            </a:extLst>
          </p:cNvPr>
          <p:cNvSpPr txBox="1"/>
          <p:nvPr/>
        </p:nvSpPr>
        <p:spPr>
          <a:xfrm>
            <a:off x="8574962" y="266131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6D9522-23CD-2C42-62E8-E10571D019BB}"/>
              </a:ext>
            </a:extLst>
          </p:cNvPr>
          <p:cNvSpPr txBox="1"/>
          <p:nvPr/>
        </p:nvSpPr>
        <p:spPr>
          <a:xfrm>
            <a:off x="8574962" y="315783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AE501E-FF8A-3473-170C-0AD5B2B6715D}"/>
              </a:ext>
            </a:extLst>
          </p:cNvPr>
          <p:cNvSpPr txBox="1"/>
          <p:nvPr/>
        </p:nvSpPr>
        <p:spPr>
          <a:xfrm>
            <a:off x="8574962" y="364698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A7EE57-99A8-6F49-616E-58635EC0C637}"/>
              </a:ext>
            </a:extLst>
          </p:cNvPr>
          <p:cNvSpPr txBox="1"/>
          <p:nvPr/>
        </p:nvSpPr>
        <p:spPr>
          <a:xfrm>
            <a:off x="8574962" y="4136176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8A5789-DEEA-A7F4-59C2-488063BEFC92}"/>
              </a:ext>
            </a:extLst>
          </p:cNvPr>
          <p:cNvSpPr txBox="1"/>
          <p:nvPr/>
        </p:nvSpPr>
        <p:spPr>
          <a:xfrm>
            <a:off x="8574962" y="4625371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36527A-D208-0BE5-BD06-FCF3CC59DD4A}"/>
              </a:ext>
            </a:extLst>
          </p:cNvPr>
          <p:cNvSpPr txBox="1"/>
          <p:nvPr/>
        </p:nvSpPr>
        <p:spPr>
          <a:xfrm>
            <a:off x="8574962" y="5114521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8006B8-D829-44C5-6679-6ACD907B291A}"/>
              </a:ext>
            </a:extLst>
          </p:cNvPr>
          <p:cNvSpPr txBox="1"/>
          <p:nvPr/>
        </p:nvSpPr>
        <p:spPr>
          <a:xfrm>
            <a:off x="4760404" y="2757067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6CAEEE-3C84-AA18-9D61-AAB841751DC5}"/>
              </a:ext>
            </a:extLst>
          </p:cNvPr>
          <p:cNvSpPr txBox="1"/>
          <p:nvPr/>
        </p:nvSpPr>
        <p:spPr>
          <a:xfrm>
            <a:off x="4749263" y="323290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588265-926B-8708-D707-DB50FA652FDA}"/>
              </a:ext>
            </a:extLst>
          </p:cNvPr>
          <p:cNvSpPr txBox="1"/>
          <p:nvPr/>
        </p:nvSpPr>
        <p:spPr>
          <a:xfrm>
            <a:off x="4738127" y="3708738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5C42E8-639D-792B-1055-FFDE2C859EE3}"/>
              </a:ext>
            </a:extLst>
          </p:cNvPr>
          <p:cNvSpPr txBox="1"/>
          <p:nvPr/>
        </p:nvSpPr>
        <p:spPr>
          <a:xfrm>
            <a:off x="4726993" y="4184573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8513F2-E456-3C4F-E261-62707CFA47BB}"/>
              </a:ext>
            </a:extLst>
          </p:cNvPr>
          <p:cNvSpPr txBox="1"/>
          <p:nvPr/>
        </p:nvSpPr>
        <p:spPr>
          <a:xfrm>
            <a:off x="4715858" y="4660407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430A9F-1E11-B96C-4DA5-4E5D5AF2CC96}"/>
              </a:ext>
            </a:extLst>
          </p:cNvPr>
          <p:cNvSpPr txBox="1"/>
          <p:nvPr/>
        </p:nvSpPr>
        <p:spPr>
          <a:xfrm>
            <a:off x="4704722" y="513624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100B68-8A1E-EED8-2F51-B296F019E359}"/>
              </a:ext>
            </a:extLst>
          </p:cNvPr>
          <p:cNvSpPr txBox="1"/>
          <p:nvPr/>
        </p:nvSpPr>
        <p:spPr>
          <a:xfrm>
            <a:off x="6470724" y="5147014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2F92F9-5113-545A-A9C9-719CBB4E9F82}"/>
              </a:ext>
            </a:extLst>
          </p:cNvPr>
          <p:cNvSpPr txBox="1"/>
          <p:nvPr/>
        </p:nvSpPr>
        <p:spPr>
          <a:xfrm>
            <a:off x="6504573" y="2693810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D1EF63-1E93-78BC-22CD-2FD404426479}"/>
              </a:ext>
            </a:extLst>
          </p:cNvPr>
          <p:cNvSpPr txBox="1"/>
          <p:nvPr/>
        </p:nvSpPr>
        <p:spPr>
          <a:xfrm>
            <a:off x="6470724" y="323290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 dirty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F70C85-3A7D-0FC0-480F-F03EF74E2882}"/>
              </a:ext>
            </a:extLst>
          </p:cNvPr>
          <p:cNvSpPr txBox="1"/>
          <p:nvPr/>
        </p:nvSpPr>
        <p:spPr>
          <a:xfrm>
            <a:off x="6436828" y="3771994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7F4C32-8AF1-F8DB-5DEF-03F320F2A732}"/>
              </a:ext>
            </a:extLst>
          </p:cNvPr>
          <p:cNvSpPr txBox="1"/>
          <p:nvPr/>
        </p:nvSpPr>
        <p:spPr>
          <a:xfrm>
            <a:off x="6470724" y="4109047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D7AE1E-44F4-0618-FF50-37A4AB4CD3B4}"/>
              </a:ext>
            </a:extLst>
          </p:cNvPr>
          <p:cNvSpPr txBox="1"/>
          <p:nvPr/>
        </p:nvSpPr>
        <p:spPr>
          <a:xfrm>
            <a:off x="6470724" y="4621327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F13849-E719-DD50-070A-A421D150F1BF}"/>
              </a:ext>
            </a:extLst>
          </p:cNvPr>
          <p:cNvSpPr txBox="1"/>
          <p:nvPr/>
        </p:nvSpPr>
        <p:spPr>
          <a:xfrm>
            <a:off x="8057131" y="5147014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936C0B-E456-8075-2105-1D12AC1D25D3}"/>
              </a:ext>
            </a:extLst>
          </p:cNvPr>
          <p:cNvSpPr txBox="1"/>
          <p:nvPr/>
        </p:nvSpPr>
        <p:spPr>
          <a:xfrm>
            <a:off x="8091027" y="2693810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B33405-CD08-C146-14AF-8E4BFED850FF}"/>
              </a:ext>
            </a:extLst>
          </p:cNvPr>
          <p:cNvSpPr txBox="1"/>
          <p:nvPr/>
        </p:nvSpPr>
        <p:spPr>
          <a:xfrm>
            <a:off x="8057131" y="323290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9C3CA4-AD09-ECDA-832D-3129A1677DB9}"/>
              </a:ext>
            </a:extLst>
          </p:cNvPr>
          <p:cNvSpPr txBox="1"/>
          <p:nvPr/>
        </p:nvSpPr>
        <p:spPr>
          <a:xfrm>
            <a:off x="8023282" y="3771994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FB5C8E-5F2B-8D2C-17F3-52D92070A36B}"/>
              </a:ext>
            </a:extLst>
          </p:cNvPr>
          <p:cNvSpPr txBox="1"/>
          <p:nvPr/>
        </p:nvSpPr>
        <p:spPr>
          <a:xfrm>
            <a:off x="8057131" y="4109047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75AEA8-084F-9022-A893-957FB3AB71B6}"/>
              </a:ext>
            </a:extLst>
          </p:cNvPr>
          <p:cNvSpPr txBox="1"/>
          <p:nvPr/>
        </p:nvSpPr>
        <p:spPr>
          <a:xfrm>
            <a:off x="8057131" y="4621327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>
                <a:ln/>
                <a:solidFill>
                  <a:srgbClr val="000000"/>
                </a:solidFill>
                <a:latin typeface="Candara"/>
                <a:sym typeface="Candara"/>
                <a:rtl val="0"/>
              </a:rPr>
              <a:t>,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A7436-6827-34B2-30C5-0120494E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7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9F7D98-137E-718F-783C-8E30ADFF99B8}"/>
              </a:ext>
            </a:extLst>
          </p:cNvPr>
          <p:cNvSpPr/>
          <p:nvPr/>
        </p:nvSpPr>
        <p:spPr>
          <a:xfrm>
            <a:off x="1589598" y="389134"/>
            <a:ext cx="9319193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Compute the bitwise OR of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dirty="0"/>
              <a:t>. Let </a:t>
            </a:r>
            <a:r>
              <a:rPr lang="en-US" sz="2400" i="1" dirty="0"/>
              <a:t>A</a:t>
            </a:r>
            <a:r>
              <a:rPr lang="en-US" sz="2400" dirty="0"/>
              <a:t> = 4 and </a:t>
            </a:r>
            <a:r>
              <a:rPr lang="en-US" sz="2400" i="1" dirty="0"/>
              <a:t>B</a:t>
            </a:r>
            <a:r>
              <a:rPr lang="en-US" sz="2400" dirty="0"/>
              <a:t> = 1.</a:t>
            </a:r>
            <a:endParaRPr lang="en-IN" sz="2400" dirty="0"/>
          </a:p>
        </p:txBody>
      </p:sp>
      <p:pic>
        <p:nvPicPr>
          <p:cNvPr id="4" name="Picture 3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0E5D8D24-F904-51DE-3441-AAC0E1EFD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72" y="0"/>
            <a:ext cx="664977" cy="786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9EB75-B13E-96F1-0413-8BDF26F9C4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81" t="21657" r="9850" b="21567"/>
          <a:stretch/>
        </p:blipFill>
        <p:spPr>
          <a:xfrm>
            <a:off x="1049154" y="2310062"/>
            <a:ext cx="9859637" cy="29742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DB6FC4-24D9-F4FE-D493-23227DAC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76C5F-9B49-FE07-23E1-D4201FB7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06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97236F-D59A-7D0E-6800-01132DBDB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2" t="18876" r="10525" b="18587"/>
          <a:stretch/>
        </p:blipFill>
        <p:spPr>
          <a:xfrm>
            <a:off x="1188904" y="1825626"/>
            <a:ext cx="9719887" cy="3792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EB0F45-3A9C-667E-0583-AFD5FF578069}"/>
              </a:ext>
            </a:extLst>
          </p:cNvPr>
          <p:cNvSpPr/>
          <p:nvPr/>
        </p:nvSpPr>
        <p:spPr>
          <a:xfrm>
            <a:off x="1589598" y="389134"/>
            <a:ext cx="9319193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Compute</a:t>
            </a:r>
            <a:r>
              <a:rPr lang="fr-FR" sz="2400" i="1" dirty="0"/>
              <a:t> t1</a:t>
            </a:r>
            <a:r>
              <a:rPr lang="fr-FR" sz="2400" dirty="0"/>
              <a:t> = </a:t>
            </a:r>
            <a:r>
              <a:rPr lang="fr-FR" sz="2400" i="1" dirty="0"/>
              <a:t>t2</a:t>
            </a:r>
            <a:r>
              <a:rPr lang="fr-FR" sz="2400" dirty="0"/>
              <a:t> + </a:t>
            </a:r>
            <a:r>
              <a:rPr lang="fr-FR" sz="2400" i="1" dirty="0"/>
              <a:t>t3</a:t>
            </a:r>
            <a:r>
              <a:rPr lang="fr-FR" sz="2400" dirty="0"/>
              <a:t> × 4</a:t>
            </a:r>
            <a:endParaRPr lang="en-IN" sz="2400" dirty="0"/>
          </a:p>
        </p:txBody>
      </p:sp>
      <p:pic>
        <p:nvPicPr>
          <p:cNvPr id="6" name="Picture 5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C21B4C9A-77D5-ED04-F074-26B1F9A47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04" y="-4058"/>
            <a:ext cx="664977" cy="78638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22CB54A-D1C9-5F84-6473-4569542C0364}"/>
              </a:ext>
            </a:extLst>
          </p:cNvPr>
          <p:cNvSpPr/>
          <p:nvPr/>
        </p:nvSpPr>
        <p:spPr>
          <a:xfrm>
            <a:off x="118872" y="4197096"/>
            <a:ext cx="1470726" cy="713232"/>
          </a:xfrm>
          <a:prstGeom prst="wedgeRoundRectCallout">
            <a:avLst>
              <a:gd name="adj1" fmla="val 65588"/>
              <a:gd name="adj2" fmla="val -3493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Strength reduction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E62B50-1BC5-17D7-E656-68ED79094BEA}"/>
              </a:ext>
            </a:extLst>
          </p:cNvPr>
          <p:cNvSpPr/>
          <p:nvPr/>
        </p:nvSpPr>
        <p:spPr>
          <a:xfrm>
            <a:off x="2990884" y="5705856"/>
            <a:ext cx="6272784" cy="489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Multiplications are slow. Shifts are much faster.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B4D983D-D86E-C58D-5168-02C516E89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03" y="5705856"/>
            <a:ext cx="559242" cy="5592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F622A-CE71-36D2-A28D-BDC70672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A0CF7A-F05D-EA1A-51F3-A4F1E4F8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4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24100" y="3520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err="1">
                <a:solidFill>
                  <a:schemeClr val="tx1"/>
                </a:solidFill>
              </a:rPr>
              <a:t>Outline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43461" y="1756614"/>
            <a:ext cx="7345362" cy="37433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RISC-V Machine Model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Integer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Control Transfer and Memory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Instruction Encoding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852831" y="2790917"/>
            <a:ext cx="1181160" cy="837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23E5E-EA81-179F-892D-8B160748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7BD2E-8A5A-BAED-B51B-6191E1BE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6C2E42-24FB-69A2-506D-FAC9164F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41"/>
            <a:ext cx="10515600" cy="1325563"/>
          </a:xfrm>
        </p:spPr>
        <p:txBody>
          <a:bodyPr/>
          <a:lstStyle/>
          <a:p>
            <a:r>
              <a:rPr lang="en-IN" dirty="0"/>
              <a:t>Conditional Control Transfer Instructions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0473EA-CDC8-0FCC-966F-FB8A9DD4B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12245"/>
              </p:ext>
            </p:extLst>
          </p:nvPr>
        </p:nvGraphicFramePr>
        <p:xfrm>
          <a:off x="524309" y="3703497"/>
          <a:ext cx="1114338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461">
                  <a:extLst>
                    <a:ext uri="{9D8B030D-6E8A-4147-A177-3AD203B41FA5}">
                      <a16:colId xmlns:a16="http://schemas.microsoft.com/office/drawing/2014/main" val="2426284299"/>
                    </a:ext>
                  </a:extLst>
                </a:gridCol>
                <a:gridCol w="2645225">
                  <a:extLst>
                    <a:ext uri="{9D8B030D-6E8A-4147-A177-3AD203B41FA5}">
                      <a16:colId xmlns:a16="http://schemas.microsoft.com/office/drawing/2014/main" val="1137384267"/>
                    </a:ext>
                  </a:extLst>
                </a:gridCol>
                <a:gridCol w="4783695">
                  <a:extLst>
                    <a:ext uri="{9D8B030D-6E8A-4147-A177-3AD203B41FA5}">
                      <a16:colId xmlns:a16="http://schemas.microsoft.com/office/drawing/2014/main" val="4067431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88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beq</a:t>
                      </a:r>
                      <a:r>
                        <a:rPr lang="en-IN" sz="2000" dirty="0"/>
                        <a:t> rs1, rs2,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beq</a:t>
                      </a:r>
                      <a:r>
                        <a:rPr lang="en-IN" sz="2000" dirty="0"/>
                        <a:t> x1, x2, .foo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Branch to the . foo label if x1 = x2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5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bne</a:t>
                      </a:r>
                      <a:r>
                        <a:rPr lang="en-IN" sz="2000" dirty="0"/>
                        <a:t> rs1, rs2,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bne</a:t>
                      </a:r>
                      <a:r>
                        <a:rPr lang="en-IN" sz="2000" dirty="0"/>
                        <a:t> x1, x2, .foo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Branch to the .foo label if x1 ≠ x2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8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bge</a:t>
                      </a:r>
                      <a:r>
                        <a:rPr lang="en-IN" sz="2000" dirty="0"/>
                        <a:t> rs1, rs2,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bge</a:t>
                      </a:r>
                      <a:r>
                        <a:rPr lang="en-IN" sz="2000" dirty="0"/>
                        <a:t> x1, x2, .foo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Branch to the .foo label if x1 ≥ x2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9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blt</a:t>
                      </a:r>
                      <a:r>
                        <a:rPr lang="en-IN" sz="2000" dirty="0"/>
                        <a:t> rs1, rs2,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blt</a:t>
                      </a:r>
                      <a:r>
                        <a:rPr lang="en-IN" sz="2000" dirty="0"/>
                        <a:t> x1, x2, .foo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Branch to the .foo label if x1 &lt; x2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75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bgeu</a:t>
                      </a:r>
                      <a:r>
                        <a:rPr lang="en-IN" sz="2000" dirty="0"/>
                        <a:t> rs1, rs2,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bgeu</a:t>
                      </a:r>
                      <a:r>
                        <a:rPr lang="en-IN" sz="2000" dirty="0"/>
                        <a:t> x1, x2, .foo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Similar to </a:t>
                      </a:r>
                      <a:r>
                        <a:rPr lang="en-US" sz="2000" dirty="0" err="1"/>
                        <a:t>bge</a:t>
                      </a:r>
                      <a:r>
                        <a:rPr lang="en-US" sz="2000" dirty="0"/>
                        <a:t>, considers unsigned values.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bltu</a:t>
                      </a:r>
                      <a:r>
                        <a:rPr lang="en-IN" sz="2000" dirty="0"/>
                        <a:t> rs1, rs2,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bltu</a:t>
                      </a:r>
                      <a:r>
                        <a:rPr lang="en-IN" sz="2000" dirty="0"/>
                        <a:t> x1, x2, .foo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Similar to </a:t>
                      </a:r>
                      <a:r>
                        <a:rPr lang="en-US" sz="2000" dirty="0" err="1"/>
                        <a:t>blt</a:t>
                      </a:r>
                      <a:r>
                        <a:rPr lang="en-US" sz="2000" dirty="0"/>
                        <a:t>, considers unsigned values.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5256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40D9D5-EF51-E34D-80C3-0621FFC5C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86065"/>
              </p:ext>
            </p:extLst>
          </p:nvPr>
        </p:nvGraphicFramePr>
        <p:xfrm>
          <a:off x="1943769" y="1339871"/>
          <a:ext cx="812799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26284299"/>
                    </a:ext>
                  </a:extLst>
                </a:gridCol>
                <a:gridCol w="1863202">
                  <a:extLst>
                    <a:ext uri="{9D8B030D-6E8A-4147-A177-3AD203B41FA5}">
                      <a16:colId xmlns:a16="http://schemas.microsoft.com/office/drawing/2014/main" val="1137384267"/>
                    </a:ext>
                  </a:extLst>
                </a:gridCol>
                <a:gridCol w="3555464">
                  <a:extLst>
                    <a:ext uri="{9D8B030D-6E8A-4147-A177-3AD203B41FA5}">
                      <a16:colId xmlns:a16="http://schemas.microsoft.com/office/drawing/2014/main" val="4067431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88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slt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slt</a:t>
                      </a:r>
                      <a:r>
                        <a:rPr lang="en-IN" sz="2000" dirty="0"/>
                        <a:t>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if (x2 &lt; x3) set x1 to 1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5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slti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</a:t>
                      </a:r>
                      <a:r>
                        <a:rPr lang="en-IN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slti</a:t>
                      </a:r>
                      <a:r>
                        <a:rPr lang="en-IN" sz="2000" dirty="0"/>
                        <a:t> x1, x2,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if (x2 &lt; 5) set x1 to 1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8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sltu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sltu</a:t>
                      </a:r>
                      <a:r>
                        <a:rPr lang="en-IN" sz="2000" dirty="0"/>
                        <a:t> x1, x2,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if (x2 &lt;</a:t>
                      </a:r>
                      <a:r>
                        <a:rPr lang="en-US" sz="2000" baseline="-25000" dirty="0"/>
                        <a:t>unsigned</a:t>
                      </a:r>
                      <a:r>
                        <a:rPr lang="en-US" sz="2000" dirty="0"/>
                        <a:t> x3) set x1 to 1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9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sltui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</a:t>
                      </a:r>
                      <a:r>
                        <a:rPr lang="en-IN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err="1"/>
                        <a:t>sltui</a:t>
                      </a:r>
                      <a:r>
                        <a:rPr lang="en-IN" sz="2000" dirty="0"/>
                        <a:t> x1, x2,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if (x2 &lt;</a:t>
                      </a:r>
                      <a:r>
                        <a:rPr lang="en-US" sz="2000" baseline="-25000" dirty="0"/>
                        <a:t>unsigned</a:t>
                      </a:r>
                      <a:r>
                        <a:rPr lang="en-US" sz="2000" dirty="0"/>
                        <a:t> 5) set x1 to 1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7546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61FB87-9537-8D7F-B6D3-07C97414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2E8A4-7CD3-CD51-0EC4-AFC55712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8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32CC-3913-9469-84FB-41540432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Control Transfer Instructions</a:t>
            </a:r>
          </a:p>
        </p:txBody>
      </p:sp>
      <p:pic>
        <p:nvPicPr>
          <p:cNvPr id="4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716BCCBD-B757-F7A6-AC49-2FF3EB3D3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5" y="1584771"/>
            <a:ext cx="548829" cy="548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5904E-19B4-B2C0-213F-E01E18E62EF2}"/>
              </a:ext>
            </a:extLst>
          </p:cNvPr>
          <p:cNvSpPr txBox="1"/>
          <p:nvPr/>
        </p:nvSpPr>
        <p:spPr>
          <a:xfrm>
            <a:off x="1247775" y="1659130"/>
            <a:ext cx="478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RISC-V does not have a </a:t>
            </a:r>
            <a:r>
              <a:rPr lang="en-IN" sz="2400" i="1" dirty="0">
                <a:solidFill>
                  <a:srgbClr val="00B050"/>
                </a:solidFill>
              </a:rPr>
              <a:t>flags</a:t>
            </a:r>
            <a:r>
              <a:rPr lang="en-IN" sz="2400" i="1" dirty="0"/>
              <a:t> </a:t>
            </a:r>
            <a:r>
              <a:rPr lang="en-IN" sz="2400" dirty="0">
                <a:solidFill>
                  <a:srgbClr val="FF0000"/>
                </a:solidFill>
              </a:rPr>
              <a:t>register</a:t>
            </a:r>
            <a:r>
              <a:rPr lang="en-IN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A2A9C-3099-E627-7FFC-379C540EEE26}"/>
              </a:ext>
            </a:extLst>
          </p:cNvPr>
          <p:cNvSpPr txBox="1"/>
          <p:nvPr/>
        </p:nvSpPr>
        <p:spPr>
          <a:xfrm>
            <a:off x="1247775" y="2523028"/>
            <a:ext cx="911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Instead, the </a:t>
            </a:r>
            <a:r>
              <a:rPr lang="en-IN" sz="2400" dirty="0">
                <a:solidFill>
                  <a:srgbClr val="0070C0"/>
                </a:solidFill>
              </a:rPr>
              <a:t>flags</a:t>
            </a:r>
            <a:r>
              <a:rPr lang="en-IN" sz="2400" dirty="0"/>
              <a:t> are stored in a </a:t>
            </a:r>
            <a:r>
              <a:rPr lang="en-IN" sz="2400" dirty="0">
                <a:solidFill>
                  <a:srgbClr val="C00000"/>
                </a:solidFill>
              </a:rPr>
              <a:t>register</a:t>
            </a:r>
            <a:r>
              <a:rPr lang="en-IN" sz="2400" dirty="0"/>
              <a:t> that the </a:t>
            </a:r>
            <a:r>
              <a:rPr lang="en-IN" sz="2400" dirty="0">
                <a:solidFill>
                  <a:srgbClr val="7030A0"/>
                </a:solidFill>
              </a:rPr>
              <a:t>programmer</a:t>
            </a:r>
            <a:r>
              <a:rPr lang="en-IN" sz="2400" dirty="0"/>
              <a:t> specifies.</a:t>
            </a:r>
          </a:p>
        </p:txBody>
      </p:sp>
      <p:pic>
        <p:nvPicPr>
          <p:cNvPr id="7" name="Picture 6" descr="A picture containing seat&#10;&#10;Description automatically generated">
            <a:extLst>
              <a:ext uri="{FF2B5EF4-FFF2-40B4-BE49-F238E27FC236}">
                <a16:creationId xmlns:a16="http://schemas.microsoft.com/office/drawing/2014/main" id="{D64857A6-897E-8D5A-5F91-52364CB2D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0" y="2336278"/>
            <a:ext cx="1279338" cy="1296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839C86-BE09-F8A1-6593-0CED21316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650" y="3475212"/>
            <a:ext cx="7496519" cy="3063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285C02-B4EC-6E17-8585-5C2755367A1B}"/>
              </a:ext>
            </a:extLst>
          </p:cNvPr>
          <p:cNvSpPr/>
          <p:nvPr/>
        </p:nvSpPr>
        <p:spPr>
          <a:xfrm>
            <a:off x="4966636" y="3117644"/>
            <a:ext cx="5620555" cy="12137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Compare 2 and 5 and store the comparison result in </a:t>
            </a:r>
            <a:r>
              <a:rPr lang="en-IN" sz="2400" i="1" dirty="0"/>
              <a:t>t2. </a:t>
            </a:r>
            <a:r>
              <a:rPr lang="en-IN" sz="2400" dirty="0"/>
              <a:t>[</a:t>
            </a:r>
            <a:r>
              <a:rPr lang="en-IN" sz="2400" i="1" dirty="0"/>
              <a:t>t2 = (2 &lt; 5)</a:t>
            </a:r>
            <a:r>
              <a:rPr lang="en-IN" sz="2400" dirty="0"/>
              <a:t>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AD6D8-C2AA-2514-1C3E-D8A82B85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29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6BDEE0-28EA-F56D-17FB-7C4606FB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4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24100" y="3520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err="1">
                <a:solidFill>
                  <a:schemeClr val="tx1"/>
                </a:solidFill>
              </a:rPr>
              <a:t>Outline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43461" y="1756614"/>
            <a:ext cx="7345362" cy="37433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RISC-V Machine Model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Integer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Control Transfer and Memory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Instruction Encoding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018813" y="1613247"/>
            <a:ext cx="1181160" cy="83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87402-4FA7-2EBB-4BAD-EB9543AB9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973" y="5111750"/>
            <a:ext cx="2459355" cy="1639570"/>
          </a:xfrm>
          <a:prstGeom prst="rect">
            <a:avLst/>
          </a:prstGeom>
        </p:spPr>
      </p:pic>
      <p:pic>
        <p:nvPicPr>
          <p:cNvPr id="7" name="Picture 6" descr="A white square with black border&#10;&#10;Description automatically generated">
            <a:extLst>
              <a:ext uri="{FF2B5EF4-FFF2-40B4-BE49-F238E27FC236}">
                <a16:creationId xmlns:a16="http://schemas.microsoft.com/office/drawing/2014/main" id="{FB15A81B-BCC5-1C70-0BF8-7273DB02E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5007404"/>
            <a:ext cx="3818348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C0CD1F-EC64-265A-1703-101FB5F78189}"/>
              </a:ext>
            </a:extLst>
          </p:cNvPr>
          <p:cNvSpPr txBox="1"/>
          <p:nvPr/>
        </p:nvSpPr>
        <p:spPr>
          <a:xfrm>
            <a:off x="5664292" y="5244753"/>
            <a:ext cx="3651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Code snippets beautified with </a:t>
            </a:r>
            <a:r>
              <a:rPr lang="en-IN" sz="2400" dirty="0" err="1"/>
              <a:t>carbon.app</a:t>
            </a:r>
            <a:r>
              <a:rPr lang="en-IN" sz="2400" dirty="0"/>
              <a:t> (https://carbon.now.sh)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7E486-B4D0-9E45-D847-43D7FE1E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B82B40-04D1-6E75-3EFD-05A2D5192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304220"/>
            <a:ext cx="8810000" cy="65537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849761-68EE-2073-64F5-649DB66C8984}"/>
              </a:ext>
            </a:extLst>
          </p:cNvPr>
          <p:cNvSpPr/>
          <p:nvPr/>
        </p:nvSpPr>
        <p:spPr>
          <a:xfrm>
            <a:off x="3246588" y="136525"/>
            <a:ext cx="8809999" cy="1091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Add</a:t>
            </a:r>
            <a:r>
              <a:rPr lang="en-IN" sz="2400" dirty="0"/>
              <a:t> two 64-bit </a:t>
            </a:r>
            <a:r>
              <a:rPr lang="en-IN" sz="2400" dirty="0">
                <a:solidFill>
                  <a:srgbClr val="00B050"/>
                </a:solidFill>
              </a:rPr>
              <a:t>numbers</a:t>
            </a:r>
            <a:r>
              <a:rPr lang="en-IN" sz="2400" dirty="0"/>
              <a:t> (stored in </a:t>
            </a:r>
            <a:r>
              <a:rPr lang="en-IN" sz="2400" dirty="0">
                <a:solidFill>
                  <a:srgbClr val="C00000"/>
                </a:solidFill>
              </a:rPr>
              <a:t>two</a:t>
            </a:r>
            <a:r>
              <a:rPr lang="en-IN" sz="2400" dirty="0"/>
              <a:t> 32-bit </a:t>
            </a:r>
            <a:r>
              <a:rPr lang="en-IN" sz="2400" dirty="0">
                <a:solidFill>
                  <a:srgbClr val="0070C0"/>
                </a:solidFill>
              </a:rPr>
              <a:t>registers</a:t>
            </a:r>
            <a:r>
              <a:rPr lang="en-IN" sz="2400" dirty="0"/>
              <a:t>)</a:t>
            </a:r>
            <a:br>
              <a:rPr lang="en-IN" sz="2400" dirty="0"/>
            </a:br>
            <a:r>
              <a:rPr lang="en-IN" sz="2400" dirty="0"/>
              <a:t>Note: </a:t>
            </a:r>
            <a:r>
              <a:rPr lang="en-IN" sz="2400" i="1" dirty="0" err="1"/>
              <a:t>sltu</a:t>
            </a:r>
            <a:r>
              <a:rPr lang="en-IN" sz="2400" dirty="0"/>
              <a:t> does an </a:t>
            </a:r>
            <a:r>
              <a:rPr lang="en-IN" sz="2400" u="sng" dirty="0"/>
              <a:t>unsigned</a:t>
            </a:r>
            <a:r>
              <a:rPr lang="en-IN" sz="2400" dirty="0"/>
              <a:t> comparison.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556AABF2-8A40-A8D9-A0D5-34D4141D7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4" y="5287538"/>
            <a:ext cx="1266242" cy="12662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DB507B-0467-D9FD-8AE0-14C22B2ABF52}"/>
              </a:ext>
            </a:extLst>
          </p:cNvPr>
          <p:cNvSpPr/>
          <p:nvPr/>
        </p:nvSpPr>
        <p:spPr>
          <a:xfrm>
            <a:off x="9939010" y="5428648"/>
            <a:ext cx="2251270" cy="7711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t0 &lt; t4 → there is a carry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E8986A-B7FD-8D47-5B43-11B07F36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6FE27-9714-C6F6-2E26-9D5A8E65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2923C-6BCE-5073-2ED9-7759DBF50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3" t="11653" r="8798" b="11340"/>
          <a:stretch/>
        </p:blipFill>
        <p:spPr>
          <a:xfrm>
            <a:off x="2337334" y="1031139"/>
            <a:ext cx="7517331" cy="5196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2F62C9-1C1B-4748-3D8B-17D64E28FBF1}"/>
              </a:ext>
            </a:extLst>
          </p:cNvPr>
          <p:cNvSpPr/>
          <p:nvPr/>
        </p:nvSpPr>
        <p:spPr>
          <a:xfrm>
            <a:off x="1238894" y="110001"/>
            <a:ext cx="9319193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Add</a:t>
            </a:r>
            <a:r>
              <a:rPr lang="fr-FR" sz="2400" dirty="0"/>
              <a:t> all the </a:t>
            </a:r>
            <a:r>
              <a:rPr lang="fr-FR" sz="2400" dirty="0" err="1"/>
              <a:t>numbers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1 to 10. </a:t>
            </a:r>
            <a:endParaRPr lang="en-IN" sz="2400" dirty="0"/>
          </a:p>
        </p:txBody>
      </p:sp>
      <p:pic>
        <p:nvPicPr>
          <p:cNvPr id="4" name="Picture 3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1A4A3795-9075-FB30-4106-5AB05B152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" y="0"/>
            <a:ext cx="664977" cy="786384"/>
          </a:xfrm>
          <a:prstGeom prst="rect">
            <a:avLst/>
          </a:prstGeom>
        </p:spPr>
      </p:pic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BC88C4D2-D363-D7F1-9CA1-DB5BB3D4F00C}"/>
              </a:ext>
            </a:extLst>
          </p:cNvPr>
          <p:cNvSpPr/>
          <p:nvPr/>
        </p:nvSpPr>
        <p:spPr>
          <a:xfrm rot="282369" flipV="1">
            <a:off x="2286366" y="4138864"/>
            <a:ext cx="471638" cy="78638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A5D31-AF31-4E94-B7CE-A0DC1D14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3FAF0-14A8-AAA4-43F6-4DACA726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1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0D72-338D-F7A5-C708-2ED8A892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Unconditional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B6CC-DC3E-F26E-20D7-1B01BFC9E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3771899"/>
            <a:ext cx="11163300" cy="2720975"/>
          </a:xfrm>
        </p:spPr>
        <p:txBody>
          <a:bodyPr>
            <a:normAutofit/>
          </a:bodyPr>
          <a:lstStyle/>
          <a:p>
            <a:r>
              <a:rPr lang="en-IN" sz="2400" dirty="0"/>
              <a:t>The </a:t>
            </a:r>
            <a:r>
              <a:rPr lang="en-IN" sz="2400" i="1" dirty="0" err="1"/>
              <a:t>jal</a:t>
            </a:r>
            <a:r>
              <a:rPr lang="en-IN" sz="2400" i="1" dirty="0"/>
              <a:t> </a:t>
            </a:r>
            <a:r>
              <a:rPr lang="en-IN" sz="2400" dirty="0"/>
              <a:t>instruction </a:t>
            </a:r>
            <a:r>
              <a:rPr lang="en-IN" sz="2400" dirty="0">
                <a:solidFill>
                  <a:srgbClr val="00B050"/>
                </a:solidFill>
              </a:rPr>
              <a:t>performs</a:t>
            </a:r>
            <a:r>
              <a:rPr lang="en-IN" sz="2400" dirty="0"/>
              <a:t> the </a:t>
            </a:r>
            <a:r>
              <a:rPr lang="en-IN" sz="2400" dirty="0">
                <a:solidFill>
                  <a:srgbClr val="FF0000"/>
                </a:solidFill>
              </a:rPr>
              <a:t>role</a:t>
            </a:r>
            <a:r>
              <a:rPr lang="en-IN" sz="2400" dirty="0"/>
              <a:t> of an unconditional branch and a </a:t>
            </a:r>
            <a:r>
              <a:rPr lang="en-IN" sz="2400" i="1" dirty="0">
                <a:solidFill>
                  <a:srgbClr val="C00000"/>
                </a:solidFill>
              </a:rPr>
              <a:t>call</a:t>
            </a:r>
            <a:r>
              <a:rPr lang="en-IN" sz="2400" i="1" dirty="0"/>
              <a:t> instruction: </a:t>
            </a:r>
            <a:endParaRPr lang="en-IN" sz="2000" dirty="0"/>
          </a:p>
          <a:p>
            <a:pPr lvl="1"/>
            <a:r>
              <a:rPr lang="en-IN" sz="2000" dirty="0"/>
              <a:t>The</a:t>
            </a:r>
            <a:r>
              <a:rPr lang="en-IN" sz="2000" i="1" dirty="0"/>
              <a:t> return</a:t>
            </a:r>
            <a:r>
              <a:rPr lang="en-IN" sz="2000" dirty="0"/>
              <a:t> address is </a:t>
            </a:r>
            <a:r>
              <a:rPr lang="en-IN" sz="2000" dirty="0">
                <a:solidFill>
                  <a:srgbClr val="0070C0"/>
                </a:solidFill>
              </a:rPr>
              <a:t>explicitly</a:t>
            </a:r>
            <a:r>
              <a:rPr lang="en-IN" sz="2000" dirty="0"/>
              <a:t> specified (there is no </a:t>
            </a:r>
            <a:r>
              <a:rPr lang="en-IN" sz="2000" dirty="0">
                <a:solidFill>
                  <a:srgbClr val="00B050"/>
                </a:solidFill>
              </a:rPr>
              <a:t>default</a:t>
            </a:r>
            <a:r>
              <a:rPr lang="en-IN" sz="2000" dirty="0"/>
              <a:t>)</a:t>
            </a:r>
          </a:p>
          <a:p>
            <a:pPr lvl="1"/>
            <a:r>
              <a:rPr lang="en-IN" sz="2000" dirty="0"/>
              <a:t>If the return </a:t>
            </a:r>
            <a:r>
              <a:rPr lang="en-IN" sz="2000" dirty="0" err="1"/>
              <a:t>addr</a:t>
            </a:r>
            <a:r>
              <a:rPr lang="en-IN" sz="2000" dirty="0"/>
              <a:t>. register is </a:t>
            </a:r>
            <a:r>
              <a:rPr lang="en-IN" sz="2000" i="1" dirty="0">
                <a:solidFill>
                  <a:srgbClr val="FF0000"/>
                </a:solidFill>
              </a:rPr>
              <a:t>zero</a:t>
            </a:r>
            <a:r>
              <a:rPr lang="en-IN" sz="2000" dirty="0"/>
              <a:t>, then this is a regular unconditional branch instruction</a:t>
            </a:r>
          </a:p>
          <a:p>
            <a:pPr lvl="1"/>
            <a:r>
              <a:rPr lang="en-IN" sz="2000" dirty="0"/>
              <a:t>Otherwise, it is a </a:t>
            </a:r>
            <a:r>
              <a:rPr lang="en-IN" sz="2000" i="1" dirty="0">
                <a:solidFill>
                  <a:srgbClr val="0070C0"/>
                </a:solidFill>
              </a:rPr>
              <a:t>call</a:t>
            </a:r>
            <a:r>
              <a:rPr lang="en-IN" sz="2000" i="1" dirty="0"/>
              <a:t> </a:t>
            </a:r>
            <a:r>
              <a:rPr lang="en-IN" sz="2000" dirty="0"/>
              <a:t>instruction</a:t>
            </a:r>
          </a:p>
          <a:p>
            <a:r>
              <a:rPr lang="en-IN" sz="2400" i="1" dirty="0" err="1"/>
              <a:t>jalr</a:t>
            </a:r>
            <a:r>
              <a:rPr lang="en-IN" sz="2400" dirty="0"/>
              <a:t> is like a </a:t>
            </a:r>
            <a:r>
              <a:rPr lang="en-IN" sz="2400" dirty="0">
                <a:solidFill>
                  <a:srgbClr val="7030A0"/>
                </a:solidFill>
              </a:rPr>
              <a:t>return</a:t>
            </a:r>
            <a:r>
              <a:rPr lang="en-IN" sz="2400" dirty="0"/>
              <a:t> instruction</a:t>
            </a:r>
          </a:p>
          <a:p>
            <a:pPr lvl="1"/>
            <a:r>
              <a:rPr lang="en-IN" sz="2000" dirty="0"/>
              <a:t>In this case, the return address is stored in </a:t>
            </a:r>
            <a:r>
              <a:rPr lang="en-IN" sz="2000" i="1" dirty="0" err="1">
                <a:solidFill>
                  <a:srgbClr val="7030A0"/>
                </a:solidFill>
              </a:rPr>
              <a:t>rd</a:t>
            </a:r>
            <a:endParaRPr lang="en-IN" sz="2000" dirty="0">
              <a:solidFill>
                <a:srgbClr val="7030A0"/>
              </a:solidFill>
            </a:endParaRPr>
          </a:p>
          <a:p>
            <a:pPr lvl="1"/>
            <a:r>
              <a:rPr lang="en-IN" sz="2000" dirty="0"/>
              <a:t>If the return </a:t>
            </a:r>
            <a:r>
              <a:rPr lang="en-IN" sz="2000" dirty="0" err="1"/>
              <a:t>addr</a:t>
            </a:r>
            <a:r>
              <a:rPr lang="en-IN" sz="2000" dirty="0"/>
              <a:t>. register is </a:t>
            </a:r>
            <a:r>
              <a:rPr lang="en-IN" sz="2000" i="1" dirty="0">
                <a:solidFill>
                  <a:srgbClr val="FF0000"/>
                </a:solidFill>
              </a:rPr>
              <a:t>zero</a:t>
            </a:r>
            <a:r>
              <a:rPr lang="en-IN" sz="2000" i="1" dirty="0"/>
              <a:t>, </a:t>
            </a:r>
            <a:r>
              <a:rPr lang="en-IN" sz="2000" dirty="0"/>
              <a:t>then nothing is stored. Functions like </a:t>
            </a:r>
            <a:r>
              <a:rPr lang="en-IN" sz="2000" dirty="0">
                <a:solidFill>
                  <a:srgbClr val="C00000"/>
                </a:solidFill>
              </a:rPr>
              <a:t>an indirect branch</a:t>
            </a:r>
            <a:r>
              <a:rPr lang="en-IN" sz="2000" dirty="0"/>
              <a:t>.</a:t>
            </a:r>
          </a:p>
          <a:p>
            <a:endParaRPr lang="en-IN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F5B584-9A99-CA79-61A3-E48A20896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69351"/>
              </p:ext>
            </p:extLst>
          </p:nvPr>
        </p:nvGraphicFramePr>
        <p:xfrm>
          <a:off x="1819944" y="1568471"/>
          <a:ext cx="886710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702">
                  <a:extLst>
                    <a:ext uri="{9D8B030D-6E8A-4147-A177-3AD203B41FA5}">
                      <a16:colId xmlns:a16="http://schemas.microsoft.com/office/drawing/2014/main" val="2426284299"/>
                    </a:ext>
                  </a:extLst>
                </a:gridCol>
                <a:gridCol w="1958578">
                  <a:extLst>
                    <a:ext uri="{9D8B030D-6E8A-4147-A177-3AD203B41FA5}">
                      <a16:colId xmlns:a16="http://schemas.microsoft.com/office/drawing/2014/main" val="1137384267"/>
                    </a:ext>
                  </a:extLst>
                </a:gridCol>
                <a:gridCol w="3952826">
                  <a:extLst>
                    <a:ext uri="{9D8B030D-6E8A-4147-A177-3AD203B41FA5}">
                      <a16:colId xmlns:a16="http://schemas.microsoft.com/office/drawing/2014/main" val="4067431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88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jal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jal</a:t>
                      </a:r>
                      <a:r>
                        <a:rPr lang="en-IN" sz="2000" dirty="0"/>
                        <a:t> x1, </a:t>
                      </a:r>
                      <a:r>
                        <a:rPr lang="en-IN" sz="2000" dirty="0" err="1"/>
                        <a:t>func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Jump to the </a:t>
                      </a:r>
                      <a:r>
                        <a:rPr lang="en-US" sz="2000" i="1" dirty="0" err="1"/>
                        <a:t>func</a:t>
                      </a:r>
                      <a:r>
                        <a:rPr lang="en-US" sz="2000" dirty="0"/>
                        <a:t> label and store the</a:t>
                      </a:r>
                    </a:p>
                    <a:p>
                      <a:r>
                        <a:rPr lang="en-US" sz="2000" dirty="0"/>
                        <a:t>return address in </a:t>
                      </a:r>
                      <a:r>
                        <a:rPr lang="en-US" sz="2000" i="1" dirty="0"/>
                        <a:t>x1</a:t>
                      </a:r>
                      <a:endParaRPr lang="en-IN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5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jalr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jalr</a:t>
                      </a:r>
                      <a:r>
                        <a:rPr lang="en-IN" sz="2000" dirty="0"/>
                        <a:t> x1, x2,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Jump to the address </a:t>
                      </a:r>
                      <a:r>
                        <a:rPr lang="en-US" sz="2000" i="1" dirty="0"/>
                        <a:t>x2</a:t>
                      </a:r>
                      <a:r>
                        <a:rPr lang="en-US" sz="2000" dirty="0"/>
                        <a:t> + 20 and</a:t>
                      </a:r>
                    </a:p>
                    <a:p>
                      <a:r>
                        <a:rPr lang="en-US" sz="2000" dirty="0"/>
                        <a:t>store the return address in </a:t>
                      </a:r>
                      <a:r>
                        <a:rPr lang="en-US" sz="2000" i="1" dirty="0"/>
                        <a:t>x1</a:t>
                      </a:r>
                      <a:endParaRPr lang="en-IN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8691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37317-A429-CEBE-9B70-F279AC22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CF0C1-12C2-14D3-DD4E-D45571AC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1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7AAB9-D84A-2A92-1FC8-72B000405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3" t="8811" r="7227" b="7506"/>
          <a:stretch/>
        </p:blipFill>
        <p:spPr>
          <a:xfrm>
            <a:off x="2117558" y="570346"/>
            <a:ext cx="7455614" cy="62876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84E19-A62D-59D2-6A33-9ADAC965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49EC81-EEAF-6C89-89C6-D6D168377C01}"/>
              </a:ext>
            </a:extLst>
          </p:cNvPr>
          <p:cNvSpPr/>
          <p:nvPr/>
        </p:nvSpPr>
        <p:spPr>
          <a:xfrm>
            <a:off x="1257182" y="2327"/>
            <a:ext cx="9319193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 if the number stored in </a:t>
            </a:r>
            <a:r>
              <a:rPr lang="en-US" sz="2400" i="1" dirty="0"/>
              <a:t>a1</a:t>
            </a:r>
            <a:r>
              <a:rPr lang="en-US" sz="2400" dirty="0"/>
              <a:t> is a square or not?</a:t>
            </a:r>
            <a:endParaRPr lang="en-IN" sz="2400" dirty="0"/>
          </a:p>
        </p:txBody>
      </p:sp>
      <p:pic>
        <p:nvPicPr>
          <p:cNvPr id="7" name="Picture 6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F2A48784-E18F-6A71-56BD-0E5A0E145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1" y="0"/>
            <a:ext cx="664977" cy="7863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21CBF1-5BFE-F6FC-C241-FB3739A4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6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5027A-E761-A659-08ED-6665E2C41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0" t="8637" r="8095" b="8345"/>
          <a:stretch/>
        </p:blipFill>
        <p:spPr>
          <a:xfrm>
            <a:off x="2061971" y="896385"/>
            <a:ext cx="7748337" cy="59616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B81EE8-B427-0FCA-8D94-7E6F47925C7D}"/>
              </a:ext>
            </a:extLst>
          </p:cNvPr>
          <p:cNvSpPr/>
          <p:nvPr/>
        </p:nvSpPr>
        <p:spPr>
          <a:xfrm>
            <a:off x="1238894" y="110001"/>
            <a:ext cx="9319193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Check </a:t>
            </a:r>
            <a:r>
              <a:rPr lang="fr-FR" sz="2400" dirty="0" err="1"/>
              <a:t>whether</a:t>
            </a:r>
            <a:r>
              <a:rPr lang="fr-FR" sz="2400" dirty="0"/>
              <a:t> the </a:t>
            </a:r>
            <a:r>
              <a:rPr lang="fr-FR" sz="2400" dirty="0" err="1"/>
              <a:t>number</a:t>
            </a:r>
            <a:r>
              <a:rPr lang="fr-FR" sz="2400" dirty="0"/>
              <a:t> </a:t>
            </a:r>
            <a:r>
              <a:rPr lang="fr-FR" sz="2400" dirty="0" err="1"/>
              <a:t>stored</a:t>
            </a:r>
            <a:r>
              <a:rPr lang="fr-FR" sz="2400" dirty="0"/>
              <a:t> in </a:t>
            </a:r>
            <a:r>
              <a:rPr lang="fr-FR" sz="2400" i="1" dirty="0"/>
              <a:t>a1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a prime </a:t>
            </a:r>
            <a:r>
              <a:rPr lang="fr-FR" sz="2400" dirty="0" err="1"/>
              <a:t>number</a:t>
            </a:r>
            <a:r>
              <a:rPr lang="fr-FR" sz="2400" dirty="0"/>
              <a:t>.</a:t>
            </a:r>
            <a:endParaRPr lang="en-IN" sz="2400" dirty="0"/>
          </a:p>
        </p:txBody>
      </p:sp>
      <p:pic>
        <p:nvPicPr>
          <p:cNvPr id="6" name="Picture 5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30B45851-5286-5042-B470-5D8BBC6A5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" y="0"/>
            <a:ext cx="664977" cy="7863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A4181-2A73-D9D8-3404-3407FC8D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BB292-2003-05EE-56AB-144A32BC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4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A44C82-A771-5E33-DCB4-20821A17D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2875" y="1825625"/>
            <a:ext cx="4446249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7D2DFA-57CD-2587-7441-034931A46A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22" t="7927" r="7500" b="7065"/>
          <a:stretch/>
        </p:blipFill>
        <p:spPr>
          <a:xfrm>
            <a:off x="1887514" y="788711"/>
            <a:ext cx="7430222" cy="60753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DBE965-33FE-2B82-F451-C74B8876401E}"/>
              </a:ext>
            </a:extLst>
          </p:cNvPr>
          <p:cNvSpPr/>
          <p:nvPr/>
        </p:nvSpPr>
        <p:spPr>
          <a:xfrm>
            <a:off x="1257182" y="2327"/>
            <a:ext cx="9319193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Find the number of ones in a 32-bit number stored in a1.</a:t>
            </a:r>
            <a:endParaRPr lang="en-IN" sz="2400" dirty="0"/>
          </a:p>
        </p:txBody>
      </p:sp>
      <p:pic>
        <p:nvPicPr>
          <p:cNvPr id="4" name="Picture 3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74AC0358-D155-DEB7-FF78-72B46FED62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1" y="0"/>
            <a:ext cx="664977" cy="7863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3857E-79DC-D61C-EA02-5FEBD105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70EA9-836A-E64C-EDBF-7600EB32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66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005-2E0D-3D76-DF28-12A44A7A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0" y="180051"/>
            <a:ext cx="10515600" cy="847855"/>
          </a:xfrm>
        </p:spPr>
        <p:txBody>
          <a:bodyPr/>
          <a:lstStyle/>
          <a:p>
            <a:r>
              <a:rPr lang="en-IN" dirty="0"/>
              <a:t>A Program with a Simple Function Call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4D45DA-AB57-51C9-5BA5-E997417E1309}"/>
              </a:ext>
            </a:extLst>
          </p:cNvPr>
          <p:cNvGrpSpPr/>
          <p:nvPr/>
        </p:nvGrpSpPr>
        <p:grpSpPr>
          <a:xfrm>
            <a:off x="777240" y="1186376"/>
            <a:ext cx="10350884" cy="5011504"/>
            <a:chOff x="310896" y="1666445"/>
            <a:chExt cx="9879009" cy="46899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B9E39E-3AD4-779E-EB6A-DFB1483B9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79" t="13503" r="14764" b="13876"/>
            <a:stretch/>
          </p:blipFill>
          <p:spPr>
            <a:xfrm>
              <a:off x="310896" y="1666445"/>
              <a:ext cx="4161464" cy="46899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083E33-C692-4E94-B848-5AF8FD73E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47" t="12947" r="10017" b="12685"/>
            <a:stretch/>
          </p:blipFill>
          <p:spPr>
            <a:xfrm>
              <a:off x="4407408" y="1666446"/>
              <a:ext cx="5782497" cy="4689904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ED10D6-BA72-4D01-9AA2-3FE6A946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36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2AB282C-FAAB-1F8A-3A50-8D68F2DFE738}"/>
              </a:ext>
            </a:extLst>
          </p:cNvPr>
          <p:cNvSpPr/>
          <p:nvPr/>
        </p:nvSpPr>
        <p:spPr>
          <a:xfrm>
            <a:off x="7918704" y="1499616"/>
            <a:ext cx="1984248" cy="603504"/>
          </a:xfrm>
          <a:prstGeom prst="wedgeRoundRectCallout">
            <a:avLst>
              <a:gd name="adj1" fmla="val -129128"/>
              <a:gd name="adj2" fmla="val 15037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Return value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1FBDAC-EF50-4CFF-C537-7682A8B8540D}"/>
              </a:ext>
            </a:extLst>
          </p:cNvPr>
          <p:cNvSpPr/>
          <p:nvPr/>
        </p:nvSpPr>
        <p:spPr>
          <a:xfrm>
            <a:off x="5980176" y="2615184"/>
            <a:ext cx="420624" cy="3566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A2A72-9F96-3A62-8CFB-E8D8FAD6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97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04DD35-271B-2609-D989-F918913D7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4" t="8702" r="7840" b="8631"/>
          <a:stretch/>
        </p:blipFill>
        <p:spPr>
          <a:xfrm>
            <a:off x="2029968" y="587621"/>
            <a:ext cx="7383539" cy="62845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FAF9E9-789A-F088-9F94-90AFB889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E0C81-5C6A-5B2E-CF4E-075878FD6968}"/>
              </a:ext>
            </a:extLst>
          </p:cNvPr>
          <p:cNvSpPr/>
          <p:nvPr/>
        </p:nvSpPr>
        <p:spPr>
          <a:xfrm>
            <a:off x="1257182" y="2327"/>
            <a:ext cx="9319193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Compute </a:t>
            </a:r>
            <a:r>
              <a:rPr lang="en-US" sz="2400" i="1" dirty="0" err="1"/>
              <a:t>x</a:t>
            </a:r>
            <a:r>
              <a:rPr lang="en-US" sz="2400" i="1" baseline="30000" dirty="0" err="1"/>
              <a:t>n</a:t>
            </a:r>
            <a:r>
              <a:rPr lang="en-US" sz="2400" dirty="0"/>
              <a:t> and store the result in </a:t>
            </a:r>
            <a:r>
              <a:rPr lang="en-US" sz="2400" i="1" dirty="0"/>
              <a:t>a0</a:t>
            </a:r>
            <a:r>
              <a:rPr lang="en-US" sz="2400" dirty="0"/>
              <a:t>. </a:t>
            </a:r>
            <a:endParaRPr lang="en-IN" sz="2400" dirty="0"/>
          </a:p>
        </p:txBody>
      </p:sp>
      <p:pic>
        <p:nvPicPr>
          <p:cNvPr id="5" name="Picture 4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9B9542CD-60E7-02F8-A59B-68EF0F8EB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1" y="0"/>
            <a:ext cx="664977" cy="78638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B1B32C-9D50-EF6A-0053-0302E3E22DC6}"/>
              </a:ext>
            </a:extLst>
          </p:cNvPr>
          <p:cNvSpPr/>
          <p:nvPr/>
        </p:nvSpPr>
        <p:spPr>
          <a:xfrm>
            <a:off x="9546336" y="1920240"/>
            <a:ext cx="2121408" cy="5943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Initialization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EB2655-ED4B-E05E-59F1-BC58396794DF}"/>
              </a:ext>
            </a:extLst>
          </p:cNvPr>
          <p:cNvSpPr/>
          <p:nvPr/>
        </p:nvSpPr>
        <p:spPr>
          <a:xfrm>
            <a:off x="9546336" y="3467735"/>
            <a:ext cx="2121408" cy="5943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Computation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D6700A-E965-999F-4EF0-5E7DFF09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8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E987-61B8-1DA0-F6F2-CC3A9911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Load-Store Instructions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CAC810-C242-D894-E55A-414108605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339884"/>
              </p:ext>
            </p:extLst>
          </p:nvPr>
        </p:nvGraphicFramePr>
        <p:xfrm>
          <a:off x="838200" y="1825625"/>
          <a:ext cx="105156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86753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504868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38056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6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lw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</a:t>
                      </a:r>
                      <a:r>
                        <a:rPr lang="en-IN" sz="2000" dirty="0" err="1"/>
                        <a:t>imm</a:t>
                      </a:r>
                      <a:r>
                        <a:rPr lang="en-IN" sz="2000" dirty="0"/>
                        <a:t>(rs1)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lw</a:t>
                      </a:r>
                      <a:r>
                        <a:rPr lang="en-IN" sz="2000" dirty="0"/>
                        <a:t> x1, 32(</a:t>
                      </a:r>
                      <a:r>
                        <a:rPr lang="en-IN" sz="2000" dirty="0" err="1"/>
                        <a:t>sp</a:t>
                      </a:r>
                      <a:r>
                        <a:rPr lang="en-IN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x1 ← mem[</a:t>
                      </a:r>
                      <a:r>
                        <a:rPr lang="en-IN" sz="2000" dirty="0" err="1"/>
                        <a:t>sp</a:t>
                      </a:r>
                      <a:r>
                        <a:rPr lang="en-IN" sz="2000" dirty="0"/>
                        <a:t> + 32]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3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sw</a:t>
                      </a:r>
                      <a:r>
                        <a:rPr lang="en-IN" sz="2000" dirty="0"/>
                        <a:t> rs2, </a:t>
                      </a:r>
                      <a:r>
                        <a:rPr lang="en-IN" sz="2000" dirty="0" err="1"/>
                        <a:t>imm</a:t>
                      </a:r>
                      <a:r>
                        <a:rPr lang="en-IN" sz="2000" dirty="0"/>
                        <a:t>(rs1)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sw</a:t>
                      </a:r>
                      <a:r>
                        <a:rPr lang="en-IN" sz="2000" dirty="0"/>
                        <a:t> x1, 32(</a:t>
                      </a:r>
                      <a:r>
                        <a:rPr lang="en-IN" sz="2000" dirty="0" err="1"/>
                        <a:t>sp</a:t>
                      </a:r>
                      <a:r>
                        <a:rPr lang="en-IN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mem[sp+32] ← 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la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la x1, 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x1 ← address(pi)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991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304BB-2F1A-4CDB-C6D1-3F0C764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5F883-01F3-70DC-531C-4BC564E26D61}"/>
              </a:ext>
            </a:extLst>
          </p:cNvPr>
          <p:cNvSpPr txBox="1"/>
          <p:nvPr/>
        </p:nvSpPr>
        <p:spPr>
          <a:xfrm>
            <a:off x="838200" y="4114800"/>
            <a:ext cx="89267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The </a:t>
            </a:r>
            <a:r>
              <a:rPr lang="en-IN" sz="2400" i="1" dirty="0" err="1"/>
              <a:t>lw</a:t>
            </a:r>
            <a:r>
              <a:rPr lang="en-IN" sz="2400" i="1" dirty="0"/>
              <a:t> </a:t>
            </a:r>
            <a:r>
              <a:rPr lang="en-IN" sz="2400" dirty="0"/>
              <a:t>and </a:t>
            </a:r>
            <a:r>
              <a:rPr lang="en-IN" sz="2400" i="1" dirty="0" err="1"/>
              <a:t>sw</a:t>
            </a:r>
            <a:r>
              <a:rPr lang="en-IN" sz="2400" dirty="0"/>
              <a:t> instructions </a:t>
            </a:r>
            <a:r>
              <a:rPr lang="en-IN" sz="2400" dirty="0">
                <a:solidFill>
                  <a:srgbClr val="00B050"/>
                </a:solidFill>
              </a:rPr>
              <a:t>load</a:t>
            </a:r>
            <a:r>
              <a:rPr lang="en-IN" sz="2400" dirty="0"/>
              <a:t> and </a:t>
            </a:r>
            <a:r>
              <a:rPr lang="en-IN" sz="2400" dirty="0">
                <a:solidFill>
                  <a:srgbClr val="FF0000"/>
                </a:solidFill>
              </a:rPr>
              <a:t>store</a:t>
            </a:r>
            <a:r>
              <a:rPr lang="en-IN" sz="2400" dirty="0"/>
              <a:t> 32-bit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There is a need for an 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assembler directive </a:t>
            </a:r>
            <a:r>
              <a:rPr lang="en-IN" sz="2400" dirty="0"/>
              <a:t>(</a:t>
            </a:r>
            <a:r>
              <a:rPr lang="en-IN" sz="2400" i="1" dirty="0"/>
              <a:t>la</a:t>
            </a:r>
            <a:r>
              <a:rPr lang="en-IN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Assign a </a:t>
            </a:r>
            <a:r>
              <a:rPr lang="en-IN" sz="2400" dirty="0">
                <a:solidFill>
                  <a:srgbClr val="FF0000"/>
                </a:solidFill>
              </a:rPr>
              <a:t>constant</a:t>
            </a:r>
            <a:r>
              <a:rPr lang="en-IN" sz="2400" dirty="0"/>
              <a:t> to a </a:t>
            </a:r>
            <a:r>
              <a:rPr lang="en-IN" sz="2400" dirty="0">
                <a:solidFill>
                  <a:srgbClr val="0070C0"/>
                </a:solidFill>
              </a:rPr>
              <a:t>label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Load the </a:t>
            </a:r>
            <a:r>
              <a:rPr lang="en-IN" sz="2400" dirty="0">
                <a:solidFill>
                  <a:srgbClr val="C00000"/>
                </a:solidFill>
              </a:rPr>
              <a:t>label</a:t>
            </a:r>
            <a:r>
              <a:rPr lang="en-IN" sz="2400" dirty="0"/>
              <a:t> directly to a register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7030A0"/>
                </a:solidFill>
              </a:rPr>
              <a:t>Generate</a:t>
            </a:r>
            <a:r>
              <a:rPr lang="en-IN" sz="2400" dirty="0"/>
              <a:t> assembly statements to load the constant to a </a:t>
            </a:r>
            <a:r>
              <a:rPr lang="en-IN" sz="2400" dirty="0">
                <a:solidFill>
                  <a:srgbClr val="C00000"/>
                </a:solidFill>
              </a:rPr>
              <a:t>register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CACE4-5004-3F09-DD38-734ADB30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72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D67F-BA65-E1CC-E5CA-80B585A2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234"/>
            <a:ext cx="10515600" cy="1325563"/>
          </a:xfrm>
        </p:spPr>
        <p:txBody>
          <a:bodyPr/>
          <a:lstStyle/>
          <a:p>
            <a:r>
              <a:rPr lang="en-IN" dirty="0"/>
              <a:t>Load Instruction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765CFD2-04CE-C47C-209C-FF25ACAA8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250" y="1941400"/>
            <a:ext cx="6319950" cy="40865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392EF8-034C-D750-D8F5-2C4F3EF6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39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97456-0320-FA5D-6B04-B970AAC8A350}"/>
              </a:ext>
            </a:extLst>
          </p:cNvPr>
          <p:cNvSpPr/>
          <p:nvPr/>
        </p:nvSpPr>
        <p:spPr>
          <a:xfrm>
            <a:off x="8950120" y="1635953"/>
            <a:ext cx="2603500" cy="86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/>
              <a:t>lw</a:t>
            </a:r>
            <a:r>
              <a:rPr lang="en-IN" sz="2800" dirty="0"/>
              <a:t> x1, </a:t>
            </a:r>
            <a:r>
              <a:rPr lang="en-IN" sz="2800" dirty="0" err="1"/>
              <a:t>imm</a:t>
            </a:r>
            <a:r>
              <a:rPr lang="en-IN" sz="2800" dirty="0"/>
              <a:t>(x5)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69BD1-FDD3-718A-6902-D1AE0542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2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Requirements</a:t>
            </a:r>
            <a:r>
              <a:rPr lang="fr-FR" dirty="0">
                <a:solidFill>
                  <a:schemeClr val="tx1"/>
                </a:solidFill>
              </a:rPr>
              <a:t> of a Modern ISA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E1F63FB-0BCC-C85B-1FDB-3A355D23B57B}"/>
              </a:ext>
            </a:extLst>
          </p:cNvPr>
          <p:cNvGraphicFramePr/>
          <p:nvPr/>
        </p:nvGraphicFramePr>
        <p:xfrm>
          <a:off x="1876725" y="1439334"/>
          <a:ext cx="9208218" cy="390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ED5BF07-6BF0-AC53-1454-EC14226D18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389" y="2498065"/>
            <a:ext cx="395004" cy="3950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680E53-679C-8233-56E7-B78F547EE029}"/>
              </a:ext>
            </a:extLst>
          </p:cNvPr>
          <p:cNvSpPr/>
          <p:nvPr/>
        </p:nvSpPr>
        <p:spPr>
          <a:xfrm>
            <a:off x="923026" y="1552755"/>
            <a:ext cx="2467155" cy="38659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Why did the need for RISC-V arise?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2BF906-5F95-BE38-2793-47D1568C6471}"/>
              </a:ext>
            </a:extLst>
          </p:cNvPr>
          <p:cNvCxnSpPr>
            <a:cxnSpLocks/>
          </p:cNvCxnSpPr>
          <p:nvPr/>
        </p:nvCxnSpPr>
        <p:spPr>
          <a:xfrm>
            <a:off x="1652438" y="6106151"/>
            <a:ext cx="10312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4B710D-D15E-5EC6-143F-DEC5E49AC52A}"/>
              </a:ext>
            </a:extLst>
          </p:cNvPr>
          <p:cNvSpPr/>
          <p:nvPr/>
        </p:nvSpPr>
        <p:spPr>
          <a:xfrm>
            <a:off x="1716657" y="6304560"/>
            <a:ext cx="2760453" cy="45923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Project begins in Berkeley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3630FE-51C6-4398-D1D8-B7AFD0567E23}"/>
              </a:ext>
            </a:extLst>
          </p:cNvPr>
          <p:cNvCxnSpPr>
            <a:cxnSpLocks/>
          </p:cNvCxnSpPr>
          <p:nvPr/>
        </p:nvCxnSpPr>
        <p:spPr>
          <a:xfrm>
            <a:off x="2889849" y="5942250"/>
            <a:ext cx="0" cy="362310"/>
          </a:xfrm>
          <a:prstGeom prst="line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E4FB18-81B5-1B34-DB55-1073EEB524CC}"/>
              </a:ext>
            </a:extLst>
          </p:cNvPr>
          <p:cNvSpPr/>
          <p:nvPr/>
        </p:nvSpPr>
        <p:spPr>
          <a:xfrm>
            <a:off x="2451714" y="5692083"/>
            <a:ext cx="845388" cy="2760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2010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C69E68-FC27-F2D3-1168-F9A48A2748ED}"/>
              </a:ext>
            </a:extLst>
          </p:cNvPr>
          <p:cNvSpPr/>
          <p:nvPr/>
        </p:nvSpPr>
        <p:spPr>
          <a:xfrm>
            <a:off x="4846234" y="6304560"/>
            <a:ext cx="2760453" cy="45923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Creative Commons License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DFC9D5-C160-CBEC-9B2B-D8462D330FD2}"/>
              </a:ext>
            </a:extLst>
          </p:cNvPr>
          <p:cNvCxnSpPr>
            <a:cxnSpLocks/>
          </p:cNvCxnSpPr>
          <p:nvPr/>
        </p:nvCxnSpPr>
        <p:spPr>
          <a:xfrm>
            <a:off x="6019426" y="5942250"/>
            <a:ext cx="0" cy="362310"/>
          </a:xfrm>
          <a:prstGeom prst="line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5FADD7-CB36-F574-970D-D6531E54FC3B}"/>
              </a:ext>
            </a:extLst>
          </p:cNvPr>
          <p:cNvSpPr/>
          <p:nvPr/>
        </p:nvSpPr>
        <p:spPr>
          <a:xfrm>
            <a:off x="5581291" y="5692083"/>
            <a:ext cx="845388" cy="2760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2015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B31C50B-F182-C783-3401-EE0718A7C1D7}"/>
              </a:ext>
            </a:extLst>
          </p:cNvPr>
          <p:cNvSpPr/>
          <p:nvPr/>
        </p:nvSpPr>
        <p:spPr>
          <a:xfrm>
            <a:off x="8579449" y="6304560"/>
            <a:ext cx="2760453" cy="45923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Maintained by the RISC-V Foundation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1723D-123A-AFF2-D866-1181F64A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0D49-5E77-08C9-A4DA-4B2C3132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Store Instruction</a:t>
            </a:r>
          </a:p>
        </p:txBody>
      </p:sp>
      <p:grpSp>
        <p:nvGrpSpPr>
          <p:cNvPr id="4" name="Graphic 24">
            <a:extLst>
              <a:ext uri="{FF2B5EF4-FFF2-40B4-BE49-F238E27FC236}">
                <a16:creationId xmlns:a16="http://schemas.microsoft.com/office/drawing/2014/main" id="{3FDA8E57-BD56-96FB-4F95-2E6BDB144F7F}"/>
              </a:ext>
            </a:extLst>
          </p:cNvPr>
          <p:cNvGrpSpPr/>
          <p:nvPr/>
        </p:nvGrpSpPr>
        <p:grpSpPr>
          <a:xfrm>
            <a:off x="1980660" y="2106510"/>
            <a:ext cx="6629940" cy="4116490"/>
            <a:chOff x="2860324" y="2128470"/>
            <a:chExt cx="5052316" cy="340884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D52BB1-0860-C78A-74C6-D6F445BBB393}"/>
                </a:ext>
              </a:extLst>
            </p:cNvPr>
            <p:cNvSpPr txBox="1"/>
            <p:nvPr/>
          </p:nvSpPr>
          <p:spPr>
            <a:xfrm>
              <a:off x="3165730" y="2128470"/>
              <a:ext cx="868775" cy="331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z="2000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Register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3F34A5-043B-7573-F8CF-7FE5C41531B6}"/>
                </a:ext>
              </a:extLst>
            </p:cNvPr>
            <p:cNvSpPr txBox="1"/>
            <p:nvPr/>
          </p:nvSpPr>
          <p:spPr>
            <a:xfrm>
              <a:off x="3390895" y="2407199"/>
              <a:ext cx="391144" cy="331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file</a:t>
              </a:r>
              <a:endParaRPr lang="en-IN" sz="169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55DDE6-0EE0-E3F9-3A88-BC91613A79B1}"/>
                </a:ext>
              </a:extLst>
            </p:cNvPr>
            <p:cNvSpPr txBox="1"/>
            <p:nvPr/>
          </p:nvSpPr>
          <p:spPr>
            <a:xfrm>
              <a:off x="6449784" y="2135927"/>
              <a:ext cx="845565" cy="331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z="2000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Memory</a:t>
              </a:r>
              <a:endParaRPr lang="en-IN" sz="169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12134EF-F9A5-0143-A02B-6E0F4C70854E}"/>
                </a:ext>
              </a:extLst>
            </p:cNvPr>
            <p:cNvSpPr/>
            <p:nvPr/>
          </p:nvSpPr>
          <p:spPr>
            <a:xfrm>
              <a:off x="3369815" y="2889636"/>
              <a:ext cx="560087" cy="250179"/>
            </a:xfrm>
            <a:custGeom>
              <a:avLst/>
              <a:gdLst>
                <a:gd name="connsiteX0" fmla="*/ -37 w 560087"/>
                <a:gd name="connsiteY0" fmla="*/ -91 h 250179"/>
                <a:gd name="connsiteX1" fmla="*/ -37 w 560087"/>
                <a:gd name="connsiteY1" fmla="*/ 250089 h 250179"/>
                <a:gd name="connsiteX2" fmla="*/ 560051 w 560087"/>
                <a:gd name="connsiteY2" fmla="*/ 250089 h 250179"/>
                <a:gd name="connsiteX3" fmla="*/ 560051 w 560087"/>
                <a:gd name="connsiteY3" fmla="*/ -91 h 25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087" h="250179">
                  <a:moveTo>
                    <a:pt x="-37" y="-91"/>
                  </a:moveTo>
                  <a:lnTo>
                    <a:pt x="-37" y="250089"/>
                  </a:lnTo>
                  <a:lnTo>
                    <a:pt x="560051" y="250089"/>
                  </a:lnTo>
                  <a:lnTo>
                    <a:pt x="560051" y="-91"/>
                  </a:lnTo>
                  <a:close/>
                </a:path>
              </a:pathLst>
            </a:custGeom>
            <a:solidFill>
              <a:srgbClr val="C1EAF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2C7673E-7341-2839-A4BD-B28DA06AAC2D}"/>
                </a:ext>
              </a:extLst>
            </p:cNvPr>
            <p:cNvSpPr/>
            <p:nvPr/>
          </p:nvSpPr>
          <p:spPr>
            <a:xfrm>
              <a:off x="3369815" y="2889636"/>
              <a:ext cx="560087" cy="250179"/>
            </a:xfrm>
            <a:custGeom>
              <a:avLst/>
              <a:gdLst>
                <a:gd name="connsiteX0" fmla="*/ -37 w 560087"/>
                <a:gd name="connsiteY0" fmla="*/ -91 h 250179"/>
                <a:gd name="connsiteX1" fmla="*/ 560051 w 560087"/>
                <a:gd name="connsiteY1" fmla="*/ -91 h 250179"/>
                <a:gd name="connsiteX2" fmla="*/ 560051 w 560087"/>
                <a:gd name="connsiteY2" fmla="*/ 250089 h 250179"/>
                <a:gd name="connsiteX3" fmla="*/ -37 w 560087"/>
                <a:gd name="connsiteY3" fmla="*/ 250089 h 25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087" h="250179">
                  <a:moveTo>
                    <a:pt x="-37" y="-91"/>
                  </a:moveTo>
                  <a:lnTo>
                    <a:pt x="560051" y="-91"/>
                  </a:lnTo>
                  <a:lnTo>
                    <a:pt x="560051" y="250089"/>
                  </a:lnTo>
                  <a:lnTo>
                    <a:pt x="-37" y="250089"/>
                  </a:lnTo>
                  <a:close/>
                </a:path>
              </a:pathLst>
            </a:custGeom>
            <a:noFill/>
            <a:ln w="577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6E5C18B-02AD-8626-D200-F89FF2AF35A1}"/>
                </a:ext>
              </a:extLst>
            </p:cNvPr>
            <p:cNvSpPr/>
            <p:nvPr/>
          </p:nvSpPr>
          <p:spPr>
            <a:xfrm>
              <a:off x="3364043" y="2889636"/>
              <a:ext cx="565859" cy="1221925"/>
            </a:xfrm>
            <a:custGeom>
              <a:avLst/>
              <a:gdLst>
                <a:gd name="connsiteX0" fmla="*/ -37 w 565859"/>
                <a:gd name="connsiteY0" fmla="*/ -91 h 1221925"/>
                <a:gd name="connsiteX1" fmla="*/ 565823 w 565859"/>
                <a:gd name="connsiteY1" fmla="*/ -91 h 1221925"/>
                <a:gd name="connsiteX2" fmla="*/ 565823 w 565859"/>
                <a:gd name="connsiteY2" fmla="*/ 1221835 h 1221925"/>
                <a:gd name="connsiteX3" fmla="*/ -37 w 565859"/>
                <a:gd name="connsiteY3" fmla="*/ 1221835 h 122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59" h="1221925">
                  <a:moveTo>
                    <a:pt x="-37" y="-91"/>
                  </a:moveTo>
                  <a:lnTo>
                    <a:pt x="565823" y="-91"/>
                  </a:lnTo>
                  <a:lnTo>
                    <a:pt x="565823" y="1221835"/>
                  </a:lnTo>
                  <a:lnTo>
                    <a:pt x="-37" y="1221835"/>
                  </a:lnTo>
                  <a:close/>
                </a:path>
              </a:pathLst>
            </a:custGeom>
            <a:noFill/>
            <a:ln w="577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EA0925-F799-0DA2-84BE-A1F497E9D97E}"/>
                </a:ext>
              </a:extLst>
            </p:cNvPr>
            <p:cNvSpPr txBox="1"/>
            <p:nvPr/>
          </p:nvSpPr>
          <p:spPr>
            <a:xfrm>
              <a:off x="3441114" y="2883935"/>
              <a:ext cx="347168" cy="331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z="2000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x5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79FBA9-F9FF-9F7D-27C6-B1CCDD81567B}"/>
                </a:ext>
              </a:extLst>
            </p:cNvPr>
            <p:cNvSpPr/>
            <p:nvPr/>
          </p:nvSpPr>
          <p:spPr>
            <a:xfrm>
              <a:off x="6585972" y="2505591"/>
              <a:ext cx="565884" cy="2304213"/>
            </a:xfrm>
            <a:custGeom>
              <a:avLst/>
              <a:gdLst>
                <a:gd name="connsiteX0" fmla="*/ -37 w 565884"/>
                <a:gd name="connsiteY0" fmla="*/ -91 h 2304213"/>
                <a:gd name="connsiteX1" fmla="*/ 565848 w 565884"/>
                <a:gd name="connsiteY1" fmla="*/ -91 h 2304213"/>
                <a:gd name="connsiteX2" fmla="*/ 565848 w 565884"/>
                <a:gd name="connsiteY2" fmla="*/ 2304123 h 2304213"/>
                <a:gd name="connsiteX3" fmla="*/ -37 w 565884"/>
                <a:gd name="connsiteY3" fmla="*/ 2304123 h 230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84" h="2304213">
                  <a:moveTo>
                    <a:pt x="-37" y="-91"/>
                  </a:moveTo>
                  <a:lnTo>
                    <a:pt x="565848" y="-91"/>
                  </a:lnTo>
                  <a:lnTo>
                    <a:pt x="565848" y="2304123"/>
                  </a:lnTo>
                  <a:lnTo>
                    <a:pt x="-37" y="2304123"/>
                  </a:lnTo>
                  <a:close/>
                </a:path>
              </a:pathLst>
            </a:custGeom>
            <a:noFill/>
            <a:ln w="577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3" name="Graphic 24">
              <a:extLst>
                <a:ext uri="{FF2B5EF4-FFF2-40B4-BE49-F238E27FC236}">
                  <a16:creationId xmlns:a16="http://schemas.microsoft.com/office/drawing/2014/main" id="{58E15CB3-6823-03E0-0CE4-644E45795964}"/>
                </a:ext>
              </a:extLst>
            </p:cNvPr>
            <p:cNvGrpSpPr/>
            <p:nvPr/>
          </p:nvGrpSpPr>
          <p:grpSpPr>
            <a:xfrm>
              <a:off x="4483216" y="2963031"/>
              <a:ext cx="127031" cy="75619"/>
              <a:chOff x="4483216" y="2963031"/>
              <a:chExt cx="127031" cy="75619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C999F0C-C355-911E-8E31-967B3257D45B}"/>
                  </a:ext>
                </a:extLst>
              </p:cNvPr>
              <p:cNvSpPr/>
              <p:nvPr/>
            </p:nvSpPr>
            <p:spPr>
              <a:xfrm>
                <a:off x="4483216" y="2963031"/>
                <a:ext cx="127031" cy="75619"/>
              </a:xfrm>
              <a:custGeom>
                <a:avLst/>
                <a:gdLst>
                  <a:gd name="connsiteX0" fmla="*/ 36766 w 127031"/>
                  <a:gd name="connsiteY0" fmla="*/ 36979 h 75619"/>
                  <a:gd name="connsiteX1" fmla="*/ -46 w 127031"/>
                  <a:gd name="connsiteY1" fmla="*/ 75513 h 75619"/>
                  <a:gd name="connsiteX2" fmla="*/ 126986 w 127031"/>
                  <a:gd name="connsiteY2" fmla="*/ 36979 h 75619"/>
                  <a:gd name="connsiteX3" fmla="*/ -46 w 127031"/>
                  <a:gd name="connsiteY3" fmla="*/ -106 h 7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31" h="75619">
                    <a:moveTo>
                      <a:pt x="36766" y="36979"/>
                    </a:moveTo>
                    <a:lnTo>
                      <a:pt x="-46" y="75513"/>
                    </a:lnTo>
                    <a:lnTo>
                      <a:pt x="126986" y="36979"/>
                    </a:lnTo>
                    <a:lnTo>
                      <a:pt x="-46" y="-106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A51BCF9-8033-9B28-D47E-882FAB50AAA2}"/>
                  </a:ext>
                </a:extLst>
              </p:cNvPr>
              <p:cNvSpPr/>
              <p:nvPr/>
            </p:nvSpPr>
            <p:spPr>
              <a:xfrm>
                <a:off x="4483216" y="2963031"/>
                <a:ext cx="127031" cy="75619"/>
              </a:xfrm>
              <a:custGeom>
                <a:avLst/>
                <a:gdLst>
                  <a:gd name="connsiteX0" fmla="*/ 36766 w 127031"/>
                  <a:gd name="connsiteY0" fmla="*/ 36979 h 75619"/>
                  <a:gd name="connsiteX1" fmla="*/ -46 w 127031"/>
                  <a:gd name="connsiteY1" fmla="*/ 75513 h 75619"/>
                  <a:gd name="connsiteX2" fmla="*/ 126986 w 127031"/>
                  <a:gd name="connsiteY2" fmla="*/ 36979 h 75619"/>
                  <a:gd name="connsiteX3" fmla="*/ -46 w 127031"/>
                  <a:gd name="connsiteY3" fmla="*/ -106 h 7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31" h="75619">
                    <a:moveTo>
                      <a:pt x="36766" y="36979"/>
                    </a:moveTo>
                    <a:lnTo>
                      <a:pt x="-46" y="75513"/>
                    </a:lnTo>
                    <a:lnTo>
                      <a:pt x="126986" y="36979"/>
                    </a:lnTo>
                    <a:lnTo>
                      <a:pt x="-46" y="-106"/>
                    </a:lnTo>
                    <a:close/>
                  </a:path>
                </a:pathLst>
              </a:custGeom>
              <a:noFill/>
              <a:ln w="57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2E86D1-9971-82F9-AFEB-17A85A0A9B9B}"/>
                </a:ext>
              </a:extLst>
            </p:cNvPr>
            <p:cNvSpPr/>
            <p:nvPr/>
          </p:nvSpPr>
          <p:spPr>
            <a:xfrm>
              <a:off x="6585972" y="3407487"/>
              <a:ext cx="565884" cy="122192"/>
            </a:xfrm>
            <a:custGeom>
              <a:avLst/>
              <a:gdLst>
                <a:gd name="connsiteX0" fmla="*/ -37 w 565884"/>
                <a:gd name="connsiteY0" fmla="*/ -91 h 122192"/>
                <a:gd name="connsiteX1" fmla="*/ -37 w 565884"/>
                <a:gd name="connsiteY1" fmla="*/ 122102 h 122192"/>
                <a:gd name="connsiteX2" fmla="*/ 565848 w 565884"/>
                <a:gd name="connsiteY2" fmla="*/ 122102 h 122192"/>
                <a:gd name="connsiteX3" fmla="*/ 565848 w 565884"/>
                <a:gd name="connsiteY3" fmla="*/ -91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84" h="122192">
                  <a:moveTo>
                    <a:pt x="-37" y="-91"/>
                  </a:moveTo>
                  <a:lnTo>
                    <a:pt x="-37" y="122102"/>
                  </a:lnTo>
                  <a:lnTo>
                    <a:pt x="565848" y="122102"/>
                  </a:lnTo>
                  <a:lnTo>
                    <a:pt x="565848" y="-91"/>
                  </a:lnTo>
                  <a:close/>
                </a:path>
              </a:pathLst>
            </a:custGeom>
            <a:solidFill>
              <a:srgbClr val="C1EAF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1CE856-F0B6-3AD6-5570-CADEED6BC3FF}"/>
                </a:ext>
              </a:extLst>
            </p:cNvPr>
            <p:cNvSpPr/>
            <p:nvPr/>
          </p:nvSpPr>
          <p:spPr>
            <a:xfrm>
              <a:off x="6585972" y="3407487"/>
              <a:ext cx="565884" cy="122192"/>
            </a:xfrm>
            <a:custGeom>
              <a:avLst/>
              <a:gdLst>
                <a:gd name="connsiteX0" fmla="*/ -37 w 565884"/>
                <a:gd name="connsiteY0" fmla="*/ -91 h 122192"/>
                <a:gd name="connsiteX1" fmla="*/ 565848 w 565884"/>
                <a:gd name="connsiteY1" fmla="*/ -91 h 122192"/>
                <a:gd name="connsiteX2" fmla="*/ 565848 w 565884"/>
                <a:gd name="connsiteY2" fmla="*/ 122102 h 122192"/>
                <a:gd name="connsiteX3" fmla="*/ -37 w 565884"/>
                <a:gd name="connsiteY3" fmla="*/ 122102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84" h="122192">
                  <a:moveTo>
                    <a:pt x="-37" y="-91"/>
                  </a:moveTo>
                  <a:lnTo>
                    <a:pt x="565848" y="-91"/>
                  </a:lnTo>
                  <a:lnTo>
                    <a:pt x="565848" y="122102"/>
                  </a:lnTo>
                  <a:lnTo>
                    <a:pt x="-37" y="122102"/>
                  </a:lnTo>
                  <a:close/>
                </a:path>
              </a:pathLst>
            </a:custGeom>
            <a:noFill/>
            <a:ln w="577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8" name="Graphic 24">
              <a:extLst>
                <a:ext uri="{FF2B5EF4-FFF2-40B4-BE49-F238E27FC236}">
                  <a16:creationId xmlns:a16="http://schemas.microsoft.com/office/drawing/2014/main" id="{98A55DDA-0DFF-5E55-57DF-9ECD555741C7}"/>
                </a:ext>
              </a:extLst>
            </p:cNvPr>
            <p:cNvGrpSpPr/>
            <p:nvPr/>
          </p:nvGrpSpPr>
          <p:grpSpPr>
            <a:xfrm>
              <a:off x="7255000" y="3602945"/>
              <a:ext cx="132802" cy="75618"/>
              <a:chOff x="7255000" y="3602945"/>
              <a:chExt cx="132802" cy="75618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867A5DC-D26F-56F2-2635-0C1373B07D75}"/>
                  </a:ext>
                </a:extLst>
              </p:cNvPr>
              <p:cNvSpPr/>
              <p:nvPr/>
            </p:nvSpPr>
            <p:spPr>
              <a:xfrm rot="10800000">
                <a:off x="7255000" y="3602945"/>
                <a:ext cx="132802" cy="75618"/>
              </a:xfrm>
              <a:custGeom>
                <a:avLst/>
                <a:gdLst>
                  <a:gd name="connsiteX0" fmla="*/ 37597 w 132802"/>
                  <a:gd name="connsiteY0" fmla="*/ 36991 h 75618"/>
                  <a:gd name="connsiteX1" fmla="*/ 66 w 132802"/>
                  <a:gd name="connsiteY1" fmla="*/ 75525 h 75618"/>
                  <a:gd name="connsiteX2" fmla="*/ 132869 w 132802"/>
                  <a:gd name="connsiteY2" fmla="*/ 36991 h 75618"/>
                  <a:gd name="connsiteX3" fmla="*/ 66 w 132802"/>
                  <a:gd name="connsiteY3" fmla="*/ -94 h 7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802" h="75618">
                    <a:moveTo>
                      <a:pt x="37597" y="36991"/>
                    </a:moveTo>
                    <a:lnTo>
                      <a:pt x="66" y="75525"/>
                    </a:lnTo>
                    <a:lnTo>
                      <a:pt x="132869" y="36991"/>
                    </a:lnTo>
                    <a:lnTo>
                      <a:pt x="66" y="-94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0BA37C-FB66-8305-7B5B-DAFCC9EB622E}"/>
                  </a:ext>
                </a:extLst>
              </p:cNvPr>
              <p:cNvSpPr/>
              <p:nvPr/>
            </p:nvSpPr>
            <p:spPr>
              <a:xfrm rot="10800000">
                <a:off x="7255000" y="3602945"/>
                <a:ext cx="132802" cy="75618"/>
              </a:xfrm>
              <a:custGeom>
                <a:avLst/>
                <a:gdLst>
                  <a:gd name="connsiteX0" fmla="*/ 37597 w 132802"/>
                  <a:gd name="connsiteY0" fmla="*/ 36991 h 75618"/>
                  <a:gd name="connsiteX1" fmla="*/ 66 w 132802"/>
                  <a:gd name="connsiteY1" fmla="*/ 75525 h 75618"/>
                  <a:gd name="connsiteX2" fmla="*/ 132869 w 132802"/>
                  <a:gd name="connsiteY2" fmla="*/ 36991 h 75618"/>
                  <a:gd name="connsiteX3" fmla="*/ 66 w 132802"/>
                  <a:gd name="connsiteY3" fmla="*/ -94 h 7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802" h="75618">
                    <a:moveTo>
                      <a:pt x="37597" y="36991"/>
                    </a:moveTo>
                    <a:lnTo>
                      <a:pt x="66" y="75525"/>
                    </a:lnTo>
                    <a:lnTo>
                      <a:pt x="132869" y="36991"/>
                    </a:lnTo>
                    <a:lnTo>
                      <a:pt x="66" y="-94"/>
                    </a:lnTo>
                    <a:close/>
                  </a:path>
                </a:pathLst>
              </a:custGeom>
              <a:noFill/>
              <a:ln w="57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E965A23-966D-B177-F401-2E06DCAAE719}"/>
                </a:ext>
              </a:extLst>
            </p:cNvPr>
            <p:cNvSpPr/>
            <p:nvPr/>
          </p:nvSpPr>
          <p:spPr>
            <a:xfrm>
              <a:off x="3369815" y="3139815"/>
              <a:ext cx="560087" cy="244385"/>
            </a:xfrm>
            <a:custGeom>
              <a:avLst/>
              <a:gdLst>
                <a:gd name="connsiteX0" fmla="*/ -37 w 560087"/>
                <a:gd name="connsiteY0" fmla="*/ -91 h 244385"/>
                <a:gd name="connsiteX1" fmla="*/ -37 w 560087"/>
                <a:gd name="connsiteY1" fmla="*/ 244295 h 244385"/>
                <a:gd name="connsiteX2" fmla="*/ 560051 w 560087"/>
                <a:gd name="connsiteY2" fmla="*/ 244295 h 244385"/>
                <a:gd name="connsiteX3" fmla="*/ 560051 w 560087"/>
                <a:gd name="connsiteY3" fmla="*/ -91 h 24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087" h="244385">
                  <a:moveTo>
                    <a:pt x="-37" y="-91"/>
                  </a:moveTo>
                  <a:lnTo>
                    <a:pt x="-37" y="244295"/>
                  </a:lnTo>
                  <a:lnTo>
                    <a:pt x="560051" y="244295"/>
                  </a:lnTo>
                  <a:lnTo>
                    <a:pt x="560051" y="-91"/>
                  </a:lnTo>
                  <a:close/>
                </a:path>
              </a:pathLst>
            </a:custGeom>
            <a:solidFill>
              <a:srgbClr val="C1EAF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89AEC0-89F7-44A2-51F6-8B8583CAECEC}"/>
                </a:ext>
              </a:extLst>
            </p:cNvPr>
            <p:cNvSpPr/>
            <p:nvPr/>
          </p:nvSpPr>
          <p:spPr>
            <a:xfrm>
              <a:off x="3369815" y="3139815"/>
              <a:ext cx="560087" cy="244385"/>
            </a:xfrm>
            <a:custGeom>
              <a:avLst/>
              <a:gdLst>
                <a:gd name="connsiteX0" fmla="*/ -37 w 560087"/>
                <a:gd name="connsiteY0" fmla="*/ -91 h 244385"/>
                <a:gd name="connsiteX1" fmla="*/ 560051 w 560087"/>
                <a:gd name="connsiteY1" fmla="*/ -91 h 244385"/>
                <a:gd name="connsiteX2" fmla="*/ 560051 w 560087"/>
                <a:gd name="connsiteY2" fmla="*/ 244295 h 244385"/>
                <a:gd name="connsiteX3" fmla="*/ -37 w 560087"/>
                <a:gd name="connsiteY3" fmla="*/ 244295 h 24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087" h="244385">
                  <a:moveTo>
                    <a:pt x="-37" y="-91"/>
                  </a:moveTo>
                  <a:lnTo>
                    <a:pt x="560051" y="-91"/>
                  </a:lnTo>
                  <a:lnTo>
                    <a:pt x="560051" y="244295"/>
                  </a:lnTo>
                  <a:lnTo>
                    <a:pt x="-37" y="244295"/>
                  </a:lnTo>
                  <a:close/>
                </a:path>
              </a:pathLst>
            </a:custGeom>
            <a:noFill/>
            <a:ln w="577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567CCB-E851-4E7E-7911-7109BC6987EF}"/>
                </a:ext>
              </a:extLst>
            </p:cNvPr>
            <p:cNvSpPr txBox="1"/>
            <p:nvPr/>
          </p:nvSpPr>
          <p:spPr>
            <a:xfrm>
              <a:off x="3434871" y="3114920"/>
              <a:ext cx="347168" cy="331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z="2000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x1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782D9DA-403B-31EE-B1D8-78488D771673}"/>
                </a:ext>
              </a:extLst>
            </p:cNvPr>
            <p:cNvSpPr/>
            <p:nvPr/>
          </p:nvSpPr>
          <p:spPr>
            <a:xfrm>
              <a:off x="6589602" y="3535728"/>
              <a:ext cx="565848" cy="122192"/>
            </a:xfrm>
            <a:custGeom>
              <a:avLst/>
              <a:gdLst>
                <a:gd name="connsiteX0" fmla="*/ -37 w 565848"/>
                <a:gd name="connsiteY0" fmla="*/ -91 h 122192"/>
                <a:gd name="connsiteX1" fmla="*/ -37 w 565848"/>
                <a:gd name="connsiteY1" fmla="*/ 122102 h 122192"/>
                <a:gd name="connsiteX2" fmla="*/ 565812 w 565848"/>
                <a:gd name="connsiteY2" fmla="*/ 122102 h 122192"/>
                <a:gd name="connsiteX3" fmla="*/ 565812 w 565848"/>
                <a:gd name="connsiteY3" fmla="*/ -91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48" h="122192">
                  <a:moveTo>
                    <a:pt x="-37" y="-91"/>
                  </a:moveTo>
                  <a:lnTo>
                    <a:pt x="-37" y="122102"/>
                  </a:lnTo>
                  <a:lnTo>
                    <a:pt x="565812" y="122102"/>
                  </a:lnTo>
                  <a:lnTo>
                    <a:pt x="565812" y="-91"/>
                  </a:lnTo>
                  <a:close/>
                </a:path>
              </a:pathLst>
            </a:custGeom>
            <a:solidFill>
              <a:srgbClr val="C1EAF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346D736-4947-BE84-E5E9-4E87BCFE2A94}"/>
                </a:ext>
              </a:extLst>
            </p:cNvPr>
            <p:cNvSpPr/>
            <p:nvPr/>
          </p:nvSpPr>
          <p:spPr>
            <a:xfrm>
              <a:off x="6585972" y="3529680"/>
              <a:ext cx="565884" cy="122192"/>
            </a:xfrm>
            <a:custGeom>
              <a:avLst/>
              <a:gdLst>
                <a:gd name="connsiteX0" fmla="*/ -37 w 565884"/>
                <a:gd name="connsiteY0" fmla="*/ -91 h 122192"/>
                <a:gd name="connsiteX1" fmla="*/ 565848 w 565884"/>
                <a:gd name="connsiteY1" fmla="*/ -91 h 122192"/>
                <a:gd name="connsiteX2" fmla="*/ 565848 w 565884"/>
                <a:gd name="connsiteY2" fmla="*/ 122102 h 122192"/>
                <a:gd name="connsiteX3" fmla="*/ -37 w 565884"/>
                <a:gd name="connsiteY3" fmla="*/ 122102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84" h="122192">
                  <a:moveTo>
                    <a:pt x="-37" y="-91"/>
                  </a:moveTo>
                  <a:lnTo>
                    <a:pt x="565848" y="-91"/>
                  </a:lnTo>
                  <a:lnTo>
                    <a:pt x="565848" y="122102"/>
                  </a:lnTo>
                  <a:lnTo>
                    <a:pt x="-37" y="122102"/>
                  </a:lnTo>
                  <a:close/>
                </a:path>
              </a:pathLst>
            </a:custGeom>
            <a:noFill/>
            <a:ln w="577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23C178-C331-8C22-DC02-9ACCC47F502F}"/>
                </a:ext>
              </a:extLst>
            </p:cNvPr>
            <p:cNvSpPr/>
            <p:nvPr/>
          </p:nvSpPr>
          <p:spPr>
            <a:xfrm>
              <a:off x="6585972" y="3657703"/>
              <a:ext cx="565884" cy="122192"/>
            </a:xfrm>
            <a:custGeom>
              <a:avLst/>
              <a:gdLst>
                <a:gd name="connsiteX0" fmla="*/ -37 w 565884"/>
                <a:gd name="connsiteY0" fmla="*/ -91 h 122192"/>
                <a:gd name="connsiteX1" fmla="*/ -37 w 565884"/>
                <a:gd name="connsiteY1" fmla="*/ 122102 h 122192"/>
                <a:gd name="connsiteX2" fmla="*/ 565848 w 565884"/>
                <a:gd name="connsiteY2" fmla="*/ 122102 h 122192"/>
                <a:gd name="connsiteX3" fmla="*/ 565848 w 565884"/>
                <a:gd name="connsiteY3" fmla="*/ -91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84" h="122192">
                  <a:moveTo>
                    <a:pt x="-37" y="-91"/>
                  </a:moveTo>
                  <a:lnTo>
                    <a:pt x="-37" y="122102"/>
                  </a:lnTo>
                  <a:lnTo>
                    <a:pt x="565848" y="122102"/>
                  </a:lnTo>
                  <a:lnTo>
                    <a:pt x="565848" y="-91"/>
                  </a:lnTo>
                  <a:close/>
                </a:path>
              </a:pathLst>
            </a:custGeom>
            <a:solidFill>
              <a:srgbClr val="C1EAF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E8E9E65-55E5-4E05-F862-A73A955EA1FA}"/>
                </a:ext>
              </a:extLst>
            </p:cNvPr>
            <p:cNvSpPr/>
            <p:nvPr/>
          </p:nvSpPr>
          <p:spPr>
            <a:xfrm>
              <a:off x="6585972" y="3651655"/>
              <a:ext cx="565884" cy="122192"/>
            </a:xfrm>
            <a:custGeom>
              <a:avLst/>
              <a:gdLst>
                <a:gd name="connsiteX0" fmla="*/ -37 w 565884"/>
                <a:gd name="connsiteY0" fmla="*/ -91 h 122192"/>
                <a:gd name="connsiteX1" fmla="*/ 565848 w 565884"/>
                <a:gd name="connsiteY1" fmla="*/ -91 h 122192"/>
                <a:gd name="connsiteX2" fmla="*/ 565848 w 565884"/>
                <a:gd name="connsiteY2" fmla="*/ 122102 h 122192"/>
                <a:gd name="connsiteX3" fmla="*/ -37 w 565884"/>
                <a:gd name="connsiteY3" fmla="*/ 122102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84" h="122192">
                  <a:moveTo>
                    <a:pt x="-37" y="-91"/>
                  </a:moveTo>
                  <a:lnTo>
                    <a:pt x="565848" y="-91"/>
                  </a:lnTo>
                  <a:lnTo>
                    <a:pt x="565848" y="122102"/>
                  </a:lnTo>
                  <a:lnTo>
                    <a:pt x="-37" y="122102"/>
                  </a:lnTo>
                  <a:close/>
                </a:path>
              </a:pathLst>
            </a:custGeom>
            <a:noFill/>
            <a:ln w="577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B14C403-F327-9163-161A-947CE523BD42}"/>
                </a:ext>
              </a:extLst>
            </p:cNvPr>
            <p:cNvSpPr/>
            <p:nvPr/>
          </p:nvSpPr>
          <p:spPr>
            <a:xfrm>
              <a:off x="6585972" y="3774065"/>
              <a:ext cx="565884" cy="122192"/>
            </a:xfrm>
            <a:custGeom>
              <a:avLst/>
              <a:gdLst>
                <a:gd name="connsiteX0" fmla="*/ -37 w 565884"/>
                <a:gd name="connsiteY0" fmla="*/ -91 h 122192"/>
                <a:gd name="connsiteX1" fmla="*/ -37 w 565884"/>
                <a:gd name="connsiteY1" fmla="*/ 122102 h 122192"/>
                <a:gd name="connsiteX2" fmla="*/ 565848 w 565884"/>
                <a:gd name="connsiteY2" fmla="*/ 122102 h 122192"/>
                <a:gd name="connsiteX3" fmla="*/ 565848 w 565884"/>
                <a:gd name="connsiteY3" fmla="*/ -91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84" h="122192">
                  <a:moveTo>
                    <a:pt x="-37" y="-91"/>
                  </a:moveTo>
                  <a:lnTo>
                    <a:pt x="-37" y="122102"/>
                  </a:lnTo>
                  <a:lnTo>
                    <a:pt x="565848" y="122102"/>
                  </a:lnTo>
                  <a:lnTo>
                    <a:pt x="565848" y="-91"/>
                  </a:lnTo>
                  <a:close/>
                </a:path>
              </a:pathLst>
            </a:custGeom>
            <a:solidFill>
              <a:srgbClr val="C1EAF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B0BED5-1E76-3C9A-DF53-E114ECDD85A2}"/>
                </a:ext>
              </a:extLst>
            </p:cNvPr>
            <p:cNvSpPr/>
            <p:nvPr/>
          </p:nvSpPr>
          <p:spPr>
            <a:xfrm>
              <a:off x="6585972" y="3774065"/>
              <a:ext cx="565884" cy="122192"/>
            </a:xfrm>
            <a:custGeom>
              <a:avLst/>
              <a:gdLst>
                <a:gd name="connsiteX0" fmla="*/ -37 w 565884"/>
                <a:gd name="connsiteY0" fmla="*/ -91 h 122192"/>
                <a:gd name="connsiteX1" fmla="*/ 565848 w 565884"/>
                <a:gd name="connsiteY1" fmla="*/ -91 h 122192"/>
                <a:gd name="connsiteX2" fmla="*/ 565848 w 565884"/>
                <a:gd name="connsiteY2" fmla="*/ 122102 h 122192"/>
                <a:gd name="connsiteX3" fmla="*/ -37 w 565884"/>
                <a:gd name="connsiteY3" fmla="*/ 122102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884" h="122192">
                  <a:moveTo>
                    <a:pt x="-37" y="-91"/>
                  </a:moveTo>
                  <a:lnTo>
                    <a:pt x="565848" y="-91"/>
                  </a:lnTo>
                  <a:lnTo>
                    <a:pt x="565848" y="122102"/>
                  </a:lnTo>
                  <a:lnTo>
                    <a:pt x="-37" y="122102"/>
                  </a:lnTo>
                  <a:close/>
                </a:path>
              </a:pathLst>
            </a:custGeom>
            <a:noFill/>
            <a:ln w="577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CAA669-B91B-F47C-B2AF-1472F27CEA2D}"/>
                </a:ext>
              </a:extLst>
            </p:cNvPr>
            <p:cNvSpPr/>
            <p:nvPr/>
          </p:nvSpPr>
          <p:spPr>
            <a:xfrm>
              <a:off x="7192251" y="3413318"/>
              <a:ext cx="51966" cy="482939"/>
            </a:xfrm>
            <a:custGeom>
              <a:avLst/>
              <a:gdLst>
                <a:gd name="connsiteX0" fmla="*/ -37 w 51966"/>
                <a:gd name="connsiteY0" fmla="*/ -91 h 482939"/>
                <a:gd name="connsiteX1" fmla="*/ 51930 w 51966"/>
                <a:gd name="connsiteY1" fmla="*/ 53726 h 482939"/>
                <a:gd name="connsiteX2" fmla="*/ 51930 w 51966"/>
                <a:gd name="connsiteY2" fmla="*/ 433016 h 482939"/>
                <a:gd name="connsiteX3" fmla="*/ 3234 w 51966"/>
                <a:gd name="connsiteY3" fmla="*/ 482849 h 48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66" h="482939">
                  <a:moveTo>
                    <a:pt x="-37" y="-91"/>
                  </a:moveTo>
                  <a:lnTo>
                    <a:pt x="51930" y="53726"/>
                  </a:lnTo>
                  <a:lnTo>
                    <a:pt x="51930" y="433016"/>
                  </a:lnTo>
                  <a:lnTo>
                    <a:pt x="3234" y="48284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55E189E-0CE8-7D09-EAEF-9AC7594FBBCE}"/>
                </a:ext>
              </a:extLst>
            </p:cNvPr>
            <p:cNvSpPr/>
            <p:nvPr/>
          </p:nvSpPr>
          <p:spPr>
            <a:xfrm>
              <a:off x="3369815" y="3384201"/>
              <a:ext cx="560087" cy="238590"/>
            </a:xfrm>
            <a:custGeom>
              <a:avLst/>
              <a:gdLst>
                <a:gd name="connsiteX0" fmla="*/ -37 w 560087"/>
                <a:gd name="connsiteY0" fmla="*/ -91 h 238590"/>
                <a:gd name="connsiteX1" fmla="*/ -37 w 560087"/>
                <a:gd name="connsiteY1" fmla="*/ 238500 h 238590"/>
                <a:gd name="connsiteX2" fmla="*/ 560051 w 560087"/>
                <a:gd name="connsiteY2" fmla="*/ 238500 h 238590"/>
                <a:gd name="connsiteX3" fmla="*/ 560051 w 560087"/>
                <a:gd name="connsiteY3" fmla="*/ -91 h 23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087" h="238590">
                  <a:moveTo>
                    <a:pt x="-37" y="-91"/>
                  </a:moveTo>
                  <a:lnTo>
                    <a:pt x="-37" y="238500"/>
                  </a:lnTo>
                  <a:lnTo>
                    <a:pt x="560051" y="238500"/>
                  </a:lnTo>
                  <a:lnTo>
                    <a:pt x="560051" y="-91"/>
                  </a:lnTo>
                  <a:close/>
                </a:path>
              </a:pathLst>
            </a:custGeom>
            <a:solidFill>
              <a:srgbClr val="C1EAF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005364-B8ED-3BCE-468B-7061CEA2A568}"/>
                </a:ext>
              </a:extLst>
            </p:cNvPr>
            <p:cNvSpPr/>
            <p:nvPr/>
          </p:nvSpPr>
          <p:spPr>
            <a:xfrm>
              <a:off x="3369815" y="3384201"/>
              <a:ext cx="560087" cy="238590"/>
            </a:xfrm>
            <a:custGeom>
              <a:avLst/>
              <a:gdLst>
                <a:gd name="connsiteX0" fmla="*/ -37 w 560087"/>
                <a:gd name="connsiteY0" fmla="*/ -91 h 238590"/>
                <a:gd name="connsiteX1" fmla="*/ 560051 w 560087"/>
                <a:gd name="connsiteY1" fmla="*/ -91 h 238590"/>
                <a:gd name="connsiteX2" fmla="*/ 560051 w 560087"/>
                <a:gd name="connsiteY2" fmla="*/ 238500 h 238590"/>
                <a:gd name="connsiteX3" fmla="*/ -37 w 560087"/>
                <a:gd name="connsiteY3" fmla="*/ 238500 h 23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087" h="238590">
                  <a:moveTo>
                    <a:pt x="-37" y="-91"/>
                  </a:moveTo>
                  <a:lnTo>
                    <a:pt x="560051" y="-91"/>
                  </a:lnTo>
                  <a:lnTo>
                    <a:pt x="560051" y="238500"/>
                  </a:lnTo>
                  <a:lnTo>
                    <a:pt x="-37" y="238500"/>
                  </a:lnTo>
                  <a:close/>
                </a:path>
              </a:pathLst>
            </a:custGeom>
            <a:noFill/>
            <a:ln w="577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5205F43-AD24-AB95-0991-EA8AD3D632E1}"/>
                </a:ext>
              </a:extLst>
            </p:cNvPr>
            <p:cNvSpPr txBox="1"/>
            <p:nvPr/>
          </p:nvSpPr>
          <p:spPr>
            <a:xfrm>
              <a:off x="3347308" y="3356190"/>
              <a:ext cx="509635" cy="331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z="2000" spc="0" baseline="0" dirty="0" err="1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imm</a:t>
              </a:r>
              <a:endParaRPr lang="en-IN" sz="1273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6B1E8D-3177-3662-A7C6-20385BC7B84B}"/>
                </a:ext>
              </a:extLst>
            </p:cNvPr>
            <p:cNvSpPr/>
            <p:nvPr/>
          </p:nvSpPr>
          <p:spPr>
            <a:xfrm>
              <a:off x="3929748" y="3001507"/>
              <a:ext cx="584935" cy="5686"/>
            </a:xfrm>
            <a:custGeom>
              <a:avLst/>
              <a:gdLst>
                <a:gd name="connsiteX0" fmla="*/ -37 w 584935"/>
                <a:gd name="connsiteY0" fmla="*/ 5596 h 5686"/>
                <a:gd name="connsiteX1" fmla="*/ 584899 w 584935"/>
                <a:gd name="connsiteY1" fmla="*/ -91 h 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935" h="5686">
                  <a:moveTo>
                    <a:pt x="-37" y="5596"/>
                  </a:moveTo>
                  <a:lnTo>
                    <a:pt x="584899" y="-91"/>
                  </a:lnTo>
                </a:path>
              </a:pathLst>
            </a:custGeom>
            <a:noFill/>
            <a:ln w="5774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2F8ED6-C814-6ED8-E641-BEFE3507C26D}"/>
                </a:ext>
              </a:extLst>
            </p:cNvPr>
            <p:cNvSpPr/>
            <p:nvPr/>
          </p:nvSpPr>
          <p:spPr>
            <a:xfrm>
              <a:off x="3929902" y="3483143"/>
              <a:ext cx="962826" cy="17818"/>
            </a:xfrm>
            <a:custGeom>
              <a:avLst/>
              <a:gdLst>
                <a:gd name="connsiteX0" fmla="*/ -37 w 962826"/>
                <a:gd name="connsiteY0" fmla="*/ 17728 h 17818"/>
                <a:gd name="connsiteX1" fmla="*/ 962790 w 962826"/>
                <a:gd name="connsiteY1" fmla="*/ -91 h 1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826" h="17818">
                  <a:moveTo>
                    <a:pt x="-37" y="17728"/>
                  </a:moveTo>
                  <a:lnTo>
                    <a:pt x="962790" y="-91"/>
                  </a:lnTo>
                </a:path>
              </a:pathLst>
            </a:custGeom>
            <a:noFill/>
            <a:ln w="5774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C37208A-B420-559B-DA48-091024BD4749}"/>
                </a:ext>
              </a:extLst>
            </p:cNvPr>
            <p:cNvSpPr/>
            <p:nvPr/>
          </p:nvSpPr>
          <p:spPr>
            <a:xfrm>
              <a:off x="2860324" y="3227298"/>
              <a:ext cx="5052316" cy="2310019"/>
            </a:xfrm>
            <a:custGeom>
              <a:avLst/>
              <a:gdLst>
                <a:gd name="connsiteX0" fmla="*/ 4483016 w 5052316"/>
                <a:gd name="connsiteY0" fmla="*/ 414410 h 2310019"/>
                <a:gd name="connsiteX1" fmla="*/ 5052119 w 5052316"/>
                <a:gd name="connsiteY1" fmla="*/ 414410 h 2310019"/>
                <a:gd name="connsiteX2" fmla="*/ 5052119 w 5052316"/>
                <a:gd name="connsiteY2" fmla="*/ 2309849 h 2310019"/>
                <a:gd name="connsiteX3" fmla="*/ -197 w 5052316"/>
                <a:gd name="connsiteY3" fmla="*/ 2309849 h 2310019"/>
                <a:gd name="connsiteX4" fmla="*/ -197 w 5052316"/>
                <a:gd name="connsiteY4" fmla="*/ -170 h 2310019"/>
                <a:gd name="connsiteX5" fmla="*/ 507922 w 5052316"/>
                <a:gd name="connsiteY5" fmla="*/ -170 h 23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2316" h="2310019">
                  <a:moveTo>
                    <a:pt x="4483016" y="414410"/>
                  </a:moveTo>
                  <a:lnTo>
                    <a:pt x="5052119" y="414410"/>
                  </a:lnTo>
                  <a:lnTo>
                    <a:pt x="5052119" y="2309849"/>
                  </a:lnTo>
                  <a:lnTo>
                    <a:pt x="-197" y="2309849"/>
                  </a:lnTo>
                  <a:lnTo>
                    <a:pt x="-197" y="-170"/>
                  </a:lnTo>
                  <a:lnTo>
                    <a:pt x="507922" y="-170"/>
                  </a:lnTo>
                </a:path>
              </a:pathLst>
            </a:custGeom>
            <a:noFill/>
            <a:ln w="5774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38" name="Graphic 24">
              <a:extLst>
                <a:ext uri="{FF2B5EF4-FFF2-40B4-BE49-F238E27FC236}">
                  <a16:creationId xmlns:a16="http://schemas.microsoft.com/office/drawing/2014/main" id="{B4302552-90ED-B858-2599-252827328B9B}"/>
                </a:ext>
              </a:extLst>
            </p:cNvPr>
            <p:cNvGrpSpPr/>
            <p:nvPr/>
          </p:nvGrpSpPr>
          <p:grpSpPr>
            <a:xfrm>
              <a:off x="6449784" y="3439991"/>
              <a:ext cx="127042" cy="75655"/>
              <a:chOff x="6449784" y="3439991"/>
              <a:chExt cx="127042" cy="75655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5887F35-9E4A-56CB-B80D-7BCCAF4D8E31}"/>
                  </a:ext>
                </a:extLst>
              </p:cNvPr>
              <p:cNvSpPr/>
              <p:nvPr/>
            </p:nvSpPr>
            <p:spPr>
              <a:xfrm>
                <a:off x="6449784" y="3439991"/>
                <a:ext cx="127042" cy="75655"/>
              </a:xfrm>
              <a:custGeom>
                <a:avLst/>
                <a:gdLst>
                  <a:gd name="connsiteX0" fmla="*/ 36764 w 127042"/>
                  <a:gd name="connsiteY0" fmla="*/ 37031 h 75655"/>
                  <a:gd name="connsiteX1" fmla="*/ -37 w 127042"/>
                  <a:gd name="connsiteY1" fmla="*/ 75565 h 75655"/>
                  <a:gd name="connsiteX2" fmla="*/ 127005 w 127042"/>
                  <a:gd name="connsiteY2" fmla="*/ 37031 h 75655"/>
                  <a:gd name="connsiteX3" fmla="*/ -37 w 127042"/>
                  <a:gd name="connsiteY3" fmla="*/ -90 h 7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42" h="75655">
                    <a:moveTo>
                      <a:pt x="36764" y="37031"/>
                    </a:moveTo>
                    <a:lnTo>
                      <a:pt x="-37" y="75565"/>
                    </a:lnTo>
                    <a:lnTo>
                      <a:pt x="127005" y="37031"/>
                    </a:lnTo>
                    <a:lnTo>
                      <a:pt x="-37" y="-9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2D3F081-9607-C405-FE45-F404FBA31349}"/>
                  </a:ext>
                </a:extLst>
              </p:cNvPr>
              <p:cNvSpPr/>
              <p:nvPr/>
            </p:nvSpPr>
            <p:spPr>
              <a:xfrm>
                <a:off x="6449784" y="3439991"/>
                <a:ext cx="127042" cy="75655"/>
              </a:xfrm>
              <a:custGeom>
                <a:avLst/>
                <a:gdLst>
                  <a:gd name="connsiteX0" fmla="*/ 36764 w 127042"/>
                  <a:gd name="connsiteY0" fmla="*/ 37031 h 75655"/>
                  <a:gd name="connsiteX1" fmla="*/ -37 w 127042"/>
                  <a:gd name="connsiteY1" fmla="*/ 75565 h 75655"/>
                  <a:gd name="connsiteX2" fmla="*/ 127005 w 127042"/>
                  <a:gd name="connsiteY2" fmla="*/ 37031 h 75655"/>
                  <a:gd name="connsiteX3" fmla="*/ -37 w 127042"/>
                  <a:gd name="connsiteY3" fmla="*/ -90 h 7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42" h="75655">
                    <a:moveTo>
                      <a:pt x="36764" y="37031"/>
                    </a:moveTo>
                    <a:lnTo>
                      <a:pt x="-37" y="75565"/>
                    </a:lnTo>
                    <a:lnTo>
                      <a:pt x="127005" y="37031"/>
                    </a:lnTo>
                    <a:lnTo>
                      <a:pt x="-37" y="-90"/>
                    </a:lnTo>
                    <a:close/>
                  </a:path>
                </a:pathLst>
              </a:custGeom>
              <a:noFill/>
              <a:ln w="57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EF463F-5C0D-A7AF-BF47-915F3D75E5CE}"/>
                </a:ext>
              </a:extLst>
            </p:cNvPr>
            <p:cNvSpPr/>
            <p:nvPr/>
          </p:nvSpPr>
          <p:spPr>
            <a:xfrm>
              <a:off x="5991265" y="2976916"/>
              <a:ext cx="490773" cy="500395"/>
            </a:xfrm>
            <a:custGeom>
              <a:avLst/>
              <a:gdLst>
                <a:gd name="connsiteX0" fmla="*/ 490737 w 490773"/>
                <a:gd name="connsiteY0" fmla="*/ 500305 h 500395"/>
                <a:gd name="connsiteX1" fmla="*/ -37 w 490773"/>
                <a:gd name="connsiteY1" fmla="*/ 500305 h 500395"/>
                <a:gd name="connsiteX2" fmla="*/ -37 w 490773"/>
                <a:gd name="connsiteY2" fmla="*/ -91 h 50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773" h="500395">
                  <a:moveTo>
                    <a:pt x="490737" y="500305"/>
                  </a:moveTo>
                  <a:lnTo>
                    <a:pt x="-37" y="500305"/>
                  </a:lnTo>
                  <a:lnTo>
                    <a:pt x="-37" y="-91"/>
                  </a:lnTo>
                </a:path>
              </a:pathLst>
            </a:custGeom>
            <a:noFill/>
            <a:ln w="5774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BD0B97-A894-48CA-2E18-11F9872AE5EC}"/>
                </a:ext>
              </a:extLst>
            </p:cNvPr>
            <p:cNvSpPr/>
            <p:nvPr/>
          </p:nvSpPr>
          <p:spPr>
            <a:xfrm>
              <a:off x="5125135" y="2988542"/>
              <a:ext cx="866130" cy="36215"/>
            </a:xfrm>
            <a:custGeom>
              <a:avLst/>
              <a:gdLst>
                <a:gd name="connsiteX0" fmla="*/ 866094 w 866130"/>
                <a:gd name="connsiteY0" fmla="*/ -91 h 36215"/>
                <a:gd name="connsiteX1" fmla="*/ -37 w 866130"/>
                <a:gd name="connsiteY1" fmla="*/ -91 h 3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130" h="36215">
                  <a:moveTo>
                    <a:pt x="866094" y="-91"/>
                  </a:moveTo>
                  <a:lnTo>
                    <a:pt x="-37" y="-91"/>
                  </a:lnTo>
                </a:path>
              </a:pathLst>
            </a:custGeom>
            <a:noFill/>
            <a:ln w="5774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43" name="Graphic 24">
              <a:extLst>
                <a:ext uri="{FF2B5EF4-FFF2-40B4-BE49-F238E27FC236}">
                  <a16:creationId xmlns:a16="http://schemas.microsoft.com/office/drawing/2014/main" id="{BBA4AB1E-F099-5043-D149-7456B200CB80}"/>
                </a:ext>
              </a:extLst>
            </p:cNvPr>
            <p:cNvGrpSpPr/>
            <p:nvPr/>
          </p:nvGrpSpPr>
          <p:grpSpPr>
            <a:xfrm>
              <a:off x="4853588" y="3264511"/>
              <a:ext cx="75074" cy="133818"/>
              <a:chOff x="4853588" y="3264511"/>
              <a:chExt cx="75074" cy="133818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4ED31DD-6E53-63FC-4EBD-EB6A251BEAEC}"/>
                  </a:ext>
                </a:extLst>
              </p:cNvPr>
              <p:cNvSpPr/>
              <p:nvPr/>
            </p:nvSpPr>
            <p:spPr>
              <a:xfrm>
                <a:off x="4853588" y="3264511"/>
                <a:ext cx="75074" cy="133818"/>
              </a:xfrm>
              <a:custGeom>
                <a:avLst/>
                <a:gdLst>
                  <a:gd name="connsiteX0" fmla="*/ 36755 w 75074"/>
                  <a:gd name="connsiteY0" fmla="*/ 95179 h 133818"/>
                  <a:gd name="connsiteX1" fmla="*/ 75029 w 75074"/>
                  <a:gd name="connsiteY1" fmla="*/ 133713 h 133818"/>
                  <a:gd name="connsiteX2" fmla="*/ 36755 w 75074"/>
                  <a:gd name="connsiteY2" fmla="*/ -105 h 133818"/>
                  <a:gd name="connsiteX3" fmla="*/ -46 w 75074"/>
                  <a:gd name="connsiteY3" fmla="*/ 133713 h 13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074" h="133818">
                    <a:moveTo>
                      <a:pt x="36755" y="95179"/>
                    </a:moveTo>
                    <a:lnTo>
                      <a:pt x="75029" y="133713"/>
                    </a:lnTo>
                    <a:lnTo>
                      <a:pt x="36755" y="-105"/>
                    </a:lnTo>
                    <a:lnTo>
                      <a:pt x="-46" y="133713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5F4E3A8-8DAD-A813-1F7C-9E1C3D06B59C}"/>
                  </a:ext>
                </a:extLst>
              </p:cNvPr>
              <p:cNvSpPr/>
              <p:nvPr/>
            </p:nvSpPr>
            <p:spPr>
              <a:xfrm>
                <a:off x="4853588" y="3264511"/>
                <a:ext cx="75074" cy="133818"/>
              </a:xfrm>
              <a:custGeom>
                <a:avLst/>
                <a:gdLst>
                  <a:gd name="connsiteX0" fmla="*/ 36755 w 75074"/>
                  <a:gd name="connsiteY0" fmla="*/ 95179 h 133818"/>
                  <a:gd name="connsiteX1" fmla="*/ 75029 w 75074"/>
                  <a:gd name="connsiteY1" fmla="*/ 133713 h 133818"/>
                  <a:gd name="connsiteX2" fmla="*/ 36755 w 75074"/>
                  <a:gd name="connsiteY2" fmla="*/ -105 h 133818"/>
                  <a:gd name="connsiteX3" fmla="*/ -46 w 75074"/>
                  <a:gd name="connsiteY3" fmla="*/ 133713 h 13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074" h="133818">
                    <a:moveTo>
                      <a:pt x="36755" y="95179"/>
                    </a:moveTo>
                    <a:lnTo>
                      <a:pt x="75029" y="133713"/>
                    </a:lnTo>
                    <a:lnTo>
                      <a:pt x="36755" y="-105"/>
                    </a:lnTo>
                    <a:lnTo>
                      <a:pt x="-46" y="133713"/>
                    </a:lnTo>
                    <a:close/>
                  </a:path>
                </a:pathLst>
              </a:custGeom>
              <a:noFill/>
              <a:ln w="57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6254EB-DDC8-4DD4-D122-B1E6EEB6BF57}"/>
                </a:ext>
              </a:extLst>
            </p:cNvPr>
            <p:cNvSpPr/>
            <p:nvPr/>
          </p:nvSpPr>
          <p:spPr>
            <a:xfrm>
              <a:off x="4890076" y="3333643"/>
              <a:ext cx="2289" cy="151310"/>
            </a:xfrm>
            <a:custGeom>
              <a:avLst/>
              <a:gdLst>
                <a:gd name="connsiteX0" fmla="*/ 2252 w 2289"/>
                <a:gd name="connsiteY0" fmla="*/ 151220 h 151310"/>
                <a:gd name="connsiteX1" fmla="*/ -37 w 2289"/>
                <a:gd name="connsiteY1" fmla="*/ -91 h 15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9" h="151310">
                  <a:moveTo>
                    <a:pt x="2252" y="151220"/>
                  </a:moveTo>
                  <a:lnTo>
                    <a:pt x="-37" y="-91"/>
                  </a:lnTo>
                </a:path>
              </a:pathLst>
            </a:custGeom>
            <a:noFill/>
            <a:ln w="5774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A5CDA0-341B-82C7-D7EB-F7BC4DC0C44D}"/>
                </a:ext>
              </a:extLst>
            </p:cNvPr>
            <p:cNvSpPr/>
            <p:nvPr/>
          </p:nvSpPr>
          <p:spPr>
            <a:xfrm>
              <a:off x="4611389" y="2849475"/>
              <a:ext cx="557102" cy="425894"/>
            </a:xfrm>
            <a:custGeom>
              <a:avLst/>
              <a:gdLst>
                <a:gd name="connsiteX0" fmla="*/ 557066 w 557102"/>
                <a:gd name="connsiteY0" fmla="*/ 212857 h 425894"/>
                <a:gd name="connsiteX1" fmla="*/ 278515 w 557102"/>
                <a:gd name="connsiteY1" fmla="*/ 425804 h 425894"/>
                <a:gd name="connsiteX2" fmla="*/ -36 w 557102"/>
                <a:gd name="connsiteY2" fmla="*/ 212857 h 425894"/>
                <a:gd name="connsiteX3" fmla="*/ 278515 w 557102"/>
                <a:gd name="connsiteY3" fmla="*/ -91 h 425894"/>
                <a:gd name="connsiteX4" fmla="*/ 557066 w 557102"/>
                <a:gd name="connsiteY4" fmla="*/ 212857 h 4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102" h="425894">
                  <a:moveTo>
                    <a:pt x="557066" y="212857"/>
                  </a:moveTo>
                  <a:cubicBezTo>
                    <a:pt x="557066" y="330464"/>
                    <a:pt x="432354" y="425804"/>
                    <a:pt x="278515" y="425804"/>
                  </a:cubicBezTo>
                  <a:cubicBezTo>
                    <a:pt x="124675" y="425804"/>
                    <a:pt x="-36" y="330464"/>
                    <a:pt x="-36" y="212857"/>
                  </a:cubicBezTo>
                  <a:cubicBezTo>
                    <a:pt x="-36" y="95249"/>
                    <a:pt x="124675" y="-91"/>
                    <a:pt x="278515" y="-91"/>
                  </a:cubicBezTo>
                  <a:cubicBezTo>
                    <a:pt x="432354" y="-91"/>
                    <a:pt x="557066" y="95249"/>
                    <a:pt x="557066" y="212857"/>
                  </a:cubicBezTo>
                  <a:close/>
                </a:path>
              </a:pathLst>
            </a:custGeom>
            <a:solidFill>
              <a:srgbClr val="FFFFFF"/>
            </a:solidFill>
            <a:ln w="19274" cap="flat">
              <a:solidFill>
                <a:srgbClr val="19258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7435A56-5F08-5B6D-1600-7BB665B87735}"/>
                </a:ext>
              </a:extLst>
            </p:cNvPr>
            <p:cNvSpPr/>
            <p:nvPr/>
          </p:nvSpPr>
          <p:spPr>
            <a:xfrm>
              <a:off x="4717044" y="3062422"/>
              <a:ext cx="307365" cy="36215"/>
            </a:xfrm>
            <a:custGeom>
              <a:avLst/>
              <a:gdLst>
                <a:gd name="connsiteX0" fmla="*/ -37 w 307365"/>
                <a:gd name="connsiteY0" fmla="*/ -91 h 36215"/>
                <a:gd name="connsiteX1" fmla="*/ 307329 w 307365"/>
                <a:gd name="connsiteY1" fmla="*/ -91 h 3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365" h="36215">
                  <a:moveTo>
                    <a:pt x="-37" y="-91"/>
                  </a:moveTo>
                  <a:lnTo>
                    <a:pt x="307329" y="-91"/>
                  </a:lnTo>
                </a:path>
              </a:pathLst>
            </a:custGeom>
            <a:solidFill>
              <a:srgbClr val="FFFFFF"/>
            </a:solidFill>
            <a:ln w="19274" cap="flat">
              <a:solidFill>
                <a:srgbClr val="19258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E0EF412-5593-BEC9-51DE-651FE7AAAE77}"/>
                </a:ext>
              </a:extLst>
            </p:cNvPr>
            <p:cNvSpPr/>
            <p:nvPr/>
          </p:nvSpPr>
          <p:spPr>
            <a:xfrm>
              <a:off x="4870727" y="2946242"/>
              <a:ext cx="35938" cy="261370"/>
            </a:xfrm>
            <a:custGeom>
              <a:avLst/>
              <a:gdLst>
                <a:gd name="connsiteX0" fmla="*/ -37 w 35938"/>
                <a:gd name="connsiteY0" fmla="*/ -91 h 261370"/>
                <a:gd name="connsiteX1" fmla="*/ -37 w 35938"/>
                <a:gd name="connsiteY1" fmla="*/ 261280 h 26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" h="261370">
                  <a:moveTo>
                    <a:pt x="-37" y="-91"/>
                  </a:moveTo>
                  <a:lnTo>
                    <a:pt x="-37" y="261280"/>
                  </a:lnTo>
                </a:path>
              </a:pathLst>
            </a:custGeom>
            <a:solidFill>
              <a:srgbClr val="FFFFFF"/>
            </a:solidFill>
            <a:ln w="19274" cap="flat">
              <a:solidFill>
                <a:srgbClr val="19258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B0EE2-4B01-9BFD-B45A-0486ED57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40</a:t>
            </a:fld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E36E47-27E7-6A99-AB52-EAEF53964A95}"/>
              </a:ext>
            </a:extLst>
          </p:cNvPr>
          <p:cNvSpPr/>
          <p:nvPr/>
        </p:nvSpPr>
        <p:spPr>
          <a:xfrm>
            <a:off x="8213344" y="1824038"/>
            <a:ext cx="2603500" cy="86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/>
              <a:t>sw</a:t>
            </a:r>
            <a:r>
              <a:rPr lang="en-IN" sz="2800" dirty="0"/>
              <a:t> x1, </a:t>
            </a:r>
            <a:r>
              <a:rPr lang="en-IN" sz="2800" dirty="0" err="1"/>
              <a:t>imm</a:t>
            </a:r>
            <a:r>
              <a:rPr lang="en-IN" sz="2800" dirty="0"/>
              <a:t>(x5)</a:t>
            </a: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5484F872-E3BF-C095-0D18-E83B8DD5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9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3A8B51-3E38-D6F1-B221-D551F5EA0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95" t="18756" r="8040" b="18515"/>
          <a:stretch/>
        </p:blipFill>
        <p:spPr>
          <a:xfrm>
            <a:off x="1433270" y="992846"/>
            <a:ext cx="8828673" cy="28567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F12F8-C3A2-BCAD-87CC-740C8304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55277-4415-6ED3-4EB7-EE319E7D31C1}"/>
              </a:ext>
            </a:extLst>
          </p:cNvPr>
          <p:cNvSpPr/>
          <p:nvPr/>
        </p:nvSpPr>
        <p:spPr>
          <a:xfrm>
            <a:off x="1188011" y="98957"/>
            <a:ext cx="9319193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Load </a:t>
            </a:r>
            <a:r>
              <a:rPr lang="en-US" sz="2400" i="1" dirty="0"/>
              <a:t>a0</a:t>
            </a:r>
            <a:r>
              <a:rPr lang="en-US" sz="2400" dirty="0"/>
              <a:t> with the contents of the memory address</a:t>
            </a:r>
          </a:p>
          <a:p>
            <a:pPr algn="ctr"/>
            <a:r>
              <a:rPr lang="en-US" sz="2400" i="1" dirty="0" err="1"/>
              <a:t>sp</a:t>
            </a:r>
            <a:r>
              <a:rPr lang="en-US" sz="2400" dirty="0"/>
              <a:t> − </a:t>
            </a:r>
            <a:r>
              <a:rPr lang="en-US" sz="2400" i="1" dirty="0"/>
              <a:t>s0</a:t>
            </a:r>
            <a:r>
              <a:rPr lang="en-US" sz="2400" dirty="0"/>
              <a:t> × 4 − 12.</a:t>
            </a:r>
            <a:endParaRPr lang="en-IN" sz="2400" dirty="0"/>
          </a:p>
        </p:txBody>
      </p:sp>
      <p:pic>
        <p:nvPicPr>
          <p:cNvPr id="8" name="Picture 7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22B9DE0E-8C69-61A4-D76A-C4E0FD5DA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630"/>
            <a:ext cx="664977" cy="786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B58DD-0D2F-7D9F-20F3-8D33065782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44" t="20309" r="16595" b="16814"/>
          <a:stretch/>
        </p:blipFill>
        <p:spPr>
          <a:xfrm>
            <a:off x="4298098" y="4085228"/>
            <a:ext cx="3127408" cy="2673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5A7493-7940-CDC2-3513-14CE8168C55B}"/>
              </a:ext>
            </a:extLst>
          </p:cNvPr>
          <p:cNvSpPr/>
          <p:nvPr/>
        </p:nvSpPr>
        <p:spPr>
          <a:xfrm>
            <a:off x="838200" y="4779336"/>
            <a:ext cx="3127408" cy="95579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Load 17 into the register </a:t>
            </a:r>
            <a:r>
              <a:rPr lang="en-US" sz="2400" i="1" dirty="0"/>
              <a:t>s0</a:t>
            </a:r>
            <a:r>
              <a:rPr lang="en-US" sz="2400" dirty="0"/>
              <a:t>. </a:t>
            </a:r>
            <a:endParaRPr lang="en-IN" sz="2400" dirty="0"/>
          </a:p>
        </p:txBody>
      </p:sp>
      <p:pic>
        <p:nvPicPr>
          <p:cNvPr id="11" name="Picture 10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A5FAF6B5-9635-E693-74EA-3AD8C9E47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0" y="4470847"/>
            <a:ext cx="664977" cy="7863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5E7BD4-1571-C68A-E9DE-0BE77D30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26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454F5-C7B4-29FD-2047-B3D297FB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EB4C5-DEF8-CB46-EB06-7C01FC64F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6" t="10322" r="5588" b="10991"/>
          <a:stretch/>
        </p:blipFill>
        <p:spPr>
          <a:xfrm>
            <a:off x="626183" y="1278002"/>
            <a:ext cx="10939634" cy="5078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36B47C-1CD3-4BC2-454B-D322EAC22149}"/>
              </a:ext>
            </a:extLst>
          </p:cNvPr>
          <p:cNvSpPr/>
          <p:nvPr/>
        </p:nvSpPr>
        <p:spPr>
          <a:xfrm>
            <a:off x="1188011" y="98957"/>
            <a:ext cx="9995101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Create a copy of a 10-element array. Assume the starting address of the original array is stored in </a:t>
            </a:r>
            <a:r>
              <a:rPr lang="en-US" sz="2400" i="1" dirty="0"/>
              <a:t>a1</a:t>
            </a:r>
            <a:r>
              <a:rPr lang="en-US" sz="2400" dirty="0"/>
              <a:t> and that of the destination array is stored in </a:t>
            </a:r>
            <a:r>
              <a:rPr lang="en-US" sz="2400" i="1" dirty="0"/>
              <a:t>a2</a:t>
            </a:r>
            <a:r>
              <a:rPr lang="en-US" sz="2400" dirty="0"/>
              <a:t>.</a:t>
            </a:r>
            <a:endParaRPr lang="en-IN" sz="2400" dirty="0"/>
          </a:p>
        </p:txBody>
      </p:sp>
      <p:pic>
        <p:nvPicPr>
          <p:cNvPr id="6" name="Picture 5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70656D23-0F43-0F2C-D569-325A024B9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22" y="0"/>
            <a:ext cx="664977" cy="7863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EFA7A5-1BE2-39C7-521F-5D638671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20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D34CCD-4260-3BD5-F565-C4682E4C8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0" t="15503" r="10320" b="13536"/>
          <a:stretch/>
        </p:blipFill>
        <p:spPr>
          <a:xfrm>
            <a:off x="2740311" y="1797988"/>
            <a:ext cx="6571167" cy="40705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E9CA5-698C-F834-74A7-228C3259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45A2F-2F2D-8A45-2732-0673C554BEFF}"/>
              </a:ext>
            </a:extLst>
          </p:cNvPr>
          <p:cNvSpPr/>
          <p:nvPr/>
        </p:nvSpPr>
        <p:spPr>
          <a:xfrm>
            <a:off x="1242875" y="523778"/>
            <a:ext cx="9995101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Compute the sum of the elements in a 10-element array. Assume that the base address of the array is stored in </a:t>
            </a:r>
            <a:r>
              <a:rPr lang="en-US" sz="2400" i="1" dirty="0"/>
              <a:t>a1</a:t>
            </a:r>
            <a:r>
              <a:rPr lang="en-US" sz="2400" dirty="0"/>
              <a:t>. Store the result in </a:t>
            </a:r>
            <a:r>
              <a:rPr lang="en-US" sz="2400" i="1" dirty="0"/>
              <a:t>a0</a:t>
            </a:r>
            <a:r>
              <a:rPr lang="en-US" sz="2400" dirty="0"/>
              <a:t>.</a:t>
            </a:r>
            <a:endParaRPr lang="en-IN" sz="2400" dirty="0"/>
          </a:p>
        </p:txBody>
      </p:sp>
      <p:pic>
        <p:nvPicPr>
          <p:cNvPr id="7" name="Picture 6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A4248C30-9816-8D21-1A79-E72E60ED7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6" y="249458"/>
            <a:ext cx="664977" cy="7863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729CEA-949F-1C3B-B16E-5575BBCE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0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D764-C6BC-F9BB-DCA6-F531EBDC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55495"/>
            <a:ext cx="10515600" cy="851027"/>
          </a:xfrm>
        </p:spPr>
        <p:txBody>
          <a:bodyPr/>
          <a:lstStyle/>
          <a:p>
            <a:r>
              <a:rPr lang="en-IN" dirty="0" err="1"/>
              <a:t>Contd</a:t>
            </a:r>
            <a:r>
              <a:rPr lang="en-IN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2B450-96D2-66F1-47FC-0BD1FF6F2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4" t="11087" r="9066" b="9930"/>
          <a:stretch/>
        </p:blipFill>
        <p:spPr>
          <a:xfrm>
            <a:off x="2695073" y="760396"/>
            <a:ext cx="7465323" cy="5942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44821-AB72-309E-17B9-6B1FCD7E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44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5CF6B0F-2A14-72AE-89DC-AFF77A1026D3}"/>
              </a:ext>
            </a:extLst>
          </p:cNvPr>
          <p:cNvSpPr/>
          <p:nvPr/>
        </p:nvSpPr>
        <p:spPr>
          <a:xfrm>
            <a:off x="9555480" y="3777107"/>
            <a:ext cx="438912" cy="133502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EE8D69-3558-6D55-F32C-D83A88EF44BE}"/>
              </a:ext>
            </a:extLst>
          </p:cNvPr>
          <p:cNvSpPr/>
          <p:nvPr/>
        </p:nvSpPr>
        <p:spPr>
          <a:xfrm>
            <a:off x="10076688" y="4019105"/>
            <a:ext cx="1911096" cy="8510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Add the array element to </a:t>
            </a:r>
            <a:r>
              <a:rPr lang="en-IN" sz="2000" i="1" dirty="0"/>
              <a:t>a0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FCEAB-3B7B-FA3D-FEB5-12357B7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1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73ABB-E8C9-1ACF-25CB-C89C2E7B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CB4E4-8F47-1DB5-4FF7-BA47BD26A090}"/>
              </a:ext>
            </a:extLst>
          </p:cNvPr>
          <p:cNvSpPr/>
          <p:nvPr/>
        </p:nvSpPr>
        <p:spPr>
          <a:xfrm>
            <a:off x="879692" y="0"/>
            <a:ext cx="10432616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Compute the result of the factorial function using a recursive algorithm.</a:t>
            </a:r>
          </a:p>
        </p:txBody>
      </p:sp>
      <p:pic>
        <p:nvPicPr>
          <p:cNvPr id="6" name="Picture 5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294C4E1B-475E-5CF9-6942-2FA5EFBEC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3" y="0"/>
            <a:ext cx="664977" cy="7863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DF3B54-8FCD-7ED8-43FB-1B274500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577F6E1-1806-0F3B-CD3A-CD850C678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7860" r="7825" b="7315"/>
          <a:stretch/>
        </p:blipFill>
        <p:spPr>
          <a:xfrm>
            <a:off x="2974206" y="628565"/>
            <a:ext cx="6381550" cy="62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80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C8F6-ED5E-B2CD-A2D2-5AA7F01A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1" y="122654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IN" dirty="0" err="1"/>
              <a:t>Contd</a:t>
            </a:r>
            <a:r>
              <a:rPr lang="en-IN" dirty="0"/>
              <a:t>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70106-8219-90D6-74E7-4DA10119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264F-3761-1ABC-8D14-00AB04BD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F185534-A497-1DBE-479A-60A56798A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10807" r="8841" b="11860"/>
          <a:stretch/>
        </p:blipFill>
        <p:spPr>
          <a:xfrm>
            <a:off x="2079057" y="847022"/>
            <a:ext cx="7661710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36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24100" y="3520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err="1">
                <a:solidFill>
                  <a:schemeClr val="tx1"/>
                </a:solidFill>
              </a:rPr>
              <a:t>Outline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43461" y="1756614"/>
            <a:ext cx="7345362" cy="37433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RISC-V Machine Model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Integer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Control Transfer and Memory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Instruction Encoding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440123" y="3429000"/>
            <a:ext cx="1181160" cy="837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717FD-0B57-FD8F-5879-45A538AB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39A90-4EFA-E451-C87C-F7E93277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6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8E6F90-93CD-EBA8-AFBD-563F977D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07" y="136525"/>
            <a:ext cx="10515600" cy="1325563"/>
          </a:xfrm>
        </p:spPr>
        <p:txBody>
          <a:bodyPr/>
          <a:lstStyle/>
          <a:p>
            <a:r>
              <a:rPr lang="en-IN" dirty="0"/>
              <a:t>Floating Point Registers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93648DE-543E-D354-86AA-E838393A3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327782"/>
              </p:ext>
            </p:extLst>
          </p:nvPr>
        </p:nvGraphicFramePr>
        <p:xfrm>
          <a:off x="1709054" y="1535566"/>
          <a:ext cx="827314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459">
                  <a:extLst>
                    <a:ext uri="{9D8B030D-6E8A-4147-A177-3AD203B41FA5}">
                      <a16:colId xmlns:a16="http://schemas.microsoft.com/office/drawing/2014/main" val="1521249793"/>
                    </a:ext>
                  </a:extLst>
                </a:gridCol>
                <a:gridCol w="1670045">
                  <a:extLst>
                    <a:ext uri="{9D8B030D-6E8A-4147-A177-3AD203B41FA5}">
                      <a16:colId xmlns:a16="http://schemas.microsoft.com/office/drawing/2014/main" val="1543080432"/>
                    </a:ext>
                  </a:extLst>
                </a:gridCol>
                <a:gridCol w="4911642">
                  <a:extLst>
                    <a:ext uri="{9D8B030D-6E8A-4147-A177-3AD203B41FA5}">
                      <a16:colId xmlns:a16="http://schemas.microsoft.com/office/drawing/2014/main" val="2527110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Mnemonic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0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f0-7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ft0-7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Temporary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90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fs0-1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Saved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14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fa0-1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Arguments/return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0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f12-17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fa2-7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Function arguments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71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f18-27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fs2-11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Saved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2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f28-31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ft8-11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Temporary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417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FDA9E-F092-E50E-7E3D-53C9511B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3A720-FFD6-1537-8326-22C5D14F165B}"/>
              </a:ext>
            </a:extLst>
          </p:cNvPr>
          <p:cNvSpPr txBox="1"/>
          <p:nvPr/>
        </p:nvSpPr>
        <p:spPr>
          <a:xfrm>
            <a:off x="1370620" y="4733653"/>
            <a:ext cx="9037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No register is </a:t>
            </a:r>
            <a:r>
              <a:rPr lang="en-IN" sz="2400" dirty="0">
                <a:solidFill>
                  <a:srgbClr val="FF0000"/>
                </a:solidFill>
              </a:rPr>
              <a:t>hardwired</a:t>
            </a:r>
            <a:r>
              <a:rPr lang="en-IN" sz="2400" dirty="0"/>
              <a:t> to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It is not possible to </a:t>
            </a:r>
            <a:r>
              <a:rPr lang="en-IN" sz="2400" dirty="0">
                <a:solidFill>
                  <a:srgbClr val="00B050"/>
                </a:solidFill>
              </a:rPr>
              <a:t>load</a:t>
            </a:r>
            <a:r>
              <a:rPr lang="en-IN" sz="2400" dirty="0"/>
              <a:t> values into FP registers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They can only be initialized by loading values from memory (like x86)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1A4BF-284B-506C-005F-2A317977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03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1B2D-F9A9-03EE-8334-D397D851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6" y="-75467"/>
            <a:ext cx="10515600" cy="1325563"/>
          </a:xfrm>
        </p:spPr>
        <p:txBody>
          <a:bodyPr/>
          <a:lstStyle/>
          <a:p>
            <a:r>
              <a:rPr lang="en-IN" dirty="0"/>
              <a:t>Floating Point Control and Status 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C7624-2748-6A8C-49A2-38F1545B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0AA7E1B-16D8-1449-D452-A02106819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05335"/>
              </p:ext>
            </p:extLst>
          </p:nvPr>
        </p:nvGraphicFramePr>
        <p:xfrm>
          <a:off x="75946" y="3059021"/>
          <a:ext cx="430403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438">
                  <a:extLst>
                    <a:ext uri="{9D8B030D-6E8A-4147-A177-3AD203B41FA5}">
                      <a16:colId xmlns:a16="http://schemas.microsoft.com/office/drawing/2014/main" val="998282411"/>
                    </a:ext>
                  </a:extLst>
                </a:gridCol>
                <a:gridCol w="3087592">
                  <a:extLst>
                    <a:ext uri="{9D8B030D-6E8A-4147-A177-3AD203B41FA5}">
                      <a16:colId xmlns:a16="http://schemas.microsoft.com/office/drawing/2014/main" val="144566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Mnemonic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84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Invalid 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4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Divide by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45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Overflow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15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Underflow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09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Inexact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692817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1EE056B-1178-241E-4C25-A01C1BD91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98384"/>
              </p:ext>
            </p:extLst>
          </p:nvPr>
        </p:nvGraphicFramePr>
        <p:xfrm>
          <a:off x="4818888" y="2979264"/>
          <a:ext cx="717804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959">
                  <a:extLst>
                    <a:ext uri="{9D8B030D-6E8A-4147-A177-3AD203B41FA5}">
                      <a16:colId xmlns:a16="http://schemas.microsoft.com/office/drawing/2014/main" val="998282411"/>
                    </a:ext>
                  </a:extLst>
                </a:gridCol>
                <a:gridCol w="1205083">
                  <a:extLst>
                    <a:ext uri="{9D8B030D-6E8A-4147-A177-3AD203B41FA5}">
                      <a16:colId xmlns:a16="http://schemas.microsoft.com/office/drawing/2014/main" val="144566757"/>
                    </a:ext>
                  </a:extLst>
                </a:gridCol>
                <a:gridCol w="4555998">
                  <a:extLst>
                    <a:ext uri="{9D8B030D-6E8A-4147-A177-3AD203B41FA5}">
                      <a16:colId xmlns:a16="http://schemas.microsoft.com/office/drawing/2014/main" val="1817487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Rounding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Mnemonic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84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Round to nearest, prefer even LSBs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4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Round towards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45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Round down (towards -∞)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15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Round up (towards +∞)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09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Round to nearest (prefer maximum abs. val.)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69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101,110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Invalid. Reserved for future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Select a rounding mode dynamically (</a:t>
                      </a:r>
                      <a:r>
                        <a:rPr lang="en-IN" i="1" dirty="0" err="1"/>
                        <a:t>frm</a:t>
                      </a:r>
                      <a:r>
                        <a:rPr lang="en-IN" i="1" dirty="0"/>
                        <a:t> </a:t>
                      </a:r>
                      <a:r>
                        <a:rPr lang="en-IN" i="0" dirty="0"/>
                        <a:t>field</a:t>
                      </a:r>
                      <a:r>
                        <a:rPr lang="en-IN" i="1" dirty="0"/>
                        <a:t>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369004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978AF7-E767-DC76-485A-BC04ACBE9C4B}"/>
              </a:ext>
            </a:extLst>
          </p:cNvPr>
          <p:cNvGrpSpPr/>
          <p:nvPr/>
        </p:nvGrpSpPr>
        <p:grpSpPr>
          <a:xfrm>
            <a:off x="1132840" y="918212"/>
            <a:ext cx="7957566" cy="1736057"/>
            <a:chOff x="332740" y="935613"/>
            <a:chExt cx="7957566" cy="17360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37AEE1-59E5-CA55-99E0-9B223413BB61}"/>
                </a:ext>
              </a:extLst>
            </p:cNvPr>
            <p:cNvSpPr/>
            <p:nvPr/>
          </p:nvSpPr>
          <p:spPr>
            <a:xfrm>
              <a:off x="408178" y="1315056"/>
              <a:ext cx="2450592" cy="3566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Reserved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20C76B-6128-D581-6831-169860BD251E}"/>
                </a:ext>
              </a:extLst>
            </p:cNvPr>
            <p:cNvSpPr/>
            <p:nvPr/>
          </p:nvSpPr>
          <p:spPr>
            <a:xfrm>
              <a:off x="2858770" y="1315500"/>
              <a:ext cx="2395728" cy="6030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Rounding mode (</a:t>
              </a:r>
              <a:r>
                <a:rPr lang="en-IN" sz="2000" dirty="0" err="1"/>
                <a:t>frm</a:t>
              </a:r>
              <a:r>
                <a:rPr lang="en-IN" sz="2000" dirty="0"/>
                <a:t>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CFDB01-ED9D-41BC-10F3-7D7A1121CD75}"/>
                </a:ext>
              </a:extLst>
            </p:cNvPr>
            <p:cNvSpPr txBox="1"/>
            <p:nvPr/>
          </p:nvSpPr>
          <p:spPr>
            <a:xfrm>
              <a:off x="2627884" y="935613"/>
              <a:ext cx="260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8</a:t>
              </a:r>
              <a:endParaRPr lang="en-IN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B839C-9D24-DB54-DF10-C3CF042F758E}"/>
                </a:ext>
              </a:extLst>
            </p:cNvPr>
            <p:cNvSpPr txBox="1"/>
            <p:nvPr/>
          </p:nvSpPr>
          <p:spPr>
            <a:xfrm>
              <a:off x="332740" y="935613"/>
              <a:ext cx="514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31</a:t>
              </a:r>
              <a:endParaRPr lang="en-I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9698F2-B30D-A282-44A0-160A6D1CAB59}"/>
                </a:ext>
              </a:extLst>
            </p:cNvPr>
            <p:cNvSpPr txBox="1"/>
            <p:nvPr/>
          </p:nvSpPr>
          <p:spPr>
            <a:xfrm>
              <a:off x="2803906" y="935613"/>
              <a:ext cx="260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7	</a:t>
              </a:r>
              <a:endParaRPr lang="en-I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60AED-39B8-ECD4-1365-0561AE8D2D81}"/>
                </a:ext>
              </a:extLst>
            </p:cNvPr>
            <p:cNvSpPr txBox="1"/>
            <p:nvPr/>
          </p:nvSpPr>
          <p:spPr>
            <a:xfrm>
              <a:off x="4993894" y="981780"/>
              <a:ext cx="260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5	</a:t>
              </a:r>
              <a:endParaRPr lang="en-IN" dirty="0"/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506B9713-3013-E0A8-6575-D1E81A11C95B}"/>
                </a:ext>
              </a:extLst>
            </p:cNvPr>
            <p:cNvSpPr/>
            <p:nvPr/>
          </p:nvSpPr>
          <p:spPr>
            <a:xfrm rot="16200000">
              <a:off x="1496314" y="864858"/>
              <a:ext cx="246888" cy="242316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22F027B-3581-8C49-7F18-A38142AA1AE9}"/>
                </a:ext>
              </a:extLst>
            </p:cNvPr>
            <p:cNvSpPr/>
            <p:nvPr/>
          </p:nvSpPr>
          <p:spPr>
            <a:xfrm>
              <a:off x="1258570" y="2303542"/>
              <a:ext cx="749808" cy="3657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24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93BEC7-8406-A17F-2C98-9DF6A754A454}"/>
                </a:ext>
              </a:extLst>
            </p:cNvPr>
            <p:cNvSpPr/>
            <p:nvPr/>
          </p:nvSpPr>
          <p:spPr>
            <a:xfrm>
              <a:off x="3731641" y="2305910"/>
              <a:ext cx="749808" cy="3657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2C0C9E-9D9B-7E26-5FC8-C040C69B6EEB}"/>
                </a:ext>
              </a:extLst>
            </p:cNvPr>
            <p:cNvSpPr/>
            <p:nvPr/>
          </p:nvSpPr>
          <p:spPr>
            <a:xfrm>
              <a:off x="5251450" y="1318193"/>
              <a:ext cx="3038856" cy="32394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Accrued exceptions (</a:t>
              </a:r>
              <a:r>
                <a:rPr lang="en-IN" sz="2000" dirty="0" err="1"/>
                <a:t>fflags</a:t>
              </a:r>
              <a:r>
                <a:rPr lang="en-IN" sz="2000" dirty="0"/>
                <a:t>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E37EE2-A9EE-6392-1C65-82FBA36F807B}"/>
                </a:ext>
              </a:extLst>
            </p:cNvPr>
            <p:cNvSpPr/>
            <p:nvPr/>
          </p:nvSpPr>
          <p:spPr>
            <a:xfrm>
              <a:off x="5251450" y="1642140"/>
              <a:ext cx="579120" cy="3239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NV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275CF6-AF88-B4FB-592E-87610B8E0D01}"/>
                </a:ext>
              </a:extLst>
            </p:cNvPr>
            <p:cNvSpPr/>
            <p:nvPr/>
          </p:nvSpPr>
          <p:spPr>
            <a:xfrm>
              <a:off x="5830570" y="1639345"/>
              <a:ext cx="579120" cy="3267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DZ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EA768A-D3C7-559A-9F40-6416286CD9E4}"/>
                </a:ext>
              </a:extLst>
            </p:cNvPr>
            <p:cNvSpPr/>
            <p:nvPr/>
          </p:nvSpPr>
          <p:spPr>
            <a:xfrm>
              <a:off x="6406642" y="1639345"/>
              <a:ext cx="635254" cy="3267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OF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572ABE-DE79-BC7F-797E-3EF867398C41}"/>
                </a:ext>
              </a:extLst>
            </p:cNvPr>
            <p:cNvSpPr/>
            <p:nvPr/>
          </p:nvSpPr>
          <p:spPr>
            <a:xfrm>
              <a:off x="7041896" y="1639345"/>
              <a:ext cx="632714" cy="3239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UF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829B42-44D3-37EE-72C6-FE55F9507DBB}"/>
                </a:ext>
              </a:extLst>
            </p:cNvPr>
            <p:cNvSpPr/>
            <p:nvPr/>
          </p:nvSpPr>
          <p:spPr>
            <a:xfrm>
              <a:off x="7674102" y="1644095"/>
              <a:ext cx="616204" cy="3191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NX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32BEA2-96C6-E4AC-B8FE-DA01A16FEFBA}"/>
                </a:ext>
              </a:extLst>
            </p:cNvPr>
            <p:cNvSpPr txBox="1"/>
            <p:nvPr/>
          </p:nvSpPr>
          <p:spPr>
            <a:xfrm>
              <a:off x="5381752" y="1912089"/>
              <a:ext cx="409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1</a:t>
              </a:r>
              <a:endParaRPr lang="en-I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A34D43-9B04-DD62-C3A9-F7A5A02B474B}"/>
                </a:ext>
              </a:extLst>
            </p:cNvPr>
            <p:cNvSpPr txBox="1"/>
            <p:nvPr/>
          </p:nvSpPr>
          <p:spPr>
            <a:xfrm>
              <a:off x="6000401" y="1912089"/>
              <a:ext cx="409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1</a:t>
              </a:r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F9172D-CE99-177F-7EA1-A8570FE248D1}"/>
                </a:ext>
              </a:extLst>
            </p:cNvPr>
            <p:cNvSpPr txBox="1"/>
            <p:nvPr/>
          </p:nvSpPr>
          <p:spPr>
            <a:xfrm>
              <a:off x="6619050" y="1912089"/>
              <a:ext cx="409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1</a:t>
              </a:r>
              <a:endParaRPr lang="en-IN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F2F682-2C87-41E2-446A-B524862E3075}"/>
                </a:ext>
              </a:extLst>
            </p:cNvPr>
            <p:cNvSpPr txBox="1"/>
            <p:nvPr/>
          </p:nvSpPr>
          <p:spPr>
            <a:xfrm>
              <a:off x="7237699" y="1912089"/>
              <a:ext cx="409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1</a:t>
              </a:r>
              <a:endParaRPr lang="en-IN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A0ADFD-63B0-A6F9-2BB3-F252818DBE21}"/>
                </a:ext>
              </a:extLst>
            </p:cNvPr>
            <p:cNvSpPr txBox="1"/>
            <p:nvPr/>
          </p:nvSpPr>
          <p:spPr>
            <a:xfrm>
              <a:off x="7856347" y="1912089"/>
              <a:ext cx="409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1</a:t>
              </a:r>
              <a:endParaRPr lang="en-IN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E1E520-164A-1174-A4B5-227BF911F926}"/>
                </a:ext>
              </a:extLst>
            </p:cNvPr>
            <p:cNvSpPr txBox="1"/>
            <p:nvPr/>
          </p:nvSpPr>
          <p:spPr>
            <a:xfrm>
              <a:off x="5203698" y="981435"/>
              <a:ext cx="260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4	</a:t>
              </a:r>
              <a:endParaRPr lang="en-IN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A48829-0AE2-583A-5159-344F3E94BBFC}"/>
                </a:ext>
              </a:extLst>
            </p:cNvPr>
            <p:cNvSpPr txBox="1"/>
            <p:nvPr/>
          </p:nvSpPr>
          <p:spPr>
            <a:xfrm>
              <a:off x="8029702" y="988124"/>
              <a:ext cx="260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0	</a:t>
              </a:r>
              <a:endParaRPr lang="en-IN" dirty="0"/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2AB44322-9D37-858D-F9FA-D993C7684E47}"/>
                </a:ext>
              </a:extLst>
            </p:cNvPr>
            <p:cNvSpPr/>
            <p:nvPr/>
          </p:nvSpPr>
          <p:spPr>
            <a:xfrm rot="16200000">
              <a:off x="3944993" y="954719"/>
              <a:ext cx="246888" cy="2366026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FE378-1C3E-E0B5-84C7-CE2BEF44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2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EF53-CEFE-6AD7-AFC8-2B802349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RISC-V Machine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BFA1D9-12AB-9DB1-5416-48C9FA958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643199"/>
              </p:ext>
            </p:extLst>
          </p:nvPr>
        </p:nvGraphicFramePr>
        <p:xfrm>
          <a:off x="311989" y="1825625"/>
          <a:ext cx="570062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133">
                  <a:extLst>
                    <a:ext uri="{9D8B030D-6E8A-4147-A177-3AD203B41FA5}">
                      <a16:colId xmlns:a16="http://schemas.microsoft.com/office/drawing/2014/main" val="43505487"/>
                    </a:ext>
                  </a:extLst>
                </a:gridCol>
                <a:gridCol w="4630490">
                  <a:extLst>
                    <a:ext uri="{9D8B030D-6E8A-4147-A177-3AD203B41FA5}">
                      <a16:colId xmlns:a16="http://schemas.microsoft.com/office/drawing/2014/main" val="12320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93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RV32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32-bit 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80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RV32E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32-bit ISA (embedded version)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6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RV64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64-bit 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58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RV64E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64-bit ISA (embedded version)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6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RV128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128-bit 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04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920CA2-0C3B-70C6-9E8C-61836917C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225864"/>
              </p:ext>
            </p:extLst>
          </p:nvPr>
        </p:nvGraphicFramePr>
        <p:xfrm>
          <a:off x="6408736" y="2804033"/>
          <a:ext cx="5391510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657">
                  <a:extLst>
                    <a:ext uri="{9D8B030D-6E8A-4147-A177-3AD203B41FA5}">
                      <a16:colId xmlns:a16="http://schemas.microsoft.com/office/drawing/2014/main" val="1474594698"/>
                    </a:ext>
                  </a:extLst>
                </a:gridCol>
                <a:gridCol w="3674853">
                  <a:extLst>
                    <a:ext uri="{9D8B030D-6E8A-4147-A177-3AD203B41FA5}">
                      <a16:colId xmlns:a16="http://schemas.microsoft.com/office/drawing/2014/main" val="923647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Mnemonic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43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Embedded 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59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Base integer 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090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Integer multiplication/division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55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Atomic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45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Single-precision floating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40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Double-precision floating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66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Vector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11392"/>
                  </a:ext>
                </a:extLst>
              </a:tr>
            </a:tbl>
          </a:graphicData>
        </a:graphic>
      </p:graphicFrame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316FC03A-9F3F-5876-78D0-F96D919F8275}"/>
              </a:ext>
            </a:extLst>
          </p:cNvPr>
          <p:cNvSpPr/>
          <p:nvPr/>
        </p:nvSpPr>
        <p:spPr>
          <a:xfrm>
            <a:off x="585216" y="4983480"/>
            <a:ext cx="3209544" cy="10515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9239"/>
              <a:gd name="adj6" fmla="val 7179"/>
            </a:avLst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Different variants of the instruction set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D4BC9F-9349-EE62-62E1-018D314D9EC3}"/>
              </a:ext>
            </a:extLst>
          </p:cNvPr>
          <p:cNvSpPr/>
          <p:nvPr/>
        </p:nvSpPr>
        <p:spPr>
          <a:xfrm>
            <a:off x="7197967" y="1825625"/>
            <a:ext cx="3813048" cy="6675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Extensions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7E13F4-E65E-2946-2C11-4879D1C63F41}"/>
              </a:ext>
            </a:extLst>
          </p:cNvPr>
          <p:cNvSpPr/>
          <p:nvPr/>
        </p:nvSpPr>
        <p:spPr>
          <a:xfrm>
            <a:off x="8476488" y="6484367"/>
            <a:ext cx="173736" cy="14516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676738-0687-AD81-5189-62CF5BAD6180}"/>
              </a:ext>
            </a:extLst>
          </p:cNvPr>
          <p:cNvSpPr/>
          <p:nvPr/>
        </p:nvSpPr>
        <p:spPr>
          <a:xfrm>
            <a:off x="9250680" y="6484367"/>
            <a:ext cx="173736" cy="14516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7C329F-4C54-A881-4BAB-0CB771A25F94}"/>
              </a:ext>
            </a:extLst>
          </p:cNvPr>
          <p:cNvSpPr/>
          <p:nvPr/>
        </p:nvSpPr>
        <p:spPr>
          <a:xfrm>
            <a:off x="10024872" y="6484366"/>
            <a:ext cx="173736" cy="14516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75BAF1-9B76-FA01-1D50-8A3E64A4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5987588-3E95-406C-C3EA-4A7112E8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71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F93E-B028-0C37-F31D-C516643D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Floating Point Load and Store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98A3-4DA4-D360-0A83-563E207B0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1919"/>
            <a:ext cx="10515600" cy="2245043"/>
          </a:xfrm>
        </p:spPr>
        <p:txBody>
          <a:bodyPr/>
          <a:lstStyle/>
          <a:p>
            <a:r>
              <a:rPr lang="en-IN" dirty="0"/>
              <a:t>We </a:t>
            </a:r>
            <a:r>
              <a:rPr lang="en-IN" dirty="0">
                <a:solidFill>
                  <a:srgbClr val="C00000"/>
                </a:solidFill>
              </a:rPr>
              <a:t>load</a:t>
            </a:r>
            <a:r>
              <a:rPr lang="en-IN" dirty="0"/>
              <a:t> the contents into memory first, and then </a:t>
            </a:r>
            <a:r>
              <a:rPr lang="en-IN" dirty="0">
                <a:solidFill>
                  <a:srgbClr val="00B050"/>
                </a:solidFill>
              </a:rPr>
              <a:t>transfer</a:t>
            </a:r>
            <a:r>
              <a:rPr lang="en-IN" dirty="0"/>
              <a:t> it to a FP register.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53D59-6DBE-E2DE-EA17-DD75D933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2B0752-06A7-EB2D-F0B4-A23B2D8E0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297120"/>
              </p:ext>
            </p:extLst>
          </p:nvPr>
        </p:nvGraphicFramePr>
        <p:xfrm>
          <a:off x="838200" y="1825625"/>
          <a:ext cx="10515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86753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504868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38056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6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flw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</a:t>
                      </a:r>
                      <a:r>
                        <a:rPr lang="en-IN" sz="2000" dirty="0" err="1"/>
                        <a:t>imm</a:t>
                      </a:r>
                      <a:r>
                        <a:rPr lang="en-IN" sz="2000" dirty="0"/>
                        <a:t>(rs1)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flw</a:t>
                      </a:r>
                      <a:r>
                        <a:rPr lang="en-IN" sz="2000" dirty="0"/>
                        <a:t> f1, 32(</a:t>
                      </a:r>
                      <a:r>
                        <a:rPr lang="en-IN" sz="2000" dirty="0" err="1"/>
                        <a:t>sp</a:t>
                      </a:r>
                      <a:r>
                        <a:rPr lang="en-IN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f1 ← mem[</a:t>
                      </a:r>
                      <a:r>
                        <a:rPr lang="en-IN" sz="2000" dirty="0" err="1"/>
                        <a:t>sp</a:t>
                      </a:r>
                      <a:r>
                        <a:rPr lang="en-IN" sz="2000" dirty="0"/>
                        <a:t> + 32]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3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fsw</a:t>
                      </a:r>
                      <a:r>
                        <a:rPr lang="en-IN" sz="2000" dirty="0"/>
                        <a:t> rs2, </a:t>
                      </a:r>
                      <a:r>
                        <a:rPr lang="en-IN" sz="2000" dirty="0" err="1"/>
                        <a:t>imm</a:t>
                      </a:r>
                      <a:r>
                        <a:rPr lang="en-IN" sz="2000" dirty="0"/>
                        <a:t>(rs1)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fsw</a:t>
                      </a:r>
                      <a:r>
                        <a:rPr lang="en-IN" sz="2000" dirty="0"/>
                        <a:t> f1, 32(</a:t>
                      </a:r>
                      <a:r>
                        <a:rPr lang="en-IN" sz="2000" dirty="0" err="1"/>
                        <a:t>sp</a:t>
                      </a:r>
                      <a:r>
                        <a:rPr lang="en-IN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mem[sp+32] ← 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769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6A129-2876-25A1-9577-0CD87B71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0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262D-73E2-B312-EF9F-C5A0FD9A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the value of a constant </a:t>
            </a:r>
            <a:r>
              <a:rPr lang="en-US" i="1" dirty="0" err="1"/>
              <a:t>val</a:t>
            </a:r>
            <a:r>
              <a:rPr lang="en-US" dirty="0"/>
              <a:t> into the floating point register </a:t>
            </a:r>
            <a:r>
              <a:rPr lang="en-US" i="1" dirty="0"/>
              <a:t>fs1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0515E-9223-4638-3E90-6D0CF419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51</a:t>
            </a:fld>
            <a:endParaRPr lang="en-US"/>
          </a:p>
        </p:txBody>
      </p:sp>
      <p:pic>
        <p:nvPicPr>
          <p:cNvPr id="10" name="Content Placeholder 9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88500CE-F412-408D-5CA6-6CB064C47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14514" r="13601" b="14925"/>
          <a:stretch/>
        </p:blipFill>
        <p:spPr>
          <a:xfrm>
            <a:off x="3214836" y="2118955"/>
            <a:ext cx="3580599" cy="3454074"/>
          </a:xfr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5F2421B-AC9A-28C2-1873-D06C90C3E669}"/>
              </a:ext>
            </a:extLst>
          </p:cNvPr>
          <p:cNvSpPr/>
          <p:nvPr/>
        </p:nvSpPr>
        <p:spPr>
          <a:xfrm>
            <a:off x="7587916" y="2525188"/>
            <a:ext cx="3792353" cy="839804"/>
          </a:xfrm>
          <a:prstGeom prst="wedgeRoundRectCallout">
            <a:avLst>
              <a:gd name="adj1" fmla="val -87140"/>
              <a:gd name="adj2" fmla="val 6141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Define the constant.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6A7E71A-AFF1-A885-3CA8-673417C4EB4F}"/>
              </a:ext>
            </a:extLst>
          </p:cNvPr>
          <p:cNvSpPr/>
          <p:nvPr/>
        </p:nvSpPr>
        <p:spPr>
          <a:xfrm>
            <a:off x="7587916" y="3538729"/>
            <a:ext cx="3792353" cy="839804"/>
          </a:xfrm>
          <a:prstGeom prst="wedgeRoundRectCallout">
            <a:avLst>
              <a:gd name="adj1" fmla="val -104500"/>
              <a:gd name="adj2" fmla="val 5487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Store its address in </a:t>
            </a:r>
            <a:r>
              <a:rPr lang="en-IN" sz="2000" i="1" dirty="0"/>
              <a:t>a1</a:t>
            </a:r>
            <a:endParaRPr lang="en-IN" sz="20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DF66BC5-C5A5-766A-D5F2-62EEB0796DEA}"/>
              </a:ext>
            </a:extLst>
          </p:cNvPr>
          <p:cNvSpPr/>
          <p:nvPr/>
        </p:nvSpPr>
        <p:spPr>
          <a:xfrm>
            <a:off x="7587916" y="4632961"/>
            <a:ext cx="3792353" cy="839804"/>
          </a:xfrm>
          <a:prstGeom prst="wedgeRoundRectCallout">
            <a:avLst>
              <a:gd name="adj1" fmla="val -92203"/>
              <a:gd name="adj2" fmla="val -3549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Load into an FP register.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26B17-3407-5405-2690-48303755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79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3806-9EB8-0A56-04B8-19350F63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Arithmetic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97F91-08A4-FFA1-84E9-F9B675AD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C91DF3B6-BDFD-F79C-4B65-1E44D2E9FBA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42244499"/>
                  </p:ext>
                </p:extLst>
              </p:nvPr>
            </p:nvGraphicFramePr>
            <p:xfrm>
              <a:off x="838200" y="1825625"/>
              <a:ext cx="10515600" cy="32342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14867534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50486864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838056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Semantics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Example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Explanation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060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fadd.s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fadd.s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f2 + f3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133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fsub.s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fsub.s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f2 - f3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382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fmul.s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fmul.s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f2 × f3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449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fdiv.s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fdiv.s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f2 ÷ f3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6939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fmin.s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fmin.s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min(f2 , f3)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703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fmax.s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fmax.s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max(f2 , f3)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9567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fsqrt.s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fsqrt.s</a:t>
                          </a:r>
                          <a:r>
                            <a:rPr lang="en-IN" sz="2000" dirty="0"/>
                            <a:t> f1, f2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en-I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85983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C91DF3B6-BDFD-F79C-4B65-1E44D2E9FBA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42244499"/>
                  </p:ext>
                </p:extLst>
              </p:nvPr>
            </p:nvGraphicFramePr>
            <p:xfrm>
              <a:off x="838200" y="1825625"/>
              <a:ext cx="10515600" cy="32342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14867534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50486864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83805637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Semantics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Example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Explanation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0602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fadd.s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fadd.s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f2 + f3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13347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fsub.s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fsub.s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f2 - f3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3827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fmul.s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fmul.s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f2 × f3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4499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fdiv.s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fdiv.s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f2 ÷ f3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69397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fmin.s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fmin.s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min(f2 , f3)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7039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fmax.s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rs1, rs2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fmax.s</a:t>
                          </a:r>
                          <a:r>
                            <a:rPr lang="en-IN" sz="2000" dirty="0"/>
                            <a:t> f1, f2, f3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f1 ← max(f2 , f3)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956798"/>
                      </a:ext>
                    </a:extLst>
                  </a:tr>
                  <a:tr h="460566"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fsqrt.s</a:t>
                          </a:r>
                          <a:r>
                            <a:rPr lang="en-IN" sz="2000" dirty="0"/>
                            <a:t> </a:t>
                          </a:r>
                          <a:r>
                            <a:rPr lang="en-IN" sz="2000" dirty="0" err="1"/>
                            <a:t>rd</a:t>
                          </a:r>
                          <a:r>
                            <a:rPr lang="en-IN" sz="2000" dirty="0"/>
                            <a:t>, rs1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 err="1"/>
                            <a:t>fsqrt.s</a:t>
                          </a:r>
                          <a:r>
                            <a:rPr lang="en-IN" sz="2000" dirty="0"/>
                            <a:t> f1, f2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48" t="-606579" r="-696" b="-1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5983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A6A4D9D-7E80-3384-1427-3DC24666A9EE}"/>
              </a:ext>
            </a:extLst>
          </p:cNvPr>
          <p:cNvSpPr txBox="1"/>
          <p:nvPr/>
        </p:nvSpPr>
        <p:spPr>
          <a:xfrm>
            <a:off x="4324970" y="5324062"/>
            <a:ext cx="35420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.s is for single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.d is for double precision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2F0C0-D364-5BC6-5C72-F8C6A1A1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92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FEE75-D621-3631-9D8B-A1D745A24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2" t="8702" r="7594" b="9931"/>
          <a:stretch/>
        </p:blipFill>
        <p:spPr>
          <a:xfrm>
            <a:off x="2034780" y="812917"/>
            <a:ext cx="7465835" cy="60450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D9301-E405-FB6A-6D16-52721031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8C0D9B-0772-0E86-F3F3-15B913F7B2F0}"/>
                  </a:ext>
                </a:extLst>
              </p:cNvPr>
              <p:cNvSpPr/>
              <p:nvPr/>
            </p:nvSpPr>
            <p:spPr>
              <a:xfrm>
                <a:off x="879692" y="0"/>
                <a:ext cx="10432616" cy="786384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Compute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/>
                  <a:t>, and store the result in </a:t>
                </a:r>
                <a:r>
                  <a:rPr lang="en-US" sz="2400" i="1" dirty="0"/>
                  <a:t>fa0</a:t>
                </a:r>
                <a:r>
                  <a:rPr lang="en-US" sz="2400" dirty="0"/>
                  <a:t>.</a:t>
                </a:r>
                <a:endParaRPr lang="en-IN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8C0D9B-0772-0E86-F3F3-15B913F7B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92" y="0"/>
                <a:ext cx="10432616" cy="786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53DA3DE8-6014-0362-DEE7-8EB8F4B4F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3" y="0"/>
            <a:ext cx="664977" cy="7863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04DBD3-5D00-ACFA-A6F4-90258D84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329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6470-2B1E-8A13-08CE-0B4968DF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Multiplication and Conversion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45349-316E-16E5-8FC1-15935266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261E18-8133-EE93-DA01-D64BE14A81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976542"/>
              </p:ext>
            </p:extLst>
          </p:nvPr>
        </p:nvGraphicFramePr>
        <p:xfrm>
          <a:off x="838200" y="1825625"/>
          <a:ext cx="10515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86753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504868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38056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6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fmadd.s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rs2, rs3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fmadd.s</a:t>
                      </a:r>
                      <a:r>
                        <a:rPr lang="en-IN" sz="2000" dirty="0"/>
                        <a:t> f1, f2, f3, 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f1 ← f2 * f3 + f4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3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fmsub.s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rs2, rs3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fmsub.s</a:t>
                      </a:r>
                      <a:r>
                        <a:rPr lang="en-IN" sz="2000" dirty="0"/>
                        <a:t> f1, f2, f3, 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f1 ← f2 * f3 - f4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fcvt.s.w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fcvt.s.w</a:t>
                      </a:r>
                      <a:r>
                        <a:rPr lang="en-IN" sz="2000" dirty="0"/>
                        <a:t> f1, 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f1 ← (float) x5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fcvt.w.s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fcvt.w.s</a:t>
                      </a:r>
                      <a:r>
                        <a:rPr lang="en-IN" sz="2000" dirty="0"/>
                        <a:t> x5, 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x5 ← (int) 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397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E673C1-7E35-FC74-EA3D-DC94C5F243C0}"/>
              </a:ext>
            </a:extLst>
          </p:cNvPr>
          <p:cNvSpPr txBox="1"/>
          <p:nvPr/>
        </p:nvSpPr>
        <p:spPr>
          <a:xfrm>
            <a:off x="838200" y="4491990"/>
            <a:ext cx="1011597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i="1" dirty="0" err="1"/>
              <a:t>fmadd.s</a:t>
            </a:r>
            <a:r>
              <a:rPr lang="en-IN" sz="2400" dirty="0"/>
              <a:t> and </a:t>
            </a:r>
            <a:r>
              <a:rPr lang="en-IN" sz="2400" i="1" dirty="0" err="1"/>
              <a:t>fmsub.s</a:t>
            </a:r>
            <a:r>
              <a:rPr lang="en-IN" sz="2400" dirty="0"/>
              <a:t> are </a:t>
            </a:r>
            <a:r>
              <a:rPr lang="en-IN" sz="2400" dirty="0">
                <a:solidFill>
                  <a:srgbClr val="00B050"/>
                </a:solidFill>
              </a:rPr>
              <a:t>compound</a:t>
            </a:r>
            <a:r>
              <a:rPr lang="en-IN" sz="2400" dirty="0"/>
              <a:t> instructions: multiply + add/subtract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</a:t>
            </a:r>
            <a:r>
              <a:rPr lang="en-IN" sz="2400" dirty="0">
                <a:solidFill>
                  <a:srgbClr val="7030A0"/>
                </a:solidFill>
              </a:rPr>
              <a:t>convert</a:t>
            </a:r>
            <a:r>
              <a:rPr lang="en-IN" sz="2400" dirty="0"/>
              <a:t> instruction (</a:t>
            </a:r>
            <a:r>
              <a:rPr lang="en-IN" sz="2400" i="1" dirty="0" err="1"/>
              <a:t>fcvt</a:t>
            </a:r>
            <a:r>
              <a:rPr lang="en-IN" sz="2400" i="1" dirty="0"/>
              <a:t>) </a:t>
            </a:r>
            <a:r>
              <a:rPr lang="en-IN" sz="2400" dirty="0"/>
              <a:t>is another way of loading and storing FP values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9AC08-34B7-F006-B39A-77BB610B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B74100-B8CE-5304-9362-095C248DD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5" t="10948" r="8096" b="9931"/>
          <a:stretch/>
        </p:blipFill>
        <p:spPr>
          <a:xfrm>
            <a:off x="1362456" y="750770"/>
            <a:ext cx="8715195" cy="59123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43116-EEE2-071A-EE94-4DC3353F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444C4-A942-9C56-D269-07CA42593C07}"/>
              </a:ext>
            </a:extLst>
          </p:cNvPr>
          <p:cNvSpPr/>
          <p:nvPr/>
        </p:nvSpPr>
        <p:spPr>
          <a:xfrm>
            <a:off x="879692" y="0"/>
            <a:ext cx="10432616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Compute π × e + 4, and store the result in </a:t>
            </a:r>
            <a:r>
              <a:rPr lang="en-US" sz="2400" i="1" dirty="0"/>
              <a:t>ft0</a:t>
            </a:r>
            <a:r>
              <a:rPr lang="en-US" sz="2400" dirty="0"/>
              <a:t>. Convert the result to an integer and store the result in </a:t>
            </a:r>
            <a:r>
              <a:rPr lang="en-US" sz="2400" i="1" dirty="0"/>
              <a:t>a0</a:t>
            </a:r>
            <a:r>
              <a:rPr lang="en-US" sz="2400" dirty="0"/>
              <a:t>.</a:t>
            </a:r>
            <a:endParaRPr lang="en-IN" sz="2400" dirty="0"/>
          </a:p>
        </p:txBody>
      </p:sp>
      <p:pic>
        <p:nvPicPr>
          <p:cNvPr id="3" name="Picture 2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44759ECF-9C5E-2FBD-BE65-418651F1CD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7" y="0"/>
            <a:ext cx="664977" cy="78638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C5B23D7-9244-848E-BA71-33622C3ECE72}"/>
              </a:ext>
            </a:extLst>
          </p:cNvPr>
          <p:cNvSpPr/>
          <p:nvPr/>
        </p:nvSpPr>
        <p:spPr>
          <a:xfrm>
            <a:off x="9427464" y="3462065"/>
            <a:ext cx="2093976" cy="704088"/>
          </a:xfrm>
          <a:prstGeom prst="wedgeRoundRectCallout">
            <a:avLst>
              <a:gd name="adj1" fmla="val -142667"/>
              <a:gd name="adj2" fmla="val 1352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Need to convert 4 to 4.0 first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42C442-6B82-0D97-5452-9C19BD56CD5E}"/>
              </a:ext>
            </a:extLst>
          </p:cNvPr>
          <p:cNvSpPr/>
          <p:nvPr/>
        </p:nvSpPr>
        <p:spPr>
          <a:xfrm>
            <a:off x="3017520" y="5687568"/>
            <a:ext cx="493776" cy="419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4DF84-F066-0F8B-B195-E5C895F1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1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B12B-6F6A-E7EF-2287-94FB59D2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0"/>
            <a:ext cx="10515600" cy="1325563"/>
          </a:xfrm>
        </p:spPr>
        <p:txBody>
          <a:bodyPr/>
          <a:lstStyle/>
          <a:p>
            <a:r>
              <a:rPr lang="en-IN" dirty="0"/>
              <a:t>Floating Point Comparison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C0BE-5F60-B616-74C0-0DE704FF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621" y="3900532"/>
            <a:ext cx="10515600" cy="548641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Same as integer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39E02-5CD2-CE21-2F89-E79D07EA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A5FE6D-037F-A695-41B0-A35233339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224040"/>
              </p:ext>
            </p:extLst>
          </p:nvPr>
        </p:nvGraphicFramePr>
        <p:xfrm>
          <a:off x="527304" y="1435481"/>
          <a:ext cx="105156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86753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504868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38056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6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flt.s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flt.s</a:t>
                      </a:r>
                      <a:r>
                        <a:rPr lang="en-US" sz="2000" dirty="0"/>
                        <a:t> s1, f2, f3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if (f2 &lt; f3) set s1 to 1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3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fle.s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fle.s</a:t>
                      </a:r>
                      <a:r>
                        <a:rPr lang="en-US" sz="2000" dirty="0"/>
                        <a:t> s1, f2, f3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if (f2 ≤ f3) set s1 to 1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feq.s</a:t>
                      </a:r>
                      <a:r>
                        <a:rPr lang="en-IN" sz="2000" dirty="0"/>
                        <a:t> </a:t>
                      </a:r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rs1, rs2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feq.s</a:t>
                      </a:r>
                      <a:r>
                        <a:rPr lang="en-US" sz="2000" dirty="0"/>
                        <a:t> s1, f2, f3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if (f2 == f3) set s1 to 1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9919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1B72E43-503E-05CD-9AC1-F9B6921B4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856" y="3959351"/>
            <a:ext cx="483395" cy="43100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198A7A-B77A-52AE-A81D-55304121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5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00CD60-F204-E5B1-CCBC-EE08D395B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7" t="9931" r="8084" b="9931"/>
          <a:stretch/>
        </p:blipFill>
        <p:spPr>
          <a:xfrm>
            <a:off x="1911097" y="681036"/>
            <a:ext cx="7646790" cy="60642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FB262-307A-9509-DD28-7E22EE3E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42C51-57FC-976D-C8D5-D39404F3E24F}"/>
              </a:ext>
            </a:extLst>
          </p:cNvPr>
          <p:cNvSpPr/>
          <p:nvPr/>
        </p:nvSpPr>
        <p:spPr>
          <a:xfrm>
            <a:off x="879692" y="0"/>
            <a:ext cx="10432616" cy="7863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First, initialize </a:t>
            </a:r>
            <a:r>
              <a:rPr lang="en-US" sz="2400" i="1" dirty="0"/>
              <a:t>a0</a:t>
            </a:r>
            <a:r>
              <a:rPr lang="en-US" sz="2400" dirty="0"/>
              <a:t> = 0, then set </a:t>
            </a:r>
            <a:r>
              <a:rPr lang="en-US" sz="2400" i="1" dirty="0"/>
              <a:t>a0</a:t>
            </a:r>
            <a:r>
              <a:rPr lang="en-US" sz="2400" dirty="0"/>
              <a:t> = 17 if e &lt; π.</a:t>
            </a:r>
            <a:endParaRPr lang="en-IN" sz="2400" dirty="0"/>
          </a:p>
        </p:txBody>
      </p:sp>
      <p:pic>
        <p:nvPicPr>
          <p:cNvPr id="3" name="Picture 2" descr="A red object with a black background&#10;&#10;Description automatically generated">
            <a:extLst>
              <a:ext uri="{FF2B5EF4-FFF2-40B4-BE49-F238E27FC236}">
                <a16:creationId xmlns:a16="http://schemas.microsoft.com/office/drawing/2014/main" id="{2DBF3E99-3CF5-00EC-6D30-E3F1BF2AA1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7" y="0"/>
            <a:ext cx="664977" cy="78638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56D0D0E-2FC9-62C0-8C1D-1E108B2711E4}"/>
              </a:ext>
            </a:extLst>
          </p:cNvPr>
          <p:cNvSpPr/>
          <p:nvPr/>
        </p:nvSpPr>
        <p:spPr>
          <a:xfrm>
            <a:off x="9628632" y="3026664"/>
            <a:ext cx="2487168" cy="987552"/>
          </a:xfrm>
          <a:prstGeom prst="wedgeRoundRectCallout">
            <a:avLst>
              <a:gd name="adj1" fmla="val -119783"/>
              <a:gd name="adj2" fmla="val 13657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Perform the comparison and store the result in </a:t>
            </a:r>
            <a:r>
              <a:rPr lang="en-IN" sz="2000" i="1" dirty="0"/>
              <a:t>t0</a:t>
            </a:r>
            <a:endParaRPr lang="en-IN" sz="20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75172AD-EAD9-DEE1-DB90-34F1975256FE}"/>
              </a:ext>
            </a:extLst>
          </p:cNvPr>
          <p:cNvSpPr/>
          <p:nvPr/>
        </p:nvSpPr>
        <p:spPr>
          <a:xfrm>
            <a:off x="9628632" y="4888992"/>
            <a:ext cx="2487168" cy="987552"/>
          </a:xfrm>
          <a:prstGeom prst="wedgeRoundRectCallout">
            <a:avLst>
              <a:gd name="adj1" fmla="val -69048"/>
              <a:gd name="adj2" fmla="val -1805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Check the result of the comparison.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8B5D6-C9D3-D9A8-E15A-B41DB15B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07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24100" y="3520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err="1">
                <a:solidFill>
                  <a:schemeClr val="tx1"/>
                </a:solidFill>
              </a:rPr>
              <a:t>Outline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43461" y="1756614"/>
            <a:ext cx="7345362" cy="37433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RISC-V Machine Model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Integer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Control Transfer and Memory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Instruction Encoding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6737940" y="4068708"/>
            <a:ext cx="1181160" cy="837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A4187-6404-59F0-68AC-91CB99B0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A1DF2-382F-5E2A-0040-E5C20F75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99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8271A-860A-D3C5-7FB9-E3C08E7A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C53FDD19-ADFB-19CD-4EA9-EFC067C30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969231"/>
              </p:ext>
            </p:extLst>
          </p:nvPr>
        </p:nvGraphicFramePr>
        <p:xfrm>
          <a:off x="527304" y="1435481"/>
          <a:ext cx="10515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116">
                  <a:extLst>
                    <a:ext uri="{9D8B030D-6E8A-4147-A177-3AD203B41FA5}">
                      <a16:colId xmlns:a16="http://schemas.microsoft.com/office/drawing/2014/main" val="1486753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050486864"/>
                    </a:ext>
                  </a:extLst>
                </a:gridCol>
                <a:gridCol w="6615684">
                  <a:extLst>
                    <a:ext uri="{9D8B030D-6E8A-4147-A177-3AD203B41FA5}">
                      <a16:colId xmlns:a16="http://schemas.microsoft.com/office/drawing/2014/main" val="2838056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Format/Type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6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rd</a:t>
                      </a:r>
                      <a:r>
                        <a:rPr lang="en-US" sz="2000" dirty="0"/>
                        <a:t>, rs1, rs2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add, sub, </a:t>
                      </a:r>
                      <a:r>
                        <a:rPr lang="en-US" sz="2000" dirty="0" err="1"/>
                        <a:t>mul</a:t>
                      </a:r>
                      <a:r>
                        <a:rPr lang="en-US" sz="2000" dirty="0"/>
                        <a:t>, div, rem, and, or, </a:t>
                      </a:r>
                      <a:r>
                        <a:rPr lang="en-US" sz="2000" dirty="0" err="1"/>
                        <a:t>xor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sll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srl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sra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slt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sltu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3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rd</a:t>
                      </a:r>
                      <a:r>
                        <a:rPr lang="en-US" sz="2000" dirty="0"/>
                        <a:t>, rs1, </a:t>
                      </a:r>
                      <a:r>
                        <a:rPr lang="en-US" sz="2000" dirty="0" err="1"/>
                        <a:t>imm</a:t>
                      </a:r>
                      <a:endParaRPr lang="en-US" sz="2000" dirty="0"/>
                    </a:p>
                    <a:p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</a:t>
                      </a:r>
                      <a:r>
                        <a:rPr lang="en-IN" sz="2000" dirty="0" err="1"/>
                        <a:t>imm</a:t>
                      </a:r>
                      <a:r>
                        <a:rPr lang="en-IN" sz="2000" dirty="0"/>
                        <a:t>(rs1)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addi, andi, ori, xori, slli, srli, srai, slti, sltiu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lw, jalr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rs2, </a:t>
                      </a:r>
                      <a:r>
                        <a:rPr lang="en-US" sz="2000" dirty="0" err="1"/>
                        <a:t>imm</a:t>
                      </a:r>
                      <a:r>
                        <a:rPr lang="en-US" sz="2000" dirty="0"/>
                        <a:t>(rs1)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sw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rd</a:t>
                      </a:r>
                      <a:r>
                        <a:rPr lang="en-IN" sz="2000" dirty="0"/>
                        <a:t>, </a:t>
                      </a:r>
                      <a:r>
                        <a:rPr lang="en-IN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lui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1523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348F8-9425-4A6A-2221-1858F1ACD978}"/>
              </a:ext>
            </a:extLst>
          </p:cNvPr>
          <p:cNvSpPr txBox="1"/>
          <p:nvPr/>
        </p:nvSpPr>
        <p:spPr>
          <a:xfrm>
            <a:off x="2176272" y="310896"/>
            <a:ext cx="53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u="sng" dirty="0"/>
              <a:t>Instruction Formats in 32-bit RISC-V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25E2D-701A-D709-14F8-B4C138D700C5}"/>
              </a:ext>
            </a:extLst>
          </p:cNvPr>
          <p:cNvSpPr txBox="1"/>
          <p:nvPr/>
        </p:nvSpPr>
        <p:spPr>
          <a:xfrm>
            <a:off x="1190625" y="4229100"/>
            <a:ext cx="577812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Define a new instruction type for store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The default immediate size is 12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The U-type supports a 20-bit immediate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78AD44-B9EA-FA3A-120A-9AFE6FBC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3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C5BA-B75B-C110-D080-70991A07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More about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332EE-1A0B-3502-A223-1D7BB0CBB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66310"/>
          </a:xfrm>
        </p:spPr>
        <p:txBody>
          <a:bodyPr>
            <a:normAutofit/>
          </a:bodyPr>
          <a:lstStyle/>
          <a:p>
            <a:r>
              <a:rPr lang="en-IN" dirty="0"/>
              <a:t>Integer </a:t>
            </a:r>
            <a:r>
              <a:rPr lang="en-IN" dirty="0">
                <a:solidFill>
                  <a:srgbClr val="0070C0"/>
                </a:solidFill>
              </a:rPr>
              <a:t>variants</a:t>
            </a:r>
            <a:r>
              <a:rPr lang="en-IN" dirty="0"/>
              <a:t> of the ISA</a:t>
            </a:r>
          </a:p>
          <a:p>
            <a:pPr lvl="1"/>
            <a:r>
              <a:rPr lang="en-IN" dirty="0"/>
              <a:t>RV32I is a regular 32-bit ISA with integer instructions</a:t>
            </a:r>
          </a:p>
          <a:p>
            <a:pPr lvl="1"/>
            <a:r>
              <a:rPr lang="en-IN" dirty="0"/>
              <a:t>RV64I, RV128I</a:t>
            </a:r>
          </a:p>
          <a:p>
            <a:r>
              <a:rPr lang="en-IN" dirty="0"/>
              <a:t>RV32IMA </a:t>
            </a:r>
            <a:r>
              <a:rPr lang="en-IN" dirty="0">
                <a:sym typeface="Wingdings" panose="05000000000000000000" pitchFamily="2" charset="2"/>
              </a:rPr>
              <a:t> integer, </a:t>
            </a:r>
            <a:r>
              <a:rPr lang="en-IN" dirty="0" err="1">
                <a:sym typeface="Wingdings" panose="05000000000000000000" pitchFamily="2" charset="2"/>
              </a:rPr>
              <a:t>mul</a:t>
            </a:r>
            <a:r>
              <a:rPr lang="en-IN" dirty="0">
                <a:sym typeface="Wingdings" panose="05000000000000000000" pitchFamily="2" charset="2"/>
              </a:rPr>
              <a:t>/div, atomic instructions</a:t>
            </a:r>
          </a:p>
          <a:p>
            <a:r>
              <a:rPr lang="en-IN" dirty="0">
                <a:sym typeface="Wingdings" panose="05000000000000000000" pitchFamily="2" charset="2"/>
              </a:rPr>
              <a:t>RV32I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en-IN" dirty="0">
                <a:sym typeface="Wingdings" panose="05000000000000000000" pitchFamily="2" charset="2"/>
              </a:rPr>
              <a:t>p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3</a:t>
            </a:r>
          </a:p>
          <a:p>
            <a:pPr lvl="1"/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Major</a:t>
            </a:r>
            <a:r>
              <a:rPr lang="en-IN" dirty="0">
                <a:sym typeface="Wingdings" panose="05000000000000000000" pitchFamily="2" charset="2"/>
              </a:rPr>
              <a:t> version number: 1</a:t>
            </a:r>
          </a:p>
          <a:p>
            <a:pPr lvl="1"/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Minor</a:t>
            </a:r>
            <a:r>
              <a:rPr lang="en-IN" dirty="0">
                <a:sym typeface="Wingdings" panose="05000000000000000000" pitchFamily="2" charset="2"/>
              </a:rPr>
              <a:t> version number: 3</a:t>
            </a:r>
          </a:p>
          <a:p>
            <a:r>
              <a:rPr lang="en-IN" dirty="0">
                <a:sym typeface="Wingdings" panose="05000000000000000000" pitchFamily="2" charset="2"/>
              </a:rPr>
              <a:t>G  base integer ISA, additional integer </a:t>
            </a:r>
            <a:r>
              <a:rPr lang="en-IN" dirty="0" err="1">
                <a:sym typeface="Wingdings" panose="05000000000000000000" pitchFamily="2" charset="2"/>
              </a:rPr>
              <a:t>insts</a:t>
            </a:r>
            <a:r>
              <a:rPr lang="en-IN" dirty="0">
                <a:sym typeface="Wingdings" panose="05000000000000000000" pitchFamily="2" charset="2"/>
              </a:rPr>
              <a:t>, FP instructions, basic synch. instructions</a:t>
            </a:r>
          </a:p>
          <a:p>
            <a:pPr lvl="1"/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Popular format</a:t>
            </a:r>
            <a:r>
              <a:rPr lang="en-IN" dirty="0">
                <a:sym typeface="Wingdings" panose="05000000000000000000" pitchFamily="2" charset="2"/>
              </a:rPr>
              <a:t>: RV32G</a:t>
            </a:r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6AB22-4327-9CCD-C670-79B956A1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B53B9-F5A9-19DA-47F2-F375F0E6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948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peech Bubble: Rectangle with Corners Rounded 160">
            <a:extLst>
              <a:ext uri="{FF2B5EF4-FFF2-40B4-BE49-F238E27FC236}">
                <a16:creationId xmlns:a16="http://schemas.microsoft.com/office/drawing/2014/main" id="{2C4ED9C1-EC5C-6474-976C-4E9EB912BE51}"/>
              </a:ext>
            </a:extLst>
          </p:cNvPr>
          <p:cNvSpPr/>
          <p:nvPr/>
        </p:nvSpPr>
        <p:spPr>
          <a:xfrm>
            <a:off x="5561514" y="3025269"/>
            <a:ext cx="2455432" cy="524037"/>
          </a:xfrm>
          <a:prstGeom prst="wedgeRoundRectCallout">
            <a:avLst>
              <a:gd name="adj1" fmla="val -27909"/>
              <a:gd name="adj2" fmla="val -30218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add, </a:t>
            </a:r>
            <a:r>
              <a:rPr lang="en-IN" sz="2000" dirty="0" err="1"/>
              <a:t>slt</a:t>
            </a:r>
            <a:r>
              <a:rPr lang="en-IN" sz="2000" dirty="0"/>
              <a:t> and </a:t>
            </a:r>
            <a:r>
              <a:rPr lang="en-IN" sz="2000" dirty="0" err="1"/>
              <a:t>xor</a:t>
            </a:r>
            <a:endParaRPr lang="en-IN" sz="20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B8E4455-D3AB-7A36-F9C1-3EAF3848577E}"/>
              </a:ext>
            </a:extLst>
          </p:cNvPr>
          <p:cNvSpPr/>
          <p:nvPr/>
        </p:nvSpPr>
        <p:spPr>
          <a:xfrm>
            <a:off x="4625629" y="1204565"/>
            <a:ext cx="1329619" cy="524822"/>
          </a:xfrm>
          <a:custGeom>
            <a:avLst/>
            <a:gdLst>
              <a:gd name="connsiteX0" fmla="*/ 8 w 1192693"/>
              <a:gd name="connsiteY0" fmla="*/ -31 h 330360"/>
              <a:gd name="connsiteX1" fmla="*/ 8 w 1192693"/>
              <a:gd name="connsiteY1" fmla="*/ 330330 h 330360"/>
              <a:gd name="connsiteX2" fmla="*/ 1192701 w 1192693"/>
              <a:gd name="connsiteY2" fmla="*/ 330330 h 330360"/>
              <a:gd name="connsiteX3" fmla="*/ 1192701 w 1192693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93" h="330360">
                <a:moveTo>
                  <a:pt x="8" y="-31"/>
                </a:moveTo>
                <a:lnTo>
                  <a:pt x="8" y="330330"/>
                </a:lnTo>
                <a:lnTo>
                  <a:pt x="1192701" y="330330"/>
                </a:lnTo>
                <a:lnTo>
                  <a:pt x="1192701" y="-31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FA395E-466A-2E66-49CB-0FFF62B507E3}"/>
              </a:ext>
            </a:extLst>
          </p:cNvPr>
          <p:cNvSpPr/>
          <p:nvPr/>
        </p:nvSpPr>
        <p:spPr>
          <a:xfrm>
            <a:off x="4633082" y="1204461"/>
            <a:ext cx="1322206" cy="525022"/>
          </a:xfrm>
          <a:custGeom>
            <a:avLst/>
            <a:gdLst>
              <a:gd name="connsiteX0" fmla="*/ 8 w 1186043"/>
              <a:gd name="connsiteY0" fmla="*/ -31 h 330486"/>
              <a:gd name="connsiteX1" fmla="*/ 1186052 w 1186043"/>
              <a:gd name="connsiteY1" fmla="*/ -31 h 330486"/>
              <a:gd name="connsiteX2" fmla="*/ 1186052 w 1186043"/>
              <a:gd name="connsiteY2" fmla="*/ 330456 h 330486"/>
              <a:gd name="connsiteX3" fmla="*/ 8 w 1186043"/>
              <a:gd name="connsiteY3" fmla="*/ 330456 h 3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43" h="330486">
                <a:moveTo>
                  <a:pt x="8" y="-31"/>
                </a:moveTo>
                <a:lnTo>
                  <a:pt x="1186052" y="-31"/>
                </a:lnTo>
                <a:lnTo>
                  <a:pt x="1186052" y="330456"/>
                </a:lnTo>
                <a:lnTo>
                  <a:pt x="8" y="330456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1D037B-A598-A611-D51A-56C0CF0B1E90}"/>
              </a:ext>
            </a:extLst>
          </p:cNvPr>
          <p:cNvSpPr/>
          <p:nvPr/>
        </p:nvSpPr>
        <p:spPr>
          <a:xfrm>
            <a:off x="6646359" y="1204565"/>
            <a:ext cx="1259527" cy="524822"/>
          </a:xfrm>
          <a:custGeom>
            <a:avLst/>
            <a:gdLst>
              <a:gd name="connsiteX0" fmla="*/ 8 w 1129819"/>
              <a:gd name="connsiteY0" fmla="*/ -31 h 330360"/>
              <a:gd name="connsiteX1" fmla="*/ 8 w 1129819"/>
              <a:gd name="connsiteY1" fmla="*/ 330330 h 330360"/>
              <a:gd name="connsiteX2" fmla="*/ 1129827 w 1129819"/>
              <a:gd name="connsiteY2" fmla="*/ 330330 h 330360"/>
              <a:gd name="connsiteX3" fmla="*/ 1129827 w 1129819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60">
                <a:moveTo>
                  <a:pt x="8" y="-31"/>
                </a:moveTo>
                <a:lnTo>
                  <a:pt x="8" y="330330"/>
                </a:lnTo>
                <a:lnTo>
                  <a:pt x="1129827" y="330330"/>
                </a:lnTo>
                <a:lnTo>
                  <a:pt x="1129827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10AAB87-D155-D2AE-A22A-C890119044AA}"/>
              </a:ext>
            </a:extLst>
          </p:cNvPr>
          <p:cNvSpPr/>
          <p:nvPr/>
        </p:nvSpPr>
        <p:spPr>
          <a:xfrm>
            <a:off x="7915334" y="1204398"/>
            <a:ext cx="1492698" cy="524822"/>
          </a:xfrm>
          <a:custGeom>
            <a:avLst/>
            <a:gdLst>
              <a:gd name="connsiteX0" fmla="*/ 8 w 1338978"/>
              <a:gd name="connsiteY0" fmla="*/ -31 h 330360"/>
              <a:gd name="connsiteX1" fmla="*/ 8 w 1338978"/>
              <a:gd name="connsiteY1" fmla="*/ 330330 h 330360"/>
              <a:gd name="connsiteX2" fmla="*/ 1338987 w 1338978"/>
              <a:gd name="connsiteY2" fmla="*/ 330330 h 330360"/>
              <a:gd name="connsiteX3" fmla="*/ 1338987 w 1338978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978" h="330360">
                <a:moveTo>
                  <a:pt x="8" y="-31"/>
                </a:moveTo>
                <a:lnTo>
                  <a:pt x="8" y="330330"/>
                </a:lnTo>
                <a:lnTo>
                  <a:pt x="1338987" y="330330"/>
                </a:lnTo>
                <a:lnTo>
                  <a:pt x="1338987" y="-31"/>
                </a:lnTo>
                <a:close/>
              </a:path>
            </a:pathLst>
          </a:custGeom>
          <a:solidFill>
            <a:srgbClr val="FFE6D5"/>
          </a:solidFill>
          <a:ln w="1038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6D3EC9-A5A5-B7B4-A046-4BEEE757852A}"/>
              </a:ext>
            </a:extLst>
          </p:cNvPr>
          <p:cNvSpPr/>
          <p:nvPr/>
        </p:nvSpPr>
        <p:spPr>
          <a:xfrm>
            <a:off x="6646359" y="1204565"/>
            <a:ext cx="1259527" cy="524822"/>
          </a:xfrm>
          <a:custGeom>
            <a:avLst/>
            <a:gdLst>
              <a:gd name="connsiteX0" fmla="*/ 8 w 1129819"/>
              <a:gd name="connsiteY0" fmla="*/ -31 h 330360"/>
              <a:gd name="connsiteX1" fmla="*/ 1129827 w 1129819"/>
              <a:gd name="connsiteY1" fmla="*/ -31 h 330360"/>
              <a:gd name="connsiteX2" fmla="*/ 1129827 w 1129819"/>
              <a:gd name="connsiteY2" fmla="*/ 330330 h 330360"/>
              <a:gd name="connsiteX3" fmla="*/ 8 w 1129819"/>
              <a:gd name="connsiteY3" fmla="*/ 330330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60">
                <a:moveTo>
                  <a:pt x="8" y="-31"/>
                </a:moveTo>
                <a:lnTo>
                  <a:pt x="1129827" y="-31"/>
                </a:lnTo>
                <a:lnTo>
                  <a:pt x="1129827" y="330330"/>
                </a:lnTo>
                <a:lnTo>
                  <a:pt x="8" y="330330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1964CFD-A546-EA15-8CB5-3E8BB7D3CD67}"/>
              </a:ext>
            </a:extLst>
          </p:cNvPr>
          <p:cNvSpPr/>
          <p:nvPr/>
        </p:nvSpPr>
        <p:spPr>
          <a:xfrm>
            <a:off x="7910228" y="1203561"/>
            <a:ext cx="1484617" cy="524037"/>
          </a:xfrm>
          <a:custGeom>
            <a:avLst/>
            <a:gdLst>
              <a:gd name="connsiteX0" fmla="*/ 8 w 1331729"/>
              <a:gd name="connsiteY0" fmla="*/ -31 h 329866"/>
              <a:gd name="connsiteX1" fmla="*/ 1331738 w 1331729"/>
              <a:gd name="connsiteY1" fmla="*/ -31 h 329866"/>
              <a:gd name="connsiteX2" fmla="*/ 1331738 w 1331729"/>
              <a:gd name="connsiteY2" fmla="*/ 329835 h 329866"/>
              <a:gd name="connsiteX3" fmla="*/ 8 w 1331729"/>
              <a:gd name="connsiteY3" fmla="*/ 329835 h 3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729" h="329866">
                <a:moveTo>
                  <a:pt x="8" y="-31"/>
                </a:moveTo>
                <a:lnTo>
                  <a:pt x="1331738" y="-31"/>
                </a:lnTo>
                <a:lnTo>
                  <a:pt x="1331738" y="329835"/>
                </a:lnTo>
                <a:lnTo>
                  <a:pt x="8" y="329835"/>
                </a:lnTo>
                <a:close/>
              </a:path>
            </a:pathLst>
          </a:custGeom>
          <a:noFill/>
          <a:ln w="62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380A7-406A-4B5A-3175-FD2302C25814}"/>
              </a:ext>
            </a:extLst>
          </p:cNvPr>
          <p:cNvSpPr txBox="1"/>
          <p:nvPr/>
        </p:nvSpPr>
        <p:spPr>
          <a:xfrm>
            <a:off x="8123183" y="127692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opcode</a:t>
            </a:r>
          </a:p>
        </p:txBody>
      </p: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C084672E-E583-E2CA-4A38-E94002601C21}"/>
              </a:ext>
            </a:extLst>
          </p:cNvPr>
          <p:cNvGrpSpPr/>
          <p:nvPr/>
        </p:nvGrpSpPr>
        <p:grpSpPr>
          <a:xfrm>
            <a:off x="1451467" y="1202125"/>
            <a:ext cx="1873670" cy="531650"/>
            <a:chOff x="2156123" y="1413701"/>
            <a:chExt cx="1680717" cy="33031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DB2E268-2C19-5689-D432-F72B03A534E2}"/>
                </a:ext>
              </a:extLst>
            </p:cNvPr>
            <p:cNvSpPr/>
            <p:nvPr/>
          </p:nvSpPr>
          <p:spPr>
            <a:xfrm>
              <a:off x="2163228" y="1414595"/>
              <a:ext cx="1673612" cy="329423"/>
            </a:xfrm>
            <a:custGeom>
              <a:avLst/>
              <a:gdLst>
                <a:gd name="connsiteX0" fmla="*/ -211 w 1673612"/>
                <a:gd name="connsiteY0" fmla="*/ -37 h 329542"/>
                <a:gd name="connsiteX1" fmla="*/ -211 w 1673612"/>
                <a:gd name="connsiteY1" fmla="*/ 329506 h 329542"/>
                <a:gd name="connsiteX2" fmla="*/ 1673402 w 1673612"/>
                <a:gd name="connsiteY2" fmla="*/ 329506 h 329542"/>
                <a:gd name="connsiteX3" fmla="*/ 1673402 w 1673612"/>
                <a:gd name="connsiteY3" fmla="*/ -37 h 3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612" h="329542">
                  <a:moveTo>
                    <a:pt x="-211" y="-37"/>
                  </a:moveTo>
                  <a:lnTo>
                    <a:pt x="-211" y="329506"/>
                  </a:lnTo>
                  <a:lnTo>
                    <a:pt x="1673402" y="329506"/>
                  </a:lnTo>
                  <a:lnTo>
                    <a:pt x="1673402" y="-37"/>
                  </a:lnTo>
                  <a:close/>
                </a:path>
              </a:pathLst>
            </a:custGeom>
            <a:solidFill>
              <a:srgbClr val="FFE6D5"/>
            </a:solidFill>
            <a:ln w="11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533297-EB3D-BDAE-5E16-D07EC03827F5}"/>
                </a:ext>
              </a:extLst>
            </p:cNvPr>
            <p:cNvSpPr/>
            <p:nvPr/>
          </p:nvSpPr>
          <p:spPr>
            <a:xfrm>
              <a:off x="2156123" y="1413701"/>
              <a:ext cx="1673611" cy="329542"/>
            </a:xfrm>
            <a:custGeom>
              <a:avLst/>
              <a:gdLst>
                <a:gd name="connsiteX0" fmla="*/ -211 w 1673611"/>
                <a:gd name="connsiteY0" fmla="*/ -37 h 329542"/>
                <a:gd name="connsiteX1" fmla="*/ 1673401 w 1673611"/>
                <a:gd name="connsiteY1" fmla="*/ -37 h 329542"/>
                <a:gd name="connsiteX2" fmla="*/ 1673401 w 1673611"/>
                <a:gd name="connsiteY2" fmla="*/ 329506 h 329542"/>
                <a:gd name="connsiteX3" fmla="*/ -211 w 1673611"/>
                <a:gd name="connsiteY3" fmla="*/ 329506 h 3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611" h="329542">
                  <a:moveTo>
                    <a:pt x="-211" y="-37"/>
                  </a:moveTo>
                  <a:lnTo>
                    <a:pt x="1673401" y="-37"/>
                  </a:lnTo>
                  <a:lnTo>
                    <a:pt x="1673401" y="329506"/>
                  </a:lnTo>
                  <a:lnTo>
                    <a:pt x="-211" y="329506"/>
                  </a:lnTo>
                  <a:close/>
                </a:path>
              </a:pathLst>
            </a:custGeom>
            <a:noFill/>
            <a:ln w="7181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66DCB09-F1AF-FAFA-616E-475620A5DF80}"/>
              </a:ext>
            </a:extLst>
          </p:cNvPr>
          <p:cNvSpPr txBox="1"/>
          <p:nvPr/>
        </p:nvSpPr>
        <p:spPr>
          <a:xfrm>
            <a:off x="7068268" y="129622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  <a:endParaRPr lang="en-IN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F88F6B-59D0-CFEA-8E83-B86390276C95}"/>
              </a:ext>
            </a:extLst>
          </p:cNvPr>
          <p:cNvSpPr/>
          <p:nvPr/>
        </p:nvSpPr>
        <p:spPr>
          <a:xfrm>
            <a:off x="5948775" y="1204565"/>
            <a:ext cx="736338" cy="524822"/>
          </a:xfrm>
          <a:custGeom>
            <a:avLst/>
            <a:gdLst>
              <a:gd name="connsiteX0" fmla="*/ 8 w 660509"/>
              <a:gd name="connsiteY0" fmla="*/ -31 h 330360"/>
              <a:gd name="connsiteX1" fmla="*/ 8 w 660509"/>
              <a:gd name="connsiteY1" fmla="*/ 330330 h 330360"/>
              <a:gd name="connsiteX2" fmla="*/ 660518 w 660509"/>
              <a:gd name="connsiteY2" fmla="*/ 330330 h 330360"/>
              <a:gd name="connsiteX3" fmla="*/ 660518 w 660509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360">
                <a:moveTo>
                  <a:pt x="8" y="-31"/>
                </a:moveTo>
                <a:lnTo>
                  <a:pt x="8" y="330330"/>
                </a:lnTo>
                <a:lnTo>
                  <a:pt x="660518" y="330330"/>
                </a:lnTo>
                <a:lnTo>
                  <a:pt x="660518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2A82905-EA26-2BF2-F714-3858448F0ADF}"/>
              </a:ext>
            </a:extLst>
          </p:cNvPr>
          <p:cNvSpPr/>
          <p:nvPr/>
        </p:nvSpPr>
        <p:spPr>
          <a:xfrm>
            <a:off x="5948775" y="1204565"/>
            <a:ext cx="736338" cy="524822"/>
          </a:xfrm>
          <a:custGeom>
            <a:avLst/>
            <a:gdLst>
              <a:gd name="connsiteX0" fmla="*/ 8 w 660509"/>
              <a:gd name="connsiteY0" fmla="*/ -31 h 330360"/>
              <a:gd name="connsiteX1" fmla="*/ 660518 w 660509"/>
              <a:gd name="connsiteY1" fmla="*/ -31 h 330360"/>
              <a:gd name="connsiteX2" fmla="*/ 660518 w 660509"/>
              <a:gd name="connsiteY2" fmla="*/ 330330 h 330360"/>
              <a:gd name="connsiteX3" fmla="*/ 8 w 660509"/>
              <a:gd name="connsiteY3" fmla="*/ 330330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360">
                <a:moveTo>
                  <a:pt x="8" y="-31"/>
                </a:moveTo>
                <a:lnTo>
                  <a:pt x="660518" y="-31"/>
                </a:lnTo>
                <a:lnTo>
                  <a:pt x="660518" y="330330"/>
                </a:lnTo>
                <a:lnTo>
                  <a:pt x="8" y="330330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CF70F-9FA6-C76C-1ADB-D4FA5FB938DD}"/>
              </a:ext>
            </a:extLst>
          </p:cNvPr>
          <p:cNvSpPr txBox="1"/>
          <p:nvPr/>
        </p:nvSpPr>
        <p:spPr>
          <a:xfrm>
            <a:off x="5924051" y="128498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funct3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AC196-69EB-BC82-9302-2CA5DD018229}"/>
              </a:ext>
            </a:extLst>
          </p:cNvPr>
          <p:cNvSpPr txBox="1"/>
          <p:nvPr/>
        </p:nvSpPr>
        <p:spPr>
          <a:xfrm>
            <a:off x="1949891" y="129817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funct7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18EBE2-2756-66E6-20E0-31E47FA753D5}"/>
              </a:ext>
            </a:extLst>
          </p:cNvPr>
          <p:cNvSpPr txBox="1"/>
          <p:nvPr/>
        </p:nvSpPr>
        <p:spPr>
          <a:xfrm>
            <a:off x="4995009" y="128647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A4FD5716-22B9-F613-1A1D-DED0D1559FF4}"/>
              </a:ext>
            </a:extLst>
          </p:cNvPr>
          <p:cNvGrpSpPr/>
          <p:nvPr/>
        </p:nvGrpSpPr>
        <p:grpSpPr>
          <a:xfrm>
            <a:off x="8319886" y="2205471"/>
            <a:ext cx="659966" cy="469026"/>
            <a:chOff x="8317223" y="2040938"/>
            <a:chExt cx="592002" cy="29523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9149039-49BB-46B4-7FD5-0D165D364AD3}"/>
                </a:ext>
              </a:extLst>
            </p:cNvPr>
            <p:cNvSpPr/>
            <p:nvPr/>
          </p:nvSpPr>
          <p:spPr>
            <a:xfrm>
              <a:off x="8317223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9 h 295238"/>
                <a:gd name="connsiteX4" fmla="*/ 8 w 592002"/>
                <a:gd name="connsiteY4" fmla="*/ 295209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9"/>
                    <a:pt x="592011" y="295209"/>
                    <a:pt x="592011" y="295209"/>
                  </a:cubicBezTo>
                  <a:lnTo>
                    <a:pt x="8" y="295209"/>
                  </a:lnTo>
                  <a:cubicBezTo>
                    <a:pt x="8" y="295209"/>
                    <a:pt x="8" y="231039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8D1A90-19AA-8843-3554-D317B0CA7225}"/>
                </a:ext>
              </a:extLst>
            </p:cNvPr>
            <p:cNvSpPr txBox="1"/>
            <p:nvPr/>
          </p:nvSpPr>
          <p:spPr>
            <a:xfrm>
              <a:off x="8472883" y="2064148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</p:grpSp>
      <p:grpSp>
        <p:nvGrpSpPr>
          <p:cNvPr id="25" name="Graphic 14">
            <a:extLst>
              <a:ext uri="{FF2B5EF4-FFF2-40B4-BE49-F238E27FC236}">
                <a16:creationId xmlns:a16="http://schemas.microsoft.com/office/drawing/2014/main" id="{ED7E4D3E-BB30-6618-9A7A-47CA56A1E5F1}"/>
              </a:ext>
            </a:extLst>
          </p:cNvPr>
          <p:cNvGrpSpPr/>
          <p:nvPr/>
        </p:nvGrpSpPr>
        <p:grpSpPr>
          <a:xfrm>
            <a:off x="2001385" y="2205463"/>
            <a:ext cx="659966" cy="469025"/>
            <a:chOff x="2649410" y="2040938"/>
            <a:chExt cx="592002" cy="2952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2BB51F6-EFBA-4DE1-84A6-F6267B06C6F9}"/>
                </a:ext>
              </a:extLst>
            </p:cNvPr>
            <p:cNvSpPr/>
            <p:nvPr/>
          </p:nvSpPr>
          <p:spPr>
            <a:xfrm>
              <a:off x="2649410" y="2040938"/>
              <a:ext cx="592002" cy="295238"/>
            </a:xfrm>
            <a:custGeom>
              <a:avLst/>
              <a:gdLst>
                <a:gd name="connsiteX0" fmla="*/ 591854 w 592002"/>
                <a:gd name="connsiteY0" fmla="*/ -30 h 295238"/>
                <a:gd name="connsiteX1" fmla="*/ 591854 w 592002"/>
                <a:gd name="connsiteY1" fmla="*/ 143298 h 295238"/>
                <a:gd name="connsiteX2" fmla="*/ 591854 w 592002"/>
                <a:gd name="connsiteY2" fmla="*/ 151881 h 295238"/>
                <a:gd name="connsiteX3" fmla="*/ 591854 w 592002"/>
                <a:gd name="connsiteY3" fmla="*/ 295209 h 295238"/>
                <a:gd name="connsiteX4" fmla="*/ -150 w 592002"/>
                <a:gd name="connsiteY4" fmla="*/ 295209 h 295238"/>
                <a:gd name="connsiteX5" fmla="*/ -150 w 592002"/>
                <a:gd name="connsiteY5" fmla="*/ 151881 h 295238"/>
                <a:gd name="connsiteX6" fmla="*/ -150 w 592002"/>
                <a:gd name="connsiteY6" fmla="*/ 143298 h 295238"/>
                <a:gd name="connsiteX7" fmla="*/ -150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1854" y="-30"/>
                  </a:moveTo>
                  <a:cubicBezTo>
                    <a:pt x="591854" y="-30"/>
                    <a:pt x="591854" y="64140"/>
                    <a:pt x="591854" y="143298"/>
                  </a:cubicBezTo>
                  <a:lnTo>
                    <a:pt x="591854" y="151881"/>
                  </a:lnTo>
                  <a:cubicBezTo>
                    <a:pt x="591854" y="231039"/>
                    <a:pt x="591854" y="295209"/>
                    <a:pt x="591854" y="295209"/>
                  </a:cubicBezTo>
                  <a:lnTo>
                    <a:pt x="-150" y="295209"/>
                  </a:lnTo>
                  <a:cubicBezTo>
                    <a:pt x="-150" y="295209"/>
                    <a:pt x="-150" y="231039"/>
                    <a:pt x="-150" y="151881"/>
                  </a:cubicBezTo>
                  <a:lnTo>
                    <a:pt x="-150" y="143298"/>
                  </a:lnTo>
                  <a:cubicBezTo>
                    <a:pt x="-150" y="64140"/>
                    <a:pt x="-150" y="-30"/>
                    <a:pt x="-150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1711F0-66DA-EC20-2EC8-95706A4602E3}"/>
                </a:ext>
              </a:extLst>
            </p:cNvPr>
            <p:cNvSpPr txBox="1"/>
            <p:nvPr/>
          </p:nvSpPr>
          <p:spPr>
            <a:xfrm>
              <a:off x="2810489" y="2061104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</p:grpSp>
      <p:grpSp>
        <p:nvGrpSpPr>
          <p:cNvPr id="28" name="Graphic 14">
            <a:extLst>
              <a:ext uri="{FF2B5EF4-FFF2-40B4-BE49-F238E27FC236}">
                <a16:creationId xmlns:a16="http://schemas.microsoft.com/office/drawing/2014/main" id="{66AA9DB1-1D62-6730-78D4-FEBE9E5BEC88}"/>
              </a:ext>
            </a:extLst>
          </p:cNvPr>
          <p:cNvGrpSpPr/>
          <p:nvPr/>
        </p:nvGrpSpPr>
        <p:grpSpPr>
          <a:xfrm>
            <a:off x="5967750" y="2205471"/>
            <a:ext cx="659966" cy="469026"/>
            <a:chOff x="6207313" y="2040938"/>
            <a:chExt cx="592002" cy="29523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B65AE86-8FD5-0E8D-9D26-E271989A6F71}"/>
                </a:ext>
              </a:extLst>
            </p:cNvPr>
            <p:cNvSpPr/>
            <p:nvPr/>
          </p:nvSpPr>
          <p:spPr>
            <a:xfrm>
              <a:off x="6207313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9 h 295238"/>
                <a:gd name="connsiteX4" fmla="*/ 8 w 592002"/>
                <a:gd name="connsiteY4" fmla="*/ 295209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9"/>
                    <a:pt x="592011" y="295209"/>
                    <a:pt x="592011" y="295209"/>
                  </a:cubicBezTo>
                  <a:lnTo>
                    <a:pt x="8" y="295209"/>
                  </a:lnTo>
                  <a:cubicBezTo>
                    <a:pt x="8" y="295209"/>
                    <a:pt x="8" y="231039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4A9854-0E08-8B29-CFC2-0A788A02D7F2}"/>
                </a:ext>
              </a:extLst>
            </p:cNvPr>
            <p:cNvSpPr txBox="1"/>
            <p:nvPr/>
          </p:nvSpPr>
          <p:spPr>
            <a:xfrm>
              <a:off x="6360248" y="2057903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</a:t>
              </a:r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7F34F8C6-038D-3C9D-3CCA-39BED2D6EBD9}"/>
              </a:ext>
            </a:extLst>
          </p:cNvPr>
          <p:cNvGrpSpPr/>
          <p:nvPr/>
        </p:nvGrpSpPr>
        <p:grpSpPr>
          <a:xfrm>
            <a:off x="6965281" y="2205469"/>
            <a:ext cx="659966" cy="469026"/>
            <a:chOff x="7102117" y="2040937"/>
            <a:chExt cx="592002" cy="29523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65B50A-A590-F350-BF52-6FCE3DFBFAAD}"/>
                </a:ext>
              </a:extLst>
            </p:cNvPr>
            <p:cNvSpPr/>
            <p:nvPr/>
          </p:nvSpPr>
          <p:spPr>
            <a:xfrm>
              <a:off x="7102117" y="2040937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B38FD2-A3A4-2813-48EA-20F0AC9F353A}"/>
                </a:ext>
              </a:extLst>
            </p:cNvPr>
            <p:cNvSpPr txBox="1"/>
            <p:nvPr/>
          </p:nvSpPr>
          <p:spPr>
            <a:xfrm>
              <a:off x="7276628" y="2056916"/>
              <a:ext cx="280683" cy="23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3CC7EFE-453E-3F2D-369C-AA41C5B06F54}"/>
              </a:ext>
            </a:extLst>
          </p:cNvPr>
          <p:cNvSpPr/>
          <p:nvPr/>
        </p:nvSpPr>
        <p:spPr>
          <a:xfrm>
            <a:off x="7919474" y="1852655"/>
            <a:ext cx="1480798" cy="211413"/>
          </a:xfrm>
          <a:custGeom>
            <a:avLst/>
            <a:gdLst>
              <a:gd name="connsiteX0" fmla="*/ 8 w 1328303"/>
              <a:gd name="connsiteY0" fmla="*/ 492 h 133078"/>
              <a:gd name="connsiteX1" fmla="*/ 42813 w 1328303"/>
              <a:gd name="connsiteY1" fmla="*/ -31 h 133078"/>
              <a:gd name="connsiteX2" fmla="*/ 42813 w 1328303"/>
              <a:gd name="connsiteY2" fmla="*/ 11350 h 133078"/>
              <a:gd name="connsiteX3" fmla="*/ 73682 w 1328303"/>
              <a:gd name="connsiteY3" fmla="*/ 54401 h 133078"/>
              <a:gd name="connsiteX4" fmla="*/ 265424 w 1328303"/>
              <a:gd name="connsiteY4" fmla="*/ 61099 h 133078"/>
              <a:gd name="connsiteX5" fmla="*/ 435960 w 1328303"/>
              <a:gd name="connsiteY5" fmla="*/ 60558 h 133078"/>
              <a:gd name="connsiteX6" fmla="*/ 584644 w 1328303"/>
              <a:gd name="connsiteY6" fmla="*/ 65435 h 133078"/>
              <a:gd name="connsiteX7" fmla="*/ 664160 w 1328303"/>
              <a:gd name="connsiteY7" fmla="*/ 98497 h 133078"/>
              <a:gd name="connsiteX8" fmla="*/ 743677 w 1328303"/>
              <a:gd name="connsiteY8" fmla="*/ 65435 h 133078"/>
              <a:gd name="connsiteX9" fmla="*/ 892360 w 1328303"/>
              <a:gd name="connsiteY9" fmla="*/ 60558 h 133078"/>
              <a:gd name="connsiteX10" fmla="*/ 1062896 w 1328303"/>
              <a:gd name="connsiteY10" fmla="*/ 61099 h 133078"/>
              <a:gd name="connsiteX11" fmla="*/ 1254674 w 1328303"/>
              <a:gd name="connsiteY11" fmla="*/ 54401 h 133078"/>
              <a:gd name="connsiteX12" fmla="*/ 1285543 w 1328303"/>
              <a:gd name="connsiteY12" fmla="*/ 11350 h 133078"/>
              <a:gd name="connsiteX13" fmla="*/ 1285543 w 1328303"/>
              <a:gd name="connsiteY13" fmla="*/ -31 h 133078"/>
              <a:gd name="connsiteX14" fmla="*/ 1328312 w 1328303"/>
              <a:gd name="connsiteY14" fmla="*/ 492 h 133078"/>
              <a:gd name="connsiteX15" fmla="*/ 1328312 w 1328303"/>
              <a:gd name="connsiteY15" fmla="*/ 10867 h 133078"/>
              <a:gd name="connsiteX16" fmla="*/ 1277573 w 1328303"/>
              <a:gd name="connsiteY16" fmla="*/ 71106 h 133078"/>
              <a:gd name="connsiteX17" fmla="*/ 1069244 w 1328303"/>
              <a:gd name="connsiteY17" fmla="*/ 80918 h 133078"/>
              <a:gd name="connsiteX18" fmla="*/ 901483 w 1328303"/>
              <a:gd name="connsiteY18" fmla="*/ 80918 h 133078"/>
              <a:gd name="connsiteX19" fmla="*/ 744001 w 1328303"/>
              <a:gd name="connsiteY19" fmla="*/ 87869 h 133078"/>
              <a:gd name="connsiteX20" fmla="*/ 704549 w 1328303"/>
              <a:gd name="connsiteY20" fmla="*/ 122828 h 133078"/>
              <a:gd name="connsiteX21" fmla="*/ 704549 w 1328303"/>
              <a:gd name="connsiteY21" fmla="*/ 133048 h 133078"/>
              <a:gd name="connsiteX22" fmla="*/ 664160 w 1328303"/>
              <a:gd name="connsiteY22" fmla="*/ 133048 h 133078"/>
              <a:gd name="connsiteX23" fmla="*/ 623807 w 1328303"/>
              <a:gd name="connsiteY23" fmla="*/ 133048 h 133078"/>
              <a:gd name="connsiteX24" fmla="*/ 623807 w 1328303"/>
              <a:gd name="connsiteY24" fmla="*/ 122828 h 133078"/>
              <a:gd name="connsiteX25" fmla="*/ 584319 w 1328303"/>
              <a:gd name="connsiteY25" fmla="*/ 87869 h 133078"/>
              <a:gd name="connsiteX26" fmla="*/ 426837 w 1328303"/>
              <a:gd name="connsiteY26" fmla="*/ 80918 h 133078"/>
              <a:gd name="connsiteX27" fmla="*/ 259077 w 1328303"/>
              <a:gd name="connsiteY27" fmla="*/ 80918 h 133078"/>
              <a:gd name="connsiteX28" fmla="*/ 50783 w 1328303"/>
              <a:gd name="connsiteY28" fmla="*/ 71106 h 133078"/>
              <a:gd name="connsiteX29" fmla="*/ 8 w 1328303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28303" h="133078">
                <a:moveTo>
                  <a:pt x="8" y="492"/>
                </a:moveTo>
                <a:lnTo>
                  <a:pt x="42813" y="-31"/>
                </a:lnTo>
                <a:lnTo>
                  <a:pt x="42813" y="11350"/>
                </a:lnTo>
                <a:cubicBezTo>
                  <a:pt x="42813" y="27107"/>
                  <a:pt x="53091" y="49599"/>
                  <a:pt x="73682" y="54401"/>
                </a:cubicBezTo>
                <a:cubicBezTo>
                  <a:pt x="91894" y="63989"/>
                  <a:pt x="199430" y="61305"/>
                  <a:pt x="265424" y="61099"/>
                </a:cubicBezTo>
                <a:lnTo>
                  <a:pt x="435960" y="60558"/>
                </a:lnTo>
                <a:cubicBezTo>
                  <a:pt x="508986" y="60331"/>
                  <a:pt x="551431" y="60407"/>
                  <a:pt x="584644" y="65435"/>
                </a:cubicBezTo>
                <a:cubicBezTo>
                  <a:pt x="617893" y="70460"/>
                  <a:pt x="651503" y="86098"/>
                  <a:pt x="664160" y="98497"/>
                </a:cubicBezTo>
                <a:cubicBezTo>
                  <a:pt x="676782" y="86098"/>
                  <a:pt x="710427" y="70460"/>
                  <a:pt x="743677" y="65435"/>
                </a:cubicBezTo>
                <a:cubicBezTo>
                  <a:pt x="776889" y="60407"/>
                  <a:pt x="819334" y="60331"/>
                  <a:pt x="892360" y="60558"/>
                </a:cubicBezTo>
                <a:lnTo>
                  <a:pt x="1062896" y="61099"/>
                </a:lnTo>
                <a:cubicBezTo>
                  <a:pt x="1128890" y="61305"/>
                  <a:pt x="1236462" y="63989"/>
                  <a:pt x="1254674" y="54401"/>
                </a:cubicBezTo>
                <a:cubicBezTo>
                  <a:pt x="1275265" y="49599"/>
                  <a:pt x="1285543" y="27107"/>
                  <a:pt x="1285543" y="11350"/>
                </a:cubicBezTo>
                <a:lnTo>
                  <a:pt x="1285543" y="-31"/>
                </a:lnTo>
                <a:lnTo>
                  <a:pt x="1328312" y="492"/>
                </a:lnTo>
                <a:lnTo>
                  <a:pt x="1328312" y="10867"/>
                </a:lnTo>
                <a:cubicBezTo>
                  <a:pt x="1328312" y="38687"/>
                  <a:pt x="1312228" y="61612"/>
                  <a:pt x="1277573" y="71106"/>
                </a:cubicBezTo>
                <a:cubicBezTo>
                  <a:pt x="1242954" y="80492"/>
                  <a:pt x="1172669" y="80925"/>
                  <a:pt x="1069244" y="80918"/>
                </a:cubicBezTo>
                <a:lnTo>
                  <a:pt x="901483" y="80918"/>
                </a:lnTo>
                <a:cubicBezTo>
                  <a:pt x="830802" y="80922"/>
                  <a:pt x="771156" y="81834"/>
                  <a:pt x="744001" y="87869"/>
                </a:cubicBezTo>
                <a:cubicBezTo>
                  <a:pt x="716882" y="93905"/>
                  <a:pt x="704549" y="106963"/>
                  <a:pt x="704549" y="122828"/>
                </a:cubicBezTo>
                <a:lnTo>
                  <a:pt x="704549" y="133048"/>
                </a:lnTo>
                <a:lnTo>
                  <a:pt x="664160" y="133048"/>
                </a:lnTo>
                <a:lnTo>
                  <a:pt x="623807" y="133048"/>
                </a:lnTo>
                <a:lnTo>
                  <a:pt x="623807" y="122828"/>
                </a:lnTo>
                <a:cubicBezTo>
                  <a:pt x="623807" y="106963"/>
                  <a:pt x="611438" y="93905"/>
                  <a:pt x="584319" y="87869"/>
                </a:cubicBezTo>
                <a:cubicBezTo>
                  <a:pt x="557164" y="81834"/>
                  <a:pt x="497518" y="80925"/>
                  <a:pt x="426837" y="80918"/>
                </a:cubicBezTo>
                <a:lnTo>
                  <a:pt x="259077" y="80918"/>
                </a:lnTo>
                <a:cubicBezTo>
                  <a:pt x="155651" y="80922"/>
                  <a:pt x="85439" y="80492"/>
                  <a:pt x="50783" y="71106"/>
                </a:cubicBezTo>
                <a:cubicBezTo>
                  <a:pt x="16164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98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35" name="Graphic 14">
            <a:extLst>
              <a:ext uri="{FF2B5EF4-FFF2-40B4-BE49-F238E27FC236}">
                <a16:creationId xmlns:a16="http://schemas.microsoft.com/office/drawing/2014/main" id="{5F6D456D-7551-6A0B-DF76-97294C5FF5C9}"/>
              </a:ext>
            </a:extLst>
          </p:cNvPr>
          <p:cNvGrpSpPr/>
          <p:nvPr/>
        </p:nvGrpSpPr>
        <p:grpSpPr>
          <a:xfrm>
            <a:off x="4964144" y="2205468"/>
            <a:ext cx="659966" cy="469026"/>
            <a:chOff x="5307060" y="2040936"/>
            <a:chExt cx="592002" cy="29523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7232F55-DC66-5945-A79C-E1315FB908EF}"/>
                </a:ext>
              </a:extLst>
            </p:cNvPr>
            <p:cNvSpPr/>
            <p:nvPr/>
          </p:nvSpPr>
          <p:spPr>
            <a:xfrm>
              <a:off x="5307060" y="2040936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7348C5-EF78-39F5-D070-85FB6E649B89}"/>
                </a:ext>
              </a:extLst>
            </p:cNvPr>
            <p:cNvSpPr txBox="1"/>
            <p:nvPr/>
          </p:nvSpPr>
          <p:spPr>
            <a:xfrm>
              <a:off x="5490034" y="2057904"/>
              <a:ext cx="280683" cy="23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838BD77-99DC-FED0-F7D5-60424CACE280}"/>
              </a:ext>
            </a:extLst>
          </p:cNvPr>
          <p:cNvSpPr/>
          <p:nvPr/>
        </p:nvSpPr>
        <p:spPr>
          <a:xfrm>
            <a:off x="4624097" y="1875050"/>
            <a:ext cx="1292798" cy="211406"/>
          </a:xfrm>
          <a:custGeom>
            <a:avLst/>
            <a:gdLst>
              <a:gd name="connsiteX0" fmla="*/ 8 w 1159664"/>
              <a:gd name="connsiteY0" fmla="*/ 489 h 133074"/>
              <a:gd name="connsiteX1" fmla="*/ 37386 w 1159664"/>
              <a:gd name="connsiteY1" fmla="*/ -31 h 133074"/>
              <a:gd name="connsiteX2" fmla="*/ 37386 w 1159664"/>
              <a:gd name="connsiteY2" fmla="*/ 11351 h 133074"/>
              <a:gd name="connsiteX3" fmla="*/ 64346 w 1159664"/>
              <a:gd name="connsiteY3" fmla="*/ 54401 h 133074"/>
              <a:gd name="connsiteX4" fmla="*/ 231724 w 1159664"/>
              <a:gd name="connsiteY4" fmla="*/ 61096 h 133074"/>
              <a:gd name="connsiteX5" fmla="*/ 380620 w 1159664"/>
              <a:gd name="connsiteY5" fmla="*/ 60555 h 133074"/>
              <a:gd name="connsiteX6" fmla="*/ 510432 w 1159664"/>
              <a:gd name="connsiteY6" fmla="*/ 65432 h 133074"/>
              <a:gd name="connsiteX7" fmla="*/ 579840 w 1159664"/>
              <a:gd name="connsiteY7" fmla="*/ 98493 h 133074"/>
              <a:gd name="connsiteX8" fmla="*/ 649256 w 1159664"/>
              <a:gd name="connsiteY8" fmla="*/ 65432 h 133074"/>
              <a:gd name="connsiteX9" fmla="*/ 779064 w 1159664"/>
              <a:gd name="connsiteY9" fmla="*/ 60555 h 133074"/>
              <a:gd name="connsiteX10" fmla="*/ 927960 w 1159664"/>
              <a:gd name="connsiteY10" fmla="*/ 61096 h 133074"/>
              <a:gd name="connsiteX11" fmla="*/ 1095374 w 1159664"/>
              <a:gd name="connsiteY11" fmla="*/ 54401 h 133074"/>
              <a:gd name="connsiteX12" fmla="*/ 1122348 w 1159664"/>
              <a:gd name="connsiteY12" fmla="*/ 11351 h 133074"/>
              <a:gd name="connsiteX13" fmla="*/ 1122348 w 1159664"/>
              <a:gd name="connsiteY13" fmla="*/ -31 h 133074"/>
              <a:gd name="connsiteX14" fmla="*/ 1159672 w 1159664"/>
              <a:gd name="connsiteY14" fmla="*/ 489 h 133074"/>
              <a:gd name="connsiteX15" fmla="*/ 1159672 w 1159664"/>
              <a:gd name="connsiteY15" fmla="*/ 10867 h 133074"/>
              <a:gd name="connsiteX16" fmla="*/ 1115352 w 1159664"/>
              <a:gd name="connsiteY16" fmla="*/ 71103 h 133074"/>
              <a:gd name="connsiteX17" fmla="*/ 933488 w 1159664"/>
              <a:gd name="connsiteY17" fmla="*/ 80918 h 133074"/>
              <a:gd name="connsiteX18" fmla="*/ 787016 w 1159664"/>
              <a:gd name="connsiteY18" fmla="*/ 80918 h 133074"/>
              <a:gd name="connsiteX19" fmla="*/ 649555 w 1159664"/>
              <a:gd name="connsiteY19" fmla="*/ 87866 h 133074"/>
              <a:gd name="connsiteX20" fmla="*/ 615098 w 1159664"/>
              <a:gd name="connsiteY20" fmla="*/ 122825 h 133074"/>
              <a:gd name="connsiteX21" fmla="*/ 615098 w 1159664"/>
              <a:gd name="connsiteY21" fmla="*/ 133044 h 133074"/>
              <a:gd name="connsiteX22" fmla="*/ 579840 w 1159664"/>
              <a:gd name="connsiteY22" fmla="*/ 133044 h 133074"/>
              <a:gd name="connsiteX23" fmla="*/ 544626 w 1159664"/>
              <a:gd name="connsiteY23" fmla="*/ 133044 h 133074"/>
              <a:gd name="connsiteX24" fmla="*/ 544626 w 1159664"/>
              <a:gd name="connsiteY24" fmla="*/ 122825 h 133074"/>
              <a:gd name="connsiteX25" fmla="*/ 510129 w 1159664"/>
              <a:gd name="connsiteY25" fmla="*/ 87866 h 133074"/>
              <a:gd name="connsiteX26" fmla="*/ 372668 w 1159664"/>
              <a:gd name="connsiteY26" fmla="*/ 80918 h 133074"/>
              <a:gd name="connsiteX27" fmla="*/ 226195 w 1159664"/>
              <a:gd name="connsiteY27" fmla="*/ 80918 h 133074"/>
              <a:gd name="connsiteX28" fmla="*/ 44353 w 1159664"/>
              <a:gd name="connsiteY28" fmla="*/ 71103 h 133074"/>
              <a:gd name="connsiteX29" fmla="*/ 8 w 1159664"/>
              <a:gd name="connsiteY29" fmla="*/ 10867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9664" h="133074">
                <a:moveTo>
                  <a:pt x="8" y="489"/>
                </a:moveTo>
                <a:lnTo>
                  <a:pt x="37386" y="-31"/>
                </a:lnTo>
                <a:lnTo>
                  <a:pt x="37386" y="11351"/>
                </a:lnTo>
                <a:cubicBezTo>
                  <a:pt x="37386" y="27107"/>
                  <a:pt x="46369" y="49596"/>
                  <a:pt x="64346" y="54401"/>
                </a:cubicBezTo>
                <a:cubicBezTo>
                  <a:pt x="80246" y="63985"/>
                  <a:pt x="174115" y="61301"/>
                  <a:pt x="231724" y="61096"/>
                </a:cubicBezTo>
                <a:lnTo>
                  <a:pt x="380620" y="60555"/>
                </a:lnTo>
                <a:cubicBezTo>
                  <a:pt x="444355" y="60327"/>
                  <a:pt x="481420" y="60403"/>
                  <a:pt x="510432" y="65432"/>
                </a:cubicBezTo>
                <a:cubicBezTo>
                  <a:pt x="539440" y="70457"/>
                  <a:pt x="568809" y="86095"/>
                  <a:pt x="579840" y="98493"/>
                </a:cubicBezTo>
                <a:cubicBezTo>
                  <a:pt x="590875" y="86095"/>
                  <a:pt x="620244" y="70457"/>
                  <a:pt x="649256" y="65432"/>
                </a:cubicBezTo>
                <a:cubicBezTo>
                  <a:pt x="678264" y="60403"/>
                  <a:pt x="715328" y="60327"/>
                  <a:pt x="779064" y="60555"/>
                </a:cubicBezTo>
                <a:lnTo>
                  <a:pt x="927960" y="61096"/>
                </a:lnTo>
                <a:cubicBezTo>
                  <a:pt x="985569" y="61301"/>
                  <a:pt x="1079471" y="63985"/>
                  <a:pt x="1095374" y="54401"/>
                </a:cubicBezTo>
                <a:cubicBezTo>
                  <a:pt x="1113369" y="49596"/>
                  <a:pt x="1122348" y="27107"/>
                  <a:pt x="1122348" y="11351"/>
                </a:cubicBezTo>
                <a:lnTo>
                  <a:pt x="1122348" y="-31"/>
                </a:lnTo>
                <a:lnTo>
                  <a:pt x="1159672" y="489"/>
                </a:lnTo>
                <a:lnTo>
                  <a:pt x="1159672" y="10867"/>
                </a:lnTo>
                <a:cubicBezTo>
                  <a:pt x="1159672" y="38687"/>
                  <a:pt x="1145608" y="61608"/>
                  <a:pt x="1115352" y="71103"/>
                </a:cubicBezTo>
                <a:cubicBezTo>
                  <a:pt x="1085132" y="80489"/>
                  <a:pt x="1023787" y="80922"/>
                  <a:pt x="933488" y="80918"/>
                </a:cubicBezTo>
                <a:lnTo>
                  <a:pt x="787016" y="80918"/>
                </a:lnTo>
                <a:cubicBezTo>
                  <a:pt x="725317" y="80922"/>
                  <a:pt x="673266" y="81831"/>
                  <a:pt x="649555" y="87866"/>
                </a:cubicBezTo>
                <a:cubicBezTo>
                  <a:pt x="625862" y="93901"/>
                  <a:pt x="615098" y="106959"/>
                  <a:pt x="615098" y="122825"/>
                </a:cubicBezTo>
                <a:lnTo>
                  <a:pt x="615098" y="133044"/>
                </a:lnTo>
                <a:lnTo>
                  <a:pt x="579840" y="133044"/>
                </a:lnTo>
                <a:lnTo>
                  <a:pt x="544626" y="133044"/>
                </a:lnTo>
                <a:lnTo>
                  <a:pt x="544626" y="122825"/>
                </a:lnTo>
                <a:cubicBezTo>
                  <a:pt x="544626" y="106959"/>
                  <a:pt x="533821" y="93901"/>
                  <a:pt x="510129" y="87866"/>
                </a:cubicBezTo>
                <a:cubicBezTo>
                  <a:pt x="486418" y="81831"/>
                  <a:pt x="434370" y="80922"/>
                  <a:pt x="372668" y="80918"/>
                </a:cubicBezTo>
                <a:lnTo>
                  <a:pt x="226195" y="80918"/>
                </a:lnTo>
                <a:cubicBezTo>
                  <a:pt x="135896" y="80922"/>
                  <a:pt x="74591" y="80489"/>
                  <a:pt x="44353" y="71103"/>
                </a:cubicBezTo>
                <a:cubicBezTo>
                  <a:pt x="14119" y="61608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71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8A8ECDE-2DAF-B6C3-ECC4-800B8ECDB854}"/>
              </a:ext>
            </a:extLst>
          </p:cNvPr>
          <p:cNvSpPr/>
          <p:nvPr/>
        </p:nvSpPr>
        <p:spPr>
          <a:xfrm>
            <a:off x="3306265" y="1202220"/>
            <a:ext cx="1329602" cy="524822"/>
          </a:xfrm>
          <a:custGeom>
            <a:avLst/>
            <a:gdLst>
              <a:gd name="connsiteX0" fmla="*/ 8 w 1192678"/>
              <a:gd name="connsiteY0" fmla="*/ -31 h 330360"/>
              <a:gd name="connsiteX1" fmla="*/ 8 w 1192678"/>
              <a:gd name="connsiteY1" fmla="*/ 330330 h 330360"/>
              <a:gd name="connsiteX2" fmla="*/ 1192687 w 1192678"/>
              <a:gd name="connsiteY2" fmla="*/ 330330 h 330360"/>
              <a:gd name="connsiteX3" fmla="*/ 1192687 w 1192678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78" h="330360">
                <a:moveTo>
                  <a:pt x="8" y="-31"/>
                </a:moveTo>
                <a:lnTo>
                  <a:pt x="8" y="330330"/>
                </a:lnTo>
                <a:lnTo>
                  <a:pt x="1192687" y="330330"/>
                </a:lnTo>
                <a:lnTo>
                  <a:pt x="1192687" y="-31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A57538-CEC3-F10D-394D-EA20B0690150}"/>
              </a:ext>
            </a:extLst>
          </p:cNvPr>
          <p:cNvSpPr/>
          <p:nvPr/>
        </p:nvSpPr>
        <p:spPr>
          <a:xfrm>
            <a:off x="3313718" y="1202123"/>
            <a:ext cx="1322218" cy="525022"/>
          </a:xfrm>
          <a:custGeom>
            <a:avLst/>
            <a:gdLst>
              <a:gd name="connsiteX0" fmla="*/ 8 w 1186054"/>
              <a:gd name="connsiteY0" fmla="*/ -31 h 330486"/>
              <a:gd name="connsiteX1" fmla="*/ 1186062 w 1186054"/>
              <a:gd name="connsiteY1" fmla="*/ -31 h 330486"/>
              <a:gd name="connsiteX2" fmla="*/ 1186062 w 1186054"/>
              <a:gd name="connsiteY2" fmla="*/ 330456 h 330486"/>
              <a:gd name="connsiteX3" fmla="*/ 8 w 1186054"/>
              <a:gd name="connsiteY3" fmla="*/ 330456 h 3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54" h="330486">
                <a:moveTo>
                  <a:pt x="8" y="-31"/>
                </a:moveTo>
                <a:lnTo>
                  <a:pt x="1186062" y="-31"/>
                </a:lnTo>
                <a:lnTo>
                  <a:pt x="1186062" y="330456"/>
                </a:lnTo>
                <a:lnTo>
                  <a:pt x="8" y="330456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88270-E46B-F519-8BDA-241603AD269E}"/>
              </a:ext>
            </a:extLst>
          </p:cNvPr>
          <p:cNvSpPr txBox="1"/>
          <p:nvPr/>
        </p:nvSpPr>
        <p:spPr>
          <a:xfrm>
            <a:off x="3687064" y="12581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rs2</a:t>
            </a:r>
          </a:p>
        </p:txBody>
      </p:sp>
      <p:grpSp>
        <p:nvGrpSpPr>
          <p:cNvPr id="42" name="Graphic 14">
            <a:extLst>
              <a:ext uri="{FF2B5EF4-FFF2-40B4-BE49-F238E27FC236}">
                <a16:creationId xmlns:a16="http://schemas.microsoft.com/office/drawing/2014/main" id="{AA9E848E-9C39-F1F9-3ADD-12D296F58B58}"/>
              </a:ext>
            </a:extLst>
          </p:cNvPr>
          <p:cNvGrpSpPr/>
          <p:nvPr/>
        </p:nvGrpSpPr>
        <p:grpSpPr>
          <a:xfrm>
            <a:off x="3644782" y="2205471"/>
            <a:ext cx="659966" cy="469026"/>
            <a:chOff x="4123567" y="2040938"/>
            <a:chExt cx="592002" cy="29523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DF3A63F-E10C-400F-90A7-5B95E641A8B9}"/>
                </a:ext>
              </a:extLst>
            </p:cNvPr>
            <p:cNvSpPr/>
            <p:nvPr/>
          </p:nvSpPr>
          <p:spPr>
            <a:xfrm>
              <a:off x="4123567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7 h 295238"/>
                <a:gd name="connsiteX2" fmla="*/ 592011 w 592002"/>
                <a:gd name="connsiteY2" fmla="*/ 151880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0 h 295238"/>
                <a:gd name="connsiteX6" fmla="*/ 8 w 592002"/>
                <a:gd name="connsiteY6" fmla="*/ 143297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7"/>
                  </a:cubicBezTo>
                  <a:lnTo>
                    <a:pt x="592011" y="151880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0"/>
                  </a:cubicBezTo>
                  <a:lnTo>
                    <a:pt x="8" y="143297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BF214C-7F59-CDFF-EECC-D1109EFE025C}"/>
                </a:ext>
              </a:extLst>
            </p:cNvPr>
            <p:cNvSpPr txBox="1"/>
            <p:nvPr/>
          </p:nvSpPr>
          <p:spPr>
            <a:xfrm>
              <a:off x="4285448" y="2061101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B0D8B89-5A81-BF63-4A99-AE0553F0B211}"/>
              </a:ext>
            </a:extLst>
          </p:cNvPr>
          <p:cNvSpPr/>
          <p:nvPr/>
        </p:nvSpPr>
        <p:spPr>
          <a:xfrm>
            <a:off x="3304733" y="1892311"/>
            <a:ext cx="1292801" cy="211413"/>
          </a:xfrm>
          <a:custGeom>
            <a:avLst/>
            <a:gdLst>
              <a:gd name="connsiteX0" fmla="*/ 8 w 1159667"/>
              <a:gd name="connsiteY0" fmla="*/ 492 h 133078"/>
              <a:gd name="connsiteX1" fmla="*/ 37386 w 1159667"/>
              <a:gd name="connsiteY1" fmla="*/ -31 h 133078"/>
              <a:gd name="connsiteX2" fmla="*/ 37386 w 1159667"/>
              <a:gd name="connsiteY2" fmla="*/ 11351 h 133078"/>
              <a:gd name="connsiteX3" fmla="*/ 64346 w 1159667"/>
              <a:gd name="connsiteY3" fmla="*/ 54401 h 133078"/>
              <a:gd name="connsiteX4" fmla="*/ 231724 w 1159667"/>
              <a:gd name="connsiteY4" fmla="*/ 61099 h 133078"/>
              <a:gd name="connsiteX5" fmla="*/ 380620 w 1159667"/>
              <a:gd name="connsiteY5" fmla="*/ 60555 h 133078"/>
              <a:gd name="connsiteX6" fmla="*/ 510432 w 1159667"/>
              <a:gd name="connsiteY6" fmla="*/ 65435 h 133078"/>
              <a:gd name="connsiteX7" fmla="*/ 579840 w 1159667"/>
              <a:gd name="connsiteY7" fmla="*/ 98497 h 133078"/>
              <a:gd name="connsiteX8" fmla="*/ 649256 w 1159667"/>
              <a:gd name="connsiteY8" fmla="*/ 65435 h 133078"/>
              <a:gd name="connsiteX9" fmla="*/ 779064 w 1159667"/>
              <a:gd name="connsiteY9" fmla="*/ 60555 h 133078"/>
              <a:gd name="connsiteX10" fmla="*/ 927960 w 1159667"/>
              <a:gd name="connsiteY10" fmla="*/ 61099 h 133078"/>
              <a:gd name="connsiteX11" fmla="*/ 1095374 w 1159667"/>
              <a:gd name="connsiteY11" fmla="*/ 54401 h 133078"/>
              <a:gd name="connsiteX12" fmla="*/ 1122337 w 1159667"/>
              <a:gd name="connsiteY12" fmla="*/ 11351 h 133078"/>
              <a:gd name="connsiteX13" fmla="*/ 1122337 w 1159667"/>
              <a:gd name="connsiteY13" fmla="*/ -31 h 133078"/>
              <a:gd name="connsiteX14" fmla="*/ 1159676 w 1159667"/>
              <a:gd name="connsiteY14" fmla="*/ 492 h 133078"/>
              <a:gd name="connsiteX15" fmla="*/ 1159676 w 1159667"/>
              <a:gd name="connsiteY15" fmla="*/ 10867 h 133078"/>
              <a:gd name="connsiteX16" fmla="*/ 1115370 w 1159667"/>
              <a:gd name="connsiteY16" fmla="*/ 71106 h 133078"/>
              <a:gd name="connsiteX17" fmla="*/ 933488 w 1159667"/>
              <a:gd name="connsiteY17" fmla="*/ 80918 h 133078"/>
              <a:gd name="connsiteX18" fmla="*/ 787016 w 1159667"/>
              <a:gd name="connsiteY18" fmla="*/ 80918 h 133078"/>
              <a:gd name="connsiteX19" fmla="*/ 649555 w 1159667"/>
              <a:gd name="connsiteY19" fmla="*/ 87870 h 133078"/>
              <a:gd name="connsiteX20" fmla="*/ 615098 w 1159667"/>
              <a:gd name="connsiteY20" fmla="*/ 122825 h 133078"/>
              <a:gd name="connsiteX21" fmla="*/ 615098 w 1159667"/>
              <a:gd name="connsiteY21" fmla="*/ 133048 h 133078"/>
              <a:gd name="connsiteX22" fmla="*/ 579840 w 1159667"/>
              <a:gd name="connsiteY22" fmla="*/ 133048 h 133078"/>
              <a:gd name="connsiteX23" fmla="*/ 544626 w 1159667"/>
              <a:gd name="connsiteY23" fmla="*/ 133048 h 133078"/>
              <a:gd name="connsiteX24" fmla="*/ 544626 w 1159667"/>
              <a:gd name="connsiteY24" fmla="*/ 122825 h 133078"/>
              <a:gd name="connsiteX25" fmla="*/ 510129 w 1159667"/>
              <a:gd name="connsiteY25" fmla="*/ 87870 h 133078"/>
              <a:gd name="connsiteX26" fmla="*/ 372668 w 1159667"/>
              <a:gd name="connsiteY26" fmla="*/ 80918 h 133078"/>
              <a:gd name="connsiteX27" fmla="*/ 226195 w 1159667"/>
              <a:gd name="connsiteY27" fmla="*/ 80918 h 133078"/>
              <a:gd name="connsiteX28" fmla="*/ 44353 w 1159667"/>
              <a:gd name="connsiteY28" fmla="*/ 71106 h 133078"/>
              <a:gd name="connsiteX29" fmla="*/ 8 w 1159667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9667" h="133078">
                <a:moveTo>
                  <a:pt x="8" y="492"/>
                </a:moveTo>
                <a:lnTo>
                  <a:pt x="37386" y="-31"/>
                </a:lnTo>
                <a:lnTo>
                  <a:pt x="37386" y="11351"/>
                </a:lnTo>
                <a:cubicBezTo>
                  <a:pt x="37386" y="27107"/>
                  <a:pt x="46369" y="49599"/>
                  <a:pt x="64346" y="54401"/>
                </a:cubicBezTo>
                <a:cubicBezTo>
                  <a:pt x="80246" y="63989"/>
                  <a:pt x="174115" y="61305"/>
                  <a:pt x="231724" y="61099"/>
                </a:cubicBezTo>
                <a:lnTo>
                  <a:pt x="380620" y="60555"/>
                </a:lnTo>
                <a:cubicBezTo>
                  <a:pt x="444355" y="60327"/>
                  <a:pt x="481420" y="60403"/>
                  <a:pt x="510432" y="65435"/>
                </a:cubicBezTo>
                <a:cubicBezTo>
                  <a:pt x="539440" y="70457"/>
                  <a:pt x="568809" y="86095"/>
                  <a:pt x="579840" y="98497"/>
                </a:cubicBezTo>
                <a:cubicBezTo>
                  <a:pt x="590875" y="86095"/>
                  <a:pt x="620244" y="70457"/>
                  <a:pt x="649256" y="65435"/>
                </a:cubicBezTo>
                <a:cubicBezTo>
                  <a:pt x="678264" y="60407"/>
                  <a:pt x="715328" y="60327"/>
                  <a:pt x="779064" y="60555"/>
                </a:cubicBezTo>
                <a:lnTo>
                  <a:pt x="927960" y="61099"/>
                </a:lnTo>
                <a:cubicBezTo>
                  <a:pt x="985569" y="61305"/>
                  <a:pt x="1079478" y="63989"/>
                  <a:pt x="1095374" y="54401"/>
                </a:cubicBezTo>
                <a:cubicBezTo>
                  <a:pt x="1113351" y="49599"/>
                  <a:pt x="1122337" y="27107"/>
                  <a:pt x="1122337" y="11351"/>
                </a:cubicBezTo>
                <a:lnTo>
                  <a:pt x="1122337" y="-31"/>
                </a:lnTo>
                <a:lnTo>
                  <a:pt x="1159676" y="492"/>
                </a:lnTo>
                <a:lnTo>
                  <a:pt x="1159676" y="10867"/>
                </a:lnTo>
                <a:cubicBezTo>
                  <a:pt x="1159676" y="38687"/>
                  <a:pt x="1145608" y="61612"/>
                  <a:pt x="1115370" y="71106"/>
                </a:cubicBezTo>
                <a:cubicBezTo>
                  <a:pt x="1085132" y="80492"/>
                  <a:pt x="1023787" y="80925"/>
                  <a:pt x="933488" y="80918"/>
                </a:cubicBezTo>
                <a:lnTo>
                  <a:pt x="787016" y="80918"/>
                </a:lnTo>
                <a:cubicBezTo>
                  <a:pt x="725317" y="80922"/>
                  <a:pt x="673266" y="81834"/>
                  <a:pt x="649555" y="87870"/>
                </a:cubicBezTo>
                <a:cubicBezTo>
                  <a:pt x="625862" y="93901"/>
                  <a:pt x="615098" y="106963"/>
                  <a:pt x="615098" y="122825"/>
                </a:cubicBezTo>
                <a:lnTo>
                  <a:pt x="615098" y="133048"/>
                </a:lnTo>
                <a:lnTo>
                  <a:pt x="579840" y="133048"/>
                </a:lnTo>
                <a:lnTo>
                  <a:pt x="544626" y="133048"/>
                </a:lnTo>
                <a:lnTo>
                  <a:pt x="544626" y="122825"/>
                </a:lnTo>
                <a:cubicBezTo>
                  <a:pt x="544626" y="106963"/>
                  <a:pt x="533821" y="93901"/>
                  <a:pt x="510129" y="87870"/>
                </a:cubicBezTo>
                <a:cubicBezTo>
                  <a:pt x="486418" y="81834"/>
                  <a:pt x="434370" y="80922"/>
                  <a:pt x="372668" y="80918"/>
                </a:cubicBezTo>
                <a:lnTo>
                  <a:pt x="226195" y="80918"/>
                </a:lnTo>
                <a:cubicBezTo>
                  <a:pt x="135896" y="80922"/>
                  <a:pt x="74591" y="80492"/>
                  <a:pt x="44353" y="71106"/>
                </a:cubicBezTo>
                <a:cubicBezTo>
                  <a:pt x="14119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71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38E8EDF-9838-63CF-51C6-F3C7AE0E5D2F}"/>
              </a:ext>
            </a:extLst>
          </p:cNvPr>
          <p:cNvSpPr/>
          <p:nvPr/>
        </p:nvSpPr>
        <p:spPr>
          <a:xfrm>
            <a:off x="1431725" y="1884879"/>
            <a:ext cx="1849377" cy="211406"/>
          </a:xfrm>
          <a:custGeom>
            <a:avLst/>
            <a:gdLst>
              <a:gd name="connsiteX0" fmla="*/ 8 w 1658926"/>
              <a:gd name="connsiteY0" fmla="*/ 492 h 133074"/>
              <a:gd name="connsiteX1" fmla="*/ 53474 w 1658926"/>
              <a:gd name="connsiteY1" fmla="*/ -31 h 133074"/>
              <a:gd name="connsiteX2" fmla="*/ 53474 w 1658926"/>
              <a:gd name="connsiteY2" fmla="*/ 11351 h 133074"/>
              <a:gd name="connsiteX3" fmla="*/ 92044 w 1658926"/>
              <a:gd name="connsiteY3" fmla="*/ 54401 h 133074"/>
              <a:gd name="connsiteX4" fmla="*/ 331479 w 1658926"/>
              <a:gd name="connsiteY4" fmla="*/ 61096 h 133074"/>
              <a:gd name="connsiteX5" fmla="*/ 544478 w 1658926"/>
              <a:gd name="connsiteY5" fmla="*/ 60555 h 133074"/>
              <a:gd name="connsiteX6" fmla="*/ 730178 w 1658926"/>
              <a:gd name="connsiteY6" fmla="*/ 65432 h 133074"/>
              <a:gd name="connsiteX7" fmla="*/ 829471 w 1658926"/>
              <a:gd name="connsiteY7" fmla="*/ 98493 h 133074"/>
              <a:gd name="connsiteX8" fmla="*/ 928767 w 1658926"/>
              <a:gd name="connsiteY8" fmla="*/ 65432 h 133074"/>
              <a:gd name="connsiteX9" fmla="*/ 1114465 w 1658926"/>
              <a:gd name="connsiteY9" fmla="*/ 60555 h 133074"/>
              <a:gd name="connsiteX10" fmla="*/ 1327464 w 1658926"/>
              <a:gd name="connsiteY10" fmla="*/ 61096 h 133074"/>
              <a:gd name="connsiteX11" fmla="*/ 1566951 w 1658926"/>
              <a:gd name="connsiteY11" fmla="*/ 54401 h 133074"/>
              <a:gd name="connsiteX12" fmla="*/ 1605519 w 1658926"/>
              <a:gd name="connsiteY12" fmla="*/ 11351 h 133074"/>
              <a:gd name="connsiteX13" fmla="*/ 1605519 w 1658926"/>
              <a:gd name="connsiteY13" fmla="*/ -31 h 133074"/>
              <a:gd name="connsiteX14" fmla="*/ 1658934 w 1658926"/>
              <a:gd name="connsiteY14" fmla="*/ 492 h 133074"/>
              <a:gd name="connsiteX15" fmla="*/ 1658934 w 1658926"/>
              <a:gd name="connsiteY15" fmla="*/ 10867 h 133074"/>
              <a:gd name="connsiteX16" fmla="*/ 1595556 w 1658926"/>
              <a:gd name="connsiteY16" fmla="*/ 71103 h 133074"/>
              <a:gd name="connsiteX17" fmla="*/ 1335373 w 1658926"/>
              <a:gd name="connsiteY17" fmla="*/ 80918 h 133074"/>
              <a:gd name="connsiteX18" fmla="*/ 1125839 w 1658926"/>
              <a:gd name="connsiteY18" fmla="*/ 80918 h 133074"/>
              <a:gd name="connsiteX19" fmla="*/ 929200 w 1658926"/>
              <a:gd name="connsiteY19" fmla="*/ 87866 h 133074"/>
              <a:gd name="connsiteX20" fmla="*/ 879904 w 1658926"/>
              <a:gd name="connsiteY20" fmla="*/ 122825 h 133074"/>
              <a:gd name="connsiteX21" fmla="*/ 879904 w 1658926"/>
              <a:gd name="connsiteY21" fmla="*/ 133044 h 133074"/>
              <a:gd name="connsiteX22" fmla="*/ 829471 w 1658926"/>
              <a:gd name="connsiteY22" fmla="*/ 133044 h 133074"/>
              <a:gd name="connsiteX23" fmla="*/ 779093 w 1658926"/>
              <a:gd name="connsiteY23" fmla="*/ 133044 h 133074"/>
              <a:gd name="connsiteX24" fmla="*/ 779093 w 1658926"/>
              <a:gd name="connsiteY24" fmla="*/ 122825 h 133074"/>
              <a:gd name="connsiteX25" fmla="*/ 729742 w 1658926"/>
              <a:gd name="connsiteY25" fmla="*/ 87866 h 133074"/>
              <a:gd name="connsiteX26" fmla="*/ 533103 w 1658926"/>
              <a:gd name="connsiteY26" fmla="*/ 80918 h 133074"/>
              <a:gd name="connsiteX27" fmla="*/ 323570 w 1658926"/>
              <a:gd name="connsiteY27" fmla="*/ 80918 h 133074"/>
              <a:gd name="connsiteX28" fmla="*/ 63442 w 1658926"/>
              <a:gd name="connsiteY28" fmla="*/ 71103 h 133074"/>
              <a:gd name="connsiteX29" fmla="*/ 8 w 1658926"/>
              <a:gd name="connsiteY29" fmla="*/ 10867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58926" h="133074">
                <a:moveTo>
                  <a:pt x="8" y="492"/>
                </a:moveTo>
                <a:lnTo>
                  <a:pt x="53474" y="-31"/>
                </a:lnTo>
                <a:lnTo>
                  <a:pt x="53474" y="11351"/>
                </a:lnTo>
                <a:cubicBezTo>
                  <a:pt x="53474" y="27107"/>
                  <a:pt x="66328" y="49599"/>
                  <a:pt x="92044" y="54401"/>
                </a:cubicBezTo>
                <a:cubicBezTo>
                  <a:pt x="114787" y="63985"/>
                  <a:pt x="249071" y="61301"/>
                  <a:pt x="331479" y="61096"/>
                </a:cubicBezTo>
                <a:lnTo>
                  <a:pt x="544478" y="60555"/>
                </a:lnTo>
                <a:cubicBezTo>
                  <a:pt x="635657" y="60327"/>
                  <a:pt x="688675" y="60403"/>
                  <a:pt x="730178" y="65432"/>
                </a:cubicBezTo>
                <a:cubicBezTo>
                  <a:pt x="771678" y="70457"/>
                  <a:pt x="813687" y="86095"/>
                  <a:pt x="829471" y="98493"/>
                </a:cubicBezTo>
                <a:cubicBezTo>
                  <a:pt x="845255" y="86095"/>
                  <a:pt x="887264" y="70457"/>
                  <a:pt x="928767" y="65432"/>
                </a:cubicBezTo>
                <a:cubicBezTo>
                  <a:pt x="970267" y="60403"/>
                  <a:pt x="1023286" y="60327"/>
                  <a:pt x="1114465" y="60555"/>
                </a:cubicBezTo>
                <a:lnTo>
                  <a:pt x="1327464" y="61096"/>
                </a:lnTo>
                <a:cubicBezTo>
                  <a:pt x="1409873" y="61301"/>
                  <a:pt x="1544211" y="63985"/>
                  <a:pt x="1566951" y="54401"/>
                </a:cubicBezTo>
                <a:cubicBezTo>
                  <a:pt x="1592667" y="49599"/>
                  <a:pt x="1605519" y="27107"/>
                  <a:pt x="1605519" y="11351"/>
                </a:cubicBezTo>
                <a:lnTo>
                  <a:pt x="1605519" y="-31"/>
                </a:lnTo>
                <a:lnTo>
                  <a:pt x="1658934" y="492"/>
                </a:lnTo>
                <a:lnTo>
                  <a:pt x="1658934" y="10867"/>
                </a:lnTo>
                <a:cubicBezTo>
                  <a:pt x="1658934" y="38687"/>
                  <a:pt x="1638812" y="61608"/>
                  <a:pt x="1595556" y="71103"/>
                </a:cubicBezTo>
                <a:cubicBezTo>
                  <a:pt x="1552299" y="80492"/>
                  <a:pt x="1464546" y="80922"/>
                  <a:pt x="1335373" y="80918"/>
                </a:cubicBezTo>
                <a:lnTo>
                  <a:pt x="1125839" y="80918"/>
                </a:lnTo>
                <a:cubicBezTo>
                  <a:pt x="1037573" y="80922"/>
                  <a:pt x="963116" y="81831"/>
                  <a:pt x="929200" y="87866"/>
                </a:cubicBezTo>
                <a:cubicBezTo>
                  <a:pt x="895306" y="93901"/>
                  <a:pt x="879904" y="106959"/>
                  <a:pt x="879904" y="122825"/>
                </a:cubicBezTo>
                <a:lnTo>
                  <a:pt x="879904" y="133044"/>
                </a:lnTo>
                <a:lnTo>
                  <a:pt x="829471" y="133044"/>
                </a:lnTo>
                <a:lnTo>
                  <a:pt x="779093" y="133044"/>
                </a:lnTo>
                <a:lnTo>
                  <a:pt x="779093" y="122825"/>
                </a:lnTo>
                <a:cubicBezTo>
                  <a:pt x="779093" y="106959"/>
                  <a:pt x="763636" y="93901"/>
                  <a:pt x="729742" y="87866"/>
                </a:cubicBezTo>
                <a:cubicBezTo>
                  <a:pt x="695826" y="81834"/>
                  <a:pt x="621368" y="80922"/>
                  <a:pt x="533103" y="80918"/>
                </a:cubicBezTo>
                <a:lnTo>
                  <a:pt x="323570" y="80918"/>
                </a:lnTo>
                <a:cubicBezTo>
                  <a:pt x="194396" y="80922"/>
                  <a:pt x="106698" y="80489"/>
                  <a:pt x="63442" y="71103"/>
                </a:cubicBezTo>
                <a:cubicBezTo>
                  <a:pt x="20190" y="61608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444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3F0D53B-9964-39CA-4898-BE23688E1C24}"/>
              </a:ext>
            </a:extLst>
          </p:cNvPr>
          <p:cNvSpPr/>
          <p:nvPr/>
        </p:nvSpPr>
        <p:spPr>
          <a:xfrm>
            <a:off x="6685838" y="1845669"/>
            <a:ext cx="1217596" cy="211413"/>
          </a:xfrm>
          <a:custGeom>
            <a:avLst/>
            <a:gdLst>
              <a:gd name="connsiteX0" fmla="*/ 8 w 1092206"/>
              <a:gd name="connsiteY0" fmla="*/ 492 h 133078"/>
              <a:gd name="connsiteX1" fmla="*/ 35204 w 1092206"/>
              <a:gd name="connsiteY1" fmla="*/ -31 h 133078"/>
              <a:gd name="connsiteX2" fmla="*/ 35204 w 1092206"/>
              <a:gd name="connsiteY2" fmla="*/ 11351 h 133078"/>
              <a:gd name="connsiteX3" fmla="*/ 60592 w 1092206"/>
              <a:gd name="connsiteY3" fmla="*/ 54401 h 133078"/>
              <a:gd name="connsiteX4" fmla="*/ 218254 w 1092206"/>
              <a:gd name="connsiteY4" fmla="*/ 61099 h 133078"/>
              <a:gd name="connsiteX5" fmla="*/ 358463 w 1092206"/>
              <a:gd name="connsiteY5" fmla="*/ 60558 h 133078"/>
              <a:gd name="connsiteX6" fmla="*/ 480749 w 1092206"/>
              <a:gd name="connsiteY6" fmla="*/ 65435 h 133078"/>
              <a:gd name="connsiteX7" fmla="*/ 546130 w 1092206"/>
              <a:gd name="connsiteY7" fmla="*/ 98497 h 133078"/>
              <a:gd name="connsiteX8" fmla="*/ 611474 w 1092206"/>
              <a:gd name="connsiteY8" fmla="*/ 65435 h 133078"/>
              <a:gd name="connsiteX9" fmla="*/ 733759 w 1092206"/>
              <a:gd name="connsiteY9" fmla="*/ 60558 h 133078"/>
              <a:gd name="connsiteX10" fmla="*/ 873968 w 1092206"/>
              <a:gd name="connsiteY10" fmla="*/ 61099 h 133078"/>
              <a:gd name="connsiteX11" fmla="*/ 1031667 w 1092206"/>
              <a:gd name="connsiteY11" fmla="*/ 54401 h 133078"/>
              <a:gd name="connsiteX12" fmla="*/ 1057055 w 1092206"/>
              <a:gd name="connsiteY12" fmla="*/ 11351 h 133078"/>
              <a:gd name="connsiteX13" fmla="*/ 1057055 w 1092206"/>
              <a:gd name="connsiteY13" fmla="*/ -31 h 133078"/>
              <a:gd name="connsiteX14" fmla="*/ 1092215 w 1092206"/>
              <a:gd name="connsiteY14" fmla="*/ 492 h 133078"/>
              <a:gd name="connsiteX15" fmla="*/ 1092215 w 1092206"/>
              <a:gd name="connsiteY15" fmla="*/ 10867 h 133078"/>
              <a:gd name="connsiteX16" fmla="*/ 1050491 w 1092206"/>
              <a:gd name="connsiteY16" fmla="*/ 71106 h 133078"/>
              <a:gd name="connsiteX17" fmla="*/ 879197 w 1092206"/>
              <a:gd name="connsiteY17" fmla="*/ 80918 h 133078"/>
              <a:gd name="connsiteX18" fmla="*/ 741224 w 1092206"/>
              <a:gd name="connsiteY18" fmla="*/ 80918 h 133078"/>
              <a:gd name="connsiteX19" fmla="*/ 611762 w 1092206"/>
              <a:gd name="connsiteY19" fmla="*/ 87870 h 133078"/>
              <a:gd name="connsiteX20" fmla="*/ 579306 w 1092206"/>
              <a:gd name="connsiteY20" fmla="*/ 122828 h 133078"/>
              <a:gd name="connsiteX21" fmla="*/ 579306 w 1092206"/>
              <a:gd name="connsiteY21" fmla="*/ 133048 h 133078"/>
              <a:gd name="connsiteX22" fmla="*/ 546130 w 1092206"/>
              <a:gd name="connsiteY22" fmla="*/ 133048 h 133078"/>
              <a:gd name="connsiteX23" fmla="*/ 512953 w 1092206"/>
              <a:gd name="connsiteY23" fmla="*/ 133048 h 133078"/>
              <a:gd name="connsiteX24" fmla="*/ 512953 w 1092206"/>
              <a:gd name="connsiteY24" fmla="*/ 122828 h 133078"/>
              <a:gd name="connsiteX25" fmla="*/ 480461 w 1092206"/>
              <a:gd name="connsiteY25" fmla="*/ 87870 h 133078"/>
              <a:gd name="connsiteX26" fmla="*/ 350998 w 1092206"/>
              <a:gd name="connsiteY26" fmla="*/ 80918 h 133078"/>
              <a:gd name="connsiteX27" fmla="*/ 213026 w 1092206"/>
              <a:gd name="connsiteY27" fmla="*/ 80918 h 133078"/>
              <a:gd name="connsiteX28" fmla="*/ 41768 w 1092206"/>
              <a:gd name="connsiteY28" fmla="*/ 71106 h 133078"/>
              <a:gd name="connsiteX29" fmla="*/ 8 w 1092206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206" h="133078">
                <a:moveTo>
                  <a:pt x="8" y="492"/>
                </a:moveTo>
                <a:lnTo>
                  <a:pt x="35204" y="-31"/>
                </a:lnTo>
                <a:lnTo>
                  <a:pt x="35204" y="11351"/>
                </a:lnTo>
                <a:cubicBezTo>
                  <a:pt x="35204" y="27107"/>
                  <a:pt x="43679" y="49599"/>
                  <a:pt x="60592" y="54401"/>
                </a:cubicBezTo>
                <a:cubicBezTo>
                  <a:pt x="75594" y="63989"/>
                  <a:pt x="163981" y="61305"/>
                  <a:pt x="218254" y="61099"/>
                </a:cubicBezTo>
                <a:lnTo>
                  <a:pt x="358463" y="60558"/>
                </a:lnTo>
                <a:cubicBezTo>
                  <a:pt x="418506" y="60331"/>
                  <a:pt x="453414" y="60407"/>
                  <a:pt x="480749" y="65435"/>
                </a:cubicBezTo>
                <a:cubicBezTo>
                  <a:pt x="508048" y="70457"/>
                  <a:pt x="535708" y="86098"/>
                  <a:pt x="546130" y="98497"/>
                </a:cubicBezTo>
                <a:cubicBezTo>
                  <a:pt x="556515" y="86098"/>
                  <a:pt x="584175" y="70457"/>
                  <a:pt x="611474" y="65435"/>
                </a:cubicBezTo>
                <a:cubicBezTo>
                  <a:pt x="638808" y="60407"/>
                  <a:pt x="673716" y="60331"/>
                  <a:pt x="733759" y="60558"/>
                </a:cubicBezTo>
                <a:lnTo>
                  <a:pt x="873968" y="61099"/>
                </a:lnTo>
                <a:cubicBezTo>
                  <a:pt x="928241" y="61305"/>
                  <a:pt x="1016665" y="63989"/>
                  <a:pt x="1031667" y="54401"/>
                </a:cubicBezTo>
                <a:cubicBezTo>
                  <a:pt x="1048580" y="49599"/>
                  <a:pt x="1057055" y="27107"/>
                  <a:pt x="1057055" y="11351"/>
                </a:cubicBezTo>
                <a:lnTo>
                  <a:pt x="1057055" y="-31"/>
                </a:lnTo>
                <a:lnTo>
                  <a:pt x="1092215" y="492"/>
                </a:lnTo>
                <a:lnTo>
                  <a:pt x="1092215" y="10867"/>
                </a:lnTo>
                <a:cubicBezTo>
                  <a:pt x="1092215" y="38687"/>
                  <a:pt x="1078980" y="61612"/>
                  <a:pt x="1050491" y="71106"/>
                </a:cubicBezTo>
                <a:cubicBezTo>
                  <a:pt x="1022002" y="80492"/>
                  <a:pt x="964231" y="80925"/>
                  <a:pt x="879197" y="80918"/>
                </a:cubicBezTo>
                <a:lnTo>
                  <a:pt x="741224" y="80918"/>
                </a:lnTo>
                <a:cubicBezTo>
                  <a:pt x="683129" y="80922"/>
                  <a:pt x="634084" y="81834"/>
                  <a:pt x="611762" y="87870"/>
                </a:cubicBezTo>
                <a:cubicBezTo>
                  <a:pt x="589440" y="93901"/>
                  <a:pt x="579306" y="106963"/>
                  <a:pt x="579306" y="122828"/>
                </a:cubicBezTo>
                <a:lnTo>
                  <a:pt x="579306" y="133048"/>
                </a:lnTo>
                <a:lnTo>
                  <a:pt x="546130" y="133048"/>
                </a:lnTo>
                <a:lnTo>
                  <a:pt x="512953" y="133048"/>
                </a:lnTo>
                <a:lnTo>
                  <a:pt x="512953" y="122828"/>
                </a:lnTo>
                <a:cubicBezTo>
                  <a:pt x="512953" y="106963"/>
                  <a:pt x="502783" y="93901"/>
                  <a:pt x="480461" y="87870"/>
                </a:cubicBezTo>
                <a:cubicBezTo>
                  <a:pt x="458138" y="81834"/>
                  <a:pt x="409094" y="80925"/>
                  <a:pt x="350998" y="80918"/>
                </a:cubicBezTo>
                <a:lnTo>
                  <a:pt x="213026" y="80918"/>
                </a:lnTo>
                <a:cubicBezTo>
                  <a:pt x="127992" y="80922"/>
                  <a:pt x="70256" y="80492"/>
                  <a:pt x="41768" y="71106"/>
                </a:cubicBezTo>
                <a:cubicBezTo>
                  <a:pt x="13315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60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1DA99BF-C837-9680-A619-EF8CE010410F}"/>
              </a:ext>
            </a:extLst>
          </p:cNvPr>
          <p:cNvSpPr/>
          <p:nvPr/>
        </p:nvSpPr>
        <p:spPr>
          <a:xfrm>
            <a:off x="5924051" y="1851950"/>
            <a:ext cx="758771" cy="211413"/>
          </a:xfrm>
          <a:custGeom>
            <a:avLst/>
            <a:gdLst>
              <a:gd name="connsiteX0" fmla="*/ 8 w 680632"/>
              <a:gd name="connsiteY0" fmla="*/ 492 h 133078"/>
              <a:gd name="connsiteX1" fmla="*/ 21933 w 680632"/>
              <a:gd name="connsiteY1" fmla="*/ -31 h 133078"/>
              <a:gd name="connsiteX2" fmla="*/ 21933 w 680632"/>
              <a:gd name="connsiteY2" fmla="*/ 11351 h 133078"/>
              <a:gd name="connsiteX3" fmla="*/ 37765 w 680632"/>
              <a:gd name="connsiteY3" fmla="*/ 54401 h 133078"/>
              <a:gd name="connsiteX4" fmla="*/ 135997 w 680632"/>
              <a:gd name="connsiteY4" fmla="*/ 61099 h 133078"/>
              <a:gd name="connsiteX5" fmla="*/ 223375 w 680632"/>
              <a:gd name="connsiteY5" fmla="*/ 60555 h 133078"/>
              <a:gd name="connsiteX6" fmla="*/ 299574 w 680632"/>
              <a:gd name="connsiteY6" fmla="*/ 65435 h 133078"/>
              <a:gd name="connsiteX7" fmla="*/ 340324 w 680632"/>
              <a:gd name="connsiteY7" fmla="*/ 98497 h 133078"/>
              <a:gd name="connsiteX8" fmla="*/ 381074 w 680632"/>
              <a:gd name="connsiteY8" fmla="*/ 65435 h 133078"/>
              <a:gd name="connsiteX9" fmla="*/ 457237 w 680632"/>
              <a:gd name="connsiteY9" fmla="*/ 60555 h 133078"/>
              <a:gd name="connsiteX10" fmla="*/ 544651 w 680632"/>
              <a:gd name="connsiteY10" fmla="*/ 61099 h 133078"/>
              <a:gd name="connsiteX11" fmla="*/ 642883 w 680632"/>
              <a:gd name="connsiteY11" fmla="*/ 54401 h 133078"/>
              <a:gd name="connsiteX12" fmla="*/ 658715 w 680632"/>
              <a:gd name="connsiteY12" fmla="*/ 11351 h 133078"/>
              <a:gd name="connsiteX13" fmla="*/ 658715 w 680632"/>
              <a:gd name="connsiteY13" fmla="*/ -31 h 133078"/>
              <a:gd name="connsiteX14" fmla="*/ 680640 w 680632"/>
              <a:gd name="connsiteY14" fmla="*/ 492 h 133078"/>
              <a:gd name="connsiteX15" fmla="*/ 680640 w 680632"/>
              <a:gd name="connsiteY15" fmla="*/ 10867 h 133078"/>
              <a:gd name="connsiteX16" fmla="*/ 654640 w 680632"/>
              <a:gd name="connsiteY16" fmla="*/ 71106 h 133078"/>
              <a:gd name="connsiteX17" fmla="*/ 547896 w 680632"/>
              <a:gd name="connsiteY17" fmla="*/ 80918 h 133078"/>
              <a:gd name="connsiteX18" fmla="*/ 461925 w 680632"/>
              <a:gd name="connsiteY18" fmla="*/ 80918 h 133078"/>
              <a:gd name="connsiteX19" fmla="*/ 381218 w 680632"/>
              <a:gd name="connsiteY19" fmla="*/ 87869 h 133078"/>
              <a:gd name="connsiteX20" fmla="*/ 361023 w 680632"/>
              <a:gd name="connsiteY20" fmla="*/ 122828 h 133078"/>
              <a:gd name="connsiteX21" fmla="*/ 361023 w 680632"/>
              <a:gd name="connsiteY21" fmla="*/ 133048 h 133078"/>
              <a:gd name="connsiteX22" fmla="*/ 340324 w 680632"/>
              <a:gd name="connsiteY22" fmla="*/ 133048 h 133078"/>
              <a:gd name="connsiteX23" fmla="*/ 319661 w 680632"/>
              <a:gd name="connsiteY23" fmla="*/ 133048 h 133078"/>
              <a:gd name="connsiteX24" fmla="*/ 319661 w 680632"/>
              <a:gd name="connsiteY24" fmla="*/ 122828 h 133078"/>
              <a:gd name="connsiteX25" fmla="*/ 299394 w 680632"/>
              <a:gd name="connsiteY25" fmla="*/ 87869 h 133078"/>
              <a:gd name="connsiteX26" fmla="*/ 218723 w 680632"/>
              <a:gd name="connsiteY26" fmla="*/ 80918 h 133078"/>
              <a:gd name="connsiteX27" fmla="*/ 132752 w 680632"/>
              <a:gd name="connsiteY27" fmla="*/ 80918 h 133078"/>
              <a:gd name="connsiteX28" fmla="*/ 26009 w 680632"/>
              <a:gd name="connsiteY28" fmla="*/ 71106 h 133078"/>
              <a:gd name="connsiteX29" fmla="*/ 8 w 680632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0632" h="133078">
                <a:moveTo>
                  <a:pt x="8" y="492"/>
                </a:moveTo>
                <a:lnTo>
                  <a:pt x="21933" y="-31"/>
                </a:lnTo>
                <a:lnTo>
                  <a:pt x="21933" y="11351"/>
                </a:lnTo>
                <a:cubicBezTo>
                  <a:pt x="21933" y="27107"/>
                  <a:pt x="27199" y="49599"/>
                  <a:pt x="37765" y="54401"/>
                </a:cubicBezTo>
                <a:cubicBezTo>
                  <a:pt x="47105" y="63989"/>
                  <a:pt x="102171" y="61305"/>
                  <a:pt x="135997" y="61099"/>
                </a:cubicBezTo>
                <a:lnTo>
                  <a:pt x="223375" y="60555"/>
                </a:lnTo>
                <a:cubicBezTo>
                  <a:pt x="260807" y="60327"/>
                  <a:pt x="282553" y="60403"/>
                  <a:pt x="299574" y="65435"/>
                </a:cubicBezTo>
                <a:cubicBezTo>
                  <a:pt x="316595" y="70457"/>
                  <a:pt x="333833" y="86095"/>
                  <a:pt x="340324" y="98497"/>
                </a:cubicBezTo>
                <a:cubicBezTo>
                  <a:pt x="346779" y="86095"/>
                  <a:pt x="364017" y="70457"/>
                  <a:pt x="381074" y="65435"/>
                </a:cubicBezTo>
                <a:cubicBezTo>
                  <a:pt x="398095" y="60407"/>
                  <a:pt x="419841" y="60327"/>
                  <a:pt x="457237" y="60555"/>
                </a:cubicBezTo>
                <a:lnTo>
                  <a:pt x="544651" y="61099"/>
                </a:lnTo>
                <a:cubicBezTo>
                  <a:pt x="578441" y="61305"/>
                  <a:pt x="633580" y="63989"/>
                  <a:pt x="642883" y="54401"/>
                </a:cubicBezTo>
                <a:cubicBezTo>
                  <a:pt x="653449" y="49599"/>
                  <a:pt x="658715" y="27107"/>
                  <a:pt x="658715" y="11351"/>
                </a:cubicBezTo>
                <a:lnTo>
                  <a:pt x="658715" y="-31"/>
                </a:lnTo>
                <a:lnTo>
                  <a:pt x="680640" y="492"/>
                </a:lnTo>
                <a:lnTo>
                  <a:pt x="680640" y="10867"/>
                </a:lnTo>
                <a:cubicBezTo>
                  <a:pt x="680640" y="38687"/>
                  <a:pt x="672382" y="61612"/>
                  <a:pt x="654640" y="71106"/>
                </a:cubicBezTo>
                <a:cubicBezTo>
                  <a:pt x="636897" y="80492"/>
                  <a:pt x="600871" y="80925"/>
                  <a:pt x="547896" y="80918"/>
                </a:cubicBezTo>
                <a:lnTo>
                  <a:pt x="461925" y="80918"/>
                </a:lnTo>
                <a:cubicBezTo>
                  <a:pt x="425683" y="80922"/>
                  <a:pt x="395138" y="81834"/>
                  <a:pt x="381218" y="87869"/>
                </a:cubicBezTo>
                <a:cubicBezTo>
                  <a:pt x="367334" y="93901"/>
                  <a:pt x="361023" y="106963"/>
                  <a:pt x="361023" y="122828"/>
                </a:cubicBezTo>
                <a:lnTo>
                  <a:pt x="361023" y="133048"/>
                </a:lnTo>
                <a:lnTo>
                  <a:pt x="340324" y="133048"/>
                </a:lnTo>
                <a:lnTo>
                  <a:pt x="319661" y="133048"/>
                </a:lnTo>
                <a:lnTo>
                  <a:pt x="319661" y="122828"/>
                </a:lnTo>
                <a:cubicBezTo>
                  <a:pt x="319661" y="106963"/>
                  <a:pt x="313314" y="93901"/>
                  <a:pt x="299394" y="87869"/>
                </a:cubicBezTo>
                <a:cubicBezTo>
                  <a:pt x="285474" y="81834"/>
                  <a:pt x="254930" y="80925"/>
                  <a:pt x="218723" y="80918"/>
                </a:cubicBezTo>
                <a:lnTo>
                  <a:pt x="132752" y="80918"/>
                </a:lnTo>
                <a:cubicBezTo>
                  <a:pt x="79741" y="80922"/>
                  <a:pt x="43751" y="80492"/>
                  <a:pt x="26009" y="71106"/>
                </a:cubicBezTo>
                <a:cubicBezTo>
                  <a:pt x="8266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284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FD31CD1-EE1E-C8F7-19C2-917A6152B7D9}"/>
              </a:ext>
            </a:extLst>
          </p:cNvPr>
          <p:cNvSpPr/>
          <p:nvPr/>
        </p:nvSpPr>
        <p:spPr>
          <a:xfrm>
            <a:off x="9622510" y="1238789"/>
            <a:ext cx="1005197" cy="464703"/>
          </a:xfrm>
          <a:custGeom>
            <a:avLst/>
            <a:gdLst>
              <a:gd name="connsiteX0" fmla="*/ 901689 w 901680"/>
              <a:gd name="connsiteY0" fmla="*/ -31 h 292517"/>
              <a:gd name="connsiteX1" fmla="*/ 901689 w 901680"/>
              <a:gd name="connsiteY1" fmla="*/ 111546 h 292517"/>
              <a:gd name="connsiteX2" fmla="*/ 901689 w 901680"/>
              <a:gd name="connsiteY2" fmla="*/ 180910 h 292517"/>
              <a:gd name="connsiteX3" fmla="*/ 901689 w 901680"/>
              <a:gd name="connsiteY3" fmla="*/ 292486 h 292517"/>
              <a:gd name="connsiteX4" fmla="*/ 8 w 901680"/>
              <a:gd name="connsiteY4" fmla="*/ 292486 h 292517"/>
              <a:gd name="connsiteX5" fmla="*/ 8 w 901680"/>
              <a:gd name="connsiteY5" fmla="*/ 180910 h 292517"/>
              <a:gd name="connsiteX6" fmla="*/ 8 w 901680"/>
              <a:gd name="connsiteY6" fmla="*/ 111546 h 292517"/>
              <a:gd name="connsiteX7" fmla="*/ 8 w 901680"/>
              <a:gd name="connsiteY7" fmla="*/ -31 h 29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680" h="292517">
                <a:moveTo>
                  <a:pt x="901689" y="-31"/>
                </a:moveTo>
                <a:cubicBezTo>
                  <a:pt x="901689" y="-31"/>
                  <a:pt x="901689" y="49924"/>
                  <a:pt x="901689" y="111546"/>
                </a:cubicBezTo>
                <a:lnTo>
                  <a:pt x="901689" y="180910"/>
                </a:lnTo>
                <a:cubicBezTo>
                  <a:pt x="901689" y="242532"/>
                  <a:pt x="901689" y="292486"/>
                  <a:pt x="901689" y="292486"/>
                </a:cubicBezTo>
                <a:lnTo>
                  <a:pt x="8" y="292486"/>
                </a:lnTo>
                <a:cubicBezTo>
                  <a:pt x="8" y="292486"/>
                  <a:pt x="8" y="242532"/>
                  <a:pt x="8" y="180910"/>
                </a:cubicBezTo>
                <a:lnTo>
                  <a:pt x="8" y="111546"/>
                </a:lnTo>
                <a:cubicBezTo>
                  <a:pt x="8" y="49924"/>
                  <a:pt x="8" y="-31"/>
                  <a:pt x="8" y="-31"/>
                </a:cubicBezTo>
                <a:close/>
              </a:path>
            </a:pathLst>
          </a:custGeom>
          <a:solidFill>
            <a:srgbClr val="E5FFD5"/>
          </a:solidFill>
          <a:ln w="1193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7A1B95-2800-098B-FF60-33A4962E1B42}"/>
              </a:ext>
            </a:extLst>
          </p:cNvPr>
          <p:cNvSpPr txBox="1"/>
          <p:nvPr/>
        </p:nvSpPr>
        <p:spPr>
          <a:xfrm>
            <a:off x="9660846" y="1258100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R-Type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A729F-BEB7-D3DF-587A-A6FBD724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60</a:t>
            </a:fld>
            <a:endParaRPr lang="en-US"/>
          </a:p>
        </p:txBody>
      </p:sp>
      <p:sp>
        <p:nvSpPr>
          <p:cNvPr id="160" name="Speech Bubble: Rectangle with Corners Rounded 159">
            <a:extLst>
              <a:ext uri="{FF2B5EF4-FFF2-40B4-BE49-F238E27FC236}">
                <a16:creationId xmlns:a16="http://schemas.microsoft.com/office/drawing/2014/main" id="{A517B8C9-AADE-9B9F-CF09-BFAE4B739081}"/>
              </a:ext>
            </a:extLst>
          </p:cNvPr>
          <p:cNvSpPr/>
          <p:nvPr/>
        </p:nvSpPr>
        <p:spPr>
          <a:xfrm>
            <a:off x="5236921" y="510332"/>
            <a:ext cx="2142509" cy="524822"/>
          </a:xfrm>
          <a:prstGeom prst="wedgeRoundRectCallout">
            <a:avLst>
              <a:gd name="adj1" fmla="val -477"/>
              <a:gd name="adj2" fmla="val 9037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Differentiate between opcodes</a:t>
            </a:r>
          </a:p>
        </p:txBody>
      </p:sp>
      <p:sp>
        <p:nvSpPr>
          <p:cNvPr id="162" name="Speech Bubble: Rectangle with Corners Rounded 161">
            <a:extLst>
              <a:ext uri="{FF2B5EF4-FFF2-40B4-BE49-F238E27FC236}">
                <a16:creationId xmlns:a16="http://schemas.microsoft.com/office/drawing/2014/main" id="{BE088518-00EC-A68E-3FDB-5263C8EAED35}"/>
              </a:ext>
            </a:extLst>
          </p:cNvPr>
          <p:cNvSpPr/>
          <p:nvPr/>
        </p:nvSpPr>
        <p:spPr>
          <a:xfrm>
            <a:off x="864974" y="238010"/>
            <a:ext cx="3439774" cy="692686"/>
          </a:xfrm>
          <a:prstGeom prst="wedgeRoundRectCallout">
            <a:avLst>
              <a:gd name="adj1" fmla="val 13799"/>
              <a:gd name="adj2" fmla="val 9914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Further differentiation between opcodes (add, sub)</a:t>
            </a: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141D91D-2333-4C3C-CB40-C8DF23A0E868}"/>
              </a:ext>
            </a:extLst>
          </p:cNvPr>
          <p:cNvSpPr/>
          <p:nvPr/>
        </p:nvSpPr>
        <p:spPr>
          <a:xfrm>
            <a:off x="4625629" y="4498158"/>
            <a:ext cx="1329619" cy="524822"/>
          </a:xfrm>
          <a:custGeom>
            <a:avLst/>
            <a:gdLst>
              <a:gd name="connsiteX0" fmla="*/ 8 w 1192693"/>
              <a:gd name="connsiteY0" fmla="*/ -31 h 330360"/>
              <a:gd name="connsiteX1" fmla="*/ 8 w 1192693"/>
              <a:gd name="connsiteY1" fmla="*/ 330330 h 330360"/>
              <a:gd name="connsiteX2" fmla="*/ 1192701 w 1192693"/>
              <a:gd name="connsiteY2" fmla="*/ 330330 h 330360"/>
              <a:gd name="connsiteX3" fmla="*/ 1192701 w 1192693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93" h="330360">
                <a:moveTo>
                  <a:pt x="8" y="-31"/>
                </a:moveTo>
                <a:lnTo>
                  <a:pt x="8" y="330330"/>
                </a:lnTo>
                <a:lnTo>
                  <a:pt x="1192701" y="330330"/>
                </a:lnTo>
                <a:lnTo>
                  <a:pt x="1192701" y="-31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1B7529AB-FCF9-8E03-3E88-9A14489BCBA0}"/>
              </a:ext>
            </a:extLst>
          </p:cNvPr>
          <p:cNvSpPr/>
          <p:nvPr/>
        </p:nvSpPr>
        <p:spPr>
          <a:xfrm>
            <a:off x="4633082" y="4498054"/>
            <a:ext cx="1322206" cy="525022"/>
          </a:xfrm>
          <a:custGeom>
            <a:avLst/>
            <a:gdLst>
              <a:gd name="connsiteX0" fmla="*/ 8 w 1186043"/>
              <a:gd name="connsiteY0" fmla="*/ -31 h 330486"/>
              <a:gd name="connsiteX1" fmla="*/ 1186052 w 1186043"/>
              <a:gd name="connsiteY1" fmla="*/ -31 h 330486"/>
              <a:gd name="connsiteX2" fmla="*/ 1186052 w 1186043"/>
              <a:gd name="connsiteY2" fmla="*/ 330456 h 330486"/>
              <a:gd name="connsiteX3" fmla="*/ 8 w 1186043"/>
              <a:gd name="connsiteY3" fmla="*/ 330456 h 3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43" h="330486">
                <a:moveTo>
                  <a:pt x="8" y="-31"/>
                </a:moveTo>
                <a:lnTo>
                  <a:pt x="1186052" y="-31"/>
                </a:lnTo>
                <a:lnTo>
                  <a:pt x="1186052" y="330456"/>
                </a:lnTo>
                <a:lnTo>
                  <a:pt x="8" y="330456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3B80282A-935F-4400-FBBF-C01F9393F1CD}"/>
              </a:ext>
            </a:extLst>
          </p:cNvPr>
          <p:cNvSpPr/>
          <p:nvPr/>
        </p:nvSpPr>
        <p:spPr>
          <a:xfrm>
            <a:off x="6646359" y="4498158"/>
            <a:ext cx="1259527" cy="524822"/>
          </a:xfrm>
          <a:custGeom>
            <a:avLst/>
            <a:gdLst>
              <a:gd name="connsiteX0" fmla="*/ 8 w 1129819"/>
              <a:gd name="connsiteY0" fmla="*/ -31 h 330360"/>
              <a:gd name="connsiteX1" fmla="*/ 8 w 1129819"/>
              <a:gd name="connsiteY1" fmla="*/ 330330 h 330360"/>
              <a:gd name="connsiteX2" fmla="*/ 1129827 w 1129819"/>
              <a:gd name="connsiteY2" fmla="*/ 330330 h 330360"/>
              <a:gd name="connsiteX3" fmla="*/ 1129827 w 1129819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60">
                <a:moveTo>
                  <a:pt x="8" y="-31"/>
                </a:moveTo>
                <a:lnTo>
                  <a:pt x="8" y="330330"/>
                </a:lnTo>
                <a:lnTo>
                  <a:pt x="1129827" y="330330"/>
                </a:lnTo>
                <a:lnTo>
                  <a:pt x="1129827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62FCAB55-1EBE-3DD6-8D3A-D5CD4E205DE7}"/>
              </a:ext>
            </a:extLst>
          </p:cNvPr>
          <p:cNvSpPr/>
          <p:nvPr/>
        </p:nvSpPr>
        <p:spPr>
          <a:xfrm>
            <a:off x="7915334" y="4497991"/>
            <a:ext cx="1492698" cy="524822"/>
          </a:xfrm>
          <a:custGeom>
            <a:avLst/>
            <a:gdLst>
              <a:gd name="connsiteX0" fmla="*/ 8 w 1338978"/>
              <a:gd name="connsiteY0" fmla="*/ -31 h 330360"/>
              <a:gd name="connsiteX1" fmla="*/ 8 w 1338978"/>
              <a:gd name="connsiteY1" fmla="*/ 330330 h 330360"/>
              <a:gd name="connsiteX2" fmla="*/ 1338987 w 1338978"/>
              <a:gd name="connsiteY2" fmla="*/ 330330 h 330360"/>
              <a:gd name="connsiteX3" fmla="*/ 1338987 w 1338978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978" h="330360">
                <a:moveTo>
                  <a:pt x="8" y="-31"/>
                </a:moveTo>
                <a:lnTo>
                  <a:pt x="8" y="330330"/>
                </a:lnTo>
                <a:lnTo>
                  <a:pt x="1338987" y="330330"/>
                </a:lnTo>
                <a:lnTo>
                  <a:pt x="1338987" y="-31"/>
                </a:lnTo>
                <a:close/>
              </a:path>
            </a:pathLst>
          </a:custGeom>
          <a:solidFill>
            <a:srgbClr val="FFE6D5"/>
          </a:solidFill>
          <a:ln w="1038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14150E26-66AA-9905-18D6-19838C5FD19C}"/>
              </a:ext>
            </a:extLst>
          </p:cNvPr>
          <p:cNvSpPr/>
          <p:nvPr/>
        </p:nvSpPr>
        <p:spPr>
          <a:xfrm>
            <a:off x="6646359" y="4498158"/>
            <a:ext cx="1259527" cy="524822"/>
          </a:xfrm>
          <a:custGeom>
            <a:avLst/>
            <a:gdLst>
              <a:gd name="connsiteX0" fmla="*/ 8 w 1129819"/>
              <a:gd name="connsiteY0" fmla="*/ -31 h 330360"/>
              <a:gd name="connsiteX1" fmla="*/ 1129827 w 1129819"/>
              <a:gd name="connsiteY1" fmla="*/ -31 h 330360"/>
              <a:gd name="connsiteX2" fmla="*/ 1129827 w 1129819"/>
              <a:gd name="connsiteY2" fmla="*/ 330330 h 330360"/>
              <a:gd name="connsiteX3" fmla="*/ 8 w 1129819"/>
              <a:gd name="connsiteY3" fmla="*/ 330330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60">
                <a:moveTo>
                  <a:pt x="8" y="-31"/>
                </a:moveTo>
                <a:lnTo>
                  <a:pt x="1129827" y="-31"/>
                </a:lnTo>
                <a:lnTo>
                  <a:pt x="1129827" y="330330"/>
                </a:lnTo>
                <a:lnTo>
                  <a:pt x="8" y="330330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82481BF7-4698-FD32-52E4-E71EB151DDE5}"/>
              </a:ext>
            </a:extLst>
          </p:cNvPr>
          <p:cNvSpPr/>
          <p:nvPr/>
        </p:nvSpPr>
        <p:spPr>
          <a:xfrm>
            <a:off x="7910228" y="4497154"/>
            <a:ext cx="1484617" cy="524037"/>
          </a:xfrm>
          <a:custGeom>
            <a:avLst/>
            <a:gdLst>
              <a:gd name="connsiteX0" fmla="*/ 8 w 1331729"/>
              <a:gd name="connsiteY0" fmla="*/ -31 h 329866"/>
              <a:gd name="connsiteX1" fmla="*/ 1331738 w 1331729"/>
              <a:gd name="connsiteY1" fmla="*/ -31 h 329866"/>
              <a:gd name="connsiteX2" fmla="*/ 1331738 w 1331729"/>
              <a:gd name="connsiteY2" fmla="*/ 329835 h 329866"/>
              <a:gd name="connsiteX3" fmla="*/ 8 w 1331729"/>
              <a:gd name="connsiteY3" fmla="*/ 329835 h 3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729" h="329866">
                <a:moveTo>
                  <a:pt x="8" y="-31"/>
                </a:moveTo>
                <a:lnTo>
                  <a:pt x="1331738" y="-31"/>
                </a:lnTo>
                <a:lnTo>
                  <a:pt x="1331738" y="329835"/>
                </a:lnTo>
                <a:lnTo>
                  <a:pt x="8" y="329835"/>
                </a:lnTo>
                <a:close/>
              </a:path>
            </a:pathLst>
          </a:custGeom>
          <a:noFill/>
          <a:ln w="62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674EF26-DF2E-A724-0CEE-9E205E6F7412}"/>
              </a:ext>
            </a:extLst>
          </p:cNvPr>
          <p:cNvSpPr txBox="1"/>
          <p:nvPr/>
        </p:nvSpPr>
        <p:spPr>
          <a:xfrm>
            <a:off x="8123183" y="457051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opcode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EAD6C18-859D-2CCF-7D1D-C0679ADB299B}"/>
              </a:ext>
            </a:extLst>
          </p:cNvPr>
          <p:cNvSpPr txBox="1"/>
          <p:nvPr/>
        </p:nvSpPr>
        <p:spPr>
          <a:xfrm>
            <a:off x="7068268" y="458981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  <a:endParaRPr lang="en-IN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1858B0C3-0CD3-6DC5-B141-990C8FB0BE7F}"/>
              </a:ext>
            </a:extLst>
          </p:cNvPr>
          <p:cNvSpPr/>
          <p:nvPr/>
        </p:nvSpPr>
        <p:spPr>
          <a:xfrm>
            <a:off x="5948775" y="4498158"/>
            <a:ext cx="736338" cy="524822"/>
          </a:xfrm>
          <a:custGeom>
            <a:avLst/>
            <a:gdLst>
              <a:gd name="connsiteX0" fmla="*/ 8 w 660509"/>
              <a:gd name="connsiteY0" fmla="*/ -31 h 330360"/>
              <a:gd name="connsiteX1" fmla="*/ 8 w 660509"/>
              <a:gd name="connsiteY1" fmla="*/ 330330 h 330360"/>
              <a:gd name="connsiteX2" fmla="*/ 660518 w 660509"/>
              <a:gd name="connsiteY2" fmla="*/ 330330 h 330360"/>
              <a:gd name="connsiteX3" fmla="*/ 660518 w 660509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360">
                <a:moveTo>
                  <a:pt x="8" y="-31"/>
                </a:moveTo>
                <a:lnTo>
                  <a:pt x="8" y="330330"/>
                </a:lnTo>
                <a:lnTo>
                  <a:pt x="660518" y="330330"/>
                </a:lnTo>
                <a:lnTo>
                  <a:pt x="660518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EA3F0D5-E1AE-1215-B356-C5BDCAA490B3}"/>
              </a:ext>
            </a:extLst>
          </p:cNvPr>
          <p:cNvSpPr/>
          <p:nvPr/>
        </p:nvSpPr>
        <p:spPr>
          <a:xfrm>
            <a:off x="5948775" y="4498158"/>
            <a:ext cx="736338" cy="524822"/>
          </a:xfrm>
          <a:custGeom>
            <a:avLst/>
            <a:gdLst>
              <a:gd name="connsiteX0" fmla="*/ 8 w 660509"/>
              <a:gd name="connsiteY0" fmla="*/ -31 h 330360"/>
              <a:gd name="connsiteX1" fmla="*/ 660518 w 660509"/>
              <a:gd name="connsiteY1" fmla="*/ -31 h 330360"/>
              <a:gd name="connsiteX2" fmla="*/ 660518 w 660509"/>
              <a:gd name="connsiteY2" fmla="*/ 330330 h 330360"/>
              <a:gd name="connsiteX3" fmla="*/ 8 w 660509"/>
              <a:gd name="connsiteY3" fmla="*/ 330330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360">
                <a:moveTo>
                  <a:pt x="8" y="-31"/>
                </a:moveTo>
                <a:lnTo>
                  <a:pt x="660518" y="-31"/>
                </a:lnTo>
                <a:lnTo>
                  <a:pt x="660518" y="330330"/>
                </a:lnTo>
                <a:lnTo>
                  <a:pt x="8" y="330330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DC07433-A8BB-8A31-43CF-1DA861F3863D}"/>
              </a:ext>
            </a:extLst>
          </p:cNvPr>
          <p:cNvSpPr txBox="1"/>
          <p:nvPr/>
        </p:nvSpPr>
        <p:spPr>
          <a:xfrm>
            <a:off x="5924051" y="457857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funct3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E53CAA5-BC5F-2901-8121-50DD6BC83701}"/>
              </a:ext>
            </a:extLst>
          </p:cNvPr>
          <p:cNvSpPr txBox="1"/>
          <p:nvPr/>
        </p:nvSpPr>
        <p:spPr>
          <a:xfrm>
            <a:off x="1949891" y="459176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funct7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48F3199-5362-5428-F17D-3BAA3FB9A08C}"/>
              </a:ext>
            </a:extLst>
          </p:cNvPr>
          <p:cNvSpPr txBox="1"/>
          <p:nvPr/>
        </p:nvSpPr>
        <p:spPr>
          <a:xfrm>
            <a:off x="4995009" y="458006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grpSp>
        <p:nvGrpSpPr>
          <p:cNvPr id="179" name="Graphic 14">
            <a:extLst>
              <a:ext uri="{FF2B5EF4-FFF2-40B4-BE49-F238E27FC236}">
                <a16:creationId xmlns:a16="http://schemas.microsoft.com/office/drawing/2014/main" id="{96AC6938-0162-0FCA-040E-CAD3041C245C}"/>
              </a:ext>
            </a:extLst>
          </p:cNvPr>
          <p:cNvGrpSpPr/>
          <p:nvPr/>
        </p:nvGrpSpPr>
        <p:grpSpPr>
          <a:xfrm>
            <a:off x="8319886" y="5499064"/>
            <a:ext cx="659966" cy="469026"/>
            <a:chOff x="8317223" y="2040938"/>
            <a:chExt cx="592002" cy="295238"/>
          </a:xfrm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3C92404-753A-A86F-173E-D062282015E2}"/>
                </a:ext>
              </a:extLst>
            </p:cNvPr>
            <p:cNvSpPr/>
            <p:nvPr/>
          </p:nvSpPr>
          <p:spPr>
            <a:xfrm>
              <a:off x="8317223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9 h 295238"/>
                <a:gd name="connsiteX4" fmla="*/ 8 w 592002"/>
                <a:gd name="connsiteY4" fmla="*/ 295209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9"/>
                    <a:pt x="592011" y="295209"/>
                    <a:pt x="592011" y="295209"/>
                  </a:cubicBezTo>
                  <a:lnTo>
                    <a:pt x="8" y="295209"/>
                  </a:lnTo>
                  <a:cubicBezTo>
                    <a:pt x="8" y="295209"/>
                    <a:pt x="8" y="231039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5FA84EF2-5DB6-23C7-267F-41F4DD6FEF92}"/>
                </a:ext>
              </a:extLst>
            </p:cNvPr>
            <p:cNvSpPr txBox="1"/>
            <p:nvPr/>
          </p:nvSpPr>
          <p:spPr>
            <a:xfrm>
              <a:off x="8472883" y="2064148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</p:grpSp>
      <p:grpSp>
        <p:nvGrpSpPr>
          <p:cNvPr id="182" name="Graphic 14">
            <a:extLst>
              <a:ext uri="{FF2B5EF4-FFF2-40B4-BE49-F238E27FC236}">
                <a16:creationId xmlns:a16="http://schemas.microsoft.com/office/drawing/2014/main" id="{9E72D658-2BD2-6232-58D9-B8A4887883CA}"/>
              </a:ext>
            </a:extLst>
          </p:cNvPr>
          <p:cNvGrpSpPr/>
          <p:nvPr/>
        </p:nvGrpSpPr>
        <p:grpSpPr>
          <a:xfrm>
            <a:off x="2670985" y="5505337"/>
            <a:ext cx="659966" cy="469025"/>
            <a:chOff x="2649410" y="2040938"/>
            <a:chExt cx="592002" cy="295238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81E227B-89F5-3864-0C66-B46A8F7E316F}"/>
                </a:ext>
              </a:extLst>
            </p:cNvPr>
            <p:cNvSpPr/>
            <p:nvPr/>
          </p:nvSpPr>
          <p:spPr>
            <a:xfrm>
              <a:off x="2649410" y="2040938"/>
              <a:ext cx="592002" cy="295238"/>
            </a:xfrm>
            <a:custGeom>
              <a:avLst/>
              <a:gdLst>
                <a:gd name="connsiteX0" fmla="*/ 591854 w 592002"/>
                <a:gd name="connsiteY0" fmla="*/ -30 h 295238"/>
                <a:gd name="connsiteX1" fmla="*/ 591854 w 592002"/>
                <a:gd name="connsiteY1" fmla="*/ 143298 h 295238"/>
                <a:gd name="connsiteX2" fmla="*/ 591854 w 592002"/>
                <a:gd name="connsiteY2" fmla="*/ 151881 h 295238"/>
                <a:gd name="connsiteX3" fmla="*/ 591854 w 592002"/>
                <a:gd name="connsiteY3" fmla="*/ 295209 h 295238"/>
                <a:gd name="connsiteX4" fmla="*/ -150 w 592002"/>
                <a:gd name="connsiteY4" fmla="*/ 295209 h 295238"/>
                <a:gd name="connsiteX5" fmla="*/ -150 w 592002"/>
                <a:gd name="connsiteY5" fmla="*/ 151881 h 295238"/>
                <a:gd name="connsiteX6" fmla="*/ -150 w 592002"/>
                <a:gd name="connsiteY6" fmla="*/ 143298 h 295238"/>
                <a:gd name="connsiteX7" fmla="*/ -150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1854" y="-30"/>
                  </a:moveTo>
                  <a:cubicBezTo>
                    <a:pt x="591854" y="-30"/>
                    <a:pt x="591854" y="64140"/>
                    <a:pt x="591854" y="143298"/>
                  </a:cubicBezTo>
                  <a:lnTo>
                    <a:pt x="591854" y="151881"/>
                  </a:lnTo>
                  <a:cubicBezTo>
                    <a:pt x="591854" y="231039"/>
                    <a:pt x="591854" y="295209"/>
                    <a:pt x="591854" y="295209"/>
                  </a:cubicBezTo>
                  <a:lnTo>
                    <a:pt x="-150" y="295209"/>
                  </a:lnTo>
                  <a:cubicBezTo>
                    <a:pt x="-150" y="295209"/>
                    <a:pt x="-150" y="231039"/>
                    <a:pt x="-150" y="151881"/>
                  </a:cubicBezTo>
                  <a:lnTo>
                    <a:pt x="-150" y="143298"/>
                  </a:lnTo>
                  <a:cubicBezTo>
                    <a:pt x="-150" y="64140"/>
                    <a:pt x="-150" y="-30"/>
                    <a:pt x="-150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0D4C7F6-75A0-3E38-9144-C4B6E62D2DF1}"/>
                </a:ext>
              </a:extLst>
            </p:cNvPr>
            <p:cNvSpPr txBox="1"/>
            <p:nvPr/>
          </p:nvSpPr>
          <p:spPr>
            <a:xfrm>
              <a:off x="2747553" y="2072616"/>
              <a:ext cx="395716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12</a:t>
              </a:r>
            </a:p>
          </p:txBody>
        </p:sp>
      </p:grpSp>
      <p:grpSp>
        <p:nvGrpSpPr>
          <p:cNvPr id="185" name="Graphic 14">
            <a:extLst>
              <a:ext uri="{FF2B5EF4-FFF2-40B4-BE49-F238E27FC236}">
                <a16:creationId xmlns:a16="http://schemas.microsoft.com/office/drawing/2014/main" id="{76708126-549D-5FC1-12C2-3439C3E6114B}"/>
              </a:ext>
            </a:extLst>
          </p:cNvPr>
          <p:cNvGrpSpPr/>
          <p:nvPr/>
        </p:nvGrpSpPr>
        <p:grpSpPr>
          <a:xfrm>
            <a:off x="5967750" y="5499064"/>
            <a:ext cx="659966" cy="469026"/>
            <a:chOff x="6207313" y="2040938"/>
            <a:chExt cx="592002" cy="295238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87BF3B6-3A89-D8C1-2963-AB951CDC1269}"/>
                </a:ext>
              </a:extLst>
            </p:cNvPr>
            <p:cNvSpPr/>
            <p:nvPr/>
          </p:nvSpPr>
          <p:spPr>
            <a:xfrm>
              <a:off x="6207313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9 h 295238"/>
                <a:gd name="connsiteX4" fmla="*/ 8 w 592002"/>
                <a:gd name="connsiteY4" fmla="*/ 295209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9"/>
                    <a:pt x="592011" y="295209"/>
                    <a:pt x="592011" y="295209"/>
                  </a:cubicBezTo>
                  <a:lnTo>
                    <a:pt x="8" y="295209"/>
                  </a:lnTo>
                  <a:cubicBezTo>
                    <a:pt x="8" y="295209"/>
                    <a:pt x="8" y="231039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87FCBE6-67D8-F31B-68D5-ED185415D2AE}"/>
                </a:ext>
              </a:extLst>
            </p:cNvPr>
            <p:cNvSpPr txBox="1"/>
            <p:nvPr/>
          </p:nvSpPr>
          <p:spPr>
            <a:xfrm>
              <a:off x="6360248" y="2057903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</a:t>
              </a:r>
            </a:p>
          </p:txBody>
        </p:sp>
      </p:grpSp>
      <p:grpSp>
        <p:nvGrpSpPr>
          <p:cNvPr id="188" name="Graphic 14">
            <a:extLst>
              <a:ext uri="{FF2B5EF4-FFF2-40B4-BE49-F238E27FC236}">
                <a16:creationId xmlns:a16="http://schemas.microsoft.com/office/drawing/2014/main" id="{4301E447-4C9F-EF2F-CF19-D260E949022C}"/>
              </a:ext>
            </a:extLst>
          </p:cNvPr>
          <p:cNvGrpSpPr/>
          <p:nvPr/>
        </p:nvGrpSpPr>
        <p:grpSpPr>
          <a:xfrm>
            <a:off x="6965281" y="5499062"/>
            <a:ext cx="659966" cy="469026"/>
            <a:chOff x="7102117" y="2040937"/>
            <a:chExt cx="592002" cy="295238"/>
          </a:xfrm>
        </p:grpSpPr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0B505AB-BC4C-2B6C-63B9-E4F1C3796E41}"/>
                </a:ext>
              </a:extLst>
            </p:cNvPr>
            <p:cNvSpPr/>
            <p:nvPr/>
          </p:nvSpPr>
          <p:spPr>
            <a:xfrm>
              <a:off x="7102117" y="2040937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DDA80C26-57A3-B875-BFD3-125CEE7B9C69}"/>
                </a:ext>
              </a:extLst>
            </p:cNvPr>
            <p:cNvSpPr txBox="1"/>
            <p:nvPr/>
          </p:nvSpPr>
          <p:spPr>
            <a:xfrm>
              <a:off x="7276628" y="2056916"/>
              <a:ext cx="280683" cy="23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E52223DC-F06E-A454-F451-AAF68DFA76EF}"/>
              </a:ext>
            </a:extLst>
          </p:cNvPr>
          <p:cNvSpPr/>
          <p:nvPr/>
        </p:nvSpPr>
        <p:spPr>
          <a:xfrm>
            <a:off x="7919474" y="5146248"/>
            <a:ext cx="1480798" cy="211413"/>
          </a:xfrm>
          <a:custGeom>
            <a:avLst/>
            <a:gdLst>
              <a:gd name="connsiteX0" fmla="*/ 8 w 1328303"/>
              <a:gd name="connsiteY0" fmla="*/ 492 h 133078"/>
              <a:gd name="connsiteX1" fmla="*/ 42813 w 1328303"/>
              <a:gd name="connsiteY1" fmla="*/ -31 h 133078"/>
              <a:gd name="connsiteX2" fmla="*/ 42813 w 1328303"/>
              <a:gd name="connsiteY2" fmla="*/ 11350 h 133078"/>
              <a:gd name="connsiteX3" fmla="*/ 73682 w 1328303"/>
              <a:gd name="connsiteY3" fmla="*/ 54401 h 133078"/>
              <a:gd name="connsiteX4" fmla="*/ 265424 w 1328303"/>
              <a:gd name="connsiteY4" fmla="*/ 61099 h 133078"/>
              <a:gd name="connsiteX5" fmla="*/ 435960 w 1328303"/>
              <a:gd name="connsiteY5" fmla="*/ 60558 h 133078"/>
              <a:gd name="connsiteX6" fmla="*/ 584644 w 1328303"/>
              <a:gd name="connsiteY6" fmla="*/ 65435 h 133078"/>
              <a:gd name="connsiteX7" fmla="*/ 664160 w 1328303"/>
              <a:gd name="connsiteY7" fmla="*/ 98497 h 133078"/>
              <a:gd name="connsiteX8" fmla="*/ 743677 w 1328303"/>
              <a:gd name="connsiteY8" fmla="*/ 65435 h 133078"/>
              <a:gd name="connsiteX9" fmla="*/ 892360 w 1328303"/>
              <a:gd name="connsiteY9" fmla="*/ 60558 h 133078"/>
              <a:gd name="connsiteX10" fmla="*/ 1062896 w 1328303"/>
              <a:gd name="connsiteY10" fmla="*/ 61099 h 133078"/>
              <a:gd name="connsiteX11" fmla="*/ 1254674 w 1328303"/>
              <a:gd name="connsiteY11" fmla="*/ 54401 h 133078"/>
              <a:gd name="connsiteX12" fmla="*/ 1285543 w 1328303"/>
              <a:gd name="connsiteY12" fmla="*/ 11350 h 133078"/>
              <a:gd name="connsiteX13" fmla="*/ 1285543 w 1328303"/>
              <a:gd name="connsiteY13" fmla="*/ -31 h 133078"/>
              <a:gd name="connsiteX14" fmla="*/ 1328312 w 1328303"/>
              <a:gd name="connsiteY14" fmla="*/ 492 h 133078"/>
              <a:gd name="connsiteX15" fmla="*/ 1328312 w 1328303"/>
              <a:gd name="connsiteY15" fmla="*/ 10867 h 133078"/>
              <a:gd name="connsiteX16" fmla="*/ 1277573 w 1328303"/>
              <a:gd name="connsiteY16" fmla="*/ 71106 h 133078"/>
              <a:gd name="connsiteX17" fmla="*/ 1069244 w 1328303"/>
              <a:gd name="connsiteY17" fmla="*/ 80918 h 133078"/>
              <a:gd name="connsiteX18" fmla="*/ 901483 w 1328303"/>
              <a:gd name="connsiteY18" fmla="*/ 80918 h 133078"/>
              <a:gd name="connsiteX19" fmla="*/ 744001 w 1328303"/>
              <a:gd name="connsiteY19" fmla="*/ 87869 h 133078"/>
              <a:gd name="connsiteX20" fmla="*/ 704549 w 1328303"/>
              <a:gd name="connsiteY20" fmla="*/ 122828 h 133078"/>
              <a:gd name="connsiteX21" fmla="*/ 704549 w 1328303"/>
              <a:gd name="connsiteY21" fmla="*/ 133048 h 133078"/>
              <a:gd name="connsiteX22" fmla="*/ 664160 w 1328303"/>
              <a:gd name="connsiteY22" fmla="*/ 133048 h 133078"/>
              <a:gd name="connsiteX23" fmla="*/ 623807 w 1328303"/>
              <a:gd name="connsiteY23" fmla="*/ 133048 h 133078"/>
              <a:gd name="connsiteX24" fmla="*/ 623807 w 1328303"/>
              <a:gd name="connsiteY24" fmla="*/ 122828 h 133078"/>
              <a:gd name="connsiteX25" fmla="*/ 584319 w 1328303"/>
              <a:gd name="connsiteY25" fmla="*/ 87869 h 133078"/>
              <a:gd name="connsiteX26" fmla="*/ 426837 w 1328303"/>
              <a:gd name="connsiteY26" fmla="*/ 80918 h 133078"/>
              <a:gd name="connsiteX27" fmla="*/ 259077 w 1328303"/>
              <a:gd name="connsiteY27" fmla="*/ 80918 h 133078"/>
              <a:gd name="connsiteX28" fmla="*/ 50783 w 1328303"/>
              <a:gd name="connsiteY28" fmla="*/ 71106 h 133078"/>
              <a:gd name="connsiteX29" fmla="*/ 8 w 1328303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28303" h="133078">
                <a:moveTo>
                  <a:pt x="8" y="492"/>
                </a:moveTo>
                <a:lnTo>
                  <a:pt x="42813" y="-31"/>
                </a:lnTo>
                <a:lnTo>
                  <a:pt x="42813" y="11350"/>
                </a:lnTo>
                <a:cubicBezTo>
                  <a:pt x="42813" y="27107"/>
                  <a:pt x="53091" y="49599"/>
                  <a:pt x="73682" y="54401"/>
                </a:cubicBezTo>
                <a:cubicBezTo>
                  <a:pt x="91894" y="63989"/>
                  <a:pt x="199430" y="61305"/>
                  <a:pt x="265424" y="61099"/>
                </a:cubicBezTo>
                <a:lnTo>
                  <a:pt x="435960" y="60558"/>
                </a:lnTo>
                <a:cubicBezTo>
                  <a:pt x="508986" y="60331"/>
                  <a:pt x="551431" y="60407"/>
                  <a:pt x="584644" y="65435"/>
                </a:cubicBezTo>
                <a:cubicBezTo>
                  <a:pt x="617893" y="70460"/>
                  <a:pt x="651503" y="86098"/>
                  <a:pt x="664160" y="98497"/>
                </a:cubicBezTo>
                <a:cubicBezTo>
                  <a:pt x="676782" y="86098"/>
                  <a:pt x="710427" y="70460"/>
                  <a:pt x="743677" y="65435"/>
                </a:cubicBezTo>
                <a:cubicBezTo>
                  <a:pt x="776889" y="60407"/>
                  <a:pt x="819334" y="60331"/>
                  <a:pt x="892360" y="60558"/>
                </a:cubicBezTo>
                <a:lnTo>
                  <a:pt x="1062896" y="61099"/>
                </a:lnTo>
                <a:cubicBezTo>
                  <a:pt x="1128890" y="61305"/>
                  <a:pt x="1236462" y="63989"/>
                  <a:pt x="1254674" y="54401"/>
                </a:cubicBezTo>
                <a:cubicBezTo>
                  <a:pt x="1275265" y="49599"/>
                  <a:pt x="1285543" y="27107"/>
                  <a:pt x="1285543" y="11350"/>
                </a:cubicBezTo>
                <a:lnTo>
                  <a:pt x="1285543" y="-31"/>
                </a:lnTo>
                <a:lnTo>
                  <a:pt x="1328312" y="492"/>
                </a:lnTo>
                <a:lnTo>
                  <a:pt x="1328312" y="10867"/>
                </a:lnTo>
                <a:cubicBezTo>
                  <a:pt x="1328312" y="38687"/>
                  <a:pt x="1312228" y="61612"/>
                  <a:pt x="1277573" y="71106"/>
                </a:cubicBezTo>
                <a:cubicBezTo>
                  <a:pt x="1242954" y="80492"/>
                  <a:pt x="1172669" y="80925"/>
                  <a:pt x="1069244" y="80918"/>
                </a:cubicBezTo>
                <a:lnTo>
                  <a:pt x="901483" y="80918"/>
                </a:lnTo>
                <a:cubicBezTo>
                  <a:pt x="830802" y="80922"/>
                  <a:pt x="771156" y="81834"/>
                  <a:pt x="744001" y="87869"/>
                </a:cubicBezTo>
                <a:cubicBezTo>
                  <a:pt x="716882" y="93905"/>
                  <a:pt x="704549" y="106963"/>
                  <a:pt x="704549" y="122828"/>
                </a:cubicBezTo>
                <a:lnTo>
                  <a:pt x="704549" y="133048"/>
                </a:lnTo>
                <a:lnTo>
                  <a:pt x="664160" y="133048"/>
                </a:lnTo>
                <a:lnTo>
                  <a:pt x="623807" y="133048"/>
                </a:lnTo>
                <a:lnTo>
                  <a:pt x="623807" y="122828"/>
                </a:lnTo>
                <a:cubicBezTo>
                  <a:pt x="623807" y="106963"/>
                  <a:pt x="611438" y="93905"/>
                  <a:pt x="584319" y="87869"/>
                </a:cubicBezTo>
                <a:cubicBezTo>
                  <a:pt x="557164" y="81834"/>
                  <a:pt x="497518" y="80925"/>
                  <a:pt x="426837" y="80918"/>
                </a:cubicBezTo>
                <a:lnTo>
                  <a:pt x="259077" y="80918"/>
                </a:lnTo>
                <a:cubicBezTo>
                  <a:pt x="155651" y="80922"/>
                  <a:pt x="85439" y="80492"/>
                  <a:pt x="50783" y="71106"/>
                </a:cubicBezTo>
                <a:cubicBezTo>
                  <a:pt x="16164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98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192" name="Graphic 14">
            <a:extLst>
              <a:ext uri="{FF2B5EF4-FFF2-40B4-BE49-F238E27FC236}">
                <a16:creationId xmlns:a16="http://schemas.microsoft.com/office/drawing/2014/main" id="{851D3977-5559-B4D4-40B5-F5A18FED68E0}"/>
              </a:ext>
            </a:extLst>
          </p:cNvPr>
          <p:cNvGrpSpPr/>
          <p:nvPr/>
        </p:nvGrpSpPr>
        <p:grpSpPr>
          <a:xfrm>
            <a:off x="4964144" y="5499061"/>
            <a:ext cx="659966" cy="469026"/>
            <a:chOff x="5307060" y="2040936"/>
            <a:chExt cx="592002" cy="295238"/>
          </a:xfrm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F66C7B0-D6F4-02B7-9652-3AB11EA784D6}"/>
                </a:ext>
              </a:extLst>
            </p:cNvPr>
            <p:cNvSpPr/>
            <p:nvPr/>
          </p:nvSpPr>
          <p:spPr>
            <a:xfrm>
              <a:off x="5307060" y="2040936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7654782-AD38-1A67-CF5A-457645946AE4}"/>
                </a:ext>
              </a:extLst>
            </p:cNvPr>
            <p:cNvSpPr txBox="1"/>
            <p:nvPr/>
          </p:nvSpPr>
          <p:spPr>
            <a:xfrm>
              <a:off x="5490034" y="2057904"/>
              <a:ext cx="280683" cy="23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2A723A6A-C462-43EE-CCBB-70405841DAB3}"/>
              </a:ext>
            </a:extLst>
          </p:cNvPr>
          <p:cNvSpPr/>
          <p:nvPr/>
        </p:nvSpPr>
        <p:spPr>
          <a:xfrm>
            <a:off x="4624097" y="5168643"/>
            <a:ext cx="1292798" cy="211406"/>
          </a:xfrm>
          <a:custGeom>
            <a:avLst/>
            <a:gdLst>
              <a:gd name="connsiteX0" fmla="*/ 8 w 1159664"/>
              <a:gd name="connsiteY0" fmla="*/ 489 h 133074"/>
              <a:gd name="connsiteX1" fmla="*/ 37386 w 1159664"/>
              <a:gd name="connsiteY1" fmla="*/ -31 h 133074"/>
              <a:gd name="connsiteX2" fmla="*/ 37386 w 1159664"/>
              <a:gd name="connsiteY2" fmla="*/ 11351 h 133074"/>
              <a:gd name="connsiteX3" fmla="*/ 64346 w 1159664"/>
              <a:gd name="connsiteY3" fmla="*/ 54401 h 133074"/>
              <a:gd name="connsiteX4" fmla="*/ 231724 w 1159664"/>
              <a:gd name="connsiteY4" fmla="*/ 61096 h 133074"/>
              <a:gd name="connsiteX5" fmla="*/ 380620 w 1159664"/>
              <a:gd name="connsiteY5" fmla="*/ 60555 h 133074"/>
              <a:gd name="connsiteX6" fmla="*/ 510432 w 1159664"/>
              <a:gd name="connsiteY6" fmla="*/ 65432 h 133074"/>
              <a:gd name="connsiteX7" fmla="*/ 579840 w 1159664"/>
              <a:gd name="connsiteY7" fmla="*/ 98493 h 133074"/>
              <a:gd name="connsiteX8" fmla="*/ 649256 w 1159664"/>
              <a:gd name="connsiteY8" fmla="*/ 65432 h 133074"/>
              <a:gd name="connsiteX9" fmla="*/ 779064 w 1159664"/>
              <a:gd name="connsiteY9" fmla="*/ 60555 h 133074"/>
              <a:gd name="connsiteX10" fmla="*/ 927960 w 1159664"/>
              <a:gd name="connsiteY10" fmla="*/ 61096 h 133074"/>
              <a:gd name="connsiteX11" fmla="*/ 1095374 w 1159664"/>
              <a:gd name="connsiteY11" fmla="*/ 54401 h 133074"/>
              <a:gd name="connsiteX12" fmla="*/ 1122348 w 1159664"/>
              <a:gd name="connsiteY12" fmla="*/ 11351 h 133074"/>
              <a:gd name="connsiteX13" fmla="*/ 1122348 w 1159664"/>
              <a:gd name="connsiteY13" fmla="*/ -31 h 133074"/>
              <a:gd name="connsiteX14" fmla="*/ 1159672 w 1159664"/>
              <a:gd name="connsiteY14" fmla="*/ 489 h 133074"/>
              <a:gd name="connsiteX15" fmla="*/ 1159672 w 1159664"/>
              <a:gd name="connsiteY15" fmla="*/ 10867 h 133074"/>
              <a:gd name="connsiteX16" fmla="*/ 1115352 w 1159664"/>
              <a:gd name="connsiteY16" fmla="*/ 71103 h 133074"/>
              <a:gd name="connsiteX17" fmla="*/ 933488 w 1159664"/>
              <a:gd name="connsiteY17" fmla="*/ 80918 h 133074"/>
              <a:gd name="connsiteX18" fmla="*/ 787016 w 1159664"/>
              <a:gd name="connsiteY18" fmla="*/ 80918 h 133074"/>
              <a:gd name="connsiteX19" fmla="*/ 649555 w 1159664"/>
              <a:gd name="connsiteY19" fmla="*/ 87866 h 133074"/>
              <a:gd name="connsiteX20" fmla="*/ 615098 w 1159664"/>
              <a:gd name="connsiteY20" fmla="*/ 122825 h 133074"/>
              <a:gd name="connsiteX21" fmla="*/ 615098 w 1159664"/>
              <a:gd name="connsiteY21" fmla="*/ 133044 h 133074"/>
              <a:gd name="connsiteX22" fmla="*/ 579840 w 1159664"/>
              <a:gd name="connsiteY22" fmla="*/ 133044 h 133074"/>
              <a:gd name="connsiteX23" fmla="*/ 544626 w 1159664"/>
              <a:gd name="connsiteY23" fmla="*/ 133044 h 133074"/>
              <a:gd name="connsiteX24" fmla="*/ 544626 w 1159664"/>
              <a:gd name="connsiteY24" fmla="*/ 122825 h 133074"/>
              <a:gd name="connsiteX25" fmla="*/ 510129 w 1159664"/>
              <a:gd name="connsiteY25" fmla="*/ 87866 h 133074"/>
              <a:gd name="connsiteX26" fmla="*/ 372668 w 1159664"/>
              <a:gd name="connsiteY26" fmla="*/ 80918 h 133074"/>
              <a:gd name="connsiteX27" fmla="*/ 226195 w 1159664"/>
              <a:gd name="connsiteY27" fmla="*/ 80918 h 133074"/>
              <a:gd name="connsiteX28" fmla="*/ 44353 w 1159664"/>
              <a:gd name="connsiteY28" fmla="*/ 71103 h 133074"/>
              <a:gd name="connsiteX29" fmla="*/ 8 w 1159664"/>
              <a:gd name="connsiteY29" fmla="*/ 10867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9664" h="133074">
                <a:moveTo>
                  <a:pt x="8" y="489"/>
                </a:moveTo>
                <a:lnTo>
                  <a:pt x="37386" y="-31"/>
                </a:lnTo>
                <a:lnTo>
                  <a:pt x="37386" y="11351"/>
                </a:lnTo>
                <a:cubicBezTo>
                  <a:pt x="37386" y="27107"/>
                  <a:pt x="46369" y="49596"/>
                  <a:pt x="64346" y="54401"/>
                </a:cubicBezTo>
                <a:cubicBezTo>
                  <a:pt x="80246" y="63985"/>
                  <a:pt x="174115" y="61301"/>
                  <a:pt x="231724" y="61096"/>
                </a:cubicBezTo>
                <a:lnTo>
                  <a:pt x="380620" y="60555"/>
                </a:lnTo>
                <a:cubicBezTo>
                  <a:pt x="444355" y="60327"/>
                  <a:pt x="481420" y="60403"/>
                  <a:pt x="510432" y="65432"/>
                </a:cubicBezTo>
                <a:cubicBezTo>
                  <a:pt x="539440" y="70457"/>
                  <a:pt x="568809" y="86095"/>
                  <a:pt x="579840" y="98493"/>
                </a:cubicBezTo>
                <a:cubicBezTo>
                  <a:pt x="590875" y="86095"/>
                  <a:pt x="620244" y="70457"/>
                  <a:pt x="649256" y="65432"/>
                </a:cubicBezTo>
                <a:cubicBezTo>
                  <a:pt x="678264" y="60403"/>
                  <a:pt x="715328" y="60327"/>
                  <a:pt x="779064" y="60555"/>
                </a:cubicBezTo>
                <a:lnTo>
                  <a:pt x="927960" y="61096"/>
                </a:lnTo>
                <a:cubicBezTo>
                  <a:pt x="985569" y="61301"/>
                  <a:pt x="1079471" y="63985"/>
                  <a:pt x="1095374" y="54401"/>
                </a:cubicBezTo>
                <a:cubicBezTo>
                  <a:pt x="1113369" y="49596"/>
                  <a:pt x="1122348" y="27107"/>
                  <a:pt x="1122348" y="11351"/>
                </a:cubicBezTo>
                <a:lnTo>
                  <a:pt x="1122348" y="-31"/>
                </a:lnTo>
                <a:lnTo>
                  <a:pt x="1159672" y="489"/>
                </a:lnTo>
                <a:lnTo>
                  <a:pt x="1159672" y="10867"/>
                </a:lnTo>
                <a:cubicBezTo>
                  <a:pt x="1159672" y="38687"/>
                  <a:pt x="1145608" y="61608"/>
                  <a:pt x="1115352" y="71103"/>
                </a:cubicBezTo>
                <a:cubicBezTo>
                  <a:pt x="1085132" y="80489"/>
                  <a:pt x="1023787" y="80922"/>
                  <a:pt x="933488" y="80918"/>
                </a:cubicBezTo>
                <a:lnTo>
                  <a:pt x="787016" y="80918"/>
                </a:lnTo>
                <a:cubicBezTo>
                  <a:pt x="725317" y="80922"/>
                  <a:pt x="673266" y="81831"/>
                  <a:pt x="649555" y="87866"/>
                </a:cubicBezTo>
                <a:cubicBezTo>
                  <a:pt x="625862" y="93901"/>
                  <a:pt x="615098" y="106959"/>
                  <a:pt x="615098" y="122825"/>
                </a:cubicBezTo>
                <a:lnTo>
                  <a:pt x="615098" y="133044"/>
                </a:lnTo>
                <a:lnTo>
                  <a:pt x="579840" y="133044"/>
                </a:lnTo>
                <a:lnTo>
                  <a:pt x="544626" y="133044"/>
                </a:lnTo>
                <a:lnTo>
                  <a:pt x="544626" y="122825"/>
                </a:lnTo>
                <a:cubicBezTo>
                  <a:pt x="544626" y="106959"/>
                  <a:pt x="533821" y="93901"/>
                  <a:pt x="510129" y="87866"/>
                </a:cubicBezTo>
                <a:cubicBezTo>
                  <a:pt x="486418" y="81831"/>
                  <a:pt x="434370" y="80922"/>
                  <a:pt x="372668" y="80918"/>
                </a:cubicBezTo>
                <a:lnTo>
                  <a:pt x="226195" y="80918"/>
                </a:lnTo>
                <a:cubicBezTo>
                  <a:pt x="135896" y="80922"/>
                  <a:pt x="74591" y="80489"/>
                  <a:pt x="44353" y="71103"/>
                </a:cubicBezTo>
                <a:cubicBezTo>
                  <a:pt x="14119" y="61608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71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BC271673-9EA5-B232-A244-39990C4AD24C}"/>
              </a:ext>
            </a:extLst>
          </p:cNvPr>
          <p:cNvSpPr/>
          <p:nvPr/>
        </p:nvSpPr>
        <p:spPr>
          <a:xfrm>
            <a:off x="1413762" y="4495813"/>
            <a:ext cx="3222105" cy="524822"/>
          </a:xfrm>
          <a:custGeom>
            <a:avLst/>
            <a:gdLst>
              <a:gd name="connsiteX0" fmla="*/ 8 w 1192678"/>
              <a:gd name="connsiteY0" fmla="*/ -31 h 330360"/>
              <a:gd name="connsiteX1" fmla="*/ 8 w 1192678"/>
              <a:gd name="connsiteY1" fmla="*/ 330330 h 330360"/>
              <a:gd name="connsiteX2" fmla="*/ 1192687 w 1192678"/>
              <a:gd name="connsiteY2" fmla="*/ 330330 h 330360"/>
              <a:gd name="connsiteX3" fmla="*/ 1192687 w 1192678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78" h="330360">
                <a:moveTo>
                  <a:pt x="8" y="-31"/>
                </a:moveTo>
                <a:lnTo>
                  <a:pt x="8" y="330330"/>
                </a:lnTo>
                <a:lnTo>
                  <a:pt x="1192687" y="330330"/>
                </a:lnTo>
                <a:lnTo>
                  <a:pt x="1192687" y="-31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38032F1A-AA19-DF4D-3A12-F36E1529AF5D}"/>
              </a:ext>
            </a:extLst>
          </p:cNvPr>
          <p:cNvSpPr/>
          <p:nvPr/>
        </p:nvSpPr>
        <p:spPr>
          <a:xfrm>
            <a:off x="1431725" y="4495716"/>
            <a:ext cx="3204211" cy="525022"/>
          </a:xfrm>
          <a:custGeom>
            <a:avLst/>
            <a:gdLst>
              <a:gd name="connsiteX0" fmla="*/ 8 w 1186054"/>
              <a:gd name="connsiteY0" fmla="*/ -31 h 330486"/>
              <a:gd name="connsiteX1" fmla="*/ 1186062 w 1186054"/>
              <a:gd name="connsiteY1" fmla="*/ -31 h 330486"/>
              <a:gd name="connsiteX2" fmla="*/ 1186062 w 1186054"/>
              <a:gd name="connsiteY2" fmla="*/ 330456 h 330486"/>
              <a:gd name="connsiteX3" fmla="*/ 8 w 1186054"/>
              <a:gd name="connsiteY3" fmla="*/ 330456 h 3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54" h="330486">
                <a:moveTo>
                  <a:pt x="8" y="-31"/>
                </a:moveTo>
                <a:lnTo>
                  <a:pt x="1186062" y="-31"/>
                </a:lnTo>
                <a:lnTo>
                  <a:pt x="1186062" y="330456"/>
                </a:lnTo>
                <a:lnTo>
                  <a:pt x="8" y="330456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50D98BA-1813-D076-48CB-A732A047DE75}"/>
              </a:ext>
            </a:extLst>
          </p:cNvPr>
          <p:cNvSpPr txBox="1"/>
          <p:nvPr/>
        </p:nvSpPr>
        <p:spPr>
          <a:xfrm>
            <a:off x="2588805" y="456298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  <a:endParaRPr lang="en-IN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8C93B1BC-4502-2617-D250-A151185BC0C7}"/>
              </a:ext>
            </a:extLst>
          </p:cNvPr>
          <p:cNvSpPr/>
          <p:nvPr/>
        </p:nvSpPr>
        <p:spPr>
          <a:xfrm>
            <a:off x="1455096" y="5232524"/>
            <a:ext cx="3091744" cy="176786"/>
          </a:xfrm>
          <a:custGeom>
            <a:avLst/>
            <a:gdLst>
              <a:gd name="connsiteX0" fmla="*/ 8 w 1658926"/>
              <a:gd name="connsiteY0" fmla="*/ 492 h 133074"/>
              <a:gd name="connsiteX1" fmla="*/ 53474 w 1658926"/>
              <a:gd name="connsiteY1" fmla="*/ -31 h 133074"/>
              <a:gd name="connsiteX2" fmla="*/ 53474 w 1658926"/>
              <a:gd name="connsiteY2" fmla="*/ 11351 h 133074"/>
              <a:gd name="connsiteX3" fmla="*/ 92044 w 1658926"/>
              <a:gd name="connsiteY3" fmla="*/ 54401 h 133074"/>
              <a:gd name="connsiteX4" fmla="*/ 331479 w 1658926"/>
              <a:gd name="connsiteY4" fmla="*/ 61096 h 133074"/>
              <a:gd name="connsiteX5" fmla="*/ 544478 w 1658926"/>
              <a:gd name="connsiteY5" fmla="*/ 60555 h 133074"/>
              <a:gd name="connsiteX6" fmla="*/ 730178 w 1658926"/>
              <a:gd name="connsiteY6" fmla="*/ 65432 h 133074"/>
              <a:gd name="connsiteX7" fmla="*/ 829471 w 1658926"/>
              <a:gd name="connsiteY7" fmla="*/ 98493 h 133074"/>
              <a:gd name="connsiteX8" fmla="*/ 928767 w 1658926"/>
              <a:gd name="connsiteY8" fmla="*/ 65432 h 133074"/>
              <a:gd name="connsiteX9" fmla="*/ 1114465 w 1658926"/>
              <a:gd name="connsiteY9" fmla="*/ 60555 h 133074"/>
              <a:gd name="connsiteX10" fmla="*/ 1327464 w 1658926"/>
              <a:gd name="connsiteY10" fmla="*/ 61096 h 133074"/>
              <a:gd name="connsiteX11" fmla="*/ 1566951 w 1658926"/>
              <a:gd name="connsiteY11" fmla="*/ 54401 h 133074"/>
              <a:gd name="connsiteX12" fmla="*/ 1605519 w 1658926"/>
              <a:gd name="connsiteY12" fmla="*/ 11351 h 133074"/>
              <a:gd name="connsiteX13" fmla="*/ 1605519 w 1658926"/>
              <a:gd name="connsiteY13" fmla="*/ -31 h 133074"/>
              <a:gd name="connsiteX14" fmla="*/ 1658934 w 1658926"/>
              <a:gd name="connsiteY14" fmla="*/ 492 h 133074"/>
              <a:gd name="connsiteX15" fmla="*/ 1658934 w 1658926"/>
              <a:gd name="connsiteY15" fmla="*/ 10867 h 133074"/>
              <a:gd name="connsiteX16" fmla="*/ 1595556 w 1658926"/>
              <a:gd name="connsiteY16" fmla="*/ 71103 h 133074"/>
              <a:gd name="connsiteX17" fmla="*/ 1335373 w 1658926"/>
              <a:gd name="connsiteY17" fmla="*/ 80918 h 133074"/>
              <a:gd name="connsiteX18" fmla="*/ 1125839 w 1658926"/>
              <a:gd name="connsiteY18" fmla="*/ 80918 h 133074"/>
              <a:gd name="connsiteX19" fmla="*/ 929200 w 1658926"/>
              <a:gd name="connsiteY19" fmla="*/ 87866 h 133074"/>
              <a:gd name="connsiteX20" fmla="*/ 879904 w 1658926"/>
              <a:gd name="connsiteY20" fmla="*/ 122825 h 133074"/>
              <a:gd name="connsiteX21" fmla="*/ 879904 w 1658926"/>
              <a:gd name="connsiteY21" fmla="*/ 133044 h 133074"/>
              <a:gd name="connsiteX22" fmla="*/ 829471 w 1658926"/>
              <a:gd name="connsiteY22" fmla="*/ 133044 h 133074"/>
              <a:gd name="connsiteX23" fmla="*/ 779093 w 1658926"/>
              <a:gd name="connsiteY23" fmla="*/ 133044 h 133074"/>
              <a:gd name="connsiteX24" fmla="*/ 779093 w 1658926"/>
              <a:gd name="connsiteY24" fmla="*/ 122825 h 133074"/>
              <a:gd name="connsiteX25" fmla="*/ 729742 w 1658926"/>
              <a:gd name="connsiteY25" fmla="*/ 87866 h 133074"/>
              <a:gd name="connsiteX26" fmla="*/ 533103 w 1658926"/>
              <a:gd name="connsiteY26" fmla="*/ 80918 h 133074"/>
              <a:gd name="connsiteX27" fmla="*/ 323570 w 1658926"/>
              <a:gd name="connsiteY27" fmla="*/ 80918 h 133074"/>
              <a:gd name="connsiteX28" fmla="*/ 63442 w 1658926"/>
              <a:gd name="connsiteY28" fmla="*/ 71103 h 133074"/>
              <a:gd name="connsiteX29" fmla="*/ 8 w 1658926"/>
              <a:gd name="connsiteY29" fmla="*/ 10867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58926" h="133074">
                <a:moveTo>
                  <a:pt x="8" y="492"/>
                </a:moveTo>
                <a:lnTo>
                  <a:pt x="53474" y="-31"/>
                </a:lnTo>
                <a:lnTo>
                  <a:pt x="53474" y="11351"/>
                </a:lnTo>
                <a:cubicBezTo>
                  <a:pt x="53474" y="27107"/>
                  <a:pt x="66328" y="49599"/>
                  <a:pt x="92044" y="54401"/>
                </a:cubicBezTo>
                <a:cubicBezTo>
                  <a:pt x="114787" y="63985"/>
                  <a:pt x="249071" y="61301"/>
                  <a:pt x="331479" y="61096"/>
                </a:cubicBezTo>
                <a:lnTo>
                  <a:pt x="544478" y="60555"/>
                </a:lnTo>
                <a:cubicBezTo>
                  <a:pt x="635657" y="60327"/>
                  <a:pt x="688675" y="60403"/>
                  <a:pt x="730178" y="65432"/>
                </a:cubicBezTo>
                <a:cubicBezTo>
                  <a:pt x="771678" y="70457"/>
                  <a:pt x="813687" y="86095"/>
                  <a:pt x="829471" y="98493"/>
                </a:cubicBezTo>
                <a:cubicBezTo>
                  <a:pt x="845255" y="86095"/>
                  <a:pt x="887264" y="70457"/>
                  <a:pt x="928767" y="65432"/>
                </a:cubicBezTo>
                <a:cubicBezTo>
                  <a:pt x="970267" y="60403"/>
                  <a:pt x="1023286" y="60327"/>
                  <a:pt x="1114465" y="60555"/>
                </a:cubicBezTo>
                <a:lnTo>
                  <a:pt x="1327464" y="61096"/>
                </a:lnTo>
                <a:cubicBezTo>
                  <a:pt x="1409873" y="61301"/>
                  <a:pt x="1544211" y="63985"/>
                  <a:pt x="1566951" y="54401"/>
                </a:cubicBezTo>
                <a:cubicBezTo>
                  <a:pt x="1592667" y="49599"/>
                  <a:pt x="1605519" y="27107"/>
                  <a:pt x="1605519" y="11351"/>
                </a:cubicBezTo>
                <a:lnTo>
                  <a:pt x="1605519" y="-31"/>
                </a:lnTo>
                <a:lnTo>
                  <a:pt x="1658934" y="492"/>
                </a:lnTo>
                <a:lnTo>
                  <a:pt x="1658934" y="10867"/>
                </a:lnTo>
                <a:cubicBezTo>
                  <a:pt x="1658934" y="38687"/>
                  <a:pt x="1638812" y="61608"/>
                  <a:pt x="1595556" y="71103"/>
                </a:cubicBezTo>
                <a:cubicBezTo>
                  <a:pt x="1552299" y="80492"/>
                  <a:pt x="1464546" y="80922"/>
                  <a:pt x="1335373" y="80918"/>
                </a:cubicBezTo>
                <a:lnTo>
                  <a:pt x="1125839" y="80918"/>
                </a:lnTo>
                <a:cubicBezTo>
                  <a:pt x="1037573" y="80922"/>
                  <a:pt x="963116" y="81831"/>
                  <a:pt x="929200" y="87866"/>
                </a:cubicBezTo>
                <a:cubicBezTo>
                  <a:pt x="895306" y="93901"/>
                  <a:pt x="879904" y="106959"/>
                  <a:pt x="879904" y="122825"/>
                </a:cubicBezTo>
                <a:lnTo>
                  <a:pt x="879904" y="133044"/>
                </a:lnTo>
                <a:lnTo>
                  <a:pt x="829471" y="133044"/>
                </a:lnTo>
                <a:lnTo>
                  <a:pt x="779093" y="133044"/>
                </a:lnTo>
                <a:lnTo>
                  <a:pt x="779093" y="122825"/>
                </a:lnTo>
                <a:cubicBezTo>
                  <a:pt x="779093" y="106959"/>
                  <a:pt x="763636" y="93901"/>
                  <a:pt x="729742" y="87866"/>
                </a:cubicBezTo>
                <a:cubicBezTo>
                  <a:pt x="695826" y="81834"/>
                  <a:pt x="621368" y="80922"/>
                  <a:pt x="533103" y="80918"/>
                </a:cubicBezTo>
                <a:lnTo>
                  <a:pt x="323570" y="80918"/>
                </a:lnTo>
                <a:cubicBezTo>
                  <a:pt x="194396" y="80922"/>
                  <a:pt x="106698" y="80489"/>
                  <a:pt x="63442" y="71103"/>
                </a:cubicBezTo>
                <a:cubicBezTo>
                  <a:pt x="20190" y="61608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444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CCBAC220-2CBC-966E-7E77-77916FFD6427}"/>
              </a:ext>
            </a:extLst>
          </p:cNvPr>
          <p:cNvSpPr/>
          <p:nvPr/>
        </p:nvSpPr>
        <p:spPr>
          <a:xfrm>
            <a:off x="6685838" y="5139262"/>
            <a:ext cx="1217596" cy="211413"/>
          </a:xfrm>
          <a:custGeom>
            <a:avLst/>
            <a:gdLst>
              <a:gd name="connsiteX0" fmla="*/ 8 w 1092206"/>
              <a:gd name="connsiteY0" fmla="*/ 492 h 133078"/>
              <a:gd name="connsiteX1" fmla="*/ 35204 w 1092206"/>
              <a:gd name="connsiteY1" fmla="*/ -31 h 133078"/>
              <a:gd name="connsiteX2" fmla="*/ 35204 w 1092206"/>
              <a:gd name="connsiteY2" fmla="*/ 11351 h 133078"/>
              <a:gd name="connsiteX3" fmla="*/ 60592 w 1092206"/>
              <a:gd name="connsiteY3" fmla="*/ 54401 h 133078"/>
              <a:gd name="connsiteX4" fmla="*/ 218254 w 1092206"/>
              <a:gd name="connsiteY4" fmla="*/ 61099 h 133078"/>
              <a:gd name="connsiteX5" fmla="*/ 358463 w 1092206"/>
              <a:gd name="connsiteY5" fmla="*/ 60558 h 133078"/>
              <a:gd name="connsiteX6" fmla="*/ 480749 w 1092206"/>
              <a:gd name="connsiteY6" fmla="*/ 65435 h 133078"/>
              <a:gd name="connsiteX7" fmla="*/ 546130 w 1092206"/>
              <a:gd name="connsiteY7" fmla="*/ 98497 h 133078"/>
              <a:gd name="connsiteX8" fmla="*/ 611474 w 1092206"/>
              <a:gd name="connsiteY8" fmla="*/ 65435 h 133078"/>
              <a:gd name="connsiteX9" fmla="*/ 733759 w 1092206"/>
              <a:gd name="connsiteY9" fmla="*/ 60558 h 133078"/>
              <a:gd name="connsiteX10" fmla="*/ 873968 w 1092206"/>
              <a:gd name="connsiteY10" fmla="*/ 61099 h 133078"/>
              <a:gd name="connsiteX11" fmla="*/ 1031667 w 1092206"/>
              <a:gd name="connsiteY11" fmla="*/ 54401 h 133078"/>
              <a:gd name="connsiteX12" fmla="*/ 1057055 w 1092206"/>
              <a:gd name="connsiteY12" fmla="*/ 11351 h 133078"/>
              <a:gd name="connsiteX13" fmla="*/ 1057055 w 1092206"/>
              <a:gd name="connsiteY13" fmla="*/ -31 h 133078"/>
              <a:gd name="connsiteX14" fmla="*/ 1092215 w 1092206"/>
              <a:gd name="connsiteY14" fmla="*/ 492 h 133078"/>
              <a:gd name="connsiteX15" fmla="*/ 1092215 w 1092206"/>
              <a:gd name="connsiteY15" fmla="*/ 10867 h 133078"/>
              <a:gd name="connsiteX16" fmla="*/ 1050491 w 1092206"/>
              <a:gd name="connsiteY16" fmla="*/ 71106 h 133078"/>
              <a:gd name="connsiteX17" fmla="*/ 879197 w 1092206"/>
              <a:gd name="connsiteY17" fmla="*/ 80918 h 133078"/>
              <a:gd name="connsiteX18" fmla="*/ 741224 w 1092206"/>
              <a:gd name="connsiteY18" fmla="*/ 80918 h 133078"/>
              <a:gd name="connsiteX19" fmla="*/ 611762 w 1092206"/>
              <a:gd name="connsiteY19" fmla="*/ 87870 h 133078"/>
              <a:gd name="connsiteX20" fmla="*/ 579306 w 1092206"/>
              <a:gd name="connsiteY20" fmla="*/ 122828 h 133078"/>
              <a:gd name="connsiteX21" fmla="*/ 579306 w 1092206"/>
              <a:gd name="connsiteY21" fmla="*/ 133048 h 133078"/>
              <a:gd name="connsiteX22" fmla="*/ 546130 w 1092206"/>
              <a:gd name="connsiteY22" fmla="*/ 133048 h 133078"/>
              <a:gd name="connsiteX23" fmla="*/ 512953 w 1092206"/>
              <a:gd name="connsiteY23" fmla="*/ 133048 h 133078"/>
              <a:gd name="connsiteX24" fmla="*/ 512953 w 1092206"/>
              <a:gd name="connsiteY24" fmla="*/ 122828 h 133078"/>
              <a:gd name="connsiteX25" fmla="*/ 480461 w 1092206"/>
              <a:gd name="connsiteY25" fmla="*/ 87870 h 133078"/>
              <a:gd name="connsiteX26" fmla="*/ 350998 w 1092206"/>
              <a:gd name="connsiteY26" fmla="*/ 80918 h 133078"/>
              <a:gd name="connsiteX27" fmla="*/ 213026 w 1092206"/>
              <a:gd name="connsiteY27" fmla="*/ 80918 h 133078"/>
              <a:gd name="connsiteX28" fmla="*/ 41768 w 1092206"/>
              <a:gd name="connsiteY28" fmla="*/ 71106 h 133078"/>
              <a:gd name="connsiteX29" fmla="*/ 8 w 1092206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206" h="133078">
                <a:moveTo>
                  <a:pt x="8" y="492"/>
                </a:moveTo>
                <a:lnTo>
                  <a:pt x="35204" y="-31"/>
                </a:lnTo>
                <a:lnTo>
                  <a:pt x="35204" y="11351"/>
                </a:lnTo>
                <a:cubicBezTo>
                  <a:pt x="35204" y="27107"/>
                  <a:pt x="43679" y="49599"/>
                  <a:pt x="60592" y="54401"/>
                </a:cubicBezTo>
                <a:cubicBezTo>
                  <a:pt x="75594" y="63989"/>
                  <a:pt x="163981" y="61305"/>
                  <a:pt x="218254" y="61099"/>
                </a:cubicBezTo>
                <a:lnTo>
                  <a:pt x="358463" y="60558"/>
                </a:lnTo>
                <a:cubicBezTo>
                  <a:pt x="418506" y="60331"/>
                  <a:pt x="453414" y="60407"/>
                  <a:pt x="480749" y="65435"/>
                </a:cubicBezTo>
                <a:cubicBezTo>
                  <a:pt x="508048" y="70457"/>
                  <a:pt x="535708" y="86098"/>
                  <a:pt x="546130" y="98497"/>
                </a:cubicBezTo>
                <a:cubicBezTo>
                  <a:pt x="556515" y="86098"/>
                  <a:pt x="584175" y="70457"/>
                  <a:pt x="611474" y="65435"/>
                </a:cubicBezTo>
                <a:cubicBezTo>
                  <a:pt x="638808" y="60407"/>
                  <a:pt x="673716" y="60331"/>
                  <a:pt x="733759" y="60558"/>
                </a:cubicBezTo>
                <a:lnTo>
                  <a:pt x="873968" y="61099"/>
                </a:lnTo>
                <a:cubicBezTo>
                  <a:pt x="928241" y="61305"/>
                  <a:pt x="1016665" y="63989"/>
                  <a:pt x="1031667" y="54401"/>
                </a:cubicBezTo>
                <a:cubicBezTo>
                  <a:pt x="1048580" y="49599"/>
                  <a:pt x="1057055" y="27107"/>
                  <a:pt x="1057055" y="11351"/>
                </a:cubicBezTo>
                <a:lnTo>
                  <a:pt x="1057055" y="-31"/>
                </a:lnTo>
                <a:lnTo>
                  <a:pt x="1092215" y="492"/>
                </a:lnTo>
                <a:lnTo>
                  <a:pt x="1092215" y="10867"/>
                </a:lnTo>
                <a:cubicBezTo>
                  <a:pt x="1092215" y="38687"/>
                  <a:pt x="1078980" y="61612"/>
                  <a:pt x="1050491" y="71106"/>
                </a:cubicBezTo>
                <a:cubicBezTo>
                  <a:pt x="1022002" y="80492"/>
                  <a:pt x="964231" y="80925"/>
                  <a:pt x="879197" y="80918"/>
                </a:cubicBezTo>
                <a:lnTo>
                  <a:pt x="741224" y="80918"/>
                </a:lnTo>
                <a:cubicBezTo>
                  <a:pt x="683129" y="80922"/>
                  <a:pt x="634084" y="81834"/>
                  <a:pt x="611762" y="87870"/>
                </a:cubicBezTo>
                <a:cubicBezTo>
                  <a:pt x="589440" y="93901"/>
                  <a:pt x="579306" y="106963"/>
                  <a:pt x="579306" y="122828"/>
                </a:cubicBezTo>
                <a:lnTo>
                  <a:pt x="579306" y="133048"/>
                </a:lnTo>
                <a:lnTo>
                  <a:pt x="546130" y="133048"/>
                </a:lnTo>
                <a:lnTo>
                  <a:pt x="512953" y="133048"/>
                </a:lnTo>
                <a:lnTo>
                  <a:pt x="512953" y="122828"/>
                </a:lnTo>
                <a:cubicBezTo>
                  <a:pt x="512953" y="106963"/>
                  <a:pt x="502783" y="93901"/>
                  <a:pt x="480461" y="87870"/>
                </a:cubicBezTo>
                <a:cubicBezTo>
                  <a:pt x="458138" y="81834"/>
                  <a:pt x="409094" y="80925"/>
                  <a:pt x="350998" y="80918"/>
                </a:cubicBezTo>
                <a:lnTo>
                  <a:pt x="213026" y="80918"/>
                </a:lnTo>
                <a:cubicBezTo>
                  <a:pt x="127992" y="80922"/>
                  <a:pt x="70256" y="80492"/>
                  <a:pt x="41768" y="71106"/>
                </a:cubicBezTo>
                <a:cubicBezTo>
                  <a:pt x="13315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60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8895B5C6-7D3C-8687-DFA2-BCAFC90EE722}"/>
              </a:ext>
            </a:extLst>
          </p:cNvPr>
          <p:cNvSpPr/>
          <p:nvPr/>
        </p:nvSpPr>
        <p:spPr>
          <a:xfrm>
            <a:off x="5924051" y="5145543"/>
            <a:ext cx="758771" cy="211413"/>
          </a:xfrm>
          <a:custGeom>
            <a:avLst/>
            <a:gdLst>
              <a:gd name="connsiteX0" fmla="*/ 8 w 680632"/>
              <a:gd name="connsiteY0" fmla="*/ 492 h 133078"/>
              <a:gd name="connsiteX1" fmla="*/ 21933 w 680632"/>
              <a:gd name="connsiteY1" fmla="*/ -31 h 133078"/>
              <a:gd name="connsiteX2" fmla="*/ 21933 w 680632"/>
              <a:gd name="connsiteY2" fmla="*/ 11351 h 133078"/>
              <a:gd name="connsiteX3" fmla="*/ 37765 w 680632"/>
              <a:gd name="connsiteY3" fmla="*/ 54401 h 133078"/>
              <a:gd name="connsiteX4" fmla="*/ 135997 w 680632"/>
              <a:gd name="connsiteY4" fmla="*/ 61099 h 133078"/>
              <a:gd name="connsiteX5" fmla="*/ 223375 w 680632"/>
              <a:gd name="connsiteY5" fmla="*/ 60555 h 133078"/>
              <a:gd name="connsiteX6" fmla="*/ 299574 w 680632"/>
              <a:gd name="connsiteY6" fmla="*/ 65435 h 133078"/>
              <a:gd name="connsiteX7" fmla="*/ 340324 w 680632"/>
              <a:gd name="connsiteY7" fmla="*/ 98497 h 133078"/>
              <a:gd name="connsiteX8" fmla="*/ 381074 w 680632"/>
              <a:gd name="connsiteY8" fmla="*/ 65435 h 133078"/>
              <a:gd name="connsiteX9" fmla="*/ 457237 w 680632"/>
              <a:gd name="connsiteY9" fmla="*/ 60555 h 133078"/>
              <a:gd name="connsiteX10" fmla="*/ 544651 w 680632"/>
              <a:gd name="connsiteY10" fmla="*/ 61099 h 133078"/>
              <a:gd name="connsiteX11" fmla="*/ 642883 w 680632"/>
              <a:gd name="connsiteY11" fmla="*/ 54401 h 133078"/>
              <a:gd name="connsiteX12" fmla="*/ 658715 w 680632"/>
              <a:gd name="connsiteY12" fmla="*/ 11351 h 133078"/>
              <a:gd name="connsiteX13" fmla="*/ 658715 w 680632"/>
              <a:gd name="connsiteY13" fmla="*/ -31 h 133078"/>
              <a:gd name="connsiteX14" fmla="*/ 680640 w 680632"/>
              <a:gd name="connsiteY14" fmla="*/ 492 h 133078"/>
              <a:gd name="connsiteX15" fmla="*/ 680640 w 680632"/>
              <a:gd name="connsiteY15" fmla="*/ 10867 h 133078"/>
              <a:gd name="connsiteX16" fmla="*/ 654640 w 680632"/>
              <a:gd name="connsiteY16" fmla="*/ 71106 h 133078"/>
              <a:gd name="connsiteX17" fmla="*/ 547896 w 680632"/>
              <a:gd name="connsiteY17" fmla="*/ 80918 h 133078"/>
              <a:gd name="connsiteX18" fmla="*/ 461925 w 680632"/>
              <a:gd name="connsiteY18" fmla="*/ 80918 h 133078"/>
              <a:gd name="connsiteX19" fmla="*/ 381218 w 680632"/>
              <a:gd name="connsiteY19" fmla="*/ 87869 h 133078"/>
              <a:gd name="connsiteX20" fmla="*/ 361023 w 680632"/>
              <a:gd name="connsiteY20" fmla="*/ 122828 h 133078"/>
              <a:gd name="connsiteX21" fmla="*/ 361023 w 680632"/>
              <a:gd name="connsiteY21" fmla="*/ 133048 h 133078"/>
              <a:gd name="connsiteX22" fmla="*/ 340324 w 680632"/>
              <a:gd name="connsiteY22" fmla="*/ 133048 h 133078"/>
              <a:gd name="connsiteX23" fmla="*/ 319661 w 680632"/>
              <a:gd name="connsiteY23" fmla="*/ 133048 h 133078"/>
              <a:gd name="connsiteX24" fmla="*/ 319661 w 680632"/>
              <a:gd name="connsiteY24" fmla="*/ 122828 h 133078"/>
              <a:gd name="connsiteX25" fmla="*/ 299394 w 680632"/>
              <a:gd name="connsiteY25" fmla="*/ 87869 h 133078"/>
              <a:gd name="connsiteX26" fmla="*/ 218723 w 680632"/>
              <a:gd name="connsiteY26" fmla="*/ 80918 h 133078"/>
              <a:gd name="connsiteX27" fmla="*/ 132752 w 680632"/>
              <a:gd name="connsiteY27" fmla="*/ 80918 h 133078"/>
              <a:gd name="connsiteX28" fmla="*/ 26009 w 680632"/>
              <a:gd name="connsiteY28" fmla="*/ 71106 h 133078"/>
              <a:gd name="connsiteX29" fmla="*/ 8 w 680632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0632" h="133078">
                <a:moveTo>
                  <a:pt x="8" y="492"/>
                </a:moveTo>
                <a:lnTo>
                  <a:pt x="21933" y="-31"/>
                </a:lnTo>
                <a:lnTo>
                  <a:pt x="21933" y="11351"/>
                </a:lnTo>
                <a:cubicBezTo>
                  <a:pt x="21933" y="27107"/>
                  <a:pt x="27199" y="49599"/>
                  <a:pt x="37765" y="54401"/>
                </a:cubicBezTo>
                <a:cubicBezTo>
                  <a:pt x="47105" y="63989"/>
                  <a:pt x="102171" y="61305"/>
                  <a:pt x="135997" y="61099"/>
                </a:cubicBezTo>
                <a:lnTo>
                  <a:pt x="223375" y="60555"/>
                </a:lnTo>
                <a:cubicBezTo>
                  <a:pt x="260807" y="60327"/>
                  <a:pt x="282553" y="60403"/>
                  <a:pt x="299574" y="65435"/>
                </a:cubicBezTo>
                <a:cubicBezTo>
                  <a:pt x="316595" y="70457"/>
                  <a:pt x="333833" y="86095"/>
                  <a:pt x="340324" y="98497"/>
                </a:cubicBezTo>
                <a:cubicBezTo>
                  <a:pt x="346779" y="86095"/>
                  <a:pt x="364017" y="70457"/>
                  <a:pt x="381074" y="65435"/>
                </a:cubicBezTo>
                <a:cubicBezTo>
                  <a:pt x="398095" y="60407"/>
                  <a:pt x="419841" y="60327"/>
                  <a:pt x="457237" y="60555"/>
                </a:cubicBezTo>
                <a:lnTo>
                  <a:pt x="544651" y="61099"/>
                </a:lnTo>
                <a:cubicBezTo>
                  <a:pt x="578441" y="61305"/>
                  <a:pt x="633580" y="63989"/>
                  <a:pt x="642883" y="54401"/>
                </a:cubicBezTo>
                <a:cubicBezTo>
                  <a:pt x="653449" y="49599"/>
                  <a:pt x="658715" y="27107"/>
                  <a:pt x="658715" y="11351"/>
                </a:cubicBezTo>
                <a:lnTo>
                  <a:pt x="658715" y="-31"/>
                </a:lnTo>
                <a:lnTo>
                  <a:pt x="680640" y="492"/>
                </a:lnTo>
                <a:lnTo>
                  <a:pt x="680640" y="10867"/>
                </a:lnTo>
                <a:cubicBezTo>
                  <a:pt x="680640" y="38687"/>
                  <a:pt x="672382" y="61612"/>
                  <a:pt x="654640" y="71106"/>
                </a:cubicBezTo>
                <a:cubicBezTo>
                  <a:pt x="636897" y="80492"/>
                  <a:pt x="600871" y="80925"/>
                  <a:pt x="547896" y="80918"/>
                </a:cubicBezTo>
                <a:lnTo>
                  <a:pt x="461925" y="80918"/>
                </a:lnTo>
                <a:cubicBezTo>
                  <a:pt x="425683" y="80922"/>
                  <a:pt x="395138" y="81834"/>
                  <a:pt x="381218" y="87869"/>
                </a:cubicBezTo>
                <a:cubicBezTo>
                  <a:pt x="367334" y="93901"/>
                  <a:pt x="361023" y="106963"/>
                  <a:pt x="361023" y="122828"/>
                </a:cubicBezTo>
                <a:lnTo>
                  <a:pt x="361023" y="133048"/>
                </a:lnTo>
                <a:lnTo>
                  <a:pt x="340324" y="133048"/>
                </a:lnTo>
                <a:lnTo>
                  <a:pt x="319661" y="133048"/>
                </a:lnTo>
                <a:lnTo>
                  <a:pt x="319661" y="122828"/>
                </a:lnTo>
                <a:cubicBezTo>
                  <a:pt x="319661" y="106963"/>
                  <a:pt x="313314" y="93901"/>
                  <a:pt x="299394" y="87869"/>
                </a:cubicBezTo>
                <a:cubicBezTo>
                  <a:pt x="285474" y="81834"/>
                  <a:pt x="254930" y="80925"/>
                  <a:pt x="218723" y="80918"/>
                </a:cubicBezTo>
                <a:lnTo>
                  <a:pt x="132752" y="80918"/>
                </a:lnTo>
                <a:cubicBezTo>
                  <a:pt x="79741" y="80922"/>
                  <a:pt x="43751" y="80492"/>
                  <a:pt x="26009" y="71106"/>
                </a:cubicBezTo>
                <a:cubicBezTo>
                  <a:pt x="8266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284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4038033F-B6FC-8B9E-03E2-058108A9FACD}"/>
              </a:ext>
            </a:extLst>
          </p:cNvPr>
          <p:cNvSpPr/>
          <p:nvPr/>
        </p:nvSpPr>
        <p:spPr>
          <a:xfrm>
            <a:off x="9622510" y="4532382"/>
            <a:ext cx="1005197" cy="464703"/>
          </a:xfrm>
          <a:custGeom>
            <a:avLst/>
            <a:gdLst>
              <a:gd name="connsiteX0" fmla="*/ 901689 w 901680"/>
              <a:gd name="connsiteY0" fmla="*/ -31 h 292517"/>
              <a:gd name="connsiteX1" fmla="*/ 901689 w 901680"/>
              <a:gd name="connsiteY1" fmla="*/ 111546 h 292517"/>
              <a:gd name="connsiteX2" fmla="*/ 901689 w 901680"/>
              <a:gd name="connsiteY2" fmla="*/ 180910 h 292517"/>
              <a:gd name="connsiteX3" fmla="*/ 901689 w 901680"/>
              <a:gd name="connsiteY3" fmla="*/ 292486 h 292517"/>
              <a:gd name="connsiteX4" fmla="*/ 8 w 901680"/>
              <a:gd name="connsiteY4" fmla="*/ 292486 h 292517"/>
              <a:gd name="connsiteX5" fmla="*/ 8 w 901680"/>
              <a:gd name="connsiteY5" fmla="*/ 180910 h 292517"/>
              <a:gd name="connsiteX6" fmla="*/ 8 w 901680"/>
              <a:gd name="connsiteY6" fmla="*/ 111546 h 292517"/>
              <a:gd name="connsiteX7" fmla="*/ 8 w 901680"/>
              <a:gd name="connsiteY7" fmla="*/ -31 h 29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680" h="292517">
                <a:moveTo>
                  <a:pt x="901689" y="-31"/>
                </a:moveTo>
                <a:cubicBezTo>
                  <a:pt x="901689" y="-31"/>
                  <a:pt x="901689" y="49924"/>
                  <a:pt x="901689" y="111546"/>
                </a:cubicBezTo>
                <a:lnTo>
                  <a:pt x="901689" y="180910"/>
                </a:lnTo>
                <a:cubicBezTo>
                  <a:pt x="901689" y="242532"/>
                  <a:pt x="901689" y="292486"/>
                  <a:pt x="901689" y="292486"/>
                </a:cubicBezTo>
                <a:lnTo>
                  <a:pt x="8" y="292486"/>
                </a:lnTo>
                <a:cubicBezTo>
                  <a:pt x="8" y="292486"/>
                  <a:pt x="8" y="242532"/>
                  <a:pt x="8" y="180910"/>
                </a:cubicBezTo>
                <a:lnTo>
                  <a:pt x="8" y="111546"/>
                </a:lnTo>
                <a:cubicBezTo>
                  <a:pt x="8" y="49924"/>
                  <a:pt x="8" y="-31"/>
                  <a:pt x="8" y="-31"/>
                </a:cubicBezTo>
                <a:close/>
              </a:path>
            </a:pathLst>
          </a:custGeom>
          <a:solidFill>
            <a:srgbClr val="E5FFD5"/>
          </a:solidFill>
          <a:ln w="1193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1FEACCC0-352C-2DA8-063D-1AC187A56BFE}"/>
              </a:ext>
            </a:extLst>
          </p:cNvPr>
          <p:cNvSpPr txBox="1"/>
          <p:nvPr/>
        </p:nvSpPr>
        <p:spPr>
          <a:xfrm>
            <a:off x="9660846" y="4551693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I-Type</a:t>
            </a:r>
          </a:p>
        </p:txBody>
      </p:sp>
      <p:sp>
        <p:nvSpPr>
          <p:cNvPr id="209" name="Speech Bubble: Rectangle with Corners Rounded 208">
            <a:extLst>
              <a:ext uri="{FF2B5EF4-FFF2-40B4-BE49-F238E27FC236}">
                <a16:creationId xmlns:a16="http://schemas.microsoft.com/office/drawing/2014/main" id="{1D231E47-07E1-F52C-595F-4810850FF2AA}"/>
              </a:ext>
            </a:extLst>
          </p:cNvPr>
          <p:cNvSpPr/>
          <p:nvPr/>
        </p:nvSpPr>
        <p:spPr>
          <a:xfrm>
            <a:off x="1594023" y="3615949"/>
            <a:ext cx="2231226" cy="659467"/>
          </a:xfrm>
          <a:prstGeom prst="wedgeRoundRectCallout">
            <a:avLst>
              <a:gd name="adj1" fmla="val -477"/>
              <a:gd name="adj2" fmla="val 9037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12-bit immediate field</a:t>
            </a:r>
          </a:p>
        </p:txBody>
      </p:sp>
      <p:sp>
        <p:nvSpPr>
          <p:cNvPr id="210" name="Footer Placeholder 209">
            <a:extLst>
              <a:ext uri="{FF2B5EF4-FFF2-40B4-BE49-F238E27FC236}">
                <a16:creationId xmlns:a16="http://schemas.microsoft.com/office/drawing/2014/main" id="{2DB3BEC6-3A94-2803-484B-1AF4B75A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124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63E3B-E67C-C033-B4C9-9BB312D9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61</a:t>
            </a:fld>
            <a:endParaRPr lang="en-US"/>
          </a:p>
        </p:txBody>
      </p:sp>
      <p:grpSp>
        <p:nvGrpSpPr>
          <p:cNvPr id="98" name="Graphic 14">
            <a:extLst>
              <a:ext uri="{FF2B5EF4-FFF2-40B4-BE49-F238E27FC236}">
                <a16:creationId xmlns:a16="http://schemas.microsoft.com/office/drawing/2014/main" id="{E7C7CDDD-4C07-0402-7551-06E325B9509D}"/>
              </a:ext>
            </a:extLst>
          </p:cNvPr>
          <p:cNvGrpSpPr/>
          <p:nvPr/>
        </p:nvGrpSpPr>
        <p:grpSpPr>
          <a:xfrm>
            <a:off x="3714668" y="5665360"/>
            <a:ext cx="659706" cy="413842"/>
            <a:chOff x="4238445" y="6205535"/>
            <a:chExt cx="592002" cy="295238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47927E-1B2C-854C-CAE4-68E6F8623A4D}"/>
                </a:ext>
              </a:extLst>
            </p:cNvPr>
            <p:cNvSpPr/>
            <p:nvPr/>
          </p:nvSpPr>
          <p:spPr>
            <a:xfrm>
              <a:off x="4238445" y="6205535"/>
              <a:ext cx="592002" cy="295238"/>
            </a:xfrm>
            <a:custGeom>
              <a:avLst/>
              <a:gdLst>
                <a:gd name="connsiteX0" fmla="*/ 592014 w 592002"/>
                <a:gd name="connsiteY0" fmla="*/ 85 h 295238"/>
                <a:gd name="connsiteX1" fmla="*/ 592014 w 592002"/>
                <a:gd name="connsiteY1" fmla="*/ 143413 h 295238"/>
                <a:gd name="connsiteX2" fmla="*/ 592014 w 592002"/>
                <a:gd name="connsiteY2" fmla="*/ 151996 h 295238"/>
                <a:gd name="connsiteX3" fmla="*/ 592014 w 592002"/>
                <a:gd name="connsiteY3" fmla="*/ 295323 h 295238"/>
                <a:gd name="connsiteX4" fmla="*/ 11 w 592002"/>
                <a:gd name="connsiteY4" fmla="*/ 295323 h 295238"/>
                <a:gd name="connsiteX5" fmla="*/ 11 w 592002"/>
                <a:gd name="connsiteY5" fmla="*/ 151996 h 295238"/>
                <a:gd name="connsiteX6" fmla="*/ 11 w 592002"/>
                <a:gd name="connsiteY6" fmla="*/ 143413 h 295238"/>
                <a:gd name="connsiteX7" fmla="*/ 11 w 592002"/>
                <a:gd name="connsiteY7" fmla="*/ 85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4" y="85"/>
                  </a:moveTo>
                  <a:cubicBezTo>
                    <a:pt x="592014" y="85"/>
                    <a:pt x="592014" y="64255"/>
                    <a:pt x="592014" y="143413"/>
                  </a:cubicBezTo>
                  <a:lnTo>
                    <a:pt x="592014" y="151996"/>
                  </a:lnTo>
                  <a:cubicBezTo>
                    <a:pt x="592014" y="231153"/>
                    <a:pt x="592014" y="295323"/>
                    <a:pt x="592014" y="295323"/>
                  </a:cubicBezTo>
                  <a:lnTo>
                    <a:pt x="11" y="295323"/>
                  </a:lnTo>
                  <a:cubicBezTo>
                    <a:pt x="11" y="295323"/>
                    <a:pt x="11" y="231153"/>
                    <a:pt x="11" y="151996"/>
                  </a:cubicBezTo>
                  <a:lnTo>
                    <a:pt x="11" y="143413"/>
                  </a:lnTo>
                  <a:cubicBezTo>
                    <a:pt x="11" y="64255"/>
                    <a:pt x="11" y="85"/>
                    <a:pt x="11" y="85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B19B95E-B062-CABD-49B6-4E560665FADD}"/>
                </a:ext>
              </a:extLst>
            </p:cNvPr>
            <p:cNvSpPr txBox="1"/>
            <p:nvPr/>
          </p:nvSpPr>
          <p:spPr>
            <a:xfrm>
              <a:off x="4305840" y="6205896"/>
              <a:ext cx="395872" cy="263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20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FE3044BF-6B40-6FE1-8121-042F631BCBF2}"/>
              </a:ext>
            </a:extLst>
          </p:cNvPr>
          <p:cNvSpPr/>
          <p:nvPr/>
        </p:nvSpPr>
        <p:spPr>
          <a:xfrm>
            <a:off x="1386464" y="5362289"/>
            <a:ext cx="5194435" cy="186534"/>
          </a:xfrm>
          <a:custGeom>
            <a:avLst/>
            <a:gdLst>
              <a:gd name="connsiteX0" fmla="*/ 8 w 4661340"/>
              <a:gd name="connsiteY0" fmla="*/ 475 h 133075"/>
              <a:gd name="connsiteX1" fmla="*/ 150242 w 4661340"/>
              <a:gd name="connsiteY1" fmla="*/ -31 h 133075"/>
              <a:gd name="connsiteX2" fmla="*/ 150242 w 4661340"/>
              <a:gd name="connsiteY2" fmla="*/ 11333 h 133075"/>
              <a:gd name="connsiteX3" fmla="*/ 258618 w 4661340"/>
              <a:gd name="connsiteY3" fmla="*/ 54404 h 133075"/>
              <a:gd name="connsiteX4" fmla="*/ 931394 w 4661340"/>
              <a:gd name="connsiteY4" fmla="*/ 61078 h 133075"/>
              <a:gd name="connsiteX5" fmla="*/ 1529895 w 4661340"/>
              <a:gd name="connsiteY5" fmla="*/ 60537 h 133075"/>
              <a:gd name="connsiteX6" fmla="*/ 2051678 w 4661340"/>
              <a:gd name="connsiteY6" fmla="*/ 65443 h 133075"/>
              <a:gd name="connsiteX7" fmla="*/ 2330682 w 4661340"/>
              <a:gd name="connsiteY7" fmla="*/ 98486 h 133075"/>
              <a:gd name="connsiteX8" fmla="*/ 2609689 w 4661340"/>
              <a:gd name="connsiteY8" fmla="*/ 65443 h 133075"/>
              <a:gd name="connsiteX9" fmla="*/ 3131473 w 4661340"/>
              <a:gd name="connsiteY9" fmla="*/ 60537 h 133075"/>
              <a:gd name="connsiteX10" fmla="*/ 3729974 w 4661340"/>
              <a:gd name="connsiteY10" fmla="*/ 61078 h 133075"/>
              <a:gd name="connsiteX11" fmla="*/ 4402893 w 4661340"/>
              <a:gd name="connsiteY11" fmla="*/ 54404 h 133075"/>
              <a:gd name="connsiteX12" fmla="*/ 4511259 w 4661340"/>
              <a:gd name="connsiteY12" fmla="*/ 11333 h 133075"/>
              <a:gd name="connsiteX13" fmla="*/ 4511259 w 4661340"/>
              <a:gd name="connsiteY13" fmla="*/ -31 h 133075"/>
              <a:gd name="connsiteX14" fmla="*/ 4661348 w 4661340"/>
              <a:gd name="connsiteY14" fmla="*/ 475 h 133075"/>
              <a:gd name="connsiteX15" fmla="*/ 4661348 w 4661340"/>
              <a:gd name="connsiteY15" fmla="*/ 10864 h 133075"/>
              <a:gd name="connsiteX16" fmla="*/ 4483275 w 4661340"/>
              <a:gd name="connsiteY16" fmla="*/ 71106 h 133075"/>
              <a:gd name="connsiteX17" fmla="*/ 3752195 w 4661340"/>
              <a:gd name="connsiteY17" fmla="*/ 80918 h 133075"/>
              <a:gd name="connsiteX18" fmla="*/ 3163438 w 4661340"/>
              <a:gd name="connsiteY18" fmla="*/ 80918 h 133075"/>
              <a:gd name="connsiteX19" fmla="*/ 2610905 w 4661340"/>
              <a:gd name="connsiteY19" fmla="*/ 87881 h 133075"/>
              <a:gd name="connsiteX20" fmla="*/ 2472395 w 4661340"/>
              <a:gd name="connsiteY20" fmla="*/ 122836 h 133075"/>
              <a:gd name="connsiteX21" fmla="*/ 2472395 w 4661340"/>
              <a:gd name="connsiteY21" fmla="*/ 133045 h 133075"/>
              <a:gd name="connsiteX22" fmla="*/ 2330682 w 4661340"/>
              <a:gd name="connsiteY22" fmla="*/ 133045 h 133075"/>
              <a:gd name="connsiteX23" fmla="*/ 2189125 w 4661340"/>
              <a:gd name="connsiteY23" fmla="*/ 133045 h 133075"/>
              <a:gd name="connsiteX24" fmla="*/ 2189125 w 4661340"/>
              <a:gd name="connsiteY24" fmla="*/ 122836 h 133075"/>
              <a:gd name="connsiteX25" fmla="*/ 2050460 w 4661340"/>
              <a:gd name="connsiteY25" fmla="*/ 87881 h 133075"/>
              <a:gd name="connsiteX26" fmla="*/ 1497930 w 4661340"/>
              <a:gd name="connsiteY26" fmla="*/ 80918 h 133075"/>
              <a:gd name="connsiteX27" fmla="*/ 909172 w 4661340"/>
              <a:gd name="connsiteY27" fmla="*/ 80918 h 133075"/>
              <a:gd name="connsiteX28" fmla="*/ 178248 w 4661340"/>
              <a:gd name="connsiteY28" fmla="*/ 71106 h 133075"/>
              <a:gd name="connsiteX29" fmla="*/ 8 w 4661340"/>
              <a:gd name="connsiteY29" fmla="*/ 10864 h 13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61340" h="133075">
                <a:moveTo>
                  <a:pt x="8" y="475"/>
                </a:moveTo>
                <a:lnTo>
                  <a:pt x="150242" y="-31"/>
                </a:lnTo>
                <a:lnTo>
                  <a:pt x="150242" y="11333"/>
                </a:lnTo>
                <a:cubicBezTo>
                  <a:pt x="150242" y="27097"/>
                  <a:pt x="186357" y="49607"/>
                  <a:pt x="258618" y="54404"/>
                </a:cubicBezTo>
                <a:cubicBezTo>
                  <a:pt x="322522" y="64000"/>
                  <a:pt x="699840" y="61295"/>
                  <a:pt x="931394" y="61078"/>
                </a:cubicBezTo>
                <a:lnTo>
                  <a:pt x="1529895" y="60537"/>
                </a:lnTo>
                <a:cubicBezTo>
                  <a:pt x="1786093" y="60320"/>
                  <a:pt x="1935065" y="60392"/>
                  <a:pt x="2051678" y="65443"/>
                </a:cubicBezTo>
                <a:cubicBezTo>
                  <a:pt x="2168292" y="70457"/>
                  <a:pt x="2286330" y="86077"/>
                  <a:pt x="2330682" y="98486"/>
                </a:cubicBezTo>
                <a:cubicBezTo>
                  <a:pt x="2375038" y="86077"/>
                  <a:pt x="2493076" y="70457"/>
                  <a:pt x="2609689" y="65443"/>
                </a:cubicBezTo>
                <a:cubicBezTo>
                  <a:pt x="2726303" y="60392"/>
                  <a:pt x="2875274" y="60320"/>
                  <a:pt x="3131473" y="60537"/>
                </a:cubicBezTo>
                <a:lnTo>
                  <a:pt x="3729974" y="61078"/>
                </a:lnTo>
                <a:cubicBezTo>
                  <a:pt x="3961531" y="61295"/>
                  <a:pt x="4338991" y="64000"/>
                  <a:pt x="4402893" y="54404"/>
                </a:cubicBezTo>
                <a:cubicBezTo>
                  <a:pt x="4475161" y="49607"/>
                  <a:pt x="4511259" y="27097"/>
                  <a:pt x="4511259" y="11333"/>
                </a:cubicBezTo>
                <a:lnTo>
                  <a:pt x="4511259" y="-31"/>
                </a:lnTo>
                <a:lnTo>
                  <a:pt x="4661348" y="475"/>
                </a:lnTo>
                <a:lnTo>
                  <a:pt x="4661348" y="10864"/>
                </a:lnTo>
                <a:cubicBezTo>
                  <a:pt x="4661348" y="38677"/>
                  <a:pt x="4604803" y="61619"/>
                  <a:pt x="4483275" y="71106"/>
                </a:cubicBezTo>
                <a:cubicBezTo>
                  <a:pt x="4361746" y="80486"/>
                  <a:pt x="4115155" y="80918"/>
                  <a:pt x="3752195" y="80918"/>
                </a:cubicBezTo>
                <a:lnTo>
                  <a:pt x="3163438" y="80918"/>
                </a:lnTo>
                <a:cubicBezTo>
                  <a:pt x="2915426" y="80918"/>
                  <a:pt x="2706209" y="81820"/>
                  <a:pt x="2610905" y="87881"/>
                </a:cubicBezTo>
                <a:cubicBezTo>
                  <a:pt x="2515672" y="93905"/>
                  <a:pt x="2472395" y="106963"/>
                  <a:pt x="2472395" y="122836"/>
                </a:cubicBezTo>
                <a:lnTo>
                  <a:pt x="2472395" y="133045"/>
                </a:lnTo>
                <a:lnTo>
                  <a:pt x="2330682" y="133045"/>
                </a:lnTo>
                <a:lnTo>
                  <a:pt x="2189125" y="133045"/>
                </a:lnTo>
                <a:lnTo>
                  <a:pt x="2189125" y="122836"/>
                </a:lnTo>
                <a:cubicBezTo>
                  <a:pt x="2189125" y="106963"/>
                  <a:pt x="2145699" y="93905"/>
                  <a:pt x="2050460" y="87881"/>
                </a:cubicBezTo>
                <a:cubicBezTo>
                  <a:pt x="1955159" y="81820"/>
                  <a:pt x="1745942" y="80918"/>
                  <a:pt x="1497930" y="80918"/>
                </a:cubicBezTo>
                <a:lnTo>
                  <a:pt x="909172" y="80918"/>
                </a:lnTo>
                <a:cubicBezTo>
                  <a:pt x="546212" y="80918"/>
                  <a:pt x="299792" y="80486"/>
                  <a:pt x="178248" y="71106"/>
                </a:cubicBezTo>
                <a:cubicBezTo>
                  <a:pt x="56717" y="61619"/>
                  <a:pt x="8" y="38677"/>
                  <a:pt x="8" y="10864"/>
                </a:cubicBezTo>
                <a:close/>
              </a:path>
            </a:pathLst>
          </a:custGeom>
          <a:solidFill>
            <a:srgbClr val="000000"/>
          </a:solidFill>
          <a:ln w="3606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1AF440F-E8C6-98DC-F709-C5165CC0A272}"/>
              </a:ext>
            </a:extLst>
          </p:cNvPr>
          <p:cNvSpPr/>
          <p:nvPr/>
        </p:nvSpPr>
        <p:spPr>
          <a:xfrm>
            <a:off x="6596090" y="4767039"/>
            <a:ext cx="1259031" cy="463072"/>
          </a:xfrm>
          <a:custGeom>
            <a:avLst/>
            <a:gdLst>
              <a:gd name="connsiteX0" fmla="*/ 8 w 1129819"/>
              <a:gd name="connsiteY0" fmla="*/ -31 h 330359"/>
              <a:gd name="connsiteX1" fmla="*/ 8 w 1129819"/>
              <a:gd name="connsiteY1" fmla="*/ 330329 h 330359"/>
              <a:gd name="connsiteX2" fmla="*/ 1129828 w 1129819"/>
              <a:gd name="connsiteY2" fmla="*/ 330329 h 330359"/>
              <a:gd name="connsiteX3" fmla="*/ 1129828 w 1129819"/>
              <a:gd name="connsiteY3" fmla="*/ -31 h 3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59">
                <a:moveTo>
                  <a:pt x="8" y="-31"/>
                </a:moveTo>
                <a:lnTo>
                  <a:pt x="8" y="330329"/>
                </a:lnTo>
                <a:lnTo>
                  <a:pt x="1129828" y="330329"/>
                </a:lnTo>
                <a:lnTo>
                  <a:pt x="1129828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BECE5DCA-28E4-ED0D-3F8C-5D5D91E3B872}"/>
              </a:ext>
            </a:extLst>
          </p:cNvPr>
          <p:cNvSpPr/>
          <p:nvPr/>
        </p:nvSpPr>
        <p:spPr>
          <a:xfrm>
            <a:off x="7864565" y="4766888"/>
            <a:ext cx="1492070" cy="463073"/>
          </a:xfrm>
          <a:custGeom>
            <a:avLst/>
            <a:gdLst>
              <a:gd name="connsiteX0" fmla="*/ 8 w 1338942"/>
              <a:gd name="connsiteY0" fmla="*/ -31 h 330360"/>
              <a:gd name="connsiteX1" fmla="*/ 8 w 1338942"/>
              <a:gd name="connsiteY1" fmla="*/ 330330 h 330360"/>
              <a:gd name="connsiteX2" fmla="*/ 1338950 w 1338942"/>
              <a:gd name="connsiteY2" fmla="*/ 330330 h 330360"/>
              <a:gd name="connsiteX3" fmla="*/ 1338950 w 1338942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942" h="330360">
                <a:moveTo>
                  <a:pt x="8" y="-31"/>
                </a:moveTo>
                <a:lnTo>
                  <a:pt x="8" y="330330"/>
                </a:lnTo>
                <a:lnTo>
                  <a:pt x="1338950" y="330330"/>
                </a:lnTo>
                <a:lnTo>
                  <a:pt x="1338950" y="-31"/>
                </a:lnTo>
                <a:close/>
              </a:path>
            </a:pathLst>
          </a:custGeom>
          <a:solidFill>
            <a:srgbClr val="FFE6D5"/>
          </a:solidFill>
          <a:ln w="1038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6DB3BED-21D2-6D8E-CE2F-9117B7BF101A}"/>
              </a:ext>
            </a:extLst>
          </p:cNvPr>
          <p:cNvSpPr/>
          <p:nvPr/>
        </p:nvSpPr>
        <p:spPr>
          <a:xfrm>
            <a:off x="6596090" y="4767039"/>
            <a:ext cx="1259031" cy="463072"/>
          </a:xfrm>
          <a:custGeom>
            <a:avLst/>
            <a:gdLst>
              <a:gd name="connsiteX0" fmla="*/ 8 w 1129819"/>
              <a:gd name="connsiteY0" fmla="*/ -31 h 330359"/>
              <a:gd name="connsiteX1" fmla="*/ 1129828 w 1129819"/>
              <a:gd name="connsiteY1" fmla="*/ -31 h 330359"/>
              <a:gd name="connsiteX2" fmla="*/ 1129828 w 1129819"/>
              <a:gd name="connsiteY2" fmla="*/ 330329 h 330359"/>
              <a:gd name="connsiteX3" fmla="*/ 8 w 1129819"/>
              <a:gd name="connsiteY3" fmla="*/ 330329 h 3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59">
                <a:moveTo>
                  <a:pt x="8" y="-31"/>
                </a:moveTo>
                <a:lnTo>
                  <a:pt x="1129828" y="-31"/>
                </a:lnTo>
                <a:lnTo>
                  <a:pt x="1129828" y="330329"/>
                </a:lnTo>
                <a:lnTo>
                  <a:pt x="8" y="330329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449AA0D8-425A-32DF-8C56-6FA9D89D411E}"/>
              </a:ext>
            </a:extLst>
          </p:cNvPr>
          <p:cNvSpPr/>
          <p:nvPr/>
        </p:nvSpPr>
        <p:spPr>
          <a:xfrm>
            <a:off x="7859461" y="4766129"/>
            <a:ext cx="1484032" cy="462365"/>
          </a:xfrm>
          <a:custGeom>
            <a:avLst/>
            <a:gdLst>
              <a:gd name="connsiteX0" fmla="*/ 8 w 1331729"/>
              <a:gd name="connsiteY0" fmla="*/ -31 h 329855"/>
              <a:gd name="connsiteX1" fmla="*/ 1331737 w 1331729"/>
              <a:gd name="connsiteY1" fmla="*/ -31 h 329855"/>
              <a:gd name="connsiteX2" fmla="*/ 1331737 w 1331729"/>
              <a:gd name="connsiteY2" fmla="*/ 329824 h 329855"/>
              <a:gd name="connsiteX3" fmla="*/ 8 w 1331729"/>
              <a:gd name="connsiteY3" fmla="*/ 329824 h 3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729" h="329855">
                <a:moveTo>
                  <a:pt x="8" y="-31"/>
                </a:moveTo>
                <a:lnTo>
                  <a:pt x="1331737" y="-31"/>
                </a:lnTo>
                <a:lnTo>
                  <a:pt x="1331737" y="329824"/>
                </a:lnTo>
                <a:lnTo>
                  <a:pt x="8" y="329824"/>
                </a:lnTo>
                <a:close/>
              </a:path>
            </a:pathLst>
          </a:custGeom>
          <a:noFill/>
          <a:ln w="62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867F95B-F95A-9AB0-4C00-C1E0F369968F}"/>
              </a:ext>
            </a:extLst>
          </p:cNvPr>
          <p:cNvSpPr txBox="1"/>
          <p:nvPr/>
        </p:nvSpPr>
        <p:spPr>
          <a:xfrm>
            <a:off x="7987670" y="478142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opcode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106C9A5-5900-565A-584E-906BB6AC4686}"/>
              </a:ext>
            </a:extLst>
          </p:cNvPr>
          <p:cNvSpPr txBox="1"/>
          <p:nvPr/>
        </p:nvSpPr>
        <p:spPr>
          <a:xfrm>
            <a:off x="7027905" y="4785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  <a:endParaRPr lang="en-IN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3728DF40-DEBC-7A96-B22B-415E5CC04496}"/>
              </a:ext>
            </a:extLst>
          </p:cNvPr>
          <p:cNvSpPr/>
          <p:nvPr/>
        </p:nvSpPr>
        <p:spPr>
          <a:xfrm>
            <a:off x="1390560" y="4767039"/>
            <a:ext cx="5244268" cy="463072"/>
          </a:xfrm>
          <a:custGeom>
            <a:avLst/>
            <a:gdLst>
              <a:gd name="connsiteX0" fmla="*/ 8 w 4706059"/>
              <a:gd name="connsiteY0" fmla="*/ -31 h 330359"/>
              <a:gd name="connsiteX1" fmla="*/ 8 w 4706059"/>
              <a:gd name="connsiteY1" fmla="*/ 330329 h 330359"/>
              <a:gd name="connsiteX2" fmla="*/ 4706068 w 4706059"/>
              <a:gd name="connsiteY2" fmla="*/ 330329 h 330359"/>
              <a:gd name="connsiteX3" fmla="*/ 4706068 w 4706059"/>
              <a:gd name="connsiteY3" fmla="*/ -31 h 3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6059" h="330359">
                <a:moveTo>
                  <a:pt x="8" y="-31"/>
                </a:moveTo>
                <a:lnTo>
                  <a:pt x="8" y="330329"/>
                </a:lnTo>
                <a:lnTo>
                  <a:pt x="4706068" y="330329"/>
                </a:lnTo>
                <a:lnTo>
                  <a:pt x="4706068" y="-31"/>
                </a:lnTo>
                <a:close/>
              </a:path>
            </a:pathLst>
          </a:custGeom>
          <a:solidFill>
            <a:srgbClr val="FFE6D5"/>
          </a:solidFill>
          <a:ln w="2546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388853A2-ED79-4CED-ED71-7417E317AD3F}"/>
              </a:ext>
            </a:extLst>
          </p:cNvPr>
          <p:cNvSpPr/>
          <p:nvPr/>
        </p:nvSpPr>
        <p:spPr>
          <a:xfrm>
            <a:off x="1379928" y="4753640"/>
            <a:ext cx="5254901" cy="476472"/>
          </a:xfrm>
          <a:custGeom>
            <a:avLst/>
            <a:gdLst>
              <a:gd name="connsiteX0" fmla="*/ 8 w 4715601"/>
              <a:gd name="connsiteY0" fmla="*/ -31 h 339919"/>
              <a:gd name="connsiteX1" fmla="*/ 4715609 w 4715601"/>
              <a:gd name="connsiteY1" fmla="*/ 9529 h 339919"/>
              <a:gd name="connsiteX2" fmla="*/ 4715609 w 4715601"/>
              <a:gd name="connsiteY2" fmla="*/ 339889 h 339919"/>
              <a:gd name="connsiteX3" fmla="*/ 8 w 4715601"/>
              <a:gd name="connsiteY3" fmla="*/ 330329 h 33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5601" h="339919">
                <a:moveTo>
                  <a:pt x="8" y="-31"/>
                </a:moveTo>
                <a:lnTo>
                  <a:pt x="4715609" y="9529"/>
                </a:lnTo>
                <a:lnTo>
                  <a:pt x="4715609" y="339889"/>
                </a:lnTo>
                <a:lnTo>
                  <a:pt x="8" y="330329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145" name="Graphic 14">
            <a:extLst>
              <a:ext uri="{FF2B5EF4-FFF2-40B4-BE49-F238E27FC236}">
                <a16:creationId xmlns:a16="http://schemas.microsoft.com/office/drawing/2014/main" id="{95F300C0-8B64-E16A-47ED-744B5AD46654}"/>
              </a:ext>
            </a:extLst>
          </p:cNvPr>
          <p:cNvGrpSpPr/>
          <p:nvPr/>
        </p:nvGrpSpPr>
        <p:grpSpPr>
          <a:xfrm>
            <a:off x="8268978" y="5650165"/>
            <a:ext cx="659706" cy="413842"/>
            <a:chOff x="8325355" y="6194695"/>
            <a:chExt cx="592002" cy="295238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03D43E0-6EB8-6FFC-DA69-AC412B02E049}"/>
                </a:ext>
              </a:extLst>
            </p:cNvPr>
            <p:cNvSpPr/>
            <p:nvPr/>
          </p:nvSpPr>
          <p:spPr>
            <a:xfrm>
              <a:off x="8325355" y="6194695"/>
              <a:ext cx="592002" cy="295238"/>
            </a:xfrm>
            <a:custGeom>
              <a:avLst/>
              <a:gdLst>
                <a:gd name="connsiteX0" fmla="*/ 592011 w 592002"/>
                <a:gd name="connsiteY0" fmla="*/ 86 h 295238"/>
                <a:gd name="connsiteX1" fmla="*/ 592011 w 592002"/>
                <a:gd name="connsiteY1" fmla="*/ 143413 h 295238"/>
                <a:gd name="connsiteX2" fmla="*/ 592011 w 592002"/>
                <a:gd name="connsiteY2" fmla="*/ 151996 h 295238"/>
                <a:gd name="connsiteX3" fmla="*/ 592011 w 592002"/>
                <a:gd name="connsiteY3" fmla="*/ 295324 h 295238"/>
                <a:gd name="connsiteX4" fmla="*/ 8 w 592002"/>
                <a:gd name="connsiteY4" fmla="*/ 295324 h 295238"/>
                <a:gd name="connsiteX5" fmla="*/ 8 w 592002"/>
                <a:gd name="connsiteY5" fmla="*/ 151996 h 295238"/>
                <a:gd name="connsiteX6" fmla="*/ 8 w 592002"/>
                <a:gd name="connsiteY6" fmla="*/ 143413 h 295238"/>
                <a:gd name="connsiteX7" fmla="*/ 8 w 592002"/>
                <a:gd name="connsiteY7" fmla="*/ 86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86"/>
                  </a:moveTo>
                  <a:cubicBezTo>
                    <a:pt x="592011" y="86"/>
                    <a:pt x="592011" y="64255"/>
                    <a:pt x="592011" y="143413"/>
                  </a:cubicBezTo>
                  <a:lnTo>
                    <a:pt x="592011" y="151996"/>
                  </a:lnTo>
                  <a:cubicBezTo>
                    <a:pt x="592011" y="231154"/>
                    <a:pt x="592011" y="295324"/>
                    <a:pt x="592011" y="295324"/>
                  </a:cubicBezTo>
                  <a:lnTo>
                    <a:pt x="8" y="295324"/>
                  </a:lnTo>
                  <a:cubicBezTo>
                    <a:pt x="8" y="295324"/>
                    <a:pt x="8" y="231154"/>
                    <a:pt x="8" y="151996"/>
                  </a:cubicBezTo>
                  <a:lnTo>
                    <a:pt x="8" y="143413"/>
                  </a:lnTo>
                  <a:cubicBezTo>
                    <a:pt x="8" y="64256"/>
                    <a:pt x="8" y="86"/>
                    <a:pt x="8" y="86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D003D91-0FB1-1EDE-EA81-B0B10D2D1D85}"/>
                </a:ext>
              </a:extLst>
            </p:cNvPr>
            <p:cNvSpPr txBox="1"/>
            <p:nvPr/>
          </p:nvSpPr>
          <p:spPr>
            <a:xfrm>
              <a:off x="8480244" y="6205903"/>
              <a:ext cx="280793" cy="263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</p:grpSp>
      <p:grpSp>
        <p:nvGrpSpPr>
          <p:cNvPr id="148" name="Graphic 14">
            <a:extLst>
              <a:ext uri="{FF2B5EF4-FFF2-40B4-BE49-F238E27FC236}">
                <a16:creationId xmlns:a16="http://schemas.microsoft.com/office/drawing/2014/main" id="{CF1F761D-806B-4482-7E72-9806837CE567}"/>
              </a:ext>
            </a:extLst>
          </p:cNvPr>
          <p:cNvGrpSpPr/>
          <p:nvPr/>
        </p:nvGrpSpPr>
        <p:grpSpPr>
          <a:xfrm>
            <a:off x="6914906" y="5650165"/>
            <a:ext cx="659706" cy="413842"/>
            <a:chOff x="7110249" y="6194695"/>
            <a:chExt cx="592002" cy="295238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7EF7EB6-71FF-1A35-B825-548B5ED67F32}"/>
                </a:ext>
              </a:extLst>
            </p:cNvPr>
            <p:cNvSpPr/>
            <p:nvPr/>
          </p:nvSpPr>
          <p:spPr>
            <a:xfrm>
              <a:off x="7110249" y="6194695"/>
              <a:ext cx="592002" cy="295238"/>
            </a:xfrm>
            <a:custGeom>
              <a:avLst/>
              <a:gdLst>
                <a:gd name="connsiteX0" fmla="*/ 592011 w 592002"/>
                <a:gd name="connsiteY0" fmla="*/ 85 h 295238"/>
                <a:gd name="connsiteX1" fmla="*/ 592011 w 592002"/>
                <a:gd name="connsiteY1" fmla="*/ 143413 h 295238"/>
                <a:gd name="connsiteX2" fmla="*/ 592011 w 592002"/>
                <a:gd name="connsiteY2" fmla="*/ 151996 h 295238"/>
                <a:gd name="connsiteX3" fmla="*/ 592011 w 592002"/>
                <a:gd name="connsiteY3" fmla="*/ 295324 h 295238"/>
                <a:gd name="connsiteX4" fmla="*/ 8 w 592002"/>
                <a:gd name="connsiteY4" fmla="*/ 295324 h 295238"/>
                <a:gd name="connsiteX5" fmla="*/ 8 w 592002"/>
                <a:gd name="connsiteY5" fmla="*/ 151996 h 295238"/>
                <a:gd name="connsiteX6" fmla="*/ 8 w 592002"/>
                <a:gd name="connsiteY6" fmla="*/ 143413 h 295238"/>
                <a:gd name="connsiteX7" fmla="*/ 8 w 592002"/>
                <a:gd name="connsiteY7" fmla="*/ 85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85"/>
                  </a:moveTo>
                  <a:cubicBezTo>
                    <a:pt x="592011" y="85"/>
                    <a:pt x="592011" y="64255"/>
                    <a:pt x="592011" y="143413"/>
                  </a:cubicBezTo>
                  <a:lnTo>
                    <a:pt x="592011" y="151996"/>
                  </a:lnTo>
                  <a:cubicBezTo>
                    <a:pt x="592011" y="231153"/>
                    <a:pt x="592011" y="295324"/>
                    <a:pt x="592011" y="295324"/>
                  </a:cubicBezTo>
                  <a:lnTo>
                    <a:pt x="8" y="295324"/>
                  </a:lnTo>
                  <a:cubicBezTo>
                    <a:pt x="8" y="295324"/>
                    <a:pt x="8" y="231154"/>
                    <a:pt x="8" y="151996"/>
                  </a:cubicBezTo>
                  <a:lnTo>
                    <a:pt x="8" y="143413"/>
                  </a:lnTo>
                  <a:cubicBezTo>
                    <a:pt x="8" y="64255"/>
                    <a:pt x="8" y="85"/>
                    <a:pt x="8" y="85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5E3BCA0-48BD-F6FC-A499-B5BB23A27822}"/>
                </a:ext>
              </a:extLst>
            </p:cNvPr>
            <p:cNvSpPr txBox="1"/>
            <p:nvPr/>
          </p:nvSpPr>
          <p:spPr>
            <a:xfrm>
              <a:off x="7253969" y="6195056"/>
              <a:ext cx="280793" cy="263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7F43CF32-F8AF-AA2F-A74E-DB8FD9A27839}"/>
              </a:ext>
            </a:extLst>
          </p:cNvPr>
          <p:cNvSpPr/>
          <p:nvPr/>
        </p:nvSpPr>
        <p:spPr>
          <a:xfrm>
            <a:off x="7868663" y="5338878"/>
            <a:ext cx="1480256" cy="186534"/>
          </a:xfrm>
          <a:custGeom>
            <a:avLst/>
            <a:gdLst>
              <a:gd name="connsiteX0" fmla="*/ 8 w 1328340"/>
              <a:gd name="connsiteY0" fmla="*/ 475 h 133075"/>
              <a:gd name="connsiteX1" fmla="*/ 42850 w 1328340"/>
              <a:gd name="connsiteY1" fmla="*/ -31 h 133075"/>
              <a:gd name="connsiteX2" fmla="*/ 42850 w 1328340"/>
              <a:gd name="connsiteY2" fmla="*/ 11333 h 133075"/>
              <a:gd name="connsiteX3" fmla="*/ 73719 w 1328340"/>
              <a:gd name="connsiteY3" fmla="*/ 54404 h 133075"/>
              <a:gd name="connsiteX4" fmla="*/ 265424 w 1328340"/>
              <a:gd name="connsiteY4" fmla="*/ 61078 h 133075"/>
              <a:gd name="connsiteX5" fmla="*/ 435996 w 1328340"/>
              <a:gd name="connsiteY5" fmla="*/ 60537 h 133075"/>
              <a:gd name="connsiteX6" fmla="*/ 584679 w 1328340"/>
              <a:gd name="connsiteY6" fmla="*/ 65407 h 133075"/>
              <a:gd name="connsiteX7" fmla="*/ 664196 w 1328340"/>
              <a:gd name="connsiteY7" fmla="*/ 98486 h 133075"/>
              <a:gd name="connsiteX8" fmla="*/ 743713 w 1328340"/>
              <a:gd name="connsiteY8" fmla="*/ 65407 h 133075"/>
              <a:gd name="connsiteX9" fmla="*/ 892396 w 1328340"/>
              <a:gd name="connsiteY9" fmla="*/ 60537 h 133075"/>
              <a:gd name="connsiteX10" fmla="*/ 1062933 w 1328340"/>
              <a:gd name="connsiteY10" fmla="*/ 61078 h 133075"/>
              <a:gd name="connsiteX11" fmla="*/ 1254710 w 1328340"/>
              <a:gd name="connsiteY11" fmla="*/ 54404 h 133075"/>
              <a:gd name="connsiteX12" fmla="*/ 1285579 w 1328340"/>
              <a:gd name="connsiteY12" fmla="*/ 11333 h 133075"/>
              <a:gd name="connsiteX13" fmla="*/ 1285579 w 1328340"/>
              <a:gd name="connsiteY13" fmla="*/ -31 h 133075"/>
              <a:gd name="connsiteX14" fmla="*/ 1328348 w 1328340"/>
              <a:gd name="connsiteY14" fmla="*/ 475 h 133075"/>
              <a:gd name="connsiteX15" fmla="*/ 1328348 w 1328340"/>
              <a:gd name="connsiteY15" fmla="*/ 10864 h 133075"/>
              <a:gd name="connsiteX16" fmla="*/ 1277609 w 1328340"/>
              <a:gd name="connsiteY16" fmla="*/ 71106 h 133075"/>
              <a:gd name="connsiteX17" fmla="*/ 1069279 w 1328340"/>
              <a:gd name="connsiteY17" fmla="*/ 80918 h 133075"/>
              <a:gd name="connsiteX18" fmla="*/ 901483 w 1328340"/>
              <a:gd name="connsiteY18" fmla="*/ 80918 h 133075"/>
              <a:gd name="connsiteX19" fmla="*/ 744037 w 1328340"/>
              <a:gd name="connsiteY19" fmla="*/ 87844 h 133075"/>
              <a:gd name="connsiteX20" fmla="*/ 704586 w 1328340"/>
              <a:gd name="connsiteY20" fmla="*/ 122799 h 133075"/>
              <a:gd name="connsiteX21" fmla="*/ 704586 w 1328340"/>
              <a:gd name="connsiteY21" fmla="*/ 133045 h 133075"/>
              <a:gd name="connsiteX22" fmla="*/ 664196 w 1328340"/>
              <a:gd name="connsiteY22" fmla="*/ 133045 h 133075"/>
              <a:gd name="connsiteX23" fmla="*/ 623843 w 1328340"/>
              <a:gd name="connsiteY23" fmla="*/ 133045 h 133075"/>
              <a:gd name="connsiteX24" fmla="*/ 623843 w 1328340"/>
              <a:gd name="connsiteY24" fmla="*/ 122799 h 133075"/>
              <a:gd name="connsiteX25" fmla="*/ 584355 w 1328340"/>
              <a:gd name="connsiteY25" fmla="*/ 87844 h 133075"/>
              <a:gd name="connsiteX26" fmla="*/ 426873 w 1328340"/>
              <a:gd name="connsiteY26" fmla="*/ 80918 h 133075"/>
              <a:gd name="connsiteX27" fmla="*/ 259113 w 1328340"/>
              <a:gd name="connsiteY27" fmla="*/ 80918 h 133075"/>
              <a:gd name="connsiteX28" fmla="*/ 50819 w 1328340"/>
              <a:gd name="connsiteY28" fmla="*/ 71106 h 133075"/>
              <a:gd name="connsiteX29" fmla="*/ 8 w 1328340"/>
              <a:gd name="connsiteY29" fmla="*/ 10864 h 13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28340" h="133075">
                <a:moveTo>
                  <a:pt x="8" y="475"/>
                </a:moveTo>
                <a:lnTo>
                  <a:pt x="42850" y="-31"/>
                </a:lnTo>
                <a:lnTo>
                  <a:pt x="42850" y="11333"/>
                </a:lnTo>
                <a:cubicBezTo>
                  <a:pt x="42850" y="27097"/>
                  <a:pt x="53127" y="49570"/>
                  <a:pt x="73719" y="54404"/>
                </a:cubicBezTo>
                <a:cubicBezTo>
                  <a:pt x="91930" y="63964"/>
                  <a:pt x="199467" y="61295"/>
                  <a:pt x="265424" y="61078"/>
                </a:cubicBezTo>
                <a:lnTo>
                  <a:pt x="435996" y="60537"/>
                </a:lnTo>
                <a:cubicBezTo>
                  <a:pt x="508986" y="60320"/>
                  <a:pt x="551467" y="60392"/>
                  <a:pt x="584679" y="65407"/>
                </a:cubicBezTo>
                <a:cubicBezTo>
                  <a:pt x="617929" y="70457"/>
                  <a:pt x="651538" y="86077"/>
                  <a:pt x="664196" y="98486"/>
                </a:cubicBezTo>
                <a:cubicBezTo>
                  <a:pt x="676818" y="86077"/>
                  <a:pt x="710464" y="70457"/>
                  <a:pt x="743713" y="65407"/>
                </a:cubicBezTo>
                <a:cubicBezTo>
                  <a:pt x="776926" y="60392"/>
                  <a:pt x="819371" y="60320"/>
                  <a:pt x="892396" y="60537"/>
                </a:cubicBezTo>
                <a:lnTo>
                  <a:pt x="1062933" y="61078"/>
                </a:lnTo>
                <a:cubicBezTo>
                  <a:pt x="1128926" y="61295"/>
                  <a:pt x="1236499" y="63964"/>
                  <a:pt x="1254710" y="54404"/>
                </a:cubicBezTo>
                <a:cubicBezTo>
                  <a:pt x="1275301" y="49570"/>
                  <a:pt x="1285579" y="27097"/>
                  <a:pt x="1285579" y="11333"/>
                </a:cubicBezTo>
                <a:lnTo>
                  <a:pt x="1285579" y="-31"/>
                </a:lnTo>
                <a:lnTo>
                  <a:pt x="1328348" y="475"/>
                </a:lnTo>
                <a:lnTo>
                  <a:pt x="1328348" y="10864"/>
                </a:lnTo>
                <a:cubicBezTo>
                  <a:pt x="1328348" y="38676"/>
                  <a:pt x="1312265" y="61583"/>
                  <a:pt x="1277609" y="71106"/>
                </a:cubicBezTo>
                <a:cubicBezTo>
                  <a:pt x="1242990" y="80486"/>
                  <a:pt x="1172705" y="80918"/>
                  <a:pt x="1069279" y="80918"/>
                </a:cubicBezTo>
                <a:lnTo>
                  <a:pt x="901483" y="80918"/>
                </a:lnTo>
                <a:cubicBezTo>
                  <a:pt x="830838" y="80918"/>
                  <a:pt x="771192" y="81820"/>
                  <a:pt x="744037" y="87844"/>
                </a:cubicBezTo>
                <a:cubicBezTo>
                  <a:pt x="716919" y="93905"/>
                  <a:pt x="704586" y="106963"/>
                  <a:pt x="704586" y="122799"/>
                </a:cubicBezTo>
                <a:lnTo>
                  <a:pt x="704586" y="133045"/>
                </a:lnTo>
                <a:lnTo>
                  <a:pt x="664196" y="133045"/>
                </a:lnTo>
                <a:lnTo>
                  <a:pt x="623843" y="133045"/>
                </a:lnTo>
                <a:lnTo>
                  <a:pt x="623843" y="122799"/>
                </a:lnTo>
                <a:cubicBezTo>
                  <a:pt x="623843" y="106963"/>
                  <a:pt x="611474" y="93905"/>
                  <a:pt x="584355" y="87844"/>
                </a:cubicBezTo>
                <a:cubicBezTo>
                  <a:pt x="557164" y="81820"/>
                  <a:pt x="497554" y="80918"/>
                  <a:pt x="426873" y="80918"/>
                </a:cubicBezTo>
                <a:lnTo>
                  <a:pt x="259113" y="80918"/>
                </a:lnTo>
                <a:cubicBezTo>
                  <a:pt x="155687" y="80918"/>
                  <a:pt x="85439" y="80486"/>
                  <a:pt x="50819" y="71106"/>
                </a:cubicBezTo>
                <a:cubicBezTo>
                  <a:pt x="16200" y="61583"/>
                  <a:pt x="8" y="38676"/>
                  <a:pt x="8" y="10864"/>
                </a:cubicBezTo>
                <a:close/>
              </a:path>
            </a:pathLst>
          </a:custGeom>
          <a:solidFill>
            <a:srgbClr val="000000"/>
          </a:solidFill>
          <a:ln w="398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3B43E5C4-C46B-ABA8-45AB-50DA939183CE}"/>
              </a:ext>
            </a:extLst>
          </p:cNvPr>
          <p:cNvSpPr/>
          <p:nvPr/>
        </p:nvSpPr>
        <p:spPr>
          <a:xfrm>
            <a:off x="6635553" y="5332709"/>
            <a:ext cx="1217116" cy="186533"/>
          </a:xfrm>
          <a:custGeom>
            <a:avLst/>
            <a:gdLst>
              <a:gd name="connsiteX0" fmla="*/ 8 w 1092206"/>
              <a:gd name="connsiteY0" fmla="*/ 474 h 133074"/>
              <a:gd name="connsiteX1" fmla="*/ 35204 w 1092206"/>
              <a:gd name="connsiteY1" fmla="*/ -31 h 133074"/>
              <a:gd name="connsiteX2" fmla="*/ 35204 w 1092206"/>
              <a:gd name="connsiteY2" fmla="*/ 11333 h 133074"/>
              <a:gd name="connsiteX3" fmla="*/ 60592 w 1092206"/>
              <a:gd name="connsiteY3" fmla="*/ 54404 h 133074"/>
              <a:gd name="connsiteX4" fmla="*/ 218255 w 1092206"/>
              <a:gd name="connsiteY4" fmla="*/ 61078 h 133074"/>
              <a:gd name="connsiteX5" fmla="*/ 358463 w 1092206"/>
              <a:gd name="connsiteY5" fmla="*/ 60537 h 133074"/>
              <a:gd name="connsiteX6" fmla="*/ 480749 w 1092206"/>
              <a:gd name="connsiteY6" fmla="*/ 65443 h 133074"/>
              <a:gd name="connsiteX7" fmla="*/ 546094 w 1092206"/>
              <a:gd name="connsiteY7" fmla="*/ 98486 h 133074"/>
              <a:gd name="connsiteX8" fmla="*/ 611474 w 1092206"/>
              <a:gd name="connsiteY8" fmla="*/ 65443 h 133074"/>
              <a:gd name="connsiteX9" fmla="*/ 733759 w 1092206"/>
              <a:gd name="connsiteY9" fmla="*/ 60537 h 133074"/>
              <a:gd name="connsiteX10" fmla="*/ 873968 w 1092206"/>
              <a:gd name="connsiteY10" fmla="*/ 61078 h 133074"/>
              <a:gd name="connsiteX11" fmla="*/ 1031667 w 1092206"/>
              <a:gd name="connsiteY11" fmla="*/ 54404 h 133074"/>
              <a:gd name="connsiteX12" fmla="*/ 1057054 w 1092206"/>
              <a:gd name="connsiteY12" fmla="*/ 11333 h 133074"/>
              <a:gd name="connsiteX13" fmla="*/ 1057054 w 1092206"/>
              <a:gd name="connsiteY13" fmla="*/ -31 h 133074"/>
              <a:gd name="connsiteX14" fmla="*/ 1092215 w 1092206"/>
              <a:gd name="connsiteY14" fmla="*/ 474 h 133074"/>
              <a:gd name="connsiteX15" fmla="*/ 1092215 w 1092206"/>
              <a:gd name="connsiteY15" fmla="*/ 10864 h 133074"/>
              <a:gd name="connsiteX16" fmla="*/ 1050491 w 1092206"/>
              <a:gd name="connsiteY16" fmla="*/ 71106 h 133074"/>
              <a:gd name="connsiteX17" fmla="*/ 879197 w 1092206"/>
              <a:gd name="connsiteY17" fmla="*/ 80918 h 133074"/>
              <a:gd name="connsiteX18" fmla="*/ 741224 w 1092206"/>
              <a:gd name="connsiteY18" fmla="*/ 80918 h 133074"/>
              <a:gd name="connsiteX19" fmla="*/ 611762 w 1092206"/>
              <a:gd name="connsiteY19" fmla="*/ 87844 h 133074"/>
              <a:gd name="connsiteX20" fmla="*/ 579306 w 1092206"/>
              <a:gd name="connsiteY20" fmla="*/ 122799 h 133074"/>
              <a:gd name="connsiteX21" fmla="*/ 579306 w 1092206"/>
              <a:gd name="connsiteY21" fmla="*/ 133044 h 133074"/>
              <a:gd name="connsiteX22" fmla="*/ 546094 w 1092206"/>
              <a:gd name="connsiteY22" fmla="*/ 133044 h 133074"/>
              <a:gd name="connsiteX23" fmla="*/ 512952 w 1092206"/>
              <a:gd name="connsiteY23" fmla="*/ 133044 h 133074"/>
              <a:gd name="connsiteX24" fmla="*/ 512952 w 1092206"/>
              <a:gd name="connsiteY24" fmla="*/ 122799 h 133074"/>
              <a:gd name="connsiteX25" fmla="*/ 480461 w 1092206"/>
              <a:gd name="connsiteY25" fmla="*/ 87844 h 133074"/>
              <a:gd name="connsiteX26" fmla="*/ 350999 w 1092206"/>
              <a:gd name="connsiteY26" fmla="*/ 80918 h 133074"/>
              <a:gd name="connsiteX27" fmla="*/ 213026 w 1092206"/>
              <a:gd name="connsiteY27" fmla="*/ 80918 h 133074"/>
              <a:gd name="connsiteX28" fmla="*/ 41768 w 1092206"/>
              <a:gd name="connsiteY28" fmla="*/ 71106 h 133074"/>
              <a:gd name="connsiteX29" fmla="*/ 8 w 1092206"/>
              <a:gd name="connsiteY29" fmla="*/ 10864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206" h="133074">
                <a:moveTo>
                  <a:pt x="8" y="474"/>
                </a:moveTo>
                <a:lnTo>
                  <a:pt x="35204" y="-31"/>
                </a:lnTo>
                <a:lnTo>
                  <a:pt x="35204" y="11333"/>
                </a:lnTo>
                <a:cubicBezTo>
                  <a:pt x="35204" y="27097"/>
                  <a:pt x="43679" y="49606"/>
                  <a:pt x="60592" y="54404"/>
                </a:cubicBezTo>
                <a:cubicBezTo>
                  <a:pt x="75594" y="63964"/>
                  <a:pt x="163982" y="61294"/>
                  <a:pt x="218255" y="61078"/>
                </a:cubicBezTo>
                <a:lnTo>
                  <a:pt x="358463" y="60537"/>
                </a:lnTo>
                <a:cubicBezTo>
                  <a:pt x="418506" y="60320"/>
                  <a:pt x="453414" y="60392"/>
                  <a:pt x="480749" y="65443"/>
                </a:cubicBezTo>
                <a:cubicBezTo>
                  <a:pt x="508048" y="70457"/>
                  <a:pt x="535707" y="86076"/>
                  <a:pt x="546094" y="98486"/>
                </a:cubicBezTo>
                <a:cubicBezTo>
                  <a:pt x="556515" y="86076"/>
                  <a:pt x="584175" y="70457"/>
                  <a:pt x="611474" y="65443"/>
                </a:cubicBezTo>
                <a:cubicBezTo>
                  <a:pt x="638809" y="60392"/>
                  <a:pt x="673717" y="60320"/>
                  <a:pt x="733759" y="60537"/>
                </a:cubicBezTo>
                <a:lnTo>
                  <a:pt x="873968" y="61078"/>
                </a:lnTo>
                <a:cubicBezTo>
                  <a:pt x="928241" y="61294"/>
                  <a:pt x="1016665" y="63964"/>
                  <a:pt x="1031667" y="54404"/>
                </a:cubicBezTo>
                <a:cubicBezTo>
                  <a:pt x="1048580" y="49606"/>
                  <a:pt x="1057054" y="27097"/>
                  <a:pt x="1057054" y="11333"/>
                </a:cubicBezTo>
                <a:lnTo>
                  <a:pt x="1057054" y="-31"/>
                </a:lnTo>
                <a:lnTo>
                  <a:pt x="1092215" y="474"/>
                </a:lnTo>
                <a:lnTo>
                  <a:pt x="1092215" y="10864"/>
                </a:lnTo>
                <a:cubicBezTo>
                  <a:pt x="1092215" y="38676"/>
                  <a:pt x="1078944" y="61582"/>
                  <a:pt x="1050491" y="71106"/>
                </a:cubicBezTo>
                <a:cubicBezTo>
                  <a:pt x="1022002" y="80485"/>
                  <a:pt x="964231" y="80918"/>
                  <a:pt x="879197" y="80918"/>
                </a:cubicBezTo>
                <a:lnTo>
                  <a:pt x="741224" y="80918"/>
                </a:lnTo>
                <a:cubicBezTo>
                  <a:pt x="683129" y="80918"/>
                  <a:pt x="634085" y="81820"/>
                  <a:pt x="611762" y="87844"/>
                </a:cubicBezTo>
                <a:cubicBezTo>
                  <a:pt x="589440" y="93905"/>
                  <a:pt x="579306" y="106963"/>
                  <a:pt x="579306" y="122799"/>
                </a:cubicBezTo>
                <a:lnTo>
                  <a:pt x="579306" y="133044"/>
                </a:lnTo>
                <a:lnTo>
                  <a:pt x="546094" y="133044"/>
                </a:lnTo>
                <a:lnTo>
                  <a:pt x="512952" y="133044"/>
                </a:lnTo>
                <a:lnTo>
                  <a:pt x="512952" y="122799"/>
                </a:lnTo>
                <a:cubicBezTo>
                  <a:pt x="512952" y="106963"/>
                  <a:pt x="502783" y="93905"/>
                  <a:pt x="480461" y="87844"/>
                </a:cubicBezTo>
                <a:cubicBezTo>
                  <a:pt x="458138" y="81820"/>
                  <a:pt x="409094" y="80918"/>
                  <a:pt x="350999" y="80918"/>
                </a:cubicBezTo>
                <a:lnTo>
                  <a:pt x="213026" y="80918"/>
                </a:lnTo>
                <a:cubicBezTo>
                  <a:pt x="127992" y="80918"/>
                  <a:pt x="70256" y="80485"/>
                  <a:pt x="41768" y="71106"/>
                </a:cubicBezTo>
                <a:cubicBezTo>
                  <a:pt x="13315" y="61582"/>
                  <a:pt x="8" y="38676"/>
                  <a:pt x="8" y="10864"/>
                </a:cubicBezTo>
                <a:close/>
              </a:path>
            </a:pathLst>
          </a:custGeom>
          <a:solidFill>
            <a:srgbClr val="000000"/>
          </a:solidFill>
          <a:ln w="360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07640BAC-F3E8-B6C8-A6C9-005C18302081}"/>
              </a:ext>
            </a:extLst>
          </p:cNvPr>
          <p:cNvSpPr/>
          <p:nvPr/>
        </p:nvSpPr>
        <p:spPr>
          <a:xfrm>
            <a:off x="9571109" y="4797227"/>
            <a:ext cx="1004801" cy="410028"/>
          </a:xfrm>
          <a:custGeom>
            <a:avLst/>
            <a:gdLst>
              <a:gd name="connsiteX0" fmla="*/ 901689 w 901680"/>
              <a:gd name="connsiteY0" fmla="*/ -30 h 292517"/>
              <a:gd name="connsiteX1" fmla="*/ 901689 w 901680"/>
              <a:gd name="connsiteY1" fmla="*/ 111546 h 292517"/>
              <a:gd name="connsiteX2" fmla="*/ 901689 w 901680"/>
              <a:gd name="connsiteY2" fmla="*/ 180910 h 292517"/>
              <a:gd name="connsiteX3" fmla="*/ 901689 w 901680"/>
              <a:gd name="connsiteY3" fmla="*/ 292486 h 292517"/>
              <a:gd name="connsiteX4" fmla="*/ 8 w 901680"/>
              <a:gd name="connsiteY4" fmla="*/ 292486 h 292517"/>
              <a:gd name="connsiteX5" fmla="*/ 8 w 901680"/>
              <a:gd name="connsiteY5" fmla="*/ 180910 h 292517"/>
              <a:gd name="connsiteX6" fmla="*/ 8 w 901680"/>
              <a:gd name="connsiteY6" fmla="*/ 111546 h 292517"/>
              <a:gd name="connsiteX7" fmla="*/ 8 w 901680"/>
              <a:gd name="connsiteY7" fmla="*/ -30 h 29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680" h="292517">
                <a:moveTo>
                  <a:pt x="901689" y="-30"/>
                </a:moveTo>
                <a:cubicBezTo>
                  <a:pt x="901689" y="-30"/>
                  <a:pt x="901689" y="49924"/>
                  <a:pt x="901689" y="111546"/>
                </a:cubicBezTo>
                <a:lnTo>
                  <a:pt x="901689" y="180910"/>
                </a:lnTo>
                <a:cubicBezTo>
                  <a:pt x="901689" y="242532"/>
                  <a:pt x="901689" y="292486"/>
                  <a:pt x="901689" y="292486"/>
                </a:cubicBezTo>
                <a:lnTo>
                  <a:pt x="8" y="292486"/>
                </a:lnTo>
                <a:cubicBezTo>
                  <a:pt x="8" y="292486"/>
                  <a:pt x="8" y="242532"/>
                  <a:pt x="8" y="180910"/>
                </a:cubicBezTo>
                <a:lnTo>
                  <a:pt x="8" y="111546"/>
                </a:lnTo>
                <a:cubicBezTo>
                  <a:pt x="8" y="49924"/>
                  <a:pt x="8" y="-30"/>
                  <a:pt x="8" y="-30"/>
                </a:cubicBezTo>
                <a:close/>
              </a:path>
            </a:pathLst>
          </a:custGeom>
          <a:solidFill>
            <a:srgbClr val="E5FFD5"/>
          </a:solidFill>
          <a:ln w="1193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415A559-5D8A-ED88-5F91-48753F31DAAC}"/>
              </a:ext>
            </a:extLst>
          </p:cNvPr>
          <p:cNvSpPr txBox="1"/>
          <p:nvPr/>
        </p:nvSpPr>
        <p:spPr>
          <a:xfrm>
            <a:off x="9563408" y="4778648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U-Type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4291A67-1AA0-51AB-9335-ECBC76AD89E4}"/>
              </a:ext>
            </a:extLst>
          </p:cNvPr>
          <p:cNvSpPr txBox="1"/>
          <p:nvPr/>
        </p:nvSpPr>
        <p:spPr>
          <a:xfrm>
            <a:off x="3692006" y="478416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  <a:endParaRPr lang="en-IN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4B44936-1119-BC35-8238-AC68925A0798}"/>
              </a:ext>
            </a:extLst>
          </p:cNvPr>
          <p:cNvSpPr/>
          <p:nvPr/>
        </p:nvSpPr>
        <p:spPr>
          <a:xfrm>
            <a:off x="4621544" y="1757186"/>
            <a:ext cx="1329619" cy="524822"/>
          </a:xfrm>
          <a:custGeom>
            <a:avLst/>
            <a:gdLst>
              <a:gd name="connsiteX0" fmla="*/ 8 w 1192693"/>
              <a:gd name="connsiteY0" fmla="*/ -31 h 330360"/>
              <a:gd name="connsiteX1" fmla="*/ 8 w 1192693"/>
              <a:gd name="connsiteY1" fmla="*/ 330330 h 330360"/>
              <a:gd name="connsiteX2" fmla="*/ 1192701 w 1192693"/>
              <a:gd name="connsiteY2" fmla="*/ 330330 h 330360"/>
              <a:gd name="connsiteX3" fmla="*/ 1192701 w 1192693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93" h="330360">
                <a:moveTo>
                  <a:pt x="8" y="-31"/>
                </a:moveTo>
                <a:lnTo>
                  <a:pt x="8" y="330330"/>
                </a:lnTo>
                <a:lnTo>
                  <a:pt x="1192701" y="330330"/>
                </a:lnTo>
                <a:lnTo>
                  <a:pt x="1192701" y="-31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ED606A8-84FD-AC23-2816-66604327B18E}"/>
              </a:ext>
            </a:extLst>
          </p:cNvPr>
          <p:cNvSpPr/>
          <p:nvPr/>
        </p:nvSpPr>
        <p:spPr>
          <a:xfrm>
            <a:off x="4628997" y="1757082"/>
            <a:ext cx="1322206" cy="525022"/>
          </a:xfrm>
          <a:custGeom>
            <a:avLst/>
            <a:gdLst>
              <a:gd name="connsiteX0" fmla="*/ 8 w 1186043"/>
              <a:gd name="connsiteY0" fmla="*/ -31 h 330486"/>
              <a:gd name="connsiteX1" fmla="*/ 1186052 w 1186043"/>
              <a:gd name="connsiteY1" fmla="*/ -31 h 330486"/>
              <a:gd name="connsiteX2" fmla="*/ 1186052 w 1186043"/>
              <a:gd name="connsiteY2" fmla="*/ 330456 h 330486"/>
              <a:gd name="connsiteX3" fmla="*/ 8 w 1186043"/>
              <a:gd name="connsiteY3" fmla="*/ 330456 h 3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43" h="330486">
                <a:moveTo>
                  <a:pt x="8" y="-31"/>
                </a:moveTo>
                <a:lnTo>
                  <a:pt x="1186052" y="-31"/>
                </a:lnTo>
                <a:lnTo>
                  <a:pt x="1186052" y="330456"/>
                </a:lnTo>
                <a:lnTo>
                  <a:pt x="8" y="330456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E6AA8D9-FB7A-EDE3-123D-A6B23E54BD3D}"/>
              </a:ext>
            </a:extLst>
          </p:cNvPr>
          <p:cNvSpPr/>
          <p:nvPr/>
        </p:nvSpPr>
        <p:spPr>
          <a:xfrm>
            <a:off x="6642274" y="1757186"/>
            <a:ext cx="1259527" cy="524822"/>
          </a:xfrm>
          <a:custGeom>
            <a:avLst/>
            <a:gdLst>
              <a:gd name="connsiteX0" fmla="*/ 8 w 1129819"/>
              <a:gd name="connsiteY0" fmla="*/ -31 h 330360"/>
              <a:gd name="connsiteX1" fmla="*/ 8 w 1129819"/>
              <a:gd name="connsiteY1" fmla="*/ 330330 h 330360"/>
              <a:gd name="connsiteX2" fmla="*/ 1129827 w 1129819"/>
              <a:gd name="connsiteY2" fmla="*/ 330330 h 330360"/>
              <a:gd name="connsiteX3" fmla="*/ 1129827 w 1129819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60">
                <a:moveTo>
                  <a:pt x="8" y="-31"/>
                </a:moveTo>
                <a:lnTo>
                  <a:pt x="8" y="330330"/>
                </a:lnTo>
                <a:lnTo>
                  <a:pt x="1129827" y="330330"/>
                </a:lnTo>
                <a:lnTo>
                  <a:pt x="1129827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2E430D-71D0-5CCF-0BBB-9AEBD344488A}"/>
              </a:ext>
            </a:extLst>
          </p:cNvPr>
          <p:cNvSpPr/>
          <p:nvPr/>
        </p:nvSpPr>
        <p:spPr>
          <a:xfrm>
            <a:off x="7911249" y="1757019"/>
            <a:ext cx="1492698" cy="524822"/>
          </a:xfrm>
          <a:custGeom>
            <a:avLst/>
            <a:gdLst>
              <a:gd name="connsiteX0" fmla="*/ 8 w 1338978"/>
              <a:gd name="connsiteY0" fmla="*/ -31 h 330360"/>
              <a:gd name="connsiteX1" fmla="*/ 8 w 1338978"/>
              <a:gd name="connsiteY1" fmla="*/ 330330 h 330360"/>
              <a:gd name="connsiteX2" fmla="*/ 1338987 w 1338978"/>
              <a:gd name="connsiteY2" fmla="*/ 330330 h 330360"/>
              <a:gd name="connsiteX3" fmla="*/ 1338987 w 1338978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978" h="330360">
                <a:moveTo>
                  <a:pt x="8" y="-31"/>
                </a:moveTo>
                <a:lnTo>
                  <a:pt x="8" y="330330"/>
                </a:lnTo>
                <a:lnTo>
                  <a:pt x="1338987" y="330330"/>
                </a:lnTo>
                <a:lnTo>
                  <a:pt x="1338987" y="-31"/>
                </a:lnTo>
                <a:close/>
              </a:path>
            </a:pathLst>
          </a:custGeom>
          <a:solidFill>
            <a:srgbClr val="FFE6D5"/>
          </a:solidFill>
          <a:ln w="1038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82D8855-EE60-B910-93E0-618150917D36}"/>
              </a:ext>
            </a:extLst>
          </p:cNvPr>
          <p:cNvSpPr/>
          <p:nvPr/>
        </p:nvSpPr>
        <p:spPr>
          <a:xfrm>
            <a:off x="6642274" y="1757186"/>
            <a:ext cx="1259527" cy="524822"/>
          </a:xfrm>
          <a:custGeom>
            <a:avLst/>
            <a:gdLst>
              <a:gd name="connsiteX0" fmla="*/ 8 w 1129819"/>
              <a:gd name="connsiteY0" fmla="*/ -31 h 330360"/>
              <a:gd name="connsiteX1" fmla="*/ 1129827 w 1129819"/>
              <a:gd name="connsiteY1" fmla="*/ -31 h 330360"/>
              <a:gd name="connsiteX2" fmla="*/ 1129827 w 1129819"/>
              <a:gd name="connsiteY2" fmla="*/ 330330 h 330360"/>
              <a:gd name="connsiteX3" fmla="*/ 8 w 1129819"/>
              <a:gd name="connsiteY3" fmla="*/ 330330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60">
                <a:moveTo>
                  <a:pt x="8" y="-31"/>
                </a:moveTo>
                <a:lnTo>
                  <a:pt x="1129827" y="-31"/>
                </a:lnTo>
                <a:lnTo>
                  <a:pt x="1129827" y="330330"/>
                </a:lnTo>
                <a:lnTo>
                  <a:pt x="8" y="330330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48A6FC-657D-0B44-A9A2-A1251870866F}"/>
              </a:ext>
            </a:extLst>
          </p:cNvPr>
          <p:cNvSpPr/>
          <p:nvPr/>
        </p:nvSpPr>
        <p:spPr>
          <a:xfrm>
            <a:off x="7906143" y="1756182"/>
            <a:ext cx="1484617" cy="524037"/>
          </a:xfrm>
          <a:custGeom>
            <a:avLst/>
            <a:gdLst>
              <a:gd name="connsiteX0" fmla="*/ 8 w 1331729"/>
              <a:gd name="connsiteY0" fmla="*/ -31 h 329866"/>
              <a:gd name="connsiteX1" fmla="*/ 1331738 w 1331729"/>
              <a:gd name="connsiteY1" fmla="*/ -31 h 329866"/>
              <a:gd name="connsiteX2" fmla="*/ 1331738 w 1331729"/>
              <a:gd name="connsiteY2" fmla="*/ 329835 h 329866"/>
              <a:gd name="connsiteX3" fmla="*/ 8 w 1331729"/>
              <a:gd name="connsiteY3" fmla="*/ 329835 h 3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729" h="329866">
                <a:moveTo>
                  <a:pt x="8" y="-31"/>
                </a:moveTo>
                <a:lnTo>
                  <a:pt x="1331738" y="-31"/>
                </a:lnTo>
                <a:lnTo>
                  <a:pt x="1331738" y="329835"/>
                </a:lnTo>
                <a:lnTo>
                  <a:pt x="8" y="329835"/>
                </a:lnTo>
                <a:close/>
              </a:path>
            </a:pathLst>
          </a:custGeom>
          <a:noFill/>
          <a:ln w="62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695A-EA6B-36EC-8962-EBB25A95BACD}"/>
              </a:ext>
            </a:extLst>
          </p:cNvPr>
          <p:cNvSpPr txBox="1"/>
          <p:nvPr/>
        </p:nvSpPr>
        <p:spPr>
          <a:xfrm>
            <a:off x="8119098" y="182954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opcode</a:t>
            </a:r>
          </a:p>
        </p:txBody>
      </p: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6721C9F3-2DEF-9256-4C53-9E03950772BC}"/>
              </a:ext>
            </a:extLst>
          </p:cNvPr>
          <p:cNvGrpSpPr/>
          <p:nvPr/>
        </p:nvGrpSpPr>
        <p:grpSpPr>
          <a:xfrm>
            <a:off x="1447382" y="1754746"/>
            <a:ext cx="1873670" cy="531650"/>
            <a:chOff x="2156123" y="1413701"/>
            <a:chExt cx="1680717" cy="33031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D2DC9E3-C081-92DC-9666-9AFD04D1FC53}"/>
                </a:ext>
              </a:extLst>
            </p:cNvPr>
            <p:cNvSpPr/>
            <p:nvPr/>
          </p:nvSpPr>
          <p:spPr>
            <a:xfrm>
              <a:off x="2163228" y="1414595"/>
              <a:ext cx="1673612" cy="329423"/>
            </a:xfrm>
            <a:custGeom>
              <a:avLst/>
              <a:gdLst>
                <a:gd name="connsiteX0" fmla="*/ -211 w 1673612"/>
                <a:gd name="connsiteY0" fmla="*/ -37 h 329542"/>
                <a:gd name="connsiteX1" fmla="*/ -211 w 1673612"/>
                <a:gd name="connsiteY1" fmla="*/ 329506 h 329542"/>
                <a:gd name="connsiteX2" fmla="*/ 1673402 w 1673612"/>
                <a:gd name="connsiteY2" fmla="*/ 329506 h 329542"/>
                <a:gd name="connsiteX3" fmla="*/ 1673402 w 1673612"/>
                <a:gd name="connsiteY3" fmla="*/ -37 h 3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612" h="329542">
                  <a:moveTo>
                    <a:pt x="-211" y="-37"/>
                  </a:moveTo>
                  <a:lnTo>
                    <a:pt x="-211" y="329506"/>
                  </a:lnTo>
                  <a:lnTo>
                    <a:pt x="1673402" y="329506"/>
                  </a:lnTo>
                  <a:lnTo>
                    <a:pt x="1673402" y="-37"/>
                  </a:lnTo>
                  <a:close/>
                </a:path>
              </a:pathLst>
            </a:custGeom>
            <a:solidFill>
              <a:srgbClr val="FFE6D5"/>
            </a:solidFill>
            <a:ln w="11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402456-5B88-4C45-69EF-3C8A00C471FB}"/>
                </a:ext>
              </a:extLst>
            </p:cNvPr>
            <p:cNvSpPr/>
            <p:nvPr/>
          </p:nvSpPr>
          <p:spPr>
            <a:xfrm>
              <a:off x="2156123" y="1413701"/>
              <a:ext cx="1673611" cy="329542"/>
            </a:xfrm>
            <a:custGeom>
              <a:avLst/>
              <a:gdLst>
                <a:gd name="connsiteX0" fmla="*/ -211 w 1673611"/>
                <a:gd name="connsiteY0" fmla="*/ -37 h 329542"/>
                <a:gd name="connsiteX1" fmla="*/ 1673401 w 1673611"/>
                <a:gd name="connsiteY1" fmla="*/ -37 h 329542"/>
                <a:gd name="connsiteX2" fmla="*/ 1673401 w 1673611"/>
                <a:gd name="connsiteY2" fmla="*/ 329506 h 329542"/>
                <a:gd name="connsiteX3" fmla="*/ -211 w 1673611"/>
                <a:gd name="connsiteY3" fmla="*/ 329506 h 3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611" h="329542">
                  <a:moveTo>
                    <a:pt x="-211" y="-37"/>
                  </a:moveTo>
                  <a:lnTo>
                    <a:pt x="1673401" y="-37"/>
                  </a:lnTo>
                  <a:lnTo>
                    <a:pt x="1673401" y="329506"/>
                  </a:lnTo>
                  <a:lnTo>
                    <a:pt x="-211" y="329506"/>
                  </a:lnTo>
                  <a:close/>
                </a:path>
              </a:pathLst>
            </a:custGeom>
            <a:noFill/>
            <a:ln w="7181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5D87AD-4AA4-5168-056C-DB9B8E7C7DCB}"/>
              </a:ext>
            </a:extLst>
          </p:cNvPr>
          <p:cNvSpPr txBox="1"/>
          <p:nvPr/>
        </p:nvSpPr>
        <p:spPr>
          <a:xfrm>
            <a:off x="6759312" y="183963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[4..0]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E5DDC82-FBD3-13EC-4574-8317DAE75D52}"/>
              </a:ext>
            </a:extLst>
          </p:cNvPr>
          <p:cNvSpPr/>
          <p:nvPr/>
        </p:nvSpPr>
        <p:spPr>
          <a:xfrm>
            <a:off x="5944690" y="1757186"/>
            <a:ext cx="736338" cy="524822"/>
          </a:xfrm>
          <a:custGeom>
            <a:avLst/>
            <a:gdLst>
              <a:gd name="connsiteX0" fmla="*/ 8 w 660509"/>
              <a:gd name="connsiteY0" fmla="*/ -31 h 330360"/>
              <a:gd name="connsiteX1" fmla="*/ 8 w 660509"/>
              <a:gd name="connsiteY1" fmla="*/ 330330 h 330360"/>
              <a:gd name="connsiteX2" fmla="*/ 660518 w 660509"/>
              <a:gd name="connsiteY2" fmla="*/ 330330 h 330360"/>
              <a:gd name="connsiteX3" fmla="*/ 660518 w 660509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360">
                <a:moveTo>
                  <a:pt x="8" y="-31"/>
                </a:moveTo>
                <a:lnTo>
                  <a:pt x="8" y="330330"/>
                </a:lnTo>
                <a:lnTo>
                  <a:pt x="660518" y="330330"/>
                </a:lnTo>
                <a:lnTo>
                  <a:pt x="660518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AA494A-56C3-47ED-838D-8FBFC3591302}"/>
              </a:ext>
            </a:extLst>
          </p:cNvPr>
          <p:cNvSpPr/>
          <p:nvPr/>
        </p:nvSpPr>
        <p:spPr>
          <a:xfrm>
            <a:off x="5944690" y="1757186"/>
            <a:ext cx="736338" cy="524822"/>
          </a:xfrm>
          <a:custGeom>
            <a:avLst/>
            <a:gdLst>
              <a:gd name="connsiteX0" fmla="*/ 8 w 660509"/>
              <a:gd name="connsiteY0" fmla="*/ -31 h 330360"/>
              <a:gd name="connsiteX1" fmla="*/ 660518 w 660509"/>
              <a:gd name="connsiteY1" fmla="*/ -31 h 330360"/>
              <a:gd name="connsiteX2" fmla="*/ 660518 w 660509"/>
              <a:gd name="connsiteY2" fmla="*/ 330330 h 330360"/>
              <a:gd name="connsiteX3" fmla="*/ 8 w 660509"/>
              <a:gd name="connsiteY3" fmla="*/ 330330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360">
                <a:moveTo>
                  <a:pt x="8" y="-31"/>
                </a:moveTo>
                <a:lnTo>
                  <a:pt x="660518" y="-31"/>
                </a:lnTo>
                <a:lnTo>
                  <a:pt x="660518" y="330330"/>
                </a:lnTo>
                <a:lnTo>
                  <a:pt x="8" y="330330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F1CEE-1CA9-E353-A990-72946EB99805}"/>
              </a:ext>
            </a:extLst>
          </p:cNvPr>
          <p:cNvSpPr txBox="1"/>
          <p:nvPr/>
        </p:nvSpPr>
        <p:spPr>
          <a:xfrm>
            <a:off x="5919966" y="183760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funct3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7E8D9-F99F-4385-1BA2-4D3587F6FE14}"/>
              </a:ext>
            </a:extLst>
          </p:cNvPr>
          <p:cNvSpPr txBox="1"/>
          <p:nvPr/>
        </p:nvSpPr>
        <p:spPr>
          <a:xfrm>
            <a:off x="1756126" y="1841627"/>
            <a:ext cx="124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[11..5]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0C6B62-28FB-D9A9-AFEC-F8D7BFBB523E}"/>
              </a:ext>
            </a:extLst>
          </p:cNvPr>
          <p:cNvSpPr txBox="1"/>
          <p:nvPr/>
        </p:nvSpPr>
        <p:spPr>
          <a:xfrm>
            <a:off x="4990924" y="1839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grpSp>
        <p:nvGrpSpPr>
          <p:cNvPr id="21" name="Graphic 14">
            <a:extLst>
              <a:ext uri="{FF2B5EF4-FFF2-40B4-BE49-F238E27FC236}">
                <a16:creationId xmlns:a16="http://schemas.microsoft.com/office/drawing/2014/main" id="{887BB19F-E01F-4C8F-917B-446A16EF36E9}"/>
              </a:ext>
            </a:extLst>
          </p:cNvPr>
          <p:cNvGrpSpPr/>
          <p:nvPr/>
        </p:nvGrpSpPr>
        <p:grpSpPr>
          <a:xfrm>
            <a:off x="8315801" y="2758092"/>
            <a:ext cx="659966" cy="469026"/>
            <a:chOff x="8317223" y="2040938"/>
            <a:chExt cx="592002" cy="29523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E9395-1932-E195-F218-6D09CC2E95EE}"/>
                </a:ext>
              </a:extLst>
            </p:cNvPr>
            <p:cNvSpPr/>
            <p:nvPr/>
          </p:nvSpPr>
          <p:spPr>
            <a:xfrm>
              <a:off x="8317223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9 h 295238"/>
                <a:gd name="connsiteX4" fmla="*/ 8 w 592002"/>
                <a:gd name="connsiteY4" fmla="*/ 295209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9"/>
                    <a:pt x="592011" y="295209"/>
                    <a:pt x="592011" y="295209"/>
                  </a:cubicBezTo>
                  <a:lnTo>
                    <a:pt x="8" y="295209"/>
                  </a:lnTo>
                  <a:cubicBezTo>
                    <a:pt x="8" y="295209"/>
                    <a:pt x="8" y="231039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83AE06-BECF-AD99-E883-6BB2980AF686}"/>
                </a:ext>
              </a:extLst>
            </p:cNvPr>
            <p:cNvSpPr txBox="1"/>
            <p:nvPr/>
          </p:nvSpPr>
          <p:spPr>
            <a:xfrm>
              <a:off x="8472883" y="2064148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</p:grpSp>
      <p:grpSp>
        <p:nvGrpSpPr>
          <p:cNvPr id="24" name="Graphic 14">
            <a:extLst>
              <a:ext uri="{FF2B5EF4-FFF2-40B4-BE49-F238E27FC236}">
                <a16:creationId xmlns:a16="http://schemas.microsoft.com/office/drawing/2014/main" id="{9338C093-35B5-7123-1C5E-B14BF2747B9C}"/>
              </a:ext>
            </a:extLst>
          </p:cNvPr>
          <p:cNvGrpSpPr/>
          <p:nvPr/>
        </p:nvGrpSpPr>
        <p:grpSpPr>
          <a:xfrm>
            <a:off x="1997300" y="2758084"/>
            <a:ext cx="659966" cy="469025"/>
            <a:chOff x="2649410" y="2040938"/>
            <a:chExt cx="592002" cy="29523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22CD603-69BF-EBEC-8A64-3C538EA62648}"/>
                </a:ext>
              </a:extLst>
            </p:cNvPr>
            <p:cNvSpPr/>
            <p:nvPr/>
          </p:nvSpPr>
          <p:spPr>
            <a:xfrm>
              <a:off x="2649410" y="2040938"/>
              <a:ext cx="592002" cy="295238"/>
            </a:xfrm>
            <a:custGeom>
              <a:avLst/>
              <a:gdLst>
                <a:gd name="connsiteX0" fmla="*/ 591854 w 592002"/>
                <a:gd name="connsiteY0" fmla="*/ -30 h 295238"/>
                <a:gd name="connsiteX1" fmla="*/ 591854 w 592002"/>
                <a:gd name="connsiteY1" fmla="*/ 143298 h 295238"/>
                <a:gd name="connsiteX2" fmla="*/ 591854 w 592002"/>
                <a:gd name="connsiteY2" fmla="*/ 151881 h 295238"/>
                <a:gd name="connsiteX3" fmla="*/ 591854 w 592002"/>
                <a:gd name="connsiteY3" fmla="*/ 295209 h 295238"/>
                <a:gd name="connsiteX4" fmla="*/ -150 w 592002"/>
                <a:gd name="connsiteY4" fmla="*/ 295209 h 295238"/>
                <a:gd name="connsiteX5" fmla="*/ -150 w 592002"/>
                <a:gd name="connsiteY5" fmla="*/ 151881 h 295238"/>
                <a:gd name="connsiteX6" fmla="*/ -150 w 592002"/>
                <a:gd name="connsiteY6" fmla="*/ 143298 h 295238"/>
                <a:gd name="connsiteX7" fmla="*/ -150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1854" y="-30"/>
                  </a:moveTo>
                  <a:cubicBezTo>
                    <a:pt x="591854" y="-30"/>
                    <a:pt x="591854" y="64140"/>
                    <a:pt x="591854" y="143298"/>
                  </a:cubicBezTo>
                  <a:lnTo>
                    <a:pt x="591854" y="151881"/>
                  </a:lnTo>
                  <a:cubicBezTo>
                    <a:pt x="591854" y="231039"/>
                    <a:pt x="591854" y="295209"/>
                    <a:pt x="591854" y="295209"/>
                  </a:cubicBezTo>
                  <a:lnTo>
                    <a:pt x="-150" y="295209"/>
                  </a:lnTo>
                  <a:cubicBezTo>
                    <a:pt x="-150" y="295209"/>
                    <a:pt x="-150" y="231039"/>
                    <a:pt x="-150" y="151881"/>
                  </a:cubicBezTo>
                  <a:lnTo>
                    <a:pt x="-150" y="143298"/>
                  </a:lnTo>
                  <a:cubicBezTo>
                    <a:pt x="-150" y="64140"/>
                    <a:pt x="-150" y="-30"/>
                    <a:pt x="-150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E07668-43DD-C843-84CE-658839BB4CF7}"/>
                </a:ext>
              </a:extLst>
            </p:cNvPr>
            <p:cNvSpPr txBox="1"/>
            <p:nvPr/>
          </p:nvSpPr>
          <p:spPr>
            <a:xfrm>
              <a:off x="2810489" y="2061104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</p:grpSp>
      <p:grpSp>
        <p:nvGrpSpPr>
          <p:cNvPr id="27" name="Graphic 14">
            <a:extLst>
              <a:ext uri="{FF2B5EF4-FFF2-40B4-BE49-F238E27FC236}">
                <a16:creationId xmlns:a16="http://schemas.microsoft.com/office/drawing/2014/main" id="{36FEEDF9-9178-8232-C710-8640F84944BF}"/>
              </a:ext>
            </a:extLst>
          </p:cNvPr>
          <p:cNvGrpSpPr/>
          <p:nvPr/>
        </p:nvGrpSpPr>
        <p:grpSpPr>
          <a:xfrm>
            <a:off x="5963665" y="2758092"/>
            <a:ext cx="659966" cy="469026"/>
            <a:chOff x="6207313" y="2040938"/>
            <a:chExt cx="592002" cy="29523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AF754F7-27B4-3FCA-F4C9-C6ED18629FC2}"/>
                </a:ext>
              </a:extLst>
            </p:cNvPr>
            <p:cNvSpPr/>
            <p:nvPr/>
          </p:nvSpPr>
          <p:spPr>
            <a:xfrm>
              <a:off x="6207313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9 h 295238"/>
                <a:gd name="connsiteX4" fmla="*/ 8 w 592002"/>
                <a:gd name="connsiteY4" fmla="*/ 295209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9"/>
                    <a:pt x="592011" y="295209"/>
                    <a:pt x="592011" y="295209"/>
                  </a:cubicBezTo>
                  <a:lnTo>
                    <a:pt x="8" y="295209"/>
                  </a:lnTo>
                  <a:cubicBezTo>
                    <a:pt x="8" y="295209"/>
                    <a:pt x="8" y="231039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C9BAE9-19E6-E295-5805-CF6EAF48F47D}"/>
                </a:ext>
              </a:extLst>
            </p:cNvPr>
            <p:cNvSpPr txBox="1"/>
            <p:nvPr/>
          </p:nvSpPr>
          <p:spPr>
            <a:xfrm>
              <a:off x="6360248" y="2057903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</a:t>
              </a:r>
            </a:p>
          </p:txBody>
        </p:sp>
      </p:grpSp>
      <p:grpSp>
        <p:nvGrpSpPr>
          <p:cNvPr id="30" name="Graphic 14">
            <a:extLst>
              <a:ext uri="{FF2B5EF4-FFF2-40B4-BE49-F238E27FC236}">
                <a16:creationId xmlns:a16="http://schemas.microsoft.com/office/drawing/2014/main" id="{3B7AF068-9363-858B-C0F0-B5E8CDAAF0F6}"/>
              </a:ext>
            </a:extLst>
          </p:cNvPr>
          <p:cNvGrpSpPr/>
          <p:nvPr/>
        </p:nvGrpSpPr>
        <p:grpSpPr>
          <a:xfrm>
            <a:off x="6961196" y="2758090"/>
            <a:ext cx="659966" cy="469026"/>
            <a:chOff x="7102117" y="2040937"/>
            <a:chExt cx="592002" cy="29523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AC9AD9D-96BB-7517-D446-79EF9E9F44CF}"/>
                </a:ext>
              </a:extLst>
            </p:cNvPr>
            <p:cNvSpPr/>
            <p:nvPr/>
          </p:nvSpPr>
          <p:spPr>
            <a:xfrm>
              <a:off x="7102117" y="2040937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6D5831-836F-BB3E-12C6-3F5F3F5C2FE9}"/>
                </a:ext>
              </a:extLst>
            </p:cNvPr>
            <p:cNvSpPr txBox="1"/>
            <p:nvPr/>
          </p:nvSpPr>
          <p:spPr>
            <a:xfrm>
              <a:off x="7276628" y="2056916"/>
              <a:ext cx="280683" cy="23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79ADE21-45B4-D214-FFCE-DEB25480762F}"/>
              </a:ext>
            </a:extLst>
          </p:cNvPr>
          <p:cNvSpPr/>
          <p:nvPr/>
        </p:nvSpPr>
        <p:spPr>
          <a:xfrm>
            <a:off x="7915389" y="2405276"/>
            <a:ext cx="1480798" cy="211413"/>
          </a:xfrm>
          <a:custGeom>
            <a:avLst/>
            <a:gdLst>
              <a:gd name="connsiteX0" fmla="*/ 8 w 1328303"/>
              <a:gd name="connsiteY0" fmla="*/ 492 h 133078"/>
              <a:gd name="connsiteX1" fmla="*/ 42813 w 1328303"/>
              <a:gd name="connsiteY1" fmla="*/ -31 h 133078"/>
              <a:gd name="connsiteX2" fmla="*/ 42813 w 1328303"/>
              <a:gd name="connsiteY2" fmla="*/ 11350 h 133078"/>
              <a:gd name="connsiteX3" fmla="*/ 73682 w 1328303"/>
              <a:gd name="connsiteY3" fmla="*/ 54401 h 133078"/>
              <a:gd name="connsiteX4" fmla="*/ 265424 w 1328303"/>
              <a:gd name="connsiteY4" fmla="*/ 61099 h 133078"/>
              <a:gd name="connsiteX5" fmla="*/ 435960 w 1328303"/>
              <a:gd name="connsiteY5" fmla="*/ 60558 h 133078"/>
              <a:gd name="connsiteX6" fmla="*/ 584644 w 1328303"/>
              <a:gd name="connsiteY6" fmla="*/ 65435 h 133078"/>
              <a:gd name="connsiteX7" fmla="*/ 664160 w 1328303"/>
              <a:gd name="connsiteY7" fmla="*/ 98497 h 133078"/>
              <a:gd name="connsiteX8" fmla="*/ 743677 w 1328303"/>
              <a:gd name="connsiteY8" fmla="*/ 65435 h 133078"/>
              <a:gd name="connsiteX9" fmla="*/ 892360 w 1328303"/>
              <a:gd name="connsiteY9" fmla="*/ 60558 h 133078"/>
              <a:gd name="connsiteX10" fmla="*/ 1062896 w 1328303"/>
              <a:gd name="connsiteY10" fmla="*/ 61099 h 133078"/>
              <a:gd name="connsiteX11" fmla="*/ 1254674 w 1328303"/>
              <a:gd name="connsiteY11" fmla="*/ 54401 h 133078"/>
              <a:gd name="connsiteX12" fmla="*/ 1285543 w 1328303"/>
              <a:gd name="connsiteY12" fmla="*/ 11350 h 133078"/>
              <a:gd name="connsiteX13" fmla="*/ 1285543 w 1328303"/>
              <a:gd name="connsiteY13" fmla="*/ -31 h 133078"/>
              <a:gd name="connsiteX14" fmla="*/ 1328312 w 1328303"/>
              <a:gd name="connsiteY14" fmla="*/ 492 h 133078"/>
              <a:gd name="connsiteX15" fmla="*/ 1328312 w 1328303"/>
              <a:gd name="connsiteY15" fmla="*/ 10867 h 133078"/>
              <a:gd name="connsiteX16" fmla="*/ 1277573 w 1328303"/>
              <a:gd name="connsiteY16" fmla="*/ 71106 h 133078"/>
              <a:gd name="connsiteX17" fmla="*/ 1069244 w 1328303"/>
              <a:gd name="connsiteY17" fmla="*/ 80918 h 133078"/>
              <a:gd name="connsiteX18" fmla="*/ 901483 w 1328303"/>
              <a:gd name="connsiteY18" fmla="*/ 80918 h 133078"/>
              <a:gd name="connsiteX19" fmla="*/ 744001 w 1328303"/>
              <a:gd name="connsiteY19" fmla="*/ 87869 h 133078"/>
              <a:gd name="connsiteX20" fmla="*/ 704549 w 1328303"/>
              <a:gd name="connsiteY20" fmla="*/ 122828 h 133078"/>
              <a:gd name="connsiteX21" fmla="*/ 704549 w 1328303"/>
              <a:gd name="connsiteY21" fmla="*/ 133048 h 133078"/>
              <a:gd name="connsiteX22" fmla="*/ 664160 w 1328303"/>
              <a:gd name="connsiteY22" fmla="*/ 133048 h 133078"/>
              <a:gd name="connsiteX23" fmla="*/ 623807 w 1328303"/>
              <a:gd name="connsiteY23" fmla="*/ 133048 h 133078"/>
              <a:gd name="connsiteX24" fmla="*/ 623807 w 1328303"/>
              <a:gd name="connsiteY24" fmla="*/ 122828 h 133078"/>
              <a:gd name="connsiteX25" fmla="*/ 584319 w 1328303"/>
              <a:gd name="connsiteY25" fmla="*/ 87869 h 133078"/>
              <a:gd name="connsiteX26" fmla="*/ 426837 w 1328303"/>
              <a:gd name="connsiteY26" fmla="*/ 80918 h 133078"/>
              <a:gd name="connsiteX27" fmla="*/ 259077 w 1328303"/>
              <a:gd name="connsiteY27" fmla="*/ 80918 h 133078"/>
              <a:gd name="connsiteX28" fmla="*/ 50783 w 1328303"/>
              <a:gd name="connsiteY28" fmla="*/ 71106 h 133078"/>
              <a:gd name="connsiteX29" fmla="*/ 8 w 1328303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28303" h="133078">
                <a:moveTo>
                  <a:pt x="8" y="492"/>
                </a:moveTo>
                <a:lnTo>
                  <a:pt x="42813" y="-31"/>
                </a:lnTo>
                <a:lnTo>
                  <a:pt x="42813" y="11350"/>
                </a:lnTo>
                <a:cubicBezTo>
                  <a:pt x="42813" y="27107"/>
                  <a:pt x="53091" y="49599"/>
                  <a:pt x="73682" y="54401"/>
                </a:cubicBezTo>
                <a:cubicBezTo>
                  <a:pt x="91894" y="63989"/>
                  <a:pt x="199430" y="61305"/>
                  <a:pt x="265424" y="61099"/>
                </a:cubicBezTo>
                <a:lnTo>
                  <a:pt x="435960" y="60558"/>
                </a:lnTo>
                <a:cubicBezTo>
                  <a:pt x="508986" y="60331"/>
                  <a:pt x="551431" y="60407"/>
                  <a:pt x="584644" y="65435"/>
                </a:cubicBezTo>
                <a:cubicBezTo>
                  <a:pt x="617893" y="70460"/>
                  <a:pt x="651503" y="86098"/>
                  <a:pt x="664160" y="98497"/>
                </a:cubicBezTo>
                <a:cubicBezTo>
                  <a:pt x="676782" y="86098"/>
                  <a:pt x="710427" y="70460"/>
                  <a:pt x="743677" y="65435"/>
                </a:cubicBezTo>
                <a:cubicBezTo>
                  <a:pt x="776889" y="60407"/>
                  <a:pt x="819334" y="60331"/>
                  <a:pt x="892360" y="60558"/>
                </a:cubicBezTo>
                <a:lnTo>
                  <a:pt x="1062896" y="61099"/>
                </a:lnTo>
                <a:cubicBezTo>
                  <a:pt x="1128890" y="61305"/>
                  <a:pt x="1236462" y="63989"/>
                  <a:pt x="1254674" y="54401"/>
                </a:cubicBezTo>
                <a:cubicBezTo>
                  <a:pt x="1275265" y="49599"/>
                  <a:pt x="1285543" y="27107"/>
                  <a:pt x="1285543" y="11350"/>
                </a:cubicBezTo>
                <a:lnTo>
                  <a:pt x="1285543" y="-31"/>
                </a:lnTo>
                <a:lnTo>
                  <a:pt x="1328312" y="492"/>
                </a:lnTo>
                <a:lnTo>
                  <a:pt x="1328312" y="10867"/>
                </a:lnTo>
                <a:cubicBezTo>
                  <a:pt x="1328312" y="38687"/>
                  <a:pt x="1312228" y="61612"/>
                  <a:pt x="1277573" y="71106"/>
                </a:cubicBezTo>
                <a:cubicBezTo>
                  <a:pt x="1242954" y="80492"/>
                  <a:pt x="1172669" y="80925"/>
                  <a:pt x="1069244" y="80918"/>
                </a:cubicBezTo>
                <a:lnTo>
                  <a:pt x="901483" y="80918"/>
                </a:lnTo>
                <a:cubicBezTo>
                  <a:pt x="830802" y="80922"/>
                  <a:pt x="771156" y="81834"/>
                  <a:pt x="744001" y="87869"/>
                </a:cubicBezTo>
                <a:cubicBezTo>
                  <a:pt x="716882" y="93905"/>
                  <a:pt x="704549" y="106963"/>
                  <a:pt x="704549" y="122828"/>
                </a:cubicBezTo>
                <a:lnTo>
                  <a:pt x="704549" y="133048"/>
                </a:lnTo>
                <a:lnTo>
                  <a:pt x="664160" y="133048"/>
                </a:lnTo>
                <a:lnTo>
                  <a:pt x="623807" y="133048"/>
                </a:lnTo>
                <a:lnTo>
                  <a:pt x="623807" y="122828"/>
                </a:lnTo>
                <a:cubicBezTo>
                  <a:pt x="623807" y="106963"/>
                  <a:pt x="611438" y="93905"/>
                  <a:pt x="584319" y="87869"/>
                </a:cubicBezTo>
                <a:cubicBezTo>
                  <a:pt x="557164" y="81834"/>
                  <a:pt x="497518" y="80925"/>
                  <a:pt x="426837" y="80918"/>
                </a:cubicBezTo>
                <a:lnTo>
                  <a:pt x="259077" y="80918"/>
                </a:lnTo>
                <a:cubicBezTo>
                  <a:pt x="155651" y="80922"/>
                  <a:pt x="85439" y="80492"/>
                  <a:pt x="50783" y="71106"/>
                </a:cubicBezTo>
                <a:cubicBezTo>
                  <a:pt x="16164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98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34" name="Graphic 14">
            <a:extLst>
              <a:ext uri="{FF2B5EF4-FFF2-40B4-BE49-F238E27FC236}">
                <a16:creationId xmlns:a16="http://schemas.microsoft.com/office/drawing/2014/main" id="{08CBC8B7-6ACC-EC05-EAA4-0FEA120BC671}"/>
              </a:ext>
            </a:extLst>
          </p:cNvPr>
          <p:cNvGrpSpPr/>
          <p:nvPr/>
        </p:nvGrpSpPr>
        <p:grpSpPr>
          <a:xfrm>
            <a:off x="4960059" y="2758089"/>
            <a:ext cx="659966" cy="469026"/>
            <a:chOff x="5307060" y="2040936"/>
            <a:chExt cx="592002" cy="29523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41546F-88A3-FD34-F89E-2BDDEC31A1A3}"/>
                </a:ext>
              </a:extLst>
            </p:cNvPr>
            <p:cNvSpPr/>
            <p:nvPr/>
          </p:nvSpPr>
          <p:spPr>
            <a:xfrm>
              <a:off x="5307060" y="2040936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7D9754-4CD1-B2C9-E447-E9950B985A6D}"/>
                </a:ext>
              </a:extLst>
            </p:cNvPr>
            <p:cNvSpPr txBox="1"/>
            <p:nvPr/>
          </p:nvSpPr>
          <p:spPr>
            <a:xfrm>
              <a:off x="5490034" y="2057904"/>
              <a:ext cx="280683" cy="23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5CC4D56-3AAA-A234-324D-0A9166879BF5}"/>
              </a:ext>
            </a:extLst>
          </p:cNvPr>
          <p:cNvSpPr/>
          <p:nvPr/>
        </p:nvSpPr>
        <p:spPr>
          <a:xfrm>
            <a:off x="4620012" y="2427671"/>
            <a:ext cx="1292798" cy="211406"/>
          </a:xfrm>
          <a:custGeom>
            <a:avLst/>
            <a:gdLst>
              <a:gd name="connsiteX0" fmla="*/ 8 w 1159664"/>
              <a:gd name="connsiteY0" fmla="*/ 489 h 133074"/>
              <a:gd name="connsiteX1" fmla="*/ 37386 w 1159664"/>
              <a:gd name="connsiteY1" fmla="*/ -31 h 133074"/>
              <a:gd name="connsiteX2" fmla="*/ 37386 w 1159664"/>
              <a:gd name="connsiteY2" fmla="*/ 11351 h 133074"/>
              <a:gd name="connsiteX3" fmla="*/ 64346 w 1159664"/>
              <a:gd name="connsiteY3" fmla="*/ 54401 h 133074"/>
              <a:gd name="connsiteX4" fmla="*/ 231724 w 1159664"/>
              <a:gd name="connsiteY4" fmla="*/ 61096 h 133074"/>
              <a:gd name="connsiteX5" fmla="*/ 380620 w 1159664"/>
              <a:gd name="connsiteY5" fmla="*/ 60555 h 133074"/>
              <a:gd name="connsiteX6" fmla="*/ 510432 w 1159664"/>
              <a:gd name="connsiteY6" fmla="*/ 65432 h 133074"/>
              <a:gd name="connsiteX7" fmla="*/ 579840 w 1159664"/>
              <a:gd name="connsiteY7" fmla="*/ 98493 h 133074"/>
              <a:gd name="connsiteX8" fmla="*/ 649256 w 1159664"/>
              <a:gd name="connsiteY8" fmla="*/ 65432 h 133074"/>
              <a:gd name="connsiteX9" fmla="*/ 779064 w 1159664"/>
              <a:gd name="connsiteY9" fmla="*/ 60555 h 133074"/>
              <a:gd name="connsiteX10" fmla="*/ 927960 w 1159664"/>
              <a:gd name="connsiteY10" fmla="*/ 61096 h 133074"/>
              <a:gd name="connsiteX11" fmla="*/ 1095374 w 1159664"/>
              <a:gd name="connsiteY11" fmla="*/ 54401 h 133074"/>
              <a:gd name="connsiteX12" fmla="*/ 1122348 w 1159664"/>
              <a:gd name="connsiteY12" fmla="*/ 11351 h 133074"/>
              <a:gd name="connsiteX13" fmla="*/ 1122348 w 1159664"/>
              <a:gd name="connsiteY13" fmla="*/ -31 h 133074"/>
              <a:gd name="connsiteX14" fmla="*/ 1159672 w 1159664"/>
              <a:gd name="connsiteY14" fmla="*/ 489 h 133074"/>
              <a:gd name="connsiteX15" fmla="*/ 1159672 w 1159664"/>
              <a:gd name="connsiteY15" fmla="*/ 10867 h 133074"/>
              <a:gd name="connsiteX16" fmla="*/ 1115352 w 1159664"/>
              <a:gd name="connsiteY16" fmla="*/ 71103 h 133074"/>
              <a:gd name="connsiteX17" fmla="*/ 933488 w 1159664"/>
              <a:gd name="connsiteY17" fmla="*/ 80918 h 133074"/>
              <a:gd name="connsiteX18" fmla="*/ 787016 w 1159664"/>
              <a:gd name="connsiteY18" fmla="*/ 80918 h 133074"/>
              <a:gd name="connsiteX19" fmla="*/ 649555 w 1159664"/>
              <a:gd name="connsiteY19" fmla="*/ 87866 h 133074"/>
              <a:gd name="connsiteX20" fmla="*/ 615098 w 1159664"/>
              <a:gd name="connsiteY20" fmla="*/ 122825 h 133074"/>
              <a:gd name="connsiteX21" fmla="*/ 615098 w 1159664"/>
              <a:gd name="connsiteY21" fmla="*/ 133044 h 133074"/>
              <a:gd name="connsiteX22" fmla="*/ 579840 w 1159664"/>
              <a:gd name="connsiteY22" fmla="*/ 133044 h 133074"/>
              <a:gd name="connsiteX23" fmla="*/ 544626 w 1159664"/>
              <a:gd name="connsiteY23" fmla="*/ 133044 h 133074"/>
              <a:gd name="connsiteX24" fmla="*/ 544626 w 1159664"/>
              <a:gd name="connsiteY24" fmla="*/ 122825 h 133074"/>
              <a:gd name="connsiteX25" fmla="*/ 510129 w 1159664"/>
              <a:gd name="connsiteY25" fmla="*/ 87866 h 133074"/>
              <a:gd name="connsiteX26" fmla="*/ 372668 w 1159664"/>
              <a:gd name="connsiteY26" fmla="*/ 80918 h 133074"/>
              <a:gd name="connsiteX27" fmla="*/ 226195 w 1159664"/>
              <a:gd name="connsiteY27" fmla="*/ 80918 h 133074"/>
              <a:gd name="connsiteX28" fmla="*/ 44353 w 1159664"/>
              <a:gd name="connsiteY28" fmla="*/ 71103 h 133074"/>
              <a:gd name="connsiteX29" fmla="*/ 8 w 1159664"/>
              <a:gd name="connsiteY29" fmla="*/ 10867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9664" h="133074">
                <a:moveTo>
                  <a:pt x="8" y="489"/>
                </a:moveTo>
                <a:lnTo>
                  <a:pt x="37386" y="-31"/>
                </a:lnTo>
                <a:lnTo>
                  <a:pt x="37386" y="11351"/>
                </a:lnTo>
                <a:cubicBezTo>
                  <a:pt x="37386" y="27107"/>
                  <a:pt x="46369" y="49596"/>
                  <a:pt x="64346" y="54401"/>
                </a:cubicBezTo>
                <a:cubicBezTo>
                  <a:pt x="80246" y="63985"/>
                  <a:pt x="174115" y="61301"/>
                  <a:pt x="231724" y="61096"/>
                </a:cubicBezTo>
                <a:lnTo>
                  <a:pt x="380620" y="60555"/>
                </a:lnTo>
                <a:cubicBezTo>
                  <a:pt x="444355" y="60327"/>
                  <a:pt x="481420" y="60403"/>
                  <a:pt x="510432" y="65432"/>
                </a:cubicBezTo>
                <a:cubicBezTo>
                  <a:pt x="539440" y="70457"/>
                  <a:pt x="568809" y="86095"/>
                  <a:pt x="579840" y="98493"/>
                </a:cubicBezTo>
                <a:cubicBezTo>
                  <a:pt x="590875" y="86095"/>
                  <a:pt x="620244" y="70457"/>
                  <a:pt x="649256" y="65432"/>
                </a:cubicBezTo>
                <a:cubicBezTo>
                  <a:pt x="678264" y="60403"/>
                  <a:pt x="715328" y="60327"/>
                  <a:pt x="779064" y="60555"/>
                </a:cubicBezTo>
                <a:lnTo>
                  <a:pt x="927960" y="61096"/>
                </a:lnTo>
                <a:cubicBezTo>
                  <a:pt x="985569" y="61301"/>
                  <a:pt x="1079471" y="63985"/>
                  <a:pt x="1095374" y="54401"/>
                </a:cubicBezTo>
                <a:cubicBezTo>
                  <a:pt x="1113369" y="49596"/>
                  <a:pt x="1122348" y="27107"/>
                  <a:pt x="1122348" y="11351"/>
                </a:cubicBezTo>
                <a:lnTo>
                  <a:pt x="1122348" y="-31"/>
                </a:lnTo>
                <a:lnTo>
                  <a:pt x="1159672" y="489"/>
                </a:lnTo>
                <a:lnTo>
                  <a:pt x="1159672" y="10867"/>
                </a:lnTo>
                <a:cubicBezTo>
                  <a:pt x="1159672" y="38687"/>
                  <a:pt x="1145608" y="61608"/>
                  <a:pt x="1115352" y="71103"/>
                </a:cubicBezTo>
                <a:cubicBezTo>
                  <a:pt x="1085132" y="80489"/>
                  <a:pt x="1023787" y="80922"/>
                  <a:pt x="933488" y="80918"/>
                </a:cubicBezTo>
                <a:lnTo>
                  <a:pt x="787016" y="80918"/>
                </a:lnTo>
                <a:cubicBezTo>
                  <a:pt x="725317" y="80922"/>
                  <a:pt x="673266" y="81831"/>
                  <a:pt x="649555" y="87866"/>
                </a:cubicBezTo>
                <a:cubicBezTo>
                  <a:pt x="625862" y="93901"/>
                  <a:pt x="615098" y="106959"/>
                  <a:pt x="615098" y="122825"/>
                </a:cubicBezTo>
                <a:lnTo>
                  <a:pt x="615098" y="133044"/>
                </a:lnTo>
                <a:lnTo>
                  <a:pt x="579840" y="133044"/>
                </a:lnTo>
                <a:lnTo>
                  <a:pt x="544626" y="133044"/>
                </a:lnTo>
                <a:lnTo>
                  <a:pt x="544626" y="122825"/>
                </a:lnTo>
                <a:cubicBezTo>
                  <a:pt x="544626" y="106959"/>
                  <a:pt x="533821" y="93901"/>
                  <a:pt x="510129" y="87866"/>
                </a:cubicBezTo>
                <a:cubicBezTo>
                  <a:pt x="486418" y="81831"/>
                  <a:pt x="434370" y="80922"/>
                  <a:pt x="372668" y="80918"/>
                </a:cubicBezTo>
                <a:lnTo>
                  <a:pt x="226195" y="80918"/>
                </a:lnTo>
                <a:cubicBezTo>
                  <a:pt x="135896" y="80922"/>
                  <a:pt x="74591" y="80489"/>
                  <a:pt x="44353" y="71103"/>
                </a:cubicBezTo>
                <a:cubicBezTo>
                  <a:pt x="14119" y="61608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71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22559EA-4412-5688-B812-2CD18F1BDC60}"/>
              </a:ext>
            </a:extLst>
          </p:cNvPr>
          <p:cNvSpPr/>
          <p:nvPr/>
        </p:nvSpPr>
        <p:spPr>
          <a:xfrm>
            <a:off x="3302180" y="1754841"/>
            <a:ext cx="1329602" cy="524822"/>
          </a:xfrm>
          <a:custGeom>
            <a:avLst/>
            <a:gdLst>
              <a:gd name="connsiteX0" fmla="*/ 8 w 1192678"/>
              <a:gd name="connsiteY0" fmla="*/ -31 h 330360"/>
              <a:gd name="connsiteX1" fmla="*/ 8 w 1192678"/>
              <a:gd name="connsiteY1" fmla="*/ 330330 h 330360"/>
              <a:gd name="connsiteX2" fmla="*/ 1192687 w 1192678"/>
              <a:gd name="connsiteY2" fmla="*/ 330330 h 330360"/>
              <a:gd name="connsiteX3" fmla="*/ 1192687 w 1192678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78" h="330360">
                <a:moveTo>
                  <a:pt x="8" y="-31"/>
                </a:moveTo>
                <a:lnTo>
                  <a:pt x="8" y="330330"/>
                </a:lnTo>
                <a:lnTo>
                  <a:pt x="1192687" y="330330"/>
                </a:lnTo>
                <a:lnTo>
                  <a:pt x="1192687" y="-31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4873EA5-64DE-EF20-C1E6-C0B810184A06}"/>
              </a:ext>
            </a:extLst>
          </p:cNvPr>
          <p:cNvSpPr/>
          <p:nvPr/>
        </p:nvSpPr>
        <p:spPr>
          <a:xfrm>
            <a:off x="3309633" y="1754744"/>
            <a:ext cx="1322218" cy="525022"/>
          </a:xfrm>
          <a:custGeom>
            <a:avLst/>
            <a:gdLst>
              <a:gd name="connsiteX0" fmla="*/ 8 w 1186054"/>
              <a:gd name="connsiteY0" fmla="*/ -31 h 330486"/>
              <a:gd name="connsiteX1" fmla="*/ 1186062 w 1186054"/>
              <a:gd name="connsiteY1" fmla="*/ -31 h 330486"/>
              <a:gd name="connsiteX2" fmla="*/ 1186062 w 1186054"/>
              <a:gd name="connsiteY2" fmla="*/ 330456 h 330486"/>
              <a:gd name="connsiteX3" fmla="*/ 8 w 1186054"/>
              <a:gd name="connsiteY3" fmla="*/ 330456 h 3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54" h="330486">
                <a:moveTo>
                  <a:pt x="8" y="-31"/>
                </a:moveTo>
                <a:lnTo>
                  <a:pt x="1186062" y="-31"/>
                </a:lnTo>
                <a:lnTo>
                  <a:pt x="1186062" y="330456"/>
                </a:lnTo>
                <a:lnTo>
                  <a:pt x="8" y="330456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FDFE38-EAC0-A472-41A9-A94924E0F89E}"/>
              </a:ext>
            </a:extLst>
          </p:cNvPr>
          <p:cNvSpPr txBox="1"/>
          <p:nvPr/>
        </p:nvSpPr>
        <p:spPr>
          <a:xfrm>
            <a:off x="3682979" y="181072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rs2</a:t>
            </a:r>
          </a:p>
        </p:txBody>
      </p:sp>
      <p:grpSp>
        <p:nvGrpSpPr>
          <p:cNvPr id="41" name="Graphic 14">
            <a:extLst>
              <a:ext uri="{FF2B5EF4-FFF2-40B4-BE49-F238E27FC236}">
                <a16:creationId xmlns:a16="http://schemas.microsoft.com/office/drawing/2014/main" id="{CFDC7F2A-63CE-2C27-F7A9-061E134FE323}"/>
              </a:ext>
            </a:extLst>
          </p:cNvPr>
          <p:cNvGrpSpPr/>
          <p:nvPr/>
        </p:nvGrpSpPr>
        <p:grpSpPr>
          <a:xfrm>
            <a:off x="3640697" y="2758092"/>
            <a:ext cx="659966" cy="469026"/>
            <a:chOff x="4123567" y="2040938"/>
            <a:chExt cx="592002" cy="29523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080DAFC-5F58-5095-9CD0-4A29485F8292}"/>
                </a:ext>
              </a:extLst>
            </p:cNvPr>
            <p:cNvSpPr/>
            <p:nvPr/>
          </p:nvSpPr>
          <p:spPr>
            <a:xfrm>
              <a:off x="4123567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7 h 295238"/>
                <a:gd name="connsiteX2" fmla="*/ 592011 w 592002"/>
                <a:gd name="connsiteY2" fmla="*/ 151880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0 h 295238"/>
                <a:gd name="connsiteX6" fmla="*/ 8 w 592002"/>
                <a:gd name="connsiteY6" fmla="*/ 143297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7"/>
                  </a:cubicBezTo>
                  <a:lnTo>
                    <a:pt x="592011" y="151880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0"/>
                  </a:cubicBezTo>
                  <a:lnTo>
                    <a:pt x="8" y="143297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575DCF-5035-E5D5-9B42-542A2C8770D6}"/>
                </a:ext>
              </a:extLst>
            </p:cNvPr>
            <p:cNvSpPr txBox="1"/>
            <p:nvPr/>
          </p:nvSpPr>
          <p:spPr>
            <a:xfrm>
              <a:off x="4285448" y="2061101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AEF0574-8B1D-C4F2-4A1C-8A99CE349226}"/>
              </a:ext>
            </a:extLst>
          </p:cNvPr>
          <p:cNvSpPr/>
          <p:nvPr/>
        </p:nvSpPr>
        <p:spPr>
          <a:xfrm>
            <a:off x="3300648" y="2444932"/>
            <a:ext cx="1292801" cy="211413"/>
          </a:xfrm>
          <a:custGeom>
            <a:avLst/>
            <a:gdLst>
              <a:gd name="connsiteX0" fmla="*/ 8 w 1159667"/>
              <a:gd name="connsiteY0" fmla="*/ 492 h 133078"/>
              <a:gd name="connsiteX1" fmla="*/ 37386 w 1159667"/>
              <a:gd name="connsiteY1" fmla="*/ -31 h 133078"/>
              <a:gd name="connsiteX2" fmla="*/ 37386 w 1159667"/>
              <a:gd name="connsiteY2" fmla="*/ 11351 h 133078"/>
              <a:gd name="connsiteX3" fmla="*/ 64346 w 1159667"/>
              <a:gd name="connsiteY3" fmla="*/ 54401 h 133078"/>
              <a:gd name="connsiteX4" fmla="*/ 231724 w 1159667"/>
              <a:gd name="connsiteY4" fmla="*/ 61099 h 133078"/>
              <a:gd name="connsiteX5" fmla="*/ 380620 w 1159667"/>
              <a:gd name="connsiteY5" fmla="*/ 60555 h 133078"/>
              <a:gd name="connsiteX6" fmla="*/ 510432 w 1159667"/>
              <a:gd name="connsiteY6" fmla="*/ 65435 h 133078"/>
              <a:gd name="connsiteX7" fmla="*/ 579840 w 1159667"/>
              <a:gd name="connsiteY7" fmla="*/ 98497 h 133078"/>
              <a:gd name="connsiteX8" fmla="*/ 649256 w 1159667"/>
              <a:gd name="connsiteY8" fmla="*/ 65435 h 133078"/>
              <a:gd name="connsiteX9" fmla="*/ 779064 w 1159667"/>
              <a:gd name="connsiteY9" fmla="*/ 60555 h 133078"/>
              <a:gd name="connsiteX10" fmla="*/ 927960 w 1159667"/>
              <a:gd name="connsiteY10" fmla="*/ 61099 h 133078"/>
              <a:gd name="connsiteX11" fmla="*/ 1095374 w 1159667"/>
              <a:gd name="connsiteY11" fmla="*/ 54401 h 133078"/>
              <a:gd name="connsiteX12" fmla="*/ 1122337 w 1159667"/>
              <a:gd name="connsiteY12" fmla="*/ 11351 h 133078"/>
              <a:gd name="connsiteX13" fmla="*/ 1122337 w 1159667"/>
              <a:gd name="connsiteY13" fmla="*/ -31 h 133078"/>
              <a:gd name="connsiteX14" fmla="*/ 1159676 w 1159667"/>
              <a:gd name="connsiteY14" fmla="*/ 492 h 133078"/>
              <a:gd name="connsiteX15" fmla="*/ 1159676 w 1159667"/>
              <a:gd name="connsiteY15" fmla="*/ 10867 h 133078"/>
              <a:gd name="connsiteX16" fmla="*/ 1115370 w 1159667"/>
              <a:gd name="connsiteY16" fmla="*/ 71106 h 133078"/>
              <a:gd name="connsiteX17" fmla="*/ 933488 w 1159667"/>
              <a:gd name="connsiteY17" fmla="*/ 80918 h 133078"/>
              <a:gd name="connsiteX18" fmla="*/ 787016 w 1159667"/>
              <a:gd name="connsiteY18" fmla="*/ 80918 h 133078"/>
              <a:gd name="connsiteX19" fmla="*/ 649555 w 1159667"/>
              <a:gd name="connsiteY19" fmla="*/ 87870 h 133078"/>
              <a:gd name="connsiteX20" fmla="*/ 615098 w 1159667"/>
              <a:gd name="connsiteY20" fmla="*/ 122825 h 133078"/>
              <a:gd name="connsiteX21" fmla="*/ 615098 w 1159667"/>
              <a:gd name="connsiteY21" fmla="*/ 133048 h 133078"/>
              <a:gd name="connsiteX22" fmla="*/ 579840 w 1159667"/>
              <a:gd name="connsiteY22" fmla="*/ 133048 h 133078"/>
              <a:gd name="connsiteX23" fmla="*/ 544626 w 1159667"/>
              <a:gd name="connsiteY23" fmla="*/ 133048 h 133078"/>
              <a:gd name="connsiteX24" fmla="*/ 544626 w 1159667"/>
              <a:gd name="connsiteY24" fmla="*/ 122825 h 133078"/>
              <a:gd name="connsiteX25" fmla="*/ 510129 w 1159667"/>
              <a:gd name="connsiteY25" fmla="*/ 87870 h 133078"/>
              <a:gd name="connsiteX26" fmla="*/ 372668 w 1159667"/>
              <a:gd name="connsiteY26" fmla="*/ 80918 h 133078"/>
              <a:gd name="connsiteX27" fmla="*/ 226195 w 1159667"/>
              <a:gd name="connsiteY27" fmla="*/ 80918 h 133078"/>
              <a:gd name="connsiteX28" fmla="*/ 44353 w 1159667"/>
              <a:gd name="connsiteY28" fmla="*/ 71106 h 133078"/>
              <a:gd name="connsiteX29" fmla="*/ 8 w 1159667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9667" h="133078">
                <a:moveTo>
                  <a:pt x="8" y="492"/>
                </a:moveTo>
                <a:lnTo>
                  <a:pt x="37386" y="-31"/>
                </a:lnTo>
                <a:lnTo>
                  <a:pt x="37386" y="11351"/>
                </a:lnTo>
                <a:cubicBezTo>
                  <a:pt x="37386" y="27107"/>
                  <a:pt x="46369" y="49599"/>
                  <a:pt x="64346" y="54401"/>
                </a:cubicBezTo>
                <a:cubicBezTo>
                  <a:pt x="80246" y="63989"/>
                  <a:pt x="174115" y="61305"/>
                  <a:pt x="231724" y="61099"/>
                </a:cubicBezTo>
                <a:lnTo>
                  <a:pt x="380620" y="60555"/>
                </a:lnTo>
                <a:cubicBezTo>
                  <a:pt x="444355" y="60327"/>
                  <a:pt x="481420" y="60403"/>
                  <a:pt x="510432" y="65435"/>
                </a:cubicBezTo>
                <a:cubicBezTo>
                  <a:pt x="539440" y="70457"/>
                  <a:pt x="568809" y="86095"/>
                  <a:pt x="579840" y="98497"/>
                </a:cubicBezTo>
                <a:cubicBezTo>
                  <a:pt x="590875" y="86095"/>
                  <a:pt x="620244" y="70457"/>
                  <a:pt x="649256" y="65435"/>
                </a:cubicBezTo>
                <a:cubicBezTo>
                  <a:pt x="678264" y="60407"/>
                  <a:pt x="715328" y="60327"/>
                  <a:pt x="779064" y="60555"/>
                </a:cubicBezTo>
                <a:lnTo>
                  <a:pt x="927960" y="61099"/>
                </a:lnTo>
                <a:cubicBezTo>
                  <a:pt x="985569" y="61305"/>
                  <a:pt x="1079478" y="63989"/>
                  <a:pt x="1095374" y="54401"/>
                </a:cubicBezTo>
                <a:cubicBezTo>
                  <a:pt x="1113351" y="49599"/>
                  <a:pt x="1122337" y="27107"/>
                  <a:pt x="1122337" y="11351"/>
                </a:cubicBezTo>
                <a:lnTo>
                  <a:pt x="1122337" y="-31"/>
                </a:lnTo>
                <a:lnTo>
                  <a:pt x="1159676" y="492"/>
                </a:lnTo>
                <a:lnTo>
                  <a:pt x="1159676" y="10867"/>
                </a:lnTo>
                <a:cubicBezTo>
                  <a:pt x="1159676" y="38687"/>
                  <a:pt x="1145608" y="61612"/>
                  <a:pt x="1115370" y="71106"/>
                </a:cubicBezTo>
                <a:cubicBezTo>
                  <a:pt x="1085132" y="80492"/>
                  <a:pt x="1023787" y="80925"/>
                  <a:pt x="933488" y="80918"/>
                </a:cubicBezTo>
                <a:lnTo>
                  <a:pt x="787016" y="80918"/>
                </a:lnTo>
                <a:cubicBezTo>
                  <a:pt x="725317" y="80922"/>
                  <a:pt x="673266" y="81834"/>
                  <a:pt x="649555" y="87870"/>
                </a:cubicBezTo>
                <a:cubicBezTo>
                  <a:pt x="625862" y="93901"/>
                  <a:pt x="615098" y="106963"/>
                  <a:pt x="615098" y="122825"/>
                </a:cubicBezTo>
                <a:lnTo>
                  <a:pt x="615098" y="133048"/>
                </a:lnTo>
                <a:lnTo>
                  <a:pt x="579840" y="133048"/>
                </a:lnTo>
                <a:lnTo>
                  <a:pt x="544626" y="133048"/>
                </a:lnTo>
                <a:lnTo>
                  <a:pt x="544626" y="122825"/>
                </a:lnTo>
                <a:cubicBezTo>
                  <a:pt x="544626" y="106963"/>
                  <a:pt x="533821" y="93901"/>
                  <a:pt x="510129" y="87870"/>
                </a:cubicBezTo>
                <a:cubicBezTo>
                  <a:pt x="486418" y="81834"/>
                  <a:pt x="434370" y="80922"/>
                  <a:pt x="372668" y="80918"/>
                </a:cubicBezTo>
                <a:lnTo>
                  <a:pt x="226195" y="80918"/>
                </a:lnTo>
                <a:cubicBezTo>
                  <a:pt x="135896" y="80922"/>
                  <a:pt x="74591" y="80492"/>
                  <a:pt x="44353" y="71106"/>
                </a:cubicBezTo>
                <a:cubicBezTo>
                  <a:pt x="14119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71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B9E13A-BDE1-50CA-1CDB-AF605D4D2657}"/>
              </a:ext>
            </a:extLst>
          </p:cNvPr>
          <p:cNvSpPr/>
          <p:nvPr/>
        </p:nvSpPr>
        <p:spPr>
          <a:xfrm>
            <a:off x="1427640" y="2437500"/>
            <a:ext cx="1849377" cy="211406"/>
          </a:xfrm>
          <a:custGeom>
            <a:avLst/>
            <a:gdLst>
              <a:gd name="connsiteX0" fmla="*/ 8 w 1658926"/>
              <a:gd name="connsiteY0" fmla="*/ 492 h 133074"/>
              <a:gd name="connsiteX1" fmla="*/ 53474 w 1658926"/>
              <a:gd name="connsiteY1" fmla="*/ -31 h 133074"/>
              <a:gd name="connsiteX2" fmla="*/ 53474 w 1658926"/>
              <a:gd name="connsiteY2" fmla="*/ 11351 h 133074"/>
              <a:gd name="connsiteX3" fmla="*/ 92044 w 1658926"/>
              <a:gd name="connsiteY3" fmla="*/ 54401 h 133074"/>
              <a:gd name="connsiteX4" fmla="*/ 331479 w 1658926"/>
              <a:gd name="connsiteY4" fmla="*/ 61096 h 133074"/>
              <a:gd name="connsiteX5" fmla="*/ 544478 w 1658926"/>
              <a:gd name="connsiteY5" fmla="*/ 60555 h 133074"/>
              <a:gd name="connsiteX6" fmla="*/ 730178 w 1658926"/>
              <a:gd name="connsiteY6" fmla="*/ 65432 h 133074"/>
              <a:gd name="connsiteX7" fmla="*/ 829471 w 1658926"/>
              <a:gd name="connsiteY7" fmla="*/ 98493 h 133074"/>
              <a:gd name="connsiteX8" fmla="*/ 928767 w 1658926"/>
              <a:gd name="connsiteY8" fmla="*/ 65432 h 133074"/>
              <a:gd name="connsiteX9" fmla="*/ 1114465 w 1658926"/>
              <a:gd name="connsiteY9" fmla="*/ 60555 h 133074"/>
              <a:gd name="connsiteX10" fmla="*/ 1327464 w 1658926"/>
              <a:gd name="connsiteY10" fmla="*/ 61096 h 133074"/>
              <a:gd name="connsiteX11" fmla="*/ 1566951 w 1658926"/>
              <a:gd name="connsiteY11" fmla="*/ 54401 h 133074"/>
              <a:gd name="connsiteX12" fmla="*/ 1605519 w 1658926"/>
              <a:gd name="connsiteY12" fmla="*/ 11351 h 133074"/>
              <a:gd name="connsiteX13" fmla="*/ 1605519 w 1658926"/>
              <a:gd name="connsiteY13" fmla="*/ -31 h 133074"/>
              <a:gd name="connsiteX14" fmla="*/ 1658934 w 1658926"/>
              <a:gd name="connsiteY14" fmla="*/ 492 h 133074"/>
              <a:gd name="connsiteX15" fmla="*/ 1658934 w 1658926"/>
              <a:gd name="connsiteY15" fmla="*/ 10867 h 133074"/>
              <a:gd name="connsiteX16" fmla="*/ 1595556 w 1658926"/>
              <a:gd name="connsiteY16" fmla="*/ 71103 h 133074"/>
              <a:gd name="connsiteX17" fmla="*/ 1335373 w 1658926"/>
              <a:gd name="connsiteY17" fmla="*/ 80918 h 133074"/>
              <a:gd name="connsiteX18" fmla="*/ 1125839 w 1658926"/>
              <a:gd name="connsiteY18" fmla="*/ 80918 h 133074"/>
              <a:gd name="connsiteX19" fmla="*/ 929200 w 1658926"/>
              <a:gd name="connsiteY19" fmla="*/ 87866 h 133074"/>
              <a:gd name="connsiteX20" fmla="*/ 879904 w 1658926"/>
              <a:gd name="connsiteY20" fmla="*/ 122825 h 133074"/>
              <a:gd name="connsiteX21" fmla="*/ 879904 w 1658926"/>
              <a:gd name="connsiteY21" fmla="*/ 133044 h 133074"/>
              <a:gd name="connsiteX22" fmla="*/ 829471 w 1658926"/>
              <a:gd name="connsiteY22" fmla="*/ 133044 h 133074"/>
              <a:gd name="connsiteX23" fmla="*/ 779093 w 1658926"/>
              <a:gd name="connsiteY23" fmla="*/ 133044 h 133074"/>
              <a:gd name="connsiteX24" fmla="*/ 779093 w 1658926"/>
              <a:gd name="connsiteY24" fmla="*/ 122825 h 133074"/>
              <a:gd name="connsiteX25" fmla="*/ 729742 w 1658926"/>
              <a:gd name="connsiteY25" fmla="*/ 87866 h 133074"/>
              <a:gd name="connsiteX26" fmla="*/ 533103 w 1658926"/>
              <a:gd name="connsiteY26" fmla="*/ 80918 h 133074"/>
              <a:gd name="connsiteX27" fmla="*/ 323570 w 1658926"/>
              <a:gd name="connsiteY27" fmla="*/ 80918 h 133074"/>
              <a:gd name="connsiteX28" fmla="*/ 63442 w 1658926"/>
              <a:gd name="connsiteY28" fmla="*/ 71103 h 133074"/>
              <a:gd name="connsiteX29" fmla="*/ 8 w 1658926"/>
              <a:gd name="connsiteY29" fmla="*/ 10867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58926" h="133074">
                <a:moveTo>
                  <a:pt x="8" y="492"/>
                </a:moveTo>
                <a:lnTo>
                  <a:pt x="53474" y="-31"/>
                </a:lnTo>
                <a:lnTo>
                  <a:pt x="53474" y="11351"/>
                </a:lnTo>
                <a:cubicBezTo>
                  <a:pt x="53474" y="27107"/>
                  <a:pt x="66328" y="49599"/>
                  <a:pt x="92044" y="54401"/>
                </a:cubicBezTo>
                <a:cubicBezTo>
                  <a:pt x="114787" y="63985"/>
                  <a:pt x="249071" y="61301"/>
                  <a:pt x="331479" y="61096"/>
                </a:cubicBezTo>
                <a:lnTo>
                  <a:pt x="544478" y="60555"/>
                </a:lnTo>
                <a:cubicBezTo>
                  <a:pt x="635657" y="60327"/>
                  <a:pt x="688675" y="60403"/>
                  <a:pt x="730178" y="65432"/>
                </a:cubicBezTo>
                <a:cubicBezTo>
                  <a:pt x="771678" y="70457"/>
                  <a:pt x="813687" y="86095"/>
                  <a:pt x="829471" y="98493"/>
                </a:cubicBezTo>
                <a:cubicBezTo>
                  <a:pt x="845255" y="86095"/>
                  <a:pt x="887264" y="70457"/>
                  <a:pt x="928767" y="65432"/>
                </a:cubicBezTo>
                <a:cubicBezTo>
                  <a:pt x="970267" y="60403"/>
                  <a:pt x="1023286" y="60327"/>
                  <a:pt x="1114465" y="60555"/>
                </a:cubicBezTo>
                <a:lnTo>
                  <a:pt x="1327464" y="61096"/>
                </a:lnTo>
                <a:cubicBezTo>
                  <a:pt x="1409873" y="61301"/>
                  <a:pt x="1544211" y="63985"/>
                  <a:pt x="1566951" y="54401"/>
                </a:cubicBezTo>
                <a:cubicBezTo>
                  <a:pt x="1592667" y="49599"/>
                  <a:pt x="1605519" y="27107"/>
                  <a:pt x="1605519" y="11351"/>
                </a:cubicBezTo>
                <a:lnTo>
                  <a:pt x="1605519" y="-31"/>
                </a:lnTo>
                <a:lnTo>
                  <a:pt x="1658934" y="492"/>
                </a:lnTo>
                <a:lnTo>
                  <a:pt x="1658934" y="10867"/>
                </a:lnTo>
                <a:cubicBezTo>
                  <a:pt x="1658934" y="38687"/>
                  <a:pt x="1638812" y="61608"/>
                  <a:pt x="1595556" y="71103"/>
                </a:cubicBezTo>
                <a:cubicBezTo>
                  <a:pt x="1552299" y="80492"/>
                  <a:pt x="1464546" y="80922"/>
                  <a:pt x="1335373" y="80918"/>
                </a:cubicBezTo>
                <a:lnTo>
                  <a:pt x="1125839" y="80918"/>
                </a:lnTo>
                <a:cubicBezTo>
                  <a:pt x="1037573" y="80922"/>
                  <a:pt x="963116" y="81831"/>
                  <a:pt x="929200" y="87866"/>
                </a:cubicBezTo>
                <a:cubicBezTo>
                  <a:pt x="895306" y="93901"/>
                  <a:pt x="879904" y="106959"/>
                  <a:pt x="879904" y="122825"/>
                </a:cubicBezTo>
                <a:lnTo>
                  <a:pt x="879904" y="133044"/>
                </a:lnTo>
                <a:lnTo>
                  <a:pt x="829471" y="133044"/>
                </a:lnTo>
                <a:lnTo>
                  <a:pt x="779093" y="133044"/>
                </a:lnTo>
                <a:lnTo>
                  <a:pt x="779093" y="122825"/>
                </a:lnTo>
                <a:cubicBezTo>
                  <a:pt x="779093" y="106959"/>
                  <a:pt x="763636" y="93901"/>
                  <a:pt x="729742" y="87866"/>
                </a:cubicBezTo>
                <a:cubicBezTo>
                  <a:pt x="695826" y="81834"/>
                  <a:pt x="621368" y="80922"/>
                  <a:pt x="533103" y="80918"/>
                </a:cubicBezTo>
                <a:lnTo>
                  <a:pt x="323570" y="80918"/>
                </a:lnTo>
                <a:cubicBezTo>
                  <a:pt x="194396" y="80922"/>
                  <a:pt x="106698" y="80489"/>
                  <a:pt x="63442" y="71103"/>
                </a:cubicBezTo>
                <a:cubicBezTo>
                  <a:pt x="20190" y="61608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444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E32BD6B-DB55-390B-0724-CD12A8FE7C85}"/>
              </a:ext>
            </a:extLst>
          </p:cNvPr>
          <p:cNvSpPr/>
          <p:nvPr/>
        </p:nvSpPr>
        <p:spPr>
          <a:xfrm>
            <a:off x="6681753" y="2398290"/>
            <a:ext cx="1217596" cy="211413"/>
          </a:xfrm>
          <a:custGeom>
            <a:avLst/>
            <a:gdLst>
              <a:gd name="connsiteX0" fmla="*/ 8 w 1092206"/>
              <a:gd name="connsiteY0" fmla="*/ 492 h 133078"/>
              <a:gd name="connsiteX1" fmla="*/ 35204 w 1092206"/>
              <a:gd name="connsiteY1" fmla="*/ -31 h 133078"/>
              <a:gd name="connsiteX2" fmla="*/ 35204 w 1092206"/>
              <a:gd name="connsiteY2" fmla="*/ 11351 h 133078"/>
              <a:gd name="connsiteX3" fmla="*/ 60592 w 1092206"/>
              <a:gd name="connsiteY3" fmla="*/ 54401 h 133078"/>
              <a:gd name="connsiteX4" fmla="*/ 218254 w 1092206"/>
              <a:gd name="connsiteY4" fmla="*/ 61099 h 133078"/>
              <a:gd name="connsiteX5" fmla="*/ 358463 w 1092206"/>
              <a:gd name="connsiteY5" fmla="*/ 60558 h 133078"/>
              <a:gd name="connsiteX6" fmla="*/ 480749 w 1092206"/>
              <a:gd name="connsiteY6" fmla="*/ 65435 h 133078"/>
              <a:gd name="connsiteX7" fmla="*/ 546130 w 1092206"/>
              <a:gd name="connsiteY7" fmla="*/ 98497 h 133078"/>
              <a:gd name="connsiteX8" fmla="*/ 611474 w 1092206"/>
              <a:gd name="connsiteY8" fmla="*/ 65435 h 133078"/>
              <a:gd name="connsiteX9" fmla="*/ 733759 w 1092206"/>
              <a:gd name="connsiteY9" fmla="*/ 60558 h 133078"/>
              <a:gd name="connsiteX10" fmla="*/ 873968 w 1092206"/>
              <a:gd name="connsiteY10" fmla="*/ 61099 h 133078"/>
              <a:gd name="connsiteX11" fmla="*/ 1031667 w 1092206"/>
              <a:gd name="connsiteY11" fmla="*/ 54401 h 133078"/>
              <a:gd name="connsiteX12" fmla="*/ 1057055 w 1092206"/>
              <a:gd name="connsiteY12" fmla="*/ 11351 h 133078"/>
              <a:gd name="connsiteX13" fmla="*/ 1057055 w 1092206"/>
              <a:gd name="connsiteY13" fmla="*/ -31 h 133078"/>
              <a:gd name="connsiteX14" fmla="*/ 1092215 w 1092206"/>
              <a:gd name="connsiteY14" fmla="*/ 492 h 133078"/>
              <a:gd name="connsiteX15" fmla="*/ 1092215 w 1092206"/>
              <a:gd name="connsiteY15" fmla="*/ 10867 h 133078"/>
              <a:gd name="connsiteX16" fmla="*/ 1050491 w 1092206"/>
              <a:gd name="connsiteY16" fmla="*/ 71106 h 133078"/>
              <a:gd name="connsiteX17" fmla="*/ 879197 w 1092206"/>
              <a:gd name="connsiteY17" fmla="*/ 80918 h 133078"/>
              <a:gd name="connsiteX18" fmla="*/ 741224 w 1092206"/>
              <a:gd name="connsiteY18" fmla="*/ 80918 h 133078"/>
              <a:gd name="connsiteX19" fmla="*/ 611762 w 1092206"/>
              <a:gd name="connsiteY19" fmla="*/ 87870 h 133078"/>
              <a:gd name="connsiteX20" fmla="*/ 579306 w 1092206"/>
              <a:gd name="connsiteY20" fmla="*/ 122828 h 133078"/>
              <a:gd name="connsiteX21" fmla="*/ 579306 w 1092206"/>
              <a:gd name="connsiteY21" fmla="*/ 133048 h 133078"/>
              <a:gd name="connsiteX22" fmla="*/ 546130 w 1092206"/>
              <a:gd name="connsiteY22" fmla="*/ 133048 h 133078"/>
              <a:gd name="connsiteX23" fmla="*/ 512953 w 1092206"/>
              <a:gd name="connsiteY23" fmla="*/ 133048 h 133078"/>
              <a:gd name="connsiteX24" fmla="*/ 512953 w 1092206"/>
              <a:gd name="connsiteY24" fmla="*/ 122828 h 133078"/>
              <a:gd name="connsiteX25" fmla="*/ 480461 w 1092206"/>
              <a:gd name="connsiteY25" fmla="*/ 87870 h 133078"/>
              <a:gd name="connsiteX26" fmla="*/ 350998 w 1092206"/>
              <a:gd name="connsiteY26" fmla="*/ 80918 h 133078"/>
              <a:gd name="connsiteX27" fmla="*/ 213026 w 1092206"/>
              <a:gd name="connsiteY27" fmla="*/ 80918 h 133078"/>
              <a:gd name="connsiteX28" fmla="*/ 41768 w 1092206"/>
              <a:gd name="connsiteY28" fmla="*/ 71106 h 133078"/>
              <a:gd name="connsiteX29" fmla="*/ 8 w 1092206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206" h="133078">
                <a:moveTo>
                  <a:pt x="8" y="492"/>
                </a:moveTo>
                <a:lnTo>
                  <a:pt x="35204" y="-31"/>
                </a:lnTo>
                <a:lnTo>
                  <a:pt x="35204" y="11351"/>
                </a:lnTo>
                <a:cubicBezTo>
                  <a:pt x="35204" y="27107"/>
                  <a:pt x="43679" y="49599"/>
                  <a:pt x="60592" y="54401"/>
                </a:cubicBezTo>
                <a:cubicBezTo>
                  <a:pt x="75594" y="63989"/>
                  <a:pt x="163981" y="61305"/>
                  <a:pt x="218254" y="61099"/>
                </a:cubicBezTo>
                <a:lnTo>
                  <a:pt x="358463" y="60558"/>
                </a:lnTo>
                <a:cubicBezTo>
                  <a:pt x="418506" y="60331"/>
                  <a:pt x="453414" y="60407"/>
                  <a:pt x="480749" y="65435"/>
                </a:cubicBezTo>
                <a:cubicBezTo>
                  <a:pt x="508048" y="70457"/>
                  <a:pt x="535708" y="86098"/>
                  <a:pt x="546130" y="98497"/>
                </a:cubicBezTo>
                <a:cubicBezTo>
                  <a:pt x="556515" y="86098"/>
                  <a:pt x="584175" y="70457"/>
                  <a:pt x="611474" y="65435"/>
                </a:cubicBezTo>
                <a:cubicBezTo>
                  <a:pt x="638808" y="60407"/>
                  <a:pt x="673716" y="60331"/>
                  <a:pt x="733759" y="60558"/>
                </a:cubicBezTo>
                <a:lnTo>
                  <a:pt x="873968" y="61099"/>
                </a:lnTo>
                <a:cubicBezTo>
                  <a:pt x="928241" y="61305"/>
                  <a:pt x="1016665" y="63989"/>
                  <a:pt x="1031667" y="54401"/>
                </a:cubicBezTo>
                <a:cubicBezTo>
                  <a:pt x="1048580" y="49599"/>
                  <a:pt x="1057055" y="27107"/>
                  <a:pt x="1057055" y="11351"/>
                </a:cubicBezTo>
                <a:lnTo>
                  <a:pt x="1057055" y="-31"/>
                </a:lnTo>
                <a:lnTo>
                  <a:pt x="1092215" y="492"/>
                </a:lnTo>
                <a:lnTo>
                  <a:pt x="1092215" y="10867"/>
                </a:lnTo>
                <a:cubicBezTo>
                  <a:pt x="1092215" y="38687"/>
                  <a:pt x="1078980" y="61612"/>
                  <a:pt x="1050491" y="71106"/>
                </a:cubicBezTo>
                <a:cubicBezTo>
                  <a:pt x="1022002" y="80492"/>
                  <a:pt x="964231" y="80925"/>
                  <a:pt x="879197" y="80918"/>
                </a:cubicBezTo>
                <a:lnTo>
                  <a:pt x="741224" y="80918"/>
                </a:lnTo>
                <a:cubicBezTo>
                  <a:pt x="683129" y="80922"/>
                  <a:pt x="634084" y="81834"/>
                  <a:pt x="611762" y="87870"/>
                </a:cubicBezTo>
                <a:cubicBezTo>
                  <a:pt x="589440" y="93901"/>
                  <a:pt x="579306" y="106963"/>
                  <a:pt x="579306" y="122828"/>
                </a:cubicBezTo>
                <a:lnTo>
                  <a:pt x="579306" y="133048"/>
                </a:lnTo>
                <a:lnTo>
                  <a:pt x="546130" y="133048"/>
                </a:lnTo>
                <a:lnTo>
                  <a:pt x="512953" y="133048"/>
                </a:lnTo>
                <a:lnTo>
                  <a:pt x="512953" y="122828"/>
                </a:lnTo>
                <a:cubicBezTo>
                  <a:pt x="512953" y="106963"/>
                  <a:pt x="502783" y="93901"/>
                  <a:pt x="480461" y="87870"/>
                </a:cubicBezTo>
                <a:cubicBezTo>
                  <a:pt x="458138" y="81834"/>
                  <a:pt x="409094" y="80925"/>
                  <a:pt x="350998" y="80918"/>
                </a:cubicBezTo>
                <a:lnTo>
                  <a:pt x="213026" y="80918"/>
                </a:lnTo>
                <a:cubicBezTo>
                  <a:pt x="127992" y="80922"/>
                  <a:pt x="70256" y="80492"/>
                  <a:pt x="41768" y="71106"/>
                </a:cubicBezTo>
                <a:cubicBezTo>
                  <a:pt x="13315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60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47F1769-461E-7587-DE54-6D3B7FD700B5}"/>
              </a:ext>
            </a:extLst>
          </p:cNvPr>
          <p:cNvSpPr/>
          <p:nvPr/>
        </p:nvSpPr>
        <p:spPr>
          <a:xfrm>
            <a:off x="5919966" y="2404571"/>
            <a:ext cx="758771" cy="211413"/>
          </a:xfrm>
          <a:custGeom>
            <a:avLst/>
            <a:gdLst>
              <a:gd name="connsiteX0" fmla="*/ 8 w 680632"/>
              <a:gd name="connsiteY0" fmla="*/ 492 h 133078"/>
              <a:gd name="connsiteX1" fmla="*/ 21933 w 680632"/>
              <a:gd name="connsiteY1" fmla="*/ -31 h 133078"/>
              <a:gd name="connsiteX2" fmla="*/ 21933 w 680632"/>
              <a:gd name="connsiteY2" fmla="*/ 11351 h 133078"/>
              <a:gd name="connsiteX3" fmla="*/ 37765 w 680632"/>
              <a:gd name="connsiteY3" fmla="*/ 54401 h 133078"/>
              <a:gd name="connsiteX4" fmla="*/ 135997 w 680632"/>
              <a:gd name="connsiteY4" fmla="*/ 61099 h 133078"/>
              <a:gd name="connsiteX5" fmla="*/ 223375 w 680632"/>
              <a:gd name="connsiteY5" fmla="*/ 60555 h 133078"/>
              <a:gd name="connsiteX6" fmla="*/ 299574 w 680632"/>
              <a:gd name="connsiteY6" fmla="*/ 65435 h 133078"/>
              <a:gd name="connsiteX7" fmla="*/ 340324 w 680632"/>
              <a:gd name="connsiteY7" fmla="*/ 98497 h 133078"/>
              <a:gd name="connsiteX8" fmla="*/ 381074 w 680632"/>
              <a:gd name="connsiteY8" fmla="*/ 65435 h 133078"/>
              <a:gd name="connsiteX9" fmla="*/ 457237 w 680632"/>
              <a:gd name="connsiteY9" fmla="*/ 60555 h 133078"/>
              <a:gd name="connsiteX10" fmla="*/ 544651 w 680632"/>
              <a:gd name="connsiteY10" fmla="*/ 61099 h 133078"/>
              <a:gd name="connsiteX11" fmla="*/ 642883 w 680632"/>
              <a:gd name="connsiteY11" fmla="*/ 54401 h 133078"/>
              <a:gd name="connsiteX12" fmla="*/ 658715 w 680632"/>
              <a:gd name="connsiteY12" fmla="*/ 11351 h 133078"/>
              <a:gd name="connsiteX13" fmla="*/ 658715 w 680632"/>
              <a:gd name="connsiteY13" fmla="*/ -31 h 133078"/>
              <a:gd name="connsiteX14" fmla="*/ 680640 w 680632"/>
              <a:gd name="connsiteY14" fmla="*/ 492 h 133078"/>
              <a:gd name="connsiteX15" fmla="*/ 680640 w 680632"/>
              <a:gd name="connsiteY15" fmla="*/ 10867 h 133078"/>
              <a:gd name="connsiteX16" fmla="*/ 654640 w 680632"/>
              <a:gd name="connsiteY16" fmla="*/ 71106 h 133078"/>
              <a:gd name="connsiteX17" fmla="*/ 547896 w 680632"/>
              <a:gd name="connsiteY17" fmla="*/ 80918 h 133078"/>
              <a:gd name="connsiteX18" fmla="*/ 461925 w 680632"/>
              <a:gd name="connsiteY18" fmla="*/ 80918 h 133078"/>
              <a:gd name="connsiteX19" fmla="*/ 381218 w 680632"/>
              <a:gd name="connsiteY19" fmla="*/ 87869 h 133078"/>
              <a:gd name="connsiteX20" fmla="*/ 361023 w 680632"/>
              <a:gd name="connsiteY20" fmla="*/ 122828 h 133078"/>
              <a:gd name="connsiteX21" fmla="*/ 361023 w 680632"/>
              <a:gd name="connsiteY21" fmla="*/ 133048 h 133078"/>
              <a:gd name="connsiteX22" fmla="*/ 340324 w 680632"/>
              <a:gd name="connsiteY22" fmla="*/ 133048 h 133078"/>
              <a:gd name="connsiteX23" fmla="*/ 319661 w 680632"/>
              <a:gd name="connsiteY23" fmla="*/ 133048 h 133078"/>
              <a:gd name="connsiteX24" fmla="*/ 319661 w 680632"/>
              <a:gd name="connsiteY24" fmla="*/ 122828 h 133078"/>
              <a:gd name="connsiteX25" fmla="*/ 299394 w 680632"/>
              <a:gd name="connsiteY25" fmla="*/ 87869 h 133078"/>
              <a:gd name="connsiteX26" fmla="*/ 218723 w 680632"/>
              <a:gd name="connsiteY26" fmla="*/ 80918 h 133078"/>
              <a:gd name="connsiteX27" fmla="*/ 132752 w 680632"/>
              <a:gd name="connsiteY27" fmla="*/ 80918 h 133078"/>
              <a:gd name="connsiteX28" fmla="*/ 26009 w 680632"/>
              <a:gd name="connsiteY28" fmla="*/ 71106 h 133078"/>
              <a:gd name="connsiteX29" fmla="*/ 8 w 680632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0632" h="133078">
                <a:moveTo>
                  <a:pt x="8" y="492"/>
                </a:moveTo>
                <a:lnTo>
                  <a:pt x="21933" y="-31"/>
                </a:lnTo>
                <a:lnTo>
                  <a:pt x="21933" y="11351"/>
                </a:lnTo>
                <a:cubicBezTo>
                  <a:pt x="21933" y="27107"/>
                  <a:pt x="27199" y="49599"/>
                  <a:pt x="37765" y="54401"/>
                </a:cubicBezTo>
                <a:cubicBezTo>
                  <a:pt x="47105" y="63989"/>
                  <a:pt x="102171" y="61305"/>
                  <a:pt x="135997" y="61099"/>
                </a:cubicBezTo>
                <a:lnTo>
                  <a:pt x="223375" y="60555"/>
                </a:lnTo>
                <a:cubicBezTo>
                  <a:pt x="260807" y="60327"/>
                  <a:pt x="282553" y="60403"/>
                  <a:pt x="299574" y="65435"/>
                </a:cubicBezTo>
                <a:cubicBezTo>
                  <a:pt x="316595" y="70457"/>
                  <a:pt x="333833" y="86095"/>
                  <a:pt x="340324" y="98497"/>
                </a:cubicBezTo>
                <a:cubicBezTo>
                  <a:pt x="346779" y="86095"/>
                  <a:pt x="364017" y="70457"/>
                  <a:pt x="381074" y="65435"/>
                </a:cubicBezTo>
                <a:cubicBezTo>
                  <a:pt x="398095" y="60407"/>
                  <a:pt x="419841" y="60327"/>
                  <a:pt x="457237" y="60555"/>
                </a:cubicBezTo>
                <a:lnTo>
                  <a:pt x="544651" y="61099"/>
                </a:lnTo>
                <a:cubicBezTo>
                  <a:pt x="578441" y="61305"/>
                  <a:pt x="633580" y="63989"/>
                  <a:pt x="642883" y="54401"/>
                </a:cubicBezTo>
                <a:cubicBezTo>
                  <a:pt x="653449" y="49599"/>
                  <a:pt x="658715" y="27107"/>
                  <a:pt x="658715" y="11351"/>
                </a:cubicBezTo>
                <a:lnTo>
                  <a:pt x="658715" y="-31"/>
                </a:lnTo>
                <a:lnTo>
                  <a:pt x="680640" y="492"/>
                </a:lnTo>
                <a:lnTo>
                  <a:pt x="680640" y="10867"/>
                </a:lnTo>
                <a:cubicBezTo>
                  <a:pt x="680640" y="38687"/>
                  <a:pt x="672382" y="61612"/>
                  <a:pt x="654640" y="71106"/>
                </a:cubicBezTo>
                <a:cubicBezTo>
                  <a:pt x="636897" y="80492"/>
                  <a:pt x="600871" y="80925"/>
                  <a:pt x="547896" y="80918"/>
                </a:cubicBezTo>
                <a:lnTo>
                  <a:pt x="461925" y="80918"/>
                </a:lnTo>
                <a:cubicBezTo>
                  <a:pt x="425683" y="80922"/>
                  <a:pt x="395138" y="81834"/>
                  <a:pt x="381218" y="87869"/>
                </a:cubicBezTo>
                <a:cubicBezTo>
                  <a:pt x="367334" y="93901"/>
                  <a:pt x="361023" y="106963"/>
                  <a:pt x="361023" y="122828"/>
                </a:cubicBezTo>
                <a:lnTo>
                  <a:pt x="361023" y="133048"/>
                </a:lnTo>
                <a:lnTo>
                  <a:pt x="340324" y="133048"/>
                </a:lnTo>
                <a:lnTo>
                  <a:pt x="319661" y="133048"/>
                </a:lnTo>
                <a:lnTo>
                  <a:pt x="319661" y="122828"/>
                </a:lnTo>
                <a:cubicBezTo>
                  <a:pt x="319661" y="106963"/>
                  <a:pt x="313314" y="93901"/>
                  <a:pt x="299394" y="87869"/>
                </a:cubicBezTo>
                <a:cubicBezTo>
                  <a:pt x="285474" y="81834"/>
                  <a:pt x="254930" y="80925"/>
                  <a:pt x="218723" y="80918"/>
                </a:cubicBezTo>
                <a:lnTo>
                  <a:pt x="132752" y="80918"/>
                </a:lnTo>
                <a:cubicBezTo>
                  <a:pt x="79741" y="80922"/>
                  <a:pt x="43751" y="80492"/>
                  <a:pt x="26009" y="71106"/>
                </a:cubicBezTo>
                <a:cubicBezTo>
                  <a:pt x="8266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284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52FDE4F-41B5-6573-0BE7-47FDD4EB901F}"/>
              </a:ext>
            </a:extLst>
          </p:cNvPr>
          <p:cNvSpPr/>
          <p:nvPr/>
        </p:nvSpPr>
        <p:spPr>
          <a:xfrm>
            <a:off x="9618425" y="1791410"/>
            <a:ext cx="1005197" cy="464703"/>
          </a:xfrm>
          <a:custGeom>
            <a:avLst/>
            <a:gdLst>
              <a:gd name="connsiteX0" fmla="*/ 901689 w 901680"/>
              <a:gd name="connsiteY0" fmla="*/ -31 h 292517"/>
              <a:gd name="connsiteX1" fmla="*/ 901689 w 901680"/>
              <a:gd name="connsiteY1" fmla="*/ 111546 h 292517"/>
              <a:gd name="connsiteX2" fmla="*/ 901689 w 901680"/>
              <a:gd name="connsiteY2" fmla="*/ 180910 h 292517"/>
              <a:gd name="connsiteX3" fmla="*/ 901689 w 901680"/>
              <a:gd name="connsiteY3" fmla="*/ 292486 h 292517"/>
              <a:gd name="connsiteX4" fmla="*/ 8 w 901680"/>
              <a:gd name="connsiteY4" fmla="*/ 292486 h 292517"/>
              <a:gd name="connsiteX5" fmla="*/ 8 w 901680"/>
              <a:gd name="connsiteY5" fmla="*/ 180910 h 292517"/>
              <a:gd name="connsiteX6" fmla="*/ 8 w 901680"/>
              <a:gd name="connsiteY6" fmla="*/ 111546 h 292517"/>
              <a:gd name="connsiteX7" fmla="*/ 8 w 901680"/>
              <a:gd name="connsiteY7" fmla="*/ -31 h 29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680" h="292517">
                <a:moveTo>
                  <a:pt x="901689" y="-31"/>
                </a:moveTo>
                <a:cubicBezTo>
                  <a:pt x="901689" y="-31"/>
                  <a:pt x="901689" y="49924"/>
                  <a:pt x="901689" y="111546"/>
                </a:cubicBezTo>
                <a:lnTo>
                  <a:pt x="901689" y="180910"/>
                </a:lnTo>
                <a:cubicBezTo>
                  <a:pt x="901689" y="242532"/>
                  <a:pt x="901689" y="292486"/>
                  <a:pt x="901689" y="292486"/>
                </a:cubicBezTo>
                <a:lnTo>
                  <a:pt x="8" y="292486"/>
                </a:lnTo>
                <a:cubicBezTo>
                  <a:pt x="8" y="292486"/>
                  <a:pt x="8" y="242532"/>
                  <a:pt x="8" y="180910"/>
                </a:cubicBezTo>
                <a:lnTo>
                  <a:pt x="8" y="111546"/>
                </a:lnTo>
                <a:cubicBezTo>
                  <a:pt x="8" y="49924"/>
                  <a:pt x="8" y="-31"/>
                  <a:pt x="8" y="-31"/>
                </a:cubicBezTo>
                <a:close/>
              </a:path>
            </a:pathLst>
          </a:custGeom>
          <a:solidFill>
            <a:srgbClr val="E5FFD5"/>
          </a:solidFill>
          <a:ln w="1193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F90A6B-4D6F-2C84-1422-19A87677E6FA}"/>
              </a:ext>
            </a:extLst>
          </p:cNvPr>
          <p:cNvSpPr txBox="1"/>
          <p:nvPr/>
        </p:nvSpPr>
        <p:spPr>
          <a:xfrm>
            <a:off x="9656761" y="1810721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S-Type</a:t>
            </a: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A0AB7BD6-E4B0-0F21-FB68-DB79861C11B9}"/>
              </a:ext>
            </a:extLst>
          </p:cNvPr>
          <p:cNvSpPr/>
          <p:nvPr/>
        </p:nvSpPr>
        <p:spPr>
          <a:xfrm>
            <a:off x="6229350" y="631620"/>
            <a:ext cx="1806070" cy="540760"/>
          </a:xfrm>
          <a:prstGeom prst="wedgeRoundRectCallout">
            <a:avLst>
              <a:gd name="adj1" fmla="val 11378"/>
              <a:gd name="adj2" fmla="val 15009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Split the immediate</a:t>
            </a:r>
          </a:p>
        </p:txBody>
      </p:sp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9EE870B8-CD9C-24A7-3DE9-86A02584E70A}"/>
              </a:ext>
            </a:extLst>
          </p:cNvPr>
          <p:cNvSpPr/>
          <p:nvPr/>
        </p:nvSpPr>
        <p:spPr>
          <a:xfrm>
            <a:off x="6229350" y="631620"/>
            <a:ext cx="1806070" cy="540760"/>
          </a:xfrm>
          <a:prstGeom prst="wedgeRoundRectCallout">
            <a:avLst>
              <a:gd name="adj1" fmla="val -256535"/>
              <a:gd name="adj2" fmla="val 1571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Split the immediate</a:t>
            </a:r>
          </a:p>
        </p:txBody>
      </p:sp>
      <p:sp>
        <p:nvSpPr>
          <p:cNvPr id="67" name="Thought Bubble: Cloud 66">
            <a:extLst>
              <a:ext uri="{FF2B5EF4-FFF2-40B4-BE49-F238E27FC236}">
                <a16:creationId xmlns:a16="http://schemas.microsoft.com/office/drawing/2014/main" id="{4D2C7377-8D50-8E87-4F4C-0C345A285E21}"/>
              </a:ext>
            </a:extLst>
          </p:cNvPr>
          <p:cNvSpPr/>
          <p:nvPr/>
        </p:nvSpPr>
        <p:spPr>
          <a:xfrm>
            <a:off x="8315801" y="238125"/>
            <a:ext cx="2476024" cy="878292"/>
          </a:xfrm>
          <a:prstGeom prst="cloudCallout">
            <a:avLst>
              <a:gd name="adj1" fmla="val -60071"/>
              <a:gd name="adj2" fmla="val 256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Do not define a new format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9BCB676-4C91-E010-217F-914E70E2C146}"/>
              </a:ext>
            </a:extLst>
          </p:cNvPr>
          <p:cNvSpPr/>
          <p:nvPr/>
        </p:nvSpPr>
        <p:spPr>
          <a:xfrm>
            <a:off x="2442027" y="4103625"/>
            <a:ext cx="3606223" cy="5248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20-bit immediate</a:t>
            </a:r>
          </a:p>
        </p:txBody>
      </p:sp>
      <p:sp>
        <p:nvSpPr>
          <p:cNvPr id="69" name="Footer Placeholder 68">
            <a:extLst>
              <a:ext uri="{FF2B5EF4-FFF2-40B4-BE49-F238E27FC236}">
                <a16:creationId xmlns:a16="http://schemas.microsoft.com/office/drawing/2014/main" id="{ED754485-2DB0-0557-FF2B-D09BCBEC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73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194F9671-D0C6-D209-91C8-4A553E5D5B12}"/>
              </a:ext>
            </a:extLst>
          </p:cNvPr>
          <p:cNvGrpSpPr/>
          <p:nvPr/>
        </p:nvGrpSpPr>
        <p:grpSpPr>
          <a:xfrm>
            <a:off x="989149" y="4983912"/>
            <a:ext cx="10082493" cy="1222358"/>
            <a:chOff x="1969315" y="4347493"/>
            <a:chExt cx="8266903" cy="93239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92D7464-8323-9E93-F8B8-86FCCE2A68E5}"/>
                </a:ext>
              </a:extLst>
            </p:cNvPr>
            <p:cNvSpPr/>
            <p:nvPr/>
          </p:nvSpPr>
          <p:spPr>
            <a:xfrm>
              <a:off x="2005077" y="4782591"/>
              <a:ext cx="4664450" cy="133130"/>
            </a:xfrm>
            <a:custGeom>
              <a:avLst/>
              <a:gdLst>
                <a:gd name="connsiteX0" fmla="*/ 8 w 4664450"/>
                <a:gd name="connsiteY0" fmla="*/ 500 h 133130"/>
                <a:gd name="connsiteX1" fmla="*/ 150341 w 4664450"/>
                <a:gd name="connsiteY1" fmla="*/ -23 h 133130"/>
                <a:gd name="connsiteX2" fmla="*/ 150341 w 4664450"/>
                <a:gd name="connsiteY2" fmla="*/ 11362 h 133130"/>
                <a:gd name="connsiteX3" fmla="*/ 258790 w 4664450"/>
                <a:gd name="connsiteY3" fmla="*/ 54429 h 133130"/>
                <a:gd name="connsiteX4" fmla="*/ 932015 w 4664450"/>
                <a:gd name="connsiteY4" fmla="*/ 61131 h 133130"/>
                <a:gd name="connsiteX5" fmla="*/ 1530914 w 4664450"/>
                <a:gd name="connsiteY5" fmla="*/ 60589 h 133130"/>
                <a:gd name="connsiteX6" fmla="*/ 2053047 w 4664450"/>
                <a:gd name="connsiteY6" fmla="*/ 65468 h 133130"/>
                <a:gd name="connsiteX7" fmla="*/ 2332238 w 4664450"/>
                <a:gd name="connsiteY7" fmla="*/ 98543 h 133130"/>
                <a:gd name="connsiteX8" fmla="*/ 2611429 w 4664450"/>
                <a:gd name="connsiteY8" fmla="*/ 65468 h 133130"/>
                <a:gd name="connsiteX9" fmla="*/ 3133562 w 4664450"/>
                <a:gd name="connsiteY9" fmla="*/ 60589 h 133130"/>
                <a:gd name="connsiteX10" fmla="*/ 3732460 w 4664450"/>
                <a:gd name="connsiteY10" fmla="*/ 61131 h 133130"/>
                <a:gd name="connsiteX11" fmla="*/ 4405823 w 4664450"/>
                <a:gd name="connsiteY11" fmla="*/ 54429 h 133130"/>
                <a:gd name="connsiteX12" fmla="*/ 4514297 w 4664450"/>
                <a:gd name="connsiteY12" fmla="*/ 11362 h 133130"/>
                <a:gd name="connsiteX13" fmla="*/ 4514297 w 4664450"/>
                <a:gd name="connsiteY13" fmla="*/ -23 h 133130"/>
                <a:gd name="connsiteX14" fmla="*/ 4664458 w 4664450"/>
                <a:gd name="connsiteY14" fmla="*/ 500 h 133130"/>
                <a:gd name="connsiteX15" fmla="*/ 4664458 w 4664450"/>
                <a:gd name="connsiteY15" fmla="*/ 10878 h 133130"/>
                <a:gd name="connsiteX16" fmla="*/ 4486276 w 4664450"/>
                <a:gd name="connsiteY16" fmla="*/ 71142 h 133130"/>
                <a:gd name="connsiteX17" fmla="*/ 3754699 w 4664450"/>
                <a:gd name="connsiteY17" fmla="*/ 80957 h 133130"/>
                <a:gd name="connsiteX18" fmla="*/ 3165549 w 4664450"/>
                <a:gd name="connsiteY18" fmla="*/ 80957 h 133130"/>
                <a:gd name="connsiteX19" fmla="*/ 2612648 w 4664450"/>
                <a:gd name="connsiteY19" fmla="*/ 87911 h 133130"/>
                <a:gd name="connsiteX20" fmla="*/ 2474044 w 4664450"/>
                <a:gd name="connsiteY20" fmla="*/ 122884 h 133130"/>
                <a:gd name="connsiteX21" fmla="*/ 2474044 w 4664450"/>
                <a:gd name="connsiteY21" fmla="*/ 133108 h 133130"/>
                <a:gd name="connsiteX22" fmla="*/ 2332238 w 4664450"/>
                <a:gd name="connsiteY22" fmla="*/ 133108 h 133130"/>
                <a:gd name="connsiteX23" fmla="*/ 2190587 w 4664450"/>
                <a:gd name="connsiteY23" fmla="*/ 133108 h 133130"/>
                <a:gd name="connsiteX24" fmla="*/ 2190587 w 4664450"/>
                <a:gd name="connsiteY24" fmla="*/ 122884 h 133130"/>
                <a:gd name="connsiteX25" fmla="*/ 2051828 w 4664450"/>
                <a:gd name="connsiteY25" fmla="*/ 87911 h 133130"/>
                <a:gd name="connsiteX26" fmla="*/ 1498930 w 4664450"/>
                <a:gd name="connsiteY26" fmla="*/ 80957 h 133130"/>
                <a:gd name="connsiteX27" fmla="*/ 909780 w 4664450"/>
                <a:gd name="connsiteY27" fmla="*/ 80957 h 133130"/>
                <a:gd name="connsiteX28" fmla="*/ 178368 w 4664450"/>
                <a:gd name="connsiteY28" fmla="*/ 71142 h 133130"/>
                <a:gd name="connsiteX29" fmla="*/ 8 w 4664450"/>
                <a:gd name="connsiteY29" fmla="*/ 10878 h 13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64450" h="133130">
                  <a:moveTo>
                    <a:pt x="8" y="500"/>
                  </a:moveTo>
                  <a:lnTo>
                    <a:pt x="150341" y="-23"/>
                  </a:lnTo>
                  <a:lnTo>
                    <a:pt x="150341" y="11362"/>
                  </a:lnTo>
                  <a:cubicBezTo>
                    <a:pt x="150341" y="27125"/>
                    <a:pt x="186481" y="49626"/>
                    <a:pt x="258790" y="54429"/>
                  </a:cubicBezTo>
                  <a:cubicBezTo>
                    <a:pt x="322737" y="64021"/>
                    <a:pt x="700307" y="61336"/>
                    <a:pt x="932015" y="61131"/>
                  </a:cubicBezTo>
                  <a:lnTo>
                    <a:pt x="1530914" y="60589"/>
                  </a:lnTo>
                  <a:cubicBezTo>
                    <a:pt x="1787285" y="60362"/>
                    <a:pt x="1936354" y="60438"/>
                    <a:pt x="2053047" y="65468"/>
                  </a:cubicBezTo>
                  <a:cubicBezTo>
                    <a:pt x="2169739" y="70495"/>
                    <a:pt x="2287853" y="86139"/>
                    <a:pt x="2332238" y="98543"/>
                  </a:cubicBezTo>
                  <a:cubicBezTo>
                    <a:pt x="2376623" y="86139"/>
                    <a:pt x="2494736" y="70495"/>
                    <a:pt x="2611429" y="65468"/>
                  </a:cubicBezTo>
                  <a:cubicBezTo>
                    <a:pt x="2728122" y="60438"/>
                    <a:pt x="2877191" y="60362"/>
                    <a:pt x="3133562" y="60589"/>
                  </a:cubicBezTo>
                  <a:lnTo>
                    <a:pt x="3732460" y="61131"/>
                  </a:lnTo>
                  <a:cubicBezTo>
                    <a:pt x="3964172" y="61336"/>
                    <a:pt x="4341885" y="64021"/>
                    <a:pt x="4405823" y="54429"/>
                  </a:cubicBezTo>
                  <a:cubicBezTo>
                    <a:pt x="4478163" y="49626"/>
                    <a:pt x="4514297" y="27125"/>
                    <a:pt x="4514297" y="11362"/>
                  </a:cubicBezTo>
                  <a:lnTo>
                    <a:pt x="4514297" y="-23"/>
                  </a:lnTo>
                  <a:lnTo>
                    <a:pt x="4664458" y="500"/>
                  </a:lnTo>
                  <a:lnTo>
                    <a:pt x="4664458" y="10878"/>
                  </a:lnTo>
                  <a:cubicBezTo>
                    <a:pt x="4664458" y="38709"/>
                    <a:pt x="4607877" y="61643"/>
                    <a:pt x="4486276" y="71142"/>
                  </a:cubicBezTo>
                  <a:cubicBezTo>
                    <a:pt x="4364640" y="80531"/>
                    <a:pt x="4117904" y="80964"/>
                    <a:pt x="3754699" y="80957"/>
                  </a:cubicBezTo>
                  <a:lnTo>
                    <a:pt x="3165549" y="80957"/>
                  </a:lnTo>
                  <a:cubicBezTo>
                    <a:pt x="2917371" y="80961"/>
                    <a:pt x="2708014" y="81874"/>
                    <a:pt x="2612648" y="87911"/>
                  </a:cubicBezTo>
                  <a:cubicBezTo>
                    <a:pt x="2517347" y="93949"/>
                    <a:pt x="2474044" y="107013"/>
                    <a:pt x="2474044" y="122884"/>
                  </a:cubicBezTo>
                  <a:lnTo>
                    <a:pt x="2474044" y="133108"/>
                  </a:lnTo>
                  <a:lnTo>
                    <a:pt x="2332238" y="133108"/>
                  </a:lnTo>
                  <a:lnTo>
                    <a:pt x="2190587" y="133108"/>
                  </a:lnTo>
                  <a:lnTo>
                    <a:pt x="2190587" y="122884"/>
                  </a:lnTo>
                  <a:cubicBezTo>
                    <a:pt x="2190587" y="107013"/>
                    <a:pt x="2147129" y="93949"/>
                    <a:pt x="2051828" y="87911"/>
                  </a:cubicBezTo>
                  <a:cubicBezTo>
                    <a:pt x="1956462" y="81874"/>
                    <a:pt x="1747108" y="80964"/>
                    <a:pt x="1498930" y="80957"/>
                  </a:cubicBezTo>
                  <a:lnTo>
                    <a:pt x="909780" y="80957"/>
                  </a:lnTo>
                  <a:cubicBezTo>
                    <a:pt x="546576" y="80961"/>
                    <a:pt x="299991" y="80531"/>
                    <a:pt x="178368" y="71142"/>
                  </a:cubicBezTo>
                  <a:cubicBezTo>
                    <a:pt x="56754" y="61643"/>
                    <a:pt x="8" y="38709"/>
                    <a:pt x="8" y="10878"/>
                  </a:cubicBezTo>
                  <a:close/>
                </a:path>
              </a:pathLst>
            </a:custGeom>
            <a:solidFill>
              <a:srgbClr val="000000"/>
            </a:solidFill>
            <a:ln w="7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8172EA-2EF0-4FD4-551B-4D4E138A4C5D}"/>
                </a:ext>
              </a:extLst>
            </p:cNvPr>
            <p:cNvSpPr/>
            <p:nvPr/>
          </p:nvSpPr>
          <p:spPr>
            <a:xfrm>
              <a:off x="1998328" y="4354245"/>
              <a:ext cx="4046571" cy="330491"/>
            </a:xfrm>
            <a:custGeom>
              <a:avLst/>
              <a:gdLst>
                <a:gd name="connsiteX0" fmla="*/ 8 w 4046571"/>
                <a:gd name="connsiteY0" fmla="*/ -23 h 330491"/>
                <a:gd name="connsiteX1" fmla="*/ 8 w 4046571"/>
                <a:gd name="connsiteY1" fmla="*/ 330468 h 330491"/>
                <a:gd name="connsiteX2" fmla="*/ 4046579 w 4046571"/>
                <a:gd name="connsiteY2" fmla="*/ 330468 h 330491"/>
                <a:gd name="connsiteX3" fmla="*/ 4046579 w 4046571"/>
                <a:gd name="connsiteY3" fmla="*/ -23 h 3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6571" h="330491">
                  <a:moveTo>
                    <a:pt x="8" y="-23"/>
                  </a:moveTo>
                  <a:lnTo>
                    <a:pt x="8" y="330468"/>
                  </a:lnTo>
                  <a:lnTo>
                    <a:pt x="4046579" y="330468"/>
                  </a:lnTo>
                  <a:lnTo>
                    <a:pt x="4046579" y="-23"/>
                  </a:lnTo>
                  <a:close/>
                </a:path>
              </a:pathLst>
            </a:custGeom>
            <a:solidFill>
              <a:srgbClr val="FFE6D5"/>
            </a:solidFill>
            <a:ln w="17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412A6FB-34AA-E5EE-3A85-0C60906AF133}"/>
                </a:ext>
              </a:extLst>
            </p:cNvPr>
            <p:cNvSpPr/>
            <p:nvPr/>
          </p:nvSpPr>
          <p:spPr>
            <a:xfrm>
              <a:off x="6664839" y="4354245"/>
              <a:ext cx="1129819" cy="330491"/>
            </a:xfrm>
            <a:custGeom>
              <a:avLst/>
              <a:gdLst>
                <a:gd name="connsiteX0" fmla="*/ 8 w 1129819"/>
                <a:gd name="connsiteY0" fmla="*/ -23 h 330491"/>
                <a:gd name="connsiteX1" fmla="*/ 8 w 1129819"/>
                <a:gd name="connsiteY1" fmla="*/ 330468 h 330491"/>
                <a:gd name="connsiteX2" fmla="*/ 1129827 w 1129819"/>
                <a:gd name="connsiteY2" fmla="*/ 330468 h 330491"/>
                <a:gd name="connsiteX3" fmla="*/ 1129827 w 1129819"/>
                <a:gd name="connsiteY3" fmla="*/ -23 h 3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819" h="330491">
                  <a:moveTo>
                    <a:pt x="8" y="-23"/>
                  </a:moveTo>
                  <a:lnTo>
                    <a:pt x="8" y="330468"/>
                  </a:lnTo>
                  <a:lnTo>
                    <a:pt x="1129827" y="330468"/>
                  </a:lnTo>
                  <a:lnTo>
                    <a:pt x="1129827" y="-23"/>
                  </a:lnTo>
                  <a:close/>
                </a:path>
              </a:pathLst>
            </a:custGeom>
            <a:solidFill>
              <a:srgbClr val="FFE6D5"/>
            </a:solidFill>
            <a:ln w="9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3D8C68B-BB20-D57E-2A24-A6E0D960B87C}"/>
                </a:ext>
              </a:extLst>
            </p:cNvPr>
            <p:cNvSpPr/>
            <p:nvPr/>
          </p:nvSpPr>
          <p:spPr>
            <a:xfrm>
              <a:off x="7803133" y="4354144"/>
              <a:ext cx="1338977" cy="330491"/>
            </a:xfrm>
            <a:custGeom>
              <a:avLst/>
              <a:gdLst>
                <a:gd name="connsiteX0" fmla="*/ 8 w 1338977"/>
                <a:gd name="connsiteY0" fmla="*/ -23 h 330491"/>
                <a:gd name="connsiteX1" fmla="*/ 8 w 1338977"/>
                <a:gd name="connsiteY1" fmla="*/ 330468 h 330491"/>
                <a:gd name="connsiteX2" fmla="*/ 1338986 w 1338977"/>
                <a:gd name="connsiteY2" fmla="*/ 330468 h 330491"/>
                <a:gd name="connsiteX3" fmla="*/ 1338986 w 1338977"/>
                <a:gd name="connsiteY3" fmla="*/ -23 h 3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977" h="330491">
                  <a:moveTo>
                    <a:pt x="8" y="-23"/>
                  </a:moveTo>
                  <a:lnTo>
                    <a:pt x="8" y="330468"/>
                  </a:lnTo>
                  <a:lnTo>
                    <a:pt x="1338986" y="330468"/>
                  </a:lnTo>
                  <a:lnTo>
                    <a:pt x="1338986" y="-23"/>
                  </a:lnTo>
                  <a:close/>
                </a:path>
              </a:pathLst>
            </a:custGeom>
            <a:solidFill>
              <a:srgbClr val="FFE6D5"/>
            </a:solidFill>
            <a:ln w="10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0228DC6-9ABA-CAA3-4178-1ADE1B3F269D}"/>
                </a:ext>
              </a:extLst>
            </p:cNvPr>
            <p:cNvSpPr/>
            <p:nvPr/>
          </p:nvSpPr>
          <p:spPr>
            <a:xfrm>
              <a:off x="6664839" y="4354245"/>
              <a:ext cx="1129819" cy="330491"/>
            </a:xfrm>
            <a:custGeom>
              <a:avLst/>
              <a:gdLst>
                <a:gd name="connsiteX0" fmla="*/ 8 w 1129819"/>
                <a:gd name="connsiteY0" fmla="*/ -23 h 330491"/>
                <a:gd name="connsiteX1" fmla="*/ 1129827 w 1129819"/>
                <a:gd name="connsiteY1" fmla="*/ -23 h 330491"/>
                <a:gd name="connsiteX2" fmla="*/ 1129827 w 1129819"/>
                <a:gd name="connsiteY2" fmla="*/ 330468 h 330491"/>
                <a:gd name="connsiteX3" fmla="*/ 8 w 1129819"/>
                <a:gd name="connsiteY3" fmla="*/ 330468 h 3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819" h="330491">
                  <a:moveTo>
                    <a:pt x="8" y="-23"/>
                  </a:moveTo>
                  <a:lnTo>
                    <a:pt x="1129827" y="-23"/>
                  </a:lnTo>
                  <a:lnTo>
                    <a:pt x="1129827" y="330468"/>
                  </a:lnTo>
                  <a:lnTo>
                    <a:pt x="8" y="330468"/>
                  </a:lnTo>
                  <a:close/>
                </a:path>
              </a:pathLst>
            </a:custGeom>
            <a:noFill/>
            <a:ln w="579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45173A4-BDBB-E8DB-1346-BFCF586837D0}"/>
                </a:ext>
              </a:extLst>
            </p:cNvPr>
            <p:cNvSpPr/>
            <p:nvPr/>
          </p:nvSpPr>
          <p:spPr>
            <a:xfrm>
              <a:off x="7798553" y="4353613"/>
              <a:ext cx="1331729" cy="329999"/>
            </a:xfrm>
            <a:custGeom>
              <a:avLst/>
              <a:gdLst>
                <a:gd name="connsiteX0" fmla="*/ 8 w 1331729"/>
                <a:gd name="connsiteY0" fmla="*/ -23 h 329999"/>
                <a:gd name="connsiteX1" fmla="*/ 1331738 w 1331729"/>
                <a:gd name="connsiteY1" fmla="*/ -23 h 329999"/>
                <a:gd name="connsiteX2" fmla="*/ 1331738 w 1331729"/>
                <a:gd name="connsiteY2" fmla="*/ 329977 h 329999"/>
                <a:gd name="connsiteX3" fmla="*/ 8 w 1331729"/>
                <a:gd name="connsiteY3" fmla="*/ 329977 h 32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729" h="329999">
                  <a:moveTo>
                    <a:pt x="8" y="-23"/>
                  </a:moveTo>
                  <a:lnTo>
                    <a:pt x="1331738" y="-23"/>
                  </a:lnTo>
                  <a:lnTo>
                    <a:pt x="1331738" y="329977"/>
                  </a:lnTo>
                  <a:lnTo>
                    <a:pt x="8" y="329977"/>
                  </a:lnTo>
                  <a:close/>
                </a:path>
              </a:pathLst>
            </a:custGeom>
            <a:noFill/>
            <a:ln w="6286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2860991-E1FF-4D6D-E452-AED6D82A56F3}"/>
                </a:ext>
              </a:extLst>
            </p:cNvPr>
            <p:cNvSpPr txBox="1"/>
            <p:nvPr/>
          </p:nvSpPr>
          <p:spPr>
            <a:xfrm>
              <a:off x="8008884" y="4373022"/>
              <a:ext cx="771783" cy="281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opcode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FB95B9F-142F-FB39-FA02-796A89F6B658}"/>
                </a:ext>
              </a:extLst>
            </p:cNvPr>
            <p:cNvSpPr txBox="1"/>
            <p:nvPr/>
          </p:nvSpPr>
          <p:spPr>
            <a:xfrm>
              <a:off x="7042708" y="4383659"/>
              <a:ext cx="319648" cy="281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 err="1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rd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8DA5049-13DA-8858-6DE3-B19BE4FEF2EB}"/>
                </a:ext>
              </a:extLst>
            </p:cNvPr>
            <p:cNvSpPr/>
            <p:nvPr/>
          </p:nvSpPr>
          <p:spPr>
            <a:xfrm>
              <a:off x="6039093" y="4354245"/>
              <a:ext cx="660509" cy="330491"/>
            </a:xfrm>
            <a:custGeom>
              <a:avLst/>
              <a:gdLst>
                <a:gd name="connsiteX0" fmla="*/ 8 w 660509"/>
                <a:gd name="connsiteY0" fmla="*/ -23 h 330491"/>
                <a:gd name="connsiteX1" fmla="*/ 8 w 660509"/>
                <a:gd name="connsiteY1" fmla="*/ 330468 h 330491"/>
                <a:gd name="connsiteX2" fmla="*/ 660518 w 660509"/>
                <a:gd name="connsiteY2" fmla="*/ 330468 h 330491"/>
                <a:gd name="connsiteX3" fmla="*/ 660518 w 660509"/>
                <a:gd name="connsiteY3" fmla="*/ -23 h 3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509" h="330491">
                  <a:moveTo>
                    <a:pt x="8" y="-23"/>
                  </a:moveTo>
                  <a:lnTo>
                    <a:pt x="8" y="330468"/>
                  </a:lnTo>
                  <a:lnTo>
                    <a:pt x="660518" y="330468"/>
                  </a:lnTo>
                  <a:lnTo>
                    <a:pt x="660518" y="-23"/>
                  </a:lnTo>
                  <a:close/>
                </a:path>
              </a:pathLst>
            </a:custGeom>
            <a:solidFill>
              <a:srgbClr val="FFE6D5"/>
            </a:solidFill>
            <a:ln w="9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0CFE4EC-6836-0BE8-ACA6-9B6C3BFD63B6}"/>
                </a:ext>
              </a:extLst>
            </p:cNvPr>
            <p:cNvSpPr/>
            <p:nvPr/>
          </p:nvSpPr>
          <p:spPr>
            <a:xfrm>
              <a:off x="1997779" y="4347493"/>
              <a:ext cx="4701823" cy="343994"/>
            </a:xfrm>
            <a:custGeom>
              <a:avLst/>
              <a:gdLst>
                <a:gd name="connsiteX0" fmla="*/ 8 w 4701823"/>
                <a:gd name="connsiteY0" fmla="*/ -23 h 343994"/>
                <a:gd name="connsiteX1" fmla="*/ 4701832 w 4701823"/>
                <a:gd name="connsiteY1" fmla="*/ 6728 h 343994"/>
                <a:gd name="connsiteX2" fmla="*/ 4701832 w 4701823"/>
                <a:gd name="connsiteY2" fmla="*/ 337220 h 343994"/>
                <a:gd name="connsiteX3" fmla="*/ 8 w 4701823"/>
                <a:gd name="connsiteY3" fmla="*/ 343971 h 34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1823" h="343994">
                  <a:moveTo>
                    <a:pt x="8" y="-23"/>
                  </a:moveTo>
                  <a:lnTo>
                    <a:pt x="4701832" y="6728"/>
                  </a:lnTo>
                  <a:lnTo>
                    <a:pt x="4701832" y="337220"/>
                  </a:lnTo>
                  <a:lnTo>
                    <a:pt x="8" y="343971"/>
                  </a:lnTo>
                  <a:close/>
                </a:path>
              </a:pathLst>
            </a:custGeom>
            <a:noFill/>
            <a:ln w="5794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62" name="Content Placeholder 4">
              <a:extLst>
                <a:ext uri="{FF2B5EF4-FFF2-40B4-BE49-F238E27FC236}">
                  <a16:creationId xmlns:a16="http://schemas.microsoft.com/office/drawing/2014/main" id="{832E22E0-143F-DF7B-DFD2-C0DED5AC7A5E}"/>
                </a:ext>
              </a:extLst>
            </p:cNvPr>
            <p:cNvGrpSpPr/>
            <p:nvPr/>
          </p:nvGrpSpPr>
          <p:grpSpPr>
            <a:xfrm>
              <a:off x="8166029" y="4984538"/>
              <a:ext cx="592002" cy="295354"/>
              <a:chOff x="8166029" y="4984538"/>
              <a:chExt cx="592002" cy="295354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95D75FD-FD42-7A05-5649-3B5C1B21C4F0}"/>
                  </a:ext>
                </a:extLst>
              </p:cNvPr>
              <p:cNvSpPr/>
              <p:nvPr/>
            </p:nvSpPr>
            <p:spPr>
              <a:xfrm>
                <a:off x="8166029" y="4984538"/>
                <a:ext cx="592002" cy="295354"/>
              </a:xfrm>
              <a:custGeom>
                <a:avLst/>
                <a:gdLst>
                  <a:gd name="connsiteX0" fmla="*/ 592011 w 592002"/>
                  <a:gd name="connsiteY0" fmla="*/ 16 h 295354"/>
                  <a:gd name="connsiteX1" fmla="*/ 592011 w 592002"/>
                  <a:gd name="connsiteY1" fmla="*/ 143400 h 295354"/>
                  <a:gd name="connsiteX2" fmla="*/ 592011 w 592002"/>
                  <a:gd name="connsiteY2" fmla="*/ 151986 h 295354"/>
                  <a:gd name="connsiteX3" fmla="*/ 592011 w 592002"/>
                  <a:gd name="connsiteY3" fmla="*/ 295371 h 295354"/>
                  <a:gd name="connsiteX4" fmla="*/ 8 w 592002"/>
                  <a:gd name="connsiteY4" fmla="*/ 295371 h 295354"/>
                  <a:gd name="connsiteX5" fmla="*/ 8 w 592002"/>
                  <a:gd name="connsiteY5" fmla="*/ 151986 h 295354"/>
                  <a:gd name="connsiteX6" fmla="*/ 8 w 592002"/>
                  <a:gd name="connsiteY6" fmla="*/ 143400 h 295354"/>
                  <a:gd name="connsiteX7" fmla="*/ 8 w 592002"/>
                  <a:gd name="connsiteY7" fmla="*/ 16 h 29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002" h="295354">
                    <a:moveTo>
                      <a:pt x="592011" y="16"/>
                    </a:moveTo>
                    <a:cubicBezTo>
                      <a:pt x="592011" y="16"/>
                      <a:pt x="592011" y="64211"/>
                      <a:pt x="592011" y="143400"/>
                    </a:cubicBezTo>
                    <a:lnTo>
                      <a:pt x="592011" y="151986"/>
                    </a:lnTo>
                    <a:cubicBezTo>
                      <a:pt x="592011" y="231175"/>
                      <a:pt x="592011" y="295371"/>
                      <a:pt x="592011" y="295371"/>
                    </a:cubicBezTo>
                    <a:lnTo>
                      <a:pt x="8" y="295371"/>
                    </a:lnTo>
                    <a:cubicBezTo>
                      <a:pt x="8" y="295371"/>
                      <a:pt x="8" y="231175"/>
                      <a:pt x="8" y="151986"/>
                    </a:cubicBezTo>
                    <a:lnTo>
                      <a:pt x="8" y="143400"/>
                    </a:lnTo>
                    <a:cubicBezTo>
                      <a:pt x="8" y="64211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F4D7D7"/>
              </a:solidFill>
              <a:ln w="1316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BDD9D24-90BA-78A1-E327-238B8F847519}"/>
                  </a:ext>
                </a:extLst>
              </p:cNvPr>
              <p:cNvSpPr txBox="1"/>
              <p:nvPr/>
            </p:nvSpPr>
            <p:spPr>
              <a:xfrm>
                <a:off x="8333750" y="4986959"/>
                <a:ext cx="256560" cy="281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pc="0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7</a:t>
                </a:r>
                <a:endParaRPr lang="en-IN" sz="1278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65" name="Content Placeholder 4">
              <a:extLst>
                <a:ext uri="{FF2B5EF4-FFF2-40B4-BE49-F238E27FC236}">
                  <a16:creationId xmlns:a16="http://schemas.microsoft.com/office/drawing/2014/main" id="{502FE8E9-58C6-5208-086E-622BAC43500D}"/>
                </a:ext>
              </a:extLst>
            </p:cNvPr>
            <p:cNvGrpSpPr/>
            <p:nvPr/>
          </p:nvGrpSpPr>
          <p:grpSpPr>
            <a:xfrm>
              <a:off x="6950924" y="4984538"/>
              <a:ext cx="592002" cy="295354"/>
              <a:chOff x="6950924" y="4984538"/>
              <a:chExt cx="592002" cy="295354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AB2CE73-FDAE-87DE-320B-E02AAE28C844}"/>
                  </a:ext>
                </a:extLst>
              </p:cNvPr>
              <p:cNvSpPr/>
              <p:nvPr/>
            </p:nvSpPr>
            <p:spPr>
              <a:xfrm>
                <a:off x="6950924" y="4984538"/>
                <a:ext cx="592002" cy="295354"/>
              </a:xfrm>
              <a:custGeom>
                <a:avLst/>
                <a:gdLst>
                  <a:gd name="connsiteX0" fmla="*/ 592012 w 592002"/>
                  <a:gd name="connsiteY0" fmla="*/ 15 h 295354"/>
                  <a:gd name="connsiteX1" fmla="*/ 592012 w 592002"/>
                  <a:gd name="connsiteY1" fmla="*/ 143400 h 295354"/>
                  <a:gd name="connsiteX2" fmla="*/ 592012 w 592002"/>
                  <a:gd name="connsiteY2" fmla="*/ 151986 h 295354"/>
                  <a:gd name="connsiteX3" fmla="*/ 592012 w 592002"/>
                  <a:gd name="connsiteY3" fmla="*/ 295370 h 295354"/>
                  <a:gd name="connsiteX4" fmla="*/ 8 w 592002"/>
                  <a:gd name="connsiteY4" fmla="*/ 295370 h 295354"/>
                  <a:gd name="connsiteX5" fmla="*/ 8 w 592002"/>
                  <a:gd name="connsiteY5" fmla="*/ 151986 h 295354"/>
                  <a:gd name="connsiteX6" fmla="*/ 8 w 592002"/>
                  <a:gd name="connsiteY6" fmla="*/ 143400 h 295354"/>
                  <a:gd name="connsiteX7" fmla="*/ 8 w 592002"/>
                  <a:gd name="connsiteY7" fmla="*/ 15 h 29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002" h="295354">
                    <a:moveTo>
                      <a:pt x="592012" y="15"/>
                    </a:moveTo>
                    <a:cubicBezTo>
                      <a:pt x="592012" y="15"/>
                      <a:pt x="592012" y="64211"/>
                      <a:pt x="592012" y="143400"/>
                    </a:cubicBezTo>
                    <a:lnTo>
                      <a:pt x="592012" y="151986"/>
                    </a:lnTo>
                    <a:cubicBezTo>
                      <a:pt x="592012" y="231175"/>
                      <a:pt x="592012" y="295370"/>
                      <a:pt x="592012" y="295370"/>
                    </a:cubicBezTo>
                    <a:lnTo>
                      <a:pt x="8" y="295370"/>
                    </a:lnTo>
                    <a:cubicBezTo>
                      <a:pt x="8" y="295370"/>
                      <a:pt x="8" y="231175"/>
                      <a:pt x="8" y="151986"/>
                    </a:cubicBezTo>
                    <a:lnTo>
                      <a:pt x="8" y="143400"/>
                    </a:lnTo>
                    <a:cubicBezTo>
                      <a:pt x="8" y="64211"/>
                      <a:pt x="8" y="15"/>
                      <a:pt x="8" y="15"/>
                    </a:cubicBezTo>
                    <a:close/>
                  </a:path>
                </a:pathLst>
              </a:custGeom>
              <a:solidFill>
                <a:srgbClr val="F4D7D7"/>
              </a:solidFill>
              <a:ln w="1316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EA3DFC7-A203-3D6F-D2FF-4FF39DD1F177}"/>
                  </a:ext>
                </a:extLst>
              </p:cNvPr>
              <p:cNvSpPr txBox="1"/>
              <p:nvPr/>
            </p:nvSpPr>
            <p:spPr>
              <a:xfrm>
                <a:off x="7128546" y="4986960"/>
                <a:ext cx="256560" cy="281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pc="0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5</a:t>
                </a:r>
              </a:p>
            </p:txBody>
          </p:sp>
        </p:grpSp>
        <p:grpSp>
          <p:nvGrpSpPr>
            <p:cNvPr id="68" name="Content Placeholder 4">
              <a:extLst>
                <a:ext uri="{FF2B5EF4-FFF2-40B4-BE49-F238E27FC236}">
                  <a16:creationId xmlns:a16="http://schemas.microsoft.com/office/drawing/2014/main" id="{AB83A493-B3C7-AAFB-D5EC-DD81FDA937A0}"/>
                </a:ext>
              </a:extLst>
            </p:cNvPr>
            <p:cNvGrpSpPr/>
            <p:nvPr/>
          </p:nvGrpSpPr>
          <p:grpSpPr>
            <a:xfrm>
              <a:off x="4091682" y="4980143"/>
              <a:ext cx="592002" cy="295354"/>
              <a:chOff x="4091682" y="4980143"/>
              <a:chExt cx="592002" cy="295354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BA215F2-C452-6376-F8FE-321A15039EC4}"/>
                  </a:ext>
                </a:extLst>
              </p:cNvPr>
              <p:cNvSpPr/>
              <p:nvPr/>
            </p:nvSpPr>
            <p:spPr>
              <a:xfrm>
                <a:off x="4091682" y="4980143"/>
                <a:ext cx="592002" cy="295354"/>
              </a:xfrm>
              <a:custGeom>
                <a:avLst/>
                <a:gdLst>
                  <a:gd name="connsiteX0" fmla="*/ 591932 w 592002"/>
                  <a:gd name="connsiteY0" fmla="*/ -24 h 295354"/>
                  <a:gd name="connsiteX1" fmla="*/ 591932 w 592002"/>
                  <a:gd name="connsiteY1" fmla="*/ 143361 h 295354"/>
                  <a:gd name="connsiteX2" fmla="*/ 591932 w 592002"/>
                  <a:gd name="connsiteY2" fmla="*/ 151947 h 295354"/>
                  <a:gd name="connsiteX3" fmla="*/ 591932 w 592002"/>
                  <a:gd name="connsiteY3" fmla="*/ 295331 h 295354"/>
                  <a:gd name="connsiteX4" fmla="*/ -71 w 592002"/>
                  <a:gd name="connsiteY4" fmla="*/ 295331 h 295354"/>
                  <a:gd name="connsiteX5" fmla="*/ -71 w 592002"/>
                  <a:gd name="connsiteY5" fmla="*/ 151947 h 295354"/>
                  <a:gd name="connsiteX6" fmla="*/ -71 w 592002"/>
                  <a:gd name="connsiteY6" fmla="*/ 143361 h 295354"/>
                  <a:gd name="connsiteX7" fmla="*/ -71 w 592002"/>
                  <a:gd name="connsiteY7" fmla="*/ -24 h 29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002" h="295354">
                    <a:moveTo>
                      <a:pt x="591932" y="-24"/>
                    </a:moveTo>
                    <a:cubicBezTo>
                      <a:pt x="591932" y="-24"/>
                      <a:pt x="591932" y="64172"/>
                      <a:pt x="591932" y="143361"/>
                    </a:cubicBezTo>
                    <a:lnTo>
                      <a:pt x="591932" y="151947"/>
                    </a:lnTo>
                    <a:cubicBezTo>
                      <a:pt x="591932" y="231136"/>
                      <a:pt x="591932" y="295331"/>
                      <a:pt x="591932" y="295331"/>
                    </a:cubicBezTo>
                    <a:lnTo>
                      <a:pt x="-71" y="295331"/>
                    </a:lnTo>
                    <a:cubicBezTo>
                      <a:pt x="-71" y="295331"/>
                      <a:pt x="-71" y="231136"/>
                      <a:pt x="-71" y="151947"/>
                    </a:cubicBezTo>
                    <a:lnTo>
                      <a:pt x="-71" y="143361"/>
                    </a:lnTo>
                    <a:cubicBezTo>
                      <a:pt x="-71" y="64172"/>
                      <a:pt x="-71" y="-24"/>
                      <a:pt x="-71" y="-24"/>
                    </a:cubicBezTo>
                    <a:close/>
                  </a:path>
                </a:pathLst>
              </a:custGeom>
              <a:solidFill>
                <a:srgbClr val="F4D7D7"/>
              </a:solidFill>
              <a:ln w="1316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A119AA0-247D-8C15-BD02-32130D5C72ED}"/>
                  </a:ext>
                </a:extLst>
              </p:cNvPr>
              <p:cNvSpPr txBox="1"/>
              <p:nvPr/>
            </p:nvSpPr>
            <p:spPr>
              <a:xfrm>
                <a:off x="4237481" y="4980143"/>
                <a:ext cx="361707" cy="28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pc="0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20</a:t>
                </a:r>
                <a:endParaRPr lang="en-IN" sz="1278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56DE007-DC1A-FBD6-A595-BC9C0B56499D}"/>
                </a:ext>
              </a:extLst>
            </p:cNvPr>
            <p:cNvSpPr/>
            <p:nvPr/>
          </p:nvSpPr>
          <p:spPr>
            <a:xfrm>
              <a:off x="7806847" y="4762364"/>
              <a:ext cx="1328340" cy="133127"/>
            </a:xfrm>
            <a:custGeom>
              <a:avLst/>
              <a:gdLst>
                <a:gd name="connsiteX0" fmla="*/ 8 w 1328340"/>
                <a:gd name="connsiteY0" fmla="*/ 500 h 133127"/>
                <a:gd name="connsiteX1" fmla="*/ 42813 w 1328340"/>
                <a:gd name="connsiteY1" fmla="*/ -23 h 133127"/>
                <a:gd name="connsiteX2" fmla="*/ 42813 w 1328340"/>
                <a:gd name="connsiteY2" fmla="*/ 11362 h 133127"/>
                <a:gd name="connsiteX3" fmla="*/ 73682 w 1328340"/>
                <a:gd name="connsiteY3" fmla="*/ 54426 h 133127"/>
                <a:gd name="connsiteX4" fmla="*/ 265424 w 1328340"/>
                <a:gd name="connsiteY4" fmla="*/ 61127 h 133127"/>
                <a:gd name="connsiteX5" fmla="*/ 435960 w 1328340"/>
                <a:gd name="connsiteY5" fmla="*/ 60586 h 133127"/>
                <a:gd name="connsiteX6" fmla="*/ 584644 w 1328340"/>
                <a:gd name="connsiteY6" fmla="*/ 65465 h 133127"/>
                <a:gd name="connsiteX7" fmla="*/ 664160 w 1328340"/>
                <a:gd name="connsiteY7" fmla="*/ 98539 h 133127"/>
                <a:gd name="connsiteX8" fmla="*/ 743676 w 1328340"/>
                <a:gd name="connsiteY8" fmla="*/ 65465 h 133127"/>
                <a:gd name="connsiteX9" fmla="*/ 892360 w 1328340"/>
                <a:gd name="connsiteY9" fmla="*/ 60586 h 133127"/>
                <a:gd name="connsiteX10" fmla="*/ 1062933 w 1328340"/>
                <a:gd name="connsiteY10" fmla="*/ 61127 h 133127"/>
                <a:gd name="connsiteX11" fmla="*/ 1254673 w 1328340"/>
                <a:gd name="connsiteY11" fmla="*/ 54426 h 133127"/>
                <a:gd name="connsiteX12" fmla="*/ 1285579 w 1328340"/>
                <a:gd name="connsiteY12" fmla="*/ 11362 h 133127"/>
                <a:gd name="connsiteX13" fmla="*/ 1285579 w 1328340"/>
                <a:gd name="connsiteY13" fmla="*/ -23 h 133127"/>
                <a:gd name="connsiteX14" fmla="*/ 1328348 w 1328340"/>
                <a:gd name="connsiteY14" fmla="*/ 500 h 133127"/>
                <a:gd name="connsiteX15" fmla="*/ 1328348 w 1328340"/>
                <a:gd name="connsiteY15" fmla="*/ 10879 h 133127"/>
                <a:gd name="connsiteX16" fmla="*/ 1277573 w 1328340"/>
                <a:gd name="connsiteY16" fmla="*/ 71138 h 133127"/>
                <a:gd name="connsiteX17" fmla="*/ 1069243 w 1328340"/>
                <a:gd name="connsiteY17" fmla="*/ 80957 h 133127"/>
                <a:gd name="connsiteX18" fmla="*/ 901483 w 1328340"/>
                <a:gd name="connsiteY18" fmla="*/ 80957 h 133127"/>
                <a:gd name="connsiteX19" fmla="*/ 744037 w 1328340"/>
                <a:gd name="connsiteY19" fmla="*/ 87908 h 133127"/>
                <a:gd name="connsiteX20" fmla="*/ 704549 w 1328340"/>
                <a:gd name="connsiteY20" fmla="*/ 122880 h 133127"/>
                <a:gd name="connsiteX21" fmla="*/ 704549 w 1328340"/>
                <a:gd name="connsiteY21" fmla="*/ 133104 h 133127"/>
                <a:gd name="connsiteX22" fmla="*/ 664160 w 1328340"/>
                <a:gd name="connsiteY22" fmla="*/ 133104 h 133127"/>
                <a:gd name="connsiteX23" fmla="*/ 623843 w 1328340"/>
                <a:gd name="connsiteY23" fmla="*/ 133104 h 133127"/>
                <a:gd name="connsiteX24" fmla="*/ 623843 w 1328340"/>
                <a:gd name="connsiteY24" fmla="*/ 122880 h 133127"/>
                <a:gd name="connsiteX25" fmla="*/ 584319 w 1328340"/>
                <a:gd name="connsiteY25" fmla="*/ 87908 h 133127"/>
                <a:gd name="connsiteX26" fmla="*/ 426873 w 1328340"/>
                <a:gd name="connsiteY26" fmla="*/ 80957 h 133127"/>
                <a:gd name="connsiteX27" fmla="*/ 259077 w 1328340"/>
                <a:gd name="connsiteY27" fmla="*/ 80957 h 133127"/>
                <a:gd name="connsiteX28" fmla="*/ 50783 w 1328340"/>
                <a:gd name="connsiteY28" fmla="*/ 71138 h 133127"/>
                <a:gd name="connsiteX29" fmla="*/ 8 w 1328340"/>
                <a:gd name="connsiteY29" fmla="*/ 10879 h 13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8340" h="133127">
                  <a:moveTo>
                    <a:pt x="8" y="500"/>
                  </a:moveTo>
                  <a:lnTo>
                    <a:pt x="42813" y="-23"/>
                  </a:lnTo>
                  <a:lnTo>
                    <a:pt x="42813" y="11362"/>
                  </a:lnTo>
                  <a:cubicBezTo>
                    <a:pt x="42813" y="27122"/>
                    <a:pt x="53091" y="49622"/>
                    <a:pt x="73682" y="54426"/>
                  </a:cubicBezTo>
                  <a:cubicBezTo>
                    <a:pt x="91894" y="64018"/>
                    <a:pt x="199430" y="61333"/>
                    <a:pt x="265424" y="61127"/>
                  </a:cubicBezTo>
                  <a:lnTo>
                    <a:pt x="435960" y="60586"/>
                  </a:lnTo>
                  <a:cubicBezTo>
                    <a:pt x="508986" y="60369"/>
                    <a:pt x="551431" y="60442"/>
                    <a:pt x="584644" y="65465"/>
                  </a:cubicBezTo>
                  <a:cubicBezTo>
                    <a:pt x="617893" y="70492"/>
                    <a:pt x="651538" y="86136"/>
                    <a:pt x="664160" y="98539"/>
                  </a:cubicBezTo>
                  <a:cubicBezTo>
                    <a:pt x="676818" y="86136"/>
                    <a:pt x="710427" y="70492"/>
                    <a:pt x="743676" y="65465"/>
                  </a:cubicBezTo>
                  <a:cubicBezTo>
                    <a:pt x="776889" y="60434"/>
                    <a:pt x="819370" y="60358"/>
                    <a:pt x="892360" y="60586"/>
                  </a:cubicBezTo>
                  <a:lnTo>
                    <a:pt x="1062933" y="61127"/>
                  </a:lnTo>
                  <a:cubicBezTo>
                    <a:pt x="1128890" y="61344"/>
                    <a:pt x="1236462" y="64018"/>
                    <a:pt x="1254673" y="54426"/>
                  </a:cubicBezTo>
                  <a:cubicBezTo>
                    <a:pt x="1275265" y="49622"/>
                    <a:pt x="1285579" y="27122"/>
                    <a:pt x="1285579" y="11362"/>
                  </a:cubicBezTo>
                  <a:lnTo>
                    <a:pt x="1285579" y="-23"/>
                  </a:lnTo>
                  <a:lnTo>
                    <a:pt x="1328348" y="500"/>
                  </a:lnTo>
                  <a:lnTo>
                    <a:pt x="1328348" y="10879"/>
                  </a:lnTo>
                  <a:cubicBezTo>
                    <a:pt x="1328348" y="38709"/>
                    <a:pt x="1312228" y="61639"/>
                    <a:pt x="1277573" y="71138"/>
                  </a:cubicBezTo>
                  <a:cubicBezTo>
                    <a:pt x="1242953" y="80528"/>
                    <a:pt x="1172669" y="80961"/>
                    <a:pt x="1069243" y="80957"/>
                  </a:cubicBezTo>
                  <a:lnTo>
                    <a:pt x="901483" y="80957"/>
                  </a:lnTo>
                  <a:cubicBezTo>
                    <a:pt x="830802" y="80961"/>
                    <a:pt x="771192" y="81870"/>
                    <a:pt x="744037" y="87908"/>
                  </a:cubicBezTo>
                  <a:cubicBezTo>
                    <a:pt x="716882" y="93945"/>
                    <a:pt x="704549" y="107009"/>
                    <a:pt x="704549" y="122880"/>
                  </a:cubicBezTo>
                  <a:lnTo>
                    <a:pt x="704549" y="133104"/>
                  </a:lnTo>
                  <a:lnTo>
                    <a:pt x="664160" y="133104"/>
                  </a:lnTo>
                  <a:lnTo>
                    <a:pt x="623843" y="133104"/>
                  </a:lnTo>
                  <a:lnTo>
                    <a:pt x="623843" y="122880"/>
                  </a:lnTo>
                  <a:cubicBezTo>
                    <a:pt x="623843" y="107009"/>
                    <a:pt x="611438" y="93945"/>
                    <a:pt x="584319" y="87908"/>
                  </a:cubicBezTo>
                  <a:cubicBezTo>
                    <a:pt x="557164" y="81874"/>
                    <a:pt x="497518" y="80961"/>
                    <a:pt x="426873" y="80957"/>
                  </a:cubicBezTo>
                  <a:lnTo>
                    <a:pt x="259077" y="80957"/>
                  </a:lnTo>
                  <a:cubicBezTo>
                    <a:pt x="155651" y="80961"/>
                    <a:pt x="85439" y="80528"/>
                    <a:pt x="50783" y="71138"/>
                  </a:cubicBezTo>
                  <a:cubicBezTo>
                    <a:pt x="16164" y="61639"/>
                    <a:pt x="8" y="38709"/>
                    <a:pt x="8" y="10879"/>
                  </a:cubicBezTo>
                  <a:close/>
                </a:path>
              </a:pathLst>
            </a:custGeom>
            <a:solidFill>
              <a:srgbClr val="000000"/>
            </a:solidFill>
            <a:ln w="39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E4000AF-B692-C6DD-923A-8D186F62498C}"/>
                </a:ext>
              </a:extLst>
            </p:cNvPr>
            <p:cNvSpPr/>
            <p:nvPr/>
          </p:nvSpPr>
          <p:spPr>
            <a:xfrm>
              <a:off x="6700252" y="4757965"/>
              <a:ext cx="1092206" cy="133127"/>
            </a:xfrm>
            <a:custGeom>
              <a:avLst/>
              <a:gdLst>
                <a:gd name="connsiteX0" fmla="*/ 8 w 1092206"/>
                <a:gd name="connsiteY0" fmla="*/ 500 h 133127"/>
                <a:gd name="connsiteX1" fmla="*/ 35204 w 1092206"/>
                <a:gd name="connsiteY1" fmla="*/ -23 h 133127"/>
                <a:gd name="connsiteX2" fmla="*/ 35204 w 1092206"/>
                <a:gd name="connsiteY2" fmla="*/ 11362 h 133127"/>
                <a:gd name="connsiteX3" fmla="*/ 60628 w 1092206"/>
                <a:gd name="connsiteY3" fmla="*/ 54429 h 133127"/>
                <a:gd name="connsiteX4" fmla="*/ 218254 w 1092206"/>
                <a:gd name="connsiteY4" fmla="*/ 61127 h 133127"/>
                <a:gd name="connsiteX5" fmla="*/ 358499 w 1092206"/>
                <a:gd name="connsiteY5" fmla="*/ 60586 h 133127"/>
                <a:gd name="connsiteX6" fmla="*/ 480749 w 1092206"/>
                <a:gd name="connsiteY6" fmla="*/ 65468 h 133127"/>
                <a:gd name="connsiteX7" fmla="*/ 546129 w 1092206"/>
                <a:gd name="connsiteY7" fmla="*/ 98539 h 133127"/>
                <a:gd name="connsiteX8" fmla="*/ 611509 w 1092206"/>
                <a:gd name="connsiteY8" fmla="*/ 65468 h 133127"/>
                <a:gd name="connsiteX9" fmla="*/ 733759 w 1092206"/>
                <a:gd name="connsiteY9" fmla="*/ 60586 h 133127"/>
                <a:gd name="connsiteX10" fmla="*/ 873968 w 1092206"/>
                <a:gd name="connsiteY10" fmla="*/ 61127 h 133127"/>
                <a:gd name="connsiteX11" fmla="*/ 1031667 w 1092206"/>
                <a:gd name="connsiteY11" fmla="*/ 54429 h 133127"/>
                <a:gd name="connsiteX12" fmla="*/ 1057054 w 1092206"/>
                <a:gd name="connsiteY12" fmla="*/ 11362 h 133127"/>
                <a:gd name="connsiteX13" fmla="*/ 1057054 w 1092206"/>
                <a:gd name="connsiteY13" fmla="*/ -23 h 133127"/>
                <a:gd name="connsiteX14" fmla="*/ 1092215 w 1092206"/>
                <a:gd name="connsiteY14" fmla="*/ 500 h 133127"/>
                <a:gd name="connsiteX15" fmla="*/ 1092215 w 1092206"/>
                <a:gd name="connsiteY15" fmla="*/ 10879 h 133127"/>
                <a:gd name="connsiteX16" fmla="*/ 1050491 w 1092206"/>
                <a:gd name="connsiteY16" fmla="*/ 71138 h 133127"/>
                <a:gd name="connsiteX17" fmla="*/ 879197 w 1092206"/>
                <a:gd name="connsiteY17" fmla="*/ 80958 h 133127"/>
                <a:gd name="connsiteX18" fmla="*/ 741224 w 1092206"/>
                <a:gd name="connsiteY18" fmla="*/ 80958 h 133127"/>
                <a:gd name="connsiteX19" fmla="*/ 611762 w 1092206"/>
                <a:gd name="connsiteY19" fmla="*/ 87908 h 133127"/>
                <a:gd name="connsiteX20" fmla="*/ 579306 w 1092206"/>
                <a:gd name="connsiteY20" fmla="*/ 122880 h 133127"/>
                <a:gd name="connsiteX21" fmla="*/ 579306 w 1092206"/>
                <a:gd name="connsiteY21" fmla="*/ 133104 h 133127"/>
                <a:gd name="connsiteX22" fmla="*/ 546129 w 1092206"/>
                <a:gd name="connsiteY22" fmla="*/ 133104 h 133127"/>
                <a:gd name="connsiteX23" fmla="*/ 512952 w 1092206"/>
                <a:gd name="connsiteY23" fmla="*/ 133104 h 133127"/>
                <a:gd name="connsiteX24" fmla="*/ 512952 w 1092206"/>
                <a:gd name="connsiteY24" fmla="*/ 122880 h 133127"/>
                <a:gd name="connsiteX25" fmla="*/ 480460 w 1092206"/>
                <a:gd name="connsiteY25" fmla="*/ 87908 h 133127"/>
                <a:gd name="connsiteX26" fmla="*/ 350998 w 1092206"/>
                <a:gd name="connsiteY26" fmla="*/ 80958 h 133127"/>
                <a:gd name="connsiteX27" fmla="*/ 213062 w 1092206"/>
                <a:gd name="connsiteY27" fmla="*/ 80958 h 133127"/>
                <a:gd name="connsiteX28" fmla="*/ 41768 w 1092206"/>
                <a:gd name="connsiteY28" fmla="*/ 71138 h 133127"/>
                <a:gd name="connsiteX29" fmla="*/ 8 w 1092206"/>
                <a:gd name="connsiteY29" fmla="*/ 10879 h 13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92206" h="133127">
                  <a:moveTo>
                    <a:pt x="8" y="500"/>
                  </a:moveTo>
                  <a:lnTo>
                    <a:pt x="35204" y="-23"/>
                  </a:lnTo>
                  <a:lnTo>
                    <a:pt x="35204" y="11362"/>
                  </a:lnTo>
                  <a:cubicBezTo>
                    <a:pt x="35204" y="27125"/>
                    <a:pt x="43679" y="49623"/>
                    <a:pt x="60628" y="54429"/>
                  </a:cubicBezTo>
                  <a:cubicBezTo>
                    <a:pt x="75593" y="64018"/>
                    <a:pt x="163981" y="61333"/>
                    <a:pt x="218254" y="61127"/>
                  </a:cubicBezTo>
                  <a:lnTo>
                    <a:pt x="358499" y="60586"/>
                  </a:lnTo>
                  <a:cubicBezTo>
                    <a:pt x="418506" y="60369"/>
                    <a:pt x="453414" y="60442"/>
                    <a:pt x="480749" y="65468"/>
                  </a:cubicBezTo>
                  <a:cubicBezTo>
                    <a:pt x="508084" y="70492"/>
                    <a:pt x="535708" y="86136"/>
                    <a:pt x="546129" y="98539"/>
                  </a:cubicBezTo>
                  <a:cubicBezTo>
                    <a:pt x="556515" y="86136"/>
                    <a:pt x="584175" y="70492"/>
                    <a:pt x="611509" y="65468"/>
                  </a:cubicBezTo>
                  <a:cubicBezTo>
                    <a:pt x="638808" y="60434"/>
                    <a:pt x="673716" y="60359"/>
                    <a:pt x="733759" y="60586"/>
                  </a:cubicBezTo>
                  <a:lnTo>
                    <a:pt x="873968" y="61127"/>
                  </a:lnTo>
                  <a:cubicBezTo>
                    <a:pt x="928241" y="61344"/>
                    <a:pt x="1016701" y="64018"/>
                    <a:pt x="1031667" y="54429"/>
                  </a:cubicBezTo>
                  <a:cubicBezTo>
                    <a:pt x="1048580" y="49623"/>
                    <a:pt x="1057054" y="27125"/>
                    <a:pt x="1057054" y="11362"/>
                  </a:cubicBezTo>
                  <a:lnTo>
                    <a:pt x="1057054" y="-23"/>
                  </a:lnTo>
                  <a:lnTo>
                    <a:pt x="1092215" y="500"/>
                  </a:lnTo>
                  <a:lnTo>
                    <a:pt x="1092215" y="10879"/>
                  </a:lnTo>
                  <a:cubicBezTo>
                    <a:pt x="1092215" y="38710"/>
                    <a:pt x="1078980" y="61640"/>
                    <a:pt x="1050491" y="71138"/>
                  </a:cubicBezTo>
                  <a:cubicBezTo>
                    <a:pt x="1022002" y="80528"/>
                    <a:pt x="964231" y="80961"/>
                    <a:pt x="879197" y="80958"/>
                  </a:cubicBezTo>
                  <a:lnTo>
                    <a:pt x="741224" y="80958"/>
                  </a:lnTo>
                  <a:cubicBezTo>
                    <a:pt x="683129" y="80961"/>
                    <a:pt x="634120" y="81874"/>
                    <a:pt x="611762" y="87908"/>
                  </a:cubicBezTo>
                  <a:cubicBezTo>
                    <a:pt x="589476" y="93945"/>
                    <a:pt x="579306" y="107009"/>
                    <a:pt x="579306" y="122880"/>
                  </a:cubicBezTo>
                  <a:lnTo>
                    <a:pt x="579306" y="133104"/>
                  </a:lnTo>
                  <a:lnTo>
                    <a:pt x="546129" y="133104"/>
                  </a:lnTo>
                  <a:lnTo>
                    <a:pt x="512952" y="133104"/>
                  </a:lnTo>
                  <a:lnTo>
                    <a:pt x="512952" y="122880"/>
                  </a:lnTo>
                  <a:cubicBezTo>
                    <a:pt x="512952" y="107009"/>
                    <a:pt x="502783" y="93945"/>
                    <a:pt x="480460" y="87908"/>
                  </a:cubicBezTo>
                  <a:cubicBezTo>
                    <a:pt x="458138" y="81870"/>
                    <a:pt x="409094" y="80961"/>
                    <a:pt x="350998" y="80958"/>
                  </a:cubicBezTo>
                  <a:lnTo>
                    <a:pt x="213062" y="80958"/>
                  </a:lnTo>
                  <a:cubicBezTo>
                    <a:pt x="127991" y="80961"/>
                    <a:pt x="70256" y="80532"/>
                    <a:pt x="41768" y="71138"/>
                  </a:cubicBezTo>
                  <a:cubicBezTo>
                    <a:pt x="13315" y="61640"/>
                    <a:pt x="8" y="38710"/>
                    <a:pt x="8" y="10879"/>
                  </a:cubicBezTo>
                  <a:close/>
                </a:path>
              </a:pathLst>
            </a:custGeom>
            <a:solidFill>
              <a:srgbClr val="000000"/>
            </a:solidFill>
            <a:ln w="3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20CBDD8-20D2-9177-16BC-41CE93FAFDA3}"/>
                </a:ext>
              </a:extLst>
            </p:cNvPr>
            <p:cNvSpPr/>
            <p:nvPr/>
          </p:nvSpPr>
          <p:spPr>
            <a:xfrm>
              <a:off x="9334538" y="4375796"/>
              <a:ext cx="901680" cy="292632"/>
            </a:xfrm>
            <a:custGeom>
              <a:avLst/>
              <a:gdLst>
                <a:gd name="connsiteX0" fmla="*/ 901689 w 901680"/>
                <a:gd name="connsiteY0" fmla="*/ -23 h 292632"/>
                <a:gd name="connsiteX1" fmla="*/ 901689 w 901680"/>
                <a:gd name="connsiteY1" fmla="*/ 111597 h 292632"/>
                <a:gd name="connsiteX2" fmla="*/ 901689 w 901680"/>
                <a:gd name="connsiteY2" fmla="*/ 180989 h 292632"/>
                <a:gd name="connsiteX3" fmla="*/ 901689 w 901680"/>
                <a:gd name="connsiteY3" fmla="*/ 292610 h 292632"/>
                <a:gd name="connsiteX4" fmla="*/ 8 w 901680"/>
                <a:gd name="connsiteY4" fmla="*/ 292610 h 292632"/>
                <a:gd name="connsiteX5" fmla="*/ 8 w 901680"/>
                <a:gd name="connsiteY5" fmla="*/ 180989 h 292632"/>
                <a:gd name="connsiteX6" fmla="*/ 8 w 901680"/>
                <a:gd name="connsiteY6" fmla="*/ 111597 h 292632"/>
                <a:gd name="connsiteX7" fmla="*/ 8 w 901680"/>
                <a:gd name="connsiteY7" fmla="*/ -23 h 2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680" h="292632">
                  <a:moveTo>
                    <a:pt x="901689" y="-23"/>
                  </a:moveTo>
                  <a:cubicBezTo>
                    <a:pt x="901689" y="-23"/>
                    <a:pt x="901689" y="49951"/>
                    <a:pt x="901689" y="111597"/>
                  </a:cubicBezTo>
                  <a:lnTo>
                    <a:pt x="901689" y="180989"/>
                  </a:lnTo>
                  <a:cubicBezTo>
                    <a:pt x="901689" y="242635"/>
                    <a:pt x="901689" y="292610"/>
                    <a:pt x="901689" y="292610"/>
                  </a:cubicBezTo>
                  <a:lnTo>
                    <a:pt x="8" y="292610"/>
                  </a:lnTo>
                  <a:cubicBezTo>
                    <a:pt x="8" y="292610"/>
                    <a:pt x="8" y="242635"/>
                    <a:pt x="8" y="180989"/>
                  </a:cubicBezTo>
                  <a:lnTo>
                    <a:pt x="8" y="111597"/>
                  </a:lnTo>
                  <a:cubicBezTo>
                    <a:pt x="8" y="49951"/>
                    <a:pt x="8" y="-23"/>
                    <a:pt x="8" y="-23"/>
                  </a:cubicBezTo>
                  <a:close/>
                </a:path>
              </a:pathLst>
            </a:custGeom>
            <a:solidFill>
              <a:srgbClr val="E5FFD5"/>
            </a:solidFill>
            <a:ln w="1193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00079FE-87BE-E364-849C-F8D792F9CBC7}"/>
                </a:ext>
              </a:extLst>
            </p:cNvPr>
            <p:cNvSpPr txBox="1"/>
            <p:nvPr/>
          </p:nvSpPr>
          <p:spPr>
            <a:xfrm>
              <a:off x="9429597" y="4355608"/>
              <a:ext cx="719262" cy="281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J-Type</a:t>
              </a: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798A043-5DA8-D418-D044-95FD642478DC}"/>
                </a:ext>
              </a:extLst>
            </p:cNvPr>
            <p:cNvSpPr/>
            <p:nvPr/>
          </p:nvSpPr>
          <p:spPr>
            <a:xfrm>
              <a:off x="4857904" y="4354624"/>
              <a:ext cx="36061" cy="333078"/>
            </a:xfrm>
            <a:custGeom>
              <a:avLst/>
              <a:gdLst>
                <a:gd name="connsiteX0" fmla="*/ 8 w 36061"/>
                <a:gd name="connsiteY0" fmla="*/ -23 h 333078"/>
                <a:gd name="connsiteX1" fmla="*/ 8 w 36061"/>
                <a:gd name="connsiteY1" fmla="*/ 333055 h 33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61" h="333078">
                  <a:moveTo>
                    <a:pt x="8" y="-23"/>
                  </a:moveTo>
                  <a:lnTo>
                    <a:pt x="8" y="333055"/>
                  </a:lnTo>
                </a:path>
              </a:pathLst>
            </a:custGeom>
            <a:solidFill>
              <a:srgbClr val="1A1A1A"/>
            </a:solidFill>
            <a:ln w="10337" cap="flat">
              <a:solidFill>
                <a:srgbClr val="13100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478EC45-05BC-0D70-F0FC-470375D1449B}"/>
                </a:ext>
              </a:extLst>
            </p:cNvPr>
            <p:cNvSpPr/>
            <p:nvPr/>
          </p:nvSpPr>
          <p:spPr>
            <a:xfrm>
              <a:off x="4586419" y="4353173"/>
              <a:ext cx="36061" cy="333078"/>
            </a:xfrm>
            <a:custGeom>
              <a:avLst/>
              <a:gdLst>
                <a:gd name="connsiteX0" fmla="*/ 8 w 36061"/>
                <a:gd name="connsiteY0" fmla="*/ -23 h 333078"/>
                <a:gd name="connsiteX1" fmla="*/ 8 w 36061"/>
                <a:gd name="connsiteY1" fmla="*/ 333055 h 33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61" h="333078">
                  <a:moveTo>
                    <a:pt x="8" y="-23"/>
                  </a:moveTo>
                  <a:lnTo>
                    <a:pt x="8" y="333055"/>
                  </a:lnTo>
                </a:path>
              </a:pathLst>
            </a:custGeom>
            <a:solidFill>
              <a:srgbClr val="1A1A1A"/>
            </a:solidFill>
            <a:ln w="10337" cap="flat">
              <a:solidFill>
                <a:srgbClr val="13100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7E721D3-A245-4B5C-9BDA-2C852A638972}"/>
                </a:ext>
              </a:extLst>
            </p:cNvPr>
            <p:cNvSpPr/>
            <p:nvPr/>
          </p:nvSpPr>
          <p:spPr>
            <a:xfrm>
              <a:off x="2272568" y="4350788"/>
              <a:ext cx="36061" cy="341345"/>
            </a:xfrm>
            <a:custGeom>
              <a:avLst/>
              <a:gdLst>
                <a:gd name="connsiteX0" fmla="*/ 8 w 36061"/>
                <a:gd name="connsiteY0" fmla="*/ -23 h 341345"/>
                <a:gd name="connsiteX1" fmla="*/ 8 w 36061"/>
                <a:gd name="connsiteY1" fmla="*/ 341323 h 34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61" h="341345">
                  <a:moveTo>
                    <a:pt x="8" y="-23"/>
                  </a:moveTo>
                  <a:lnTo>
                    <a:pt x="8" y="341323"/>
                  </a:lnTo>
                </a:path>
              </a:pathLst>
            </a:custGeom>
            <a:solidFill>
              <a:srgbClr val="1A1A1A"/>
            </a:solidFill>
            <a:ln w="10465" cap="flat">
              <a:solidFill>
                <a:srgbClr val="13100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F08047A-B72D-2E09-263F-1FC4B1A8E3B6}"/>
                </a:ext>
              </a:extLst>
            </p:cNvPr>
            <p:cNvSpPr txBox="1"/>
            <p:nvPr/>
          </p:nvSpPr>
          <p:spPr>
            <a:xfrm>
              <a:off x="5216909" y="4373022"/>
              <a:ext cx="1139799" cy="281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 err="1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imm</a:t>
              </a:r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[19..12]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AE99039-61E8-0F20-E374-6B090E756E02}"/>
                </a:ext>
              </a:extLst>
            </p:cNvPr>
            <p:cNvSpPr txBox="1"/>
            <p:nvPr/>
          </p:nvSpPr>
          <p:spPr>
            <a:xfrm>
              <a:off x="2799177" y="4386706"/>
              <a:ext cx="1031204" cy="28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pc="0" baseline="0" dirty="0" err="1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imm</a:t>
              </a:r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[10..1]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87D667-6EE7-4D95-394A-BFD973C99FE2}"/>
                </a:ext>
              </a:extLst>
            </p:cNvPr>
            <p:cNvSpPr txBox="1"/>
            <p:nvPr/>
          </p:nvSpPr>
          <p:spPr>
            <a:xfrm>
              <a:off x="1969315" y="4364562"/>
              <a:ext cx="361707" cy="281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20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526368F-9746-2436-E841-616CFA20215F}"/>
                </a:ext>
              </a:extLst>
            </p:cNvPr>
            <p:cNvSpPr txBox="1"/>
            <p:nvPr/>
          </p:nvSpPr>
          <p:spPr>
            <a:xfrm>
              <a:off x="4553700" y="4364562"/>
              <a:ext cx="347671" cy="281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11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99AC2D-ECAD-9B6C-BA76-06B0DFE60280}"/>
              </a:ext>
            </a:extLst>
          </p:cNvPr>
          <p:cNvSpPr/>
          <p:nvPr/>
        </p:nvSpPr>
        <p:spPr>
          <a:xfrm>
            <a:off x="4566346" y="2685113"/>
            <a:ext cx="1450411" cy="438693"/>
          </a:xfrm>
          <a:custGeom>
            <a:avLst/>
            <a:gdLst>
              <a:gd name="connsiteX0" fmla="*/ 8 w 1192693"/>
              <a:gd name="connsiteY0" fmla="*/ -23 h 330490"/>
              <a:gd name="connsiteX1" fmla="*/ 8 w 1192693"/>
              <a:gd name="connsiteY1" fmla="*/ 330468 h 330490"/>
              <a:gd name="connsiteX2" fmla="*/ 1192701 w 1192693"/>
              <a:gd name="connsiteY2" fmla="*/ 330468 h 330490"/>
              <a:gd name="connsiteX3" fmla="*/ 1192701 w 1192693"/>
              <a:gd name="connsiteY3" fmla="*/ -23 h 3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93" h="330490">
                <a:moveTo>
                  <a:pt x="8" y="-23"/>
                </a:moveTo>
                <a:lnTo>
                  <a:pt x="8" y="330468"/>
                </a:lnTo>
                <a:lnTo>
                  <a:pt x="1192701" y="330468"/>
                </a:lnTo>
                <a:lnTo>
                  <a:pt x="1192701" y="-23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AB6539F-5856-6898-EC49-553FE9F7F0EC}"/>
              </a:ext>
            </a:extLst>
          </p:cNvPr>
          <p:cNvSpPr/>
          <p:nvPr/>
        </p:nvSpPr>
        <p:spPr>
          <a:xfrm>
            <a:off x="4574477" y="2685027"/>
            <a:ext cx="1442324" cy="438862"/>
          </a:xfrm>
          <a:custGeom>
            <a:avLst/>
            <a:gdLst>
              <a:gd name="connsiteX0" fmla="*/ 8 w 1186043"/>
              <a:gd name="connsiteY0" fmla="*/ -23 h 330617"/>
              <a:gd name="connsiteX1" fmla="*/ 1186052 w 1186043"/>
              <a:gd name="connsiteY1" fmla="*/ -23 h 330617"/>
              <a:gd name="connsiteX2" fmla="*/ 1186052 w 1186043"/>
              <a:gd name="connsiteY2" fmla="*/ 330594 h 330617"/>
              <a:gd name="connsiteX3" fmla="*/ 8 w 1186043"/>
              <a:gd name="connsiteY3" fmla="*/ 330594 h 33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43" h="330617">
                <a:moveTo>
                  <a:pt x="8" y="-23"/>
                </a:moveTo>
                <a:lnTo>
                  <a:pt x="1186052" y="-23"/>
                </a:lnTo>
                <a:lnTo>
                  <a:pt x="1186052" y="330594"/>
                </a:lnTo>
                <a:lnTo>
                  <a:pt x="8" y="330594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3FBF4C-F653-23F0-A21F-A6503AE6971B}"/>
              </a:ext>
            </a:extLst>
          </p:cNvPr>
          <p:cNvSpPr/>
          <p:nvPr/>
        </p:nvSpPr>
        <p:spPr>
          <a:xfrm>
            <a:off x="6770654" y="2685113"/>
            <a:ext cx="1373951" cy="438693"/>
          </a:xfrm>
          <a:custGeom>
            <a:avLst/>
            <a:gdLst>
              <a:gd name="connsiteX0" fmla="*/ 8 w 1129819"/>
              <a:gd name="connsiteY0" fmla="*/ -23 h 330490"/>
              <a:gd name="connsiteX1" fmla="*/ 8 w 1129819"/>
              <a:gd name="connsiteY1" fmla="*/ 330468 h 330490"/>
              <a:gd name="connsiteX2" fmla="*/ 1129827 w 1129819"/>
              <a:gd name="connsiteY2" fmla="*/ 330468 h 330490"/>
              <a:gd name="connsiteX3" fmla="*/ 1129827 w 1129819"/>
              <a:gd name="connsiteY3" fmla="*/ -23 h 3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490">
                <a:moveTo>
                  <a:pt x="8" y="-23"/>
                </a:moveTo>
                <a:lnTo>
                  <a:pt x="8" y="330468"/>
                </a:lnTo>
                <a:lnTo>
                  <a:pt x="1129827" y="330468"/>
                </a:lnTo>
                <a:lnTo>
                  <a:pt x="1129827" y="-23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445A693-F2A9-55F3-12F2-E2643E362831}"/>
              </a:ext>
            </a:extLst>
          </p:cNvPr>
          <p:cNvSpPr/>
          <p:nvPr/>
        </p:nvSpPr>
        <p:spPr>
          <a:xfrm>
            <a:off x="8154911" y="2684974"/>
            <a:ext cx="1628305" cy="438693"/>
          </a:xfrm>
          <a:custGeom>
            <a:avLst/>
            <a:gdLst>
              <a:gd name="connsiteX0" fmla="*/ 8 w 1338978"/>
              <a:gd name="connsiteY0" fmla="*/ -23 h 330490"/>
              <a:gd name="connsiteX1" fmla="*/ 8 w 1338978"/>
              <a:gd name="connsiteY1" fmla="*/ 330468 h 330490"/>
              <a:gd name="connsiteX2" fmla="*/ 1338987 w 1338978"/>
              <a:gd name="connsiteY2" fmla="*/ 330468 h 330490"/>
              <a:gd name="connsiteX3" fmla="*/ 1338987 w 1338978"/>
              <a:gd name="connsiteY3" fmla="*/ -23 h 3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978" h="330490">
                <a:moveTo>
                  <a:pt x="8" y="-23"/>
                </a:moveTo>
                <a:lnTo>
                  <a:pt x="8" y="330468"/>
                </a:lnTo>
                <a:lnTo>
                  <a:pt x="1338987" y="330468"/>
                </a:lnTo>
                <a:lnTo>
                  <a:pt x="1338987" y="-23"/>
                </a:lnTo>
                <a:close/>
              </a:path>
            </a:pathLst>
          </a:custGeom>
          <a:solidFill>
            <a:srgbClr val="FFE6D5"/>
          </a:solidFill>
          <a:ln w="1038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3096F6-AF8F-F095-CED9-FEB56E7EC11D}"/>
              </a:ext>
            </a:extLst>
          </p:cNvPr>
          <p:cNvSpPr/>
          <p:nvPr/>
        </p:nvSpPr>
        <p:spPr>
          <a:xfrm>
            <a:off x="6770654" y="2685113"/>
            <a:ext cx="1373951" cy="438693"/>
          </a:xfrm>
          <a:custGeom>
            <a:avLst/>
            <a:gdLst>
              <a:gd name="connsiteX0" fmla="*/ 8 w 1129819"/>
              <a:gd name="connsiteY0" fmla="*/ -23 h 330490"/>
              <a:gd name="connsiteX1" fmla="*/ 1129827 w 1129819"/>
              <a:gd name="connsiteY1" fmla="*/ -23 h 330490"/>
              <a:gd name="connsiteX2" fmla="*/ 1129827 w 1129819"/>
              <a:gd name="connsiteY2" fmla="*/ 330468 h 330490"/>
              <a:gd name="connsiteX3" fmla="*/ 8 w 1129819"/>
              <a:gd name="connsiteY3" fmla="*/ 330468 h 3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490">
                <a:moveTo>
                  <a:pt x="8" y="-23"/>
                </a:moveTo>
                <a:lnTo>
                  <a:pt x="1129827" y="-23"/>
                </a:lnTo>
                <a:lnTo>
                  <a:pt x="1129827" y="330468"/>
                </a:lnTo>
                <a:lnTo>
                  <a:pt x="8" y="330468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A89642-0D50-B904-3014-1051BD885386}"/>
              </a:ext>
            </a:extLst>
          </p:cNvPr>
          <p:cNvSpPr/>
          <p:nvPr/>
        </p:nvSpPr>
        <p:spPr>
          <a:xfrm>
            <a:off x="8149342" y="2684274"/>
            <a:ext cx="1619490" cy="438038"/>
          </a:xfrm>
          <a:custGeom>
            <a:avLst/>
            <a:gdLst>
              <a:gd name="connsiteX0" fmla="*/ 8 w 1331729"/>
              <a:gd name="connsiteY0" fmla="*/ -23 h 329996"/>
              <a:gd name="connsiteX1" fmla="*/ 1331738 w 1331729"/>
              <a:gd name="connsiteY1" fmla="*/ -23 h 329996"/>
              <a:gd name="connsiteX2" fmla="*/ 1331738 w 1331729"/>
              <a:gd name="connsiteY2" fmla="*/ 329973 h 329996"/>
              <a:gd name="connsiteX3" fmla="*/ 8 w 1331729"/>
              <a:gd name="connsiteY3" fmla="*/ 329973 h 3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729" h="329996">
                <a:moveTo>
                  <a:pt x="8" y="-23"/>
                </a:moveTo>
                <a:lnTo>
                  <a:pt x="1331738" y="-23"/>
                </a:lnTo>
                <a:lnTo>
                  <a:pt x="1331738" y="329973"/>
                </a:lnTo>
                <a:lnTo>
                  <a:pt x="8" y="329973"/>
                </a:lnTo>
                <a:close/>
              </a:path>
            </a:pathLst>
          </a:custGeom>
          <a:noFill/>
          <a:ln w="62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A0A92-3168-A5ED-0481-3A5F8311B7CA}"/>
              </a:ext>
            </a:extLst>
          </p:cNvPr>
          <p:cNvSpPr txBox="1"/>
          <p:nvPr/>
        </p:nvSpPr>
        <p:spPr>
          <a:xfrm>
            <a:off x="8468976" y="272988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opcode</a:t>
            </a:r>
            <a:endParaRPr lang="en-IN" sz="1278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13" name="Content Placeholder 4">
            <a:extLst>
              <a:ext uri="{FF2B5EF4-FFF2-40B4-BE49-F238E27FC236}">
                <a16:creationId xmlns:a16="http://schemas.microsoft.com/office/drawing/2014/main" id="{A59F2567-384B-F181-4DB5-88842DB1992A}"/>
              </a:ext>
            </a:extLst>
          </p:cNvPr>
          <p:cNvGrpSpPr/>
          <p:nvPr/>
        </p:nvGrpSpPr>
        <p:grpSpPr>
          <a:xfrm>
            <a:off x="1103822" y="2688838"/>
            <a:ext cx="2043887" cy="438636"/>
            <a:chOff x="1984621" y="2990187"/>
            <a:chExt cx="1680717" cy="33044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6815FD0-3ABE-83ED-A082-8F9F7DE9D0BD}"/>
                </a:ext>
              </a:extLst>
            </p:cNvPr>
            <p:cNvSpPr/>
            <p:nvPr/>
          </p:nvSpPr>
          <p:spPr>
            <a:xfrm>
              <a:off x="1991726" y="2990961"/>
              <a:ext cx="1673612" cy="329673"/>
            </a:xfrm>
            <a:custGeom>
              <a:avLst/>
              <a:gdLst>
                <a:gd name="connsiteX0" fmla="*/ -211 w 1673612"/>
                <a:gd name="connsiteY0" fmla="*/ -30 h 329673"/>
                <a:gd name="connsiteX1" fmla="*/ -211 w 1673612"/>
                <a:gd name="connsiteY1" fmla="*/ 329643 h 329673"/>
                <a:gd name="connsiteX2" fmla="*/ 1673402 w 1673612"/>
                <a:gd name="connsiteY2" fmla="*/ 329643 h 329673"/>
                <a:gd name="connsiteX3" fmla="*/ 1673402 w 1673612"/>
                <a:gd name="connsiteY3" fmla="*/ -30 h 32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612" h="329673">
                  <a:moveTo>
                    <a:pt x="-211" y="-30"/>
                  </a:moveTo>
                  <a:lnTo>
                    <a:pt x="-211" y="329643"/>
                  </a:lnTo>
                  <a:lnTo>
                    <a:pt x="1673402" y="329643"/>
                  </a:lnTo>
                  <a:lnTo>
                    <a:pt x="1673402" y="-30"/>
                  </a:lnTo>
                  <a:close/>
                </a:path>
              </a:pathLst>
            </a:custGeom>
            <a:solidFill>
              <a:srgbClr val="FFE6D5"/>
            </a:solidFill>
            <a:ln w="11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D125EE-9DE8-CBD7-F665-A57B961BA66D}"/>
                </a:ext>
              </a:extLst>
            </p:cNvPr>
            <p:cNvSpPr/>
            <p:nvPr/>
          </p:nvSpPr>
          <p:spPr>
            <a:xfrm>
              <a:off x="1984621" y="2990187"/>
              <a:ext cx="1673611" cy="329673"/>
            </a:xfrm>
            <a:custGeom>
              <a:avLst/>
              <a:gdLst>
                <a:gd name="connsiteX0" fmla="*/ -211 w 1673611"/>
                <a:gd name="connsiteY0" fmla="*/ -30 h 329673"/>
                <a:gd name="connsiteX1" fmla="*/ 1673401 w 1673611"/>
                <a:gd name="connsiteY1" fmla="*/ -30 h 329673"/>
                <a:gd name="connsiteX2" fmla="*/ 1673401 w 1673611"/>
                <a:gd name="connsiteY2" fmla="*/ 329643 h 329673"/>
                <a:gd name="connsiteX3" fmla="*/ -211 w 1673611"/>
                <a:gd name="connsiteY3" fmla="*/ 329643 h 32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611" h="329673">
                  <a:moveTo>
                    <a:pt x="-211" y="-30"/>
                  </a:moveTo>
                  <a:lnTo>
                    <a:pt x="1673401" y="-30"/>
                  </a:lnTo>
                  <a:lnTo>
                    <a:pt x="1673401" y="329643"/>
                  </a:lnTo>
                  <a:lnTo>
                    <a:pt x="-211" y="329643"/>
                  </a:lnTo>
                  <a:close/>
                </a:path>
              </a:pathLst>
            </a:custGeom>
            <a:noFill/>
            <a:ln w="7181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52521A1-E1C9-28E1-8C45-28E555DA9E0D}"/>
              </a:ext>
            </a:extLst>
          </p:cNvPr>
          <p:cNvSpPr txBox="1"/>
          <p:nvPr/>
        </p:nvSpPr>
        <p:spPr>
          <a:xfrm>
            <a:off x="6847283" y="27241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[..]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9BBE87-15FC-F030-5CB7-3E078A155811}"/>
              </a:ext>
            </a:extLst>
          </p:cNvPr>
          <p:cNvSpPr/>
          <p:nvPr/>
        </p:nvSpPr>
        <p:spPr>
          <a:xfrm>
            <a:off x="6009697" y="2685113"/>
            <a:ext cx="803232" cy="438693"/>
          </a:xfrm>
          <a:custGeom>
            <a:avLst/>
            <a:gdLst>
              <a:gd name="connsiteX0" fmla="*/ 8 w 660509"/>
              <a:gd name="connsiteY0" fmla="*/ -23 h 330490"/>
              <a:gd name="connsiteX1" fmla="*/ 8 w 660509"/>
              <a:gd name="connsiteY1" fmla="*/ 330468 h 330490"/>
              <a:gd name="connsiteX2" fmla="*/ 660518 w 660509"/>
              <a:gd name="connsiteY2" fmla="*/ 330468 h 330490"/>
              <a:gd name="connsiteX3" fmla="*/ 660518 w 660509"/>
              <a:gd name="connsiteY3" fmla="*/ -23 h 3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490">
                <a:moveTo>
                  <a:pt x="8" y="-23"/>
                </a:moveTo>
                <a:lnTo>
                  <a:pt x="8" y="330468"/>
                </a:lnTo>
                <a:lnTo>
                  <a:pt x="660518" y="330468"/>
                </a:lnTo>
                <a:lnTo>
                  <a:pt x="660518" y="-23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E331A27-FEBA-9F41-FE03-3F01B956D22E}"/>
              </a:ext>
            </a:extLst>
          </p:cNvPr>
          <p:cNvSpPr/>
          <p:nvPr/>
        </p:nvSpPr>
        <p:spPr>
          <a:xfrm>
            <a:off x="6009697" y="2685113"/>
            <a:ext cx="803232" cy="438693"/>
          </a:xfrm>
          <a:custGeom>
            <a:avLst/>
            <a:gdLst>
              <a:gd name="connsiteX0" fmla="*/ 8 w 660509"/>
              <a:gd name="connsiteY0" fmla="*/ -23 h 330490"/>
              <a:gd name="connsiteX1" fmla="*/ 660518 w 660509"/>
              <a:gd name="connsiteY1" fmla="*/ -23 h 330490"/>
              <a:gd name="connsiteX2" fmla="*/ 660518 w 660509"/>
              <a:gd name="connsiteY2" fmla="*/ 330468 h 330490"/>
              <a:gd name="connsiteX3" fmla="*/ 8 w 660509"/>
              <a:gd name="connsiteY3" fmla="*/ 330468 h 3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490">
                <a:moveTo>
                  <a:pt x="8" y="-23"/>
                </a:moveTo>
                <a:lnTo>
                  <a:pt x="660518" y="-23"/>
                </a:lnTo>
                <a:lnTo>
                  <a:pt x="660518" y="330468"/>
                </a:lnTo>
                <a:lnTo>
                  <a:pt x="8" y="330468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28722C-4AFA-C761-4451-046A8555724C}"/>
              </a:ext>
            </a:extLst>
          </p:cNvPr>
          <p:cNvSpPr txBox="1"/>
          <p:nvPr/>
        </p:nvSpPr>
        <p:spPr>
          <a:xfrm>
            <a:off x="6001931" y="27209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funct3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8AC34-D67B-097B-ABB2-B36489AC7281}"/>
              </a:ext>
            </a:extLst>
          </p:cNvPr>
          <p:cNvSpPr txBox="1"/>
          <p:nvPr/>
        </p:nvSpPr>
        <p:spPr>
          <a:xfrm>
            <a:off x="1631665" y="272622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[10..5]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AF416C-57A5-89E9-217A-76CA58B16315}"/>
              </a:ext>
            </a:extLst>
          </p:cNvPr>
          <p:cNvSpPr txBox="1"/>
          <p:nvPr/>
        </p:nvSpPr>
        <p:spPr>
          <a:xfrm>
            <a:off x="5038059" y="272622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  <a:endParaRPr lang="en-IN" sz="1278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22" name="Content Placeholder 4">
            <a:extLst>
              <a:ext uri="{FF2B5EF4-FFF2-40B4-BE49-F238E27FC236}">
                <a16:creationId xmlns:a16="http://schemas.microsoft.com/office/drawing/2014/main" id="{3DF4CF85-70D0-BA75-1FCB-BEBE50792DDC}"/>
              </a:ext>
            </a:extLst>
          </p:cNvPr>
          <p:cNvGrpSpPr/>
          <p:nvPr/>
        </p:nvGrpSpPr>
        <p:grpSpPr>
          <a:xfrm>
            <a:off x="8596216" y="3521762"/>
            <a:ext cx="719922" cy="392054"/>
            <a:chOff x="8145721" y="3617671"/>
            <a:chExt cx="592002" cy="2953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7CE9CD-DBCC-EBA2-1960-017D3343F5ED}"/>
                </a:ext>
              </a:extLst>
            </p:cNvPr>
            <p:cNvSpPr/>
            <p:nvPr/>
          </p:nvSpPr>
          <p:spPr>
            <a:xfrm>
              <a:off x="8145721" y="3617671"/>
              <a:ext cx="592002" cy="295354"/>
            </a:xfrm>
            <a:custGeom>
              <a:avLst/>
              <a:gdLst>
                <a:gd name="connsiteX0" fmla="*/ 592011 w 592002"/>
                <a:gd name="connsiteY0" fmla="*/ -22 h 295354"/>
                <a:gd name="connsiteX1" fmla="*/ 592011 w 592002"/>
                <a:gd name="connsiteY1" fmla="*/ 143362 h 295354"/>
                <a:gd name="connsiteX2" fmla="*/ 592011 w 592002"/>
                <a:gd name="connsiteY2" fmla="*/ 151948 h 295354"/>
                <a:gd name="connsiteX3" fmla="*/ 592011 w 592002"/>
                <a:gd name="connsiteY3" fmla="*/ 295333 h 295354"/>
                <a:gd name="connsiteX4" fmla="*/ 8 w 592002"/>
                <a:gd name="connsiteY4" fmla="*/ 295333 h 295354"/>
                <a:gd name="connsiteX5" fmla="*/ 8 w 592002"/>
                <a:gd name="connsiteY5" fmla="*/ 151948 h 295354"/>
                <a:gd name="connsiteX6" fmla="*/ 8 w 592002"/>
                <a:gd name="connsiteY6" fmla="*/ 143362 h 295354"/>
                <a:gd name="connsiteX7" fmla="*/ 8 w 592002"/>
                <a:gd name="connsiteY7" fmla="*/ -22 h 2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354">
                  <a:moveTo>
                    <a:pt x="592011" y="-22"/>
                  </a:moveTo>
                  <a:cubicBezTo>
                    <a:pt x="592011" y="-22"/>
                    <a:pt x="592011" y="64173"/>
                    <a:pt x="592011" y="143362"/>
                  </a:cubicBezTo>
                  <a:lnTo>
                    <a:pt x="592011" y="151948"/>
                  </a:lnTo>
                  <a:cubicBezTo>
                    <a:pt x="592011" y="231137"/>
                    <a:pt x="592011" y="295333"/>
                    <a:pt x="592011" y="295333"/>
                  </a:cubicBezTo>
                  <a:lnTo>
                    <a:pt x="8" y="295333"/>
                  </a:lnTo>
                  <a:cubicBezTo>
                    <a:pt x="8" y="295333"/>
                    <a:pt x="8" y="231137"/>
                    <a:pt x="8" y="151948"/>
                  </a:cubicBezTo>
                  <a:lnTo>
                    <a:pt x="8" y="143362"/>
                  </a:lnTo>
                  <a:cubicBezTo>
                    <a:pt x="8" y="64173"/>
                    <a:pt x="8" y="-22"/>
                    <a:pt x="8" y="-22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FCE5A2-2D01-8707-BCA4-30E2FB271680}"/>
                </a:ext>
              </a:extLst>
            </p:cNvPr>
            <p:cNvSpPr txBox="1"/>
            <p:nvPr/>
          </p:nvSpPr>
          <p:spPr>
            <a:xfrm>
              <a:off x="8322042" y="3626225"/>
              <a:ext cx="257307" cy="278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</p:grpSp>
      <p:grpSp>
        <p:nvGrpSpPr>
          <p:cNvPr id="25" name="Content Placeholder 4">
            <a:extLst>
              <a:ext uri="{FF2B5EF4-FFF2-40B4-BE49-F238E27FC236}">
                <a16:creationId xmlns:a16="http://schemas.microsoft.com/office/drawing/2014/main" id="{B7D9B059-85A7-FA9A-CA30-B54E1EE073A5}"/>
              </a:ext>
            </a:extLst>
          </p:cNvPr>
          <p:cNvGrpSpPr/>
          <p:nvPr/>
        </p:nvGrpSpPr>
        <p:grpSpPr>
          <a:xfrm>
            <a:off x="1703699" y="3519772"/>
            <a:ext cx="719922" cy="394038"/>
            <a:chOff x="2477908" y="3616176"/>
            <a:chExt cx="592002" cy="29684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CB8AA1E-868B-FAF4-FE70-BC27B0AC193F}"/>
                </a:ext>
              </a:extLst>
            </p:cNvPr>
            <p:cNvSpPr/>
            <p:nvPr/>
          </p:nvSpPr>
          <p:spPr>
            <a:xfrm>
              <a:off x="2477908" y="3617671"/>
              <a:ext cx="592002" cy="295354"/>
            </a:xfrm>
            <a:custGeom>
              <a:avLst/>
              <a:gdLst>
                <a:gd name="connsiteX0" fmla="*/ 591854 w 592002"/>
                <a:gd name="connsiteY0" fmla="*/ -22 h 295354"/>
                <a:gd name="connsiteX1" fmla="*/ 591854 w 592002"/>
                <a:gd name="connsiteY1" fmla="*/ 143362 h 295354"/>
                <a:gd name="connsiteX2" fmla="*/ 591854 w 592002"/>
                <a:gd name="connsiteY2" fmla="*/ 151948 h 295354"/>
                <a:gd name="connsiteX3" fmla="*/ 591854 w 592002"/>
                <a:gd name="connsiteY3" fmla="*/ 295333 h 295354"/>
                <a:gd name="connsiteX4" fmla="*/ -150 w 592002"/>
                <a:gd name="connsiteY4" fmla="*/ 295333 h 295354"/>
                <a:gd name="connsiteX5" fmla="*/ -150 w 592002"/>
                <a:gd name="connsiteY5" fmla="*/ 151948 h 295354"/>
                <a:gd name="connsiteX6" fmla="*/ -150 w 592002"/>
                <a:gd name="connsiteY6" fmla="*/ 143362 h 295354"/>
                <a:gd name="connsiteX7" fmla="*/ -150 w 592002"/>
                <a:gd name="connsiteY7" fmla="*/ -22 h 2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354">
                  <a:moveTo>
                    <a:pt x="591854" y="-22"/>
                  </a:moveTo>
                  <a:cubicBezTo>
                    <a:pt x="591854" y="-22"/>
                    <a:pt x="591854" y="64173"/>
                    <a:pt x="591854" y="143362"/>
                  </a:cubicBezTo>
                  <a:lnTo>
                    <a:pt x="591854" y="151948"/>
                  </a:lnTo>
                  <a:cubicBezTo>
                    <a:pt x="591854" y="231137"/>
                    <a:pt x="591854" y="295333"/>
                    <a:pt x="591854" y="295333"/>
                  </a:cubicBezTo>
                  <a:lnTo>
                    <a:pt x="-150" y="295333"/>
                  </a:lnTo>
                  <a:cubicBezTo>
                    <a:pt x="-150" y="295333"/>
                    <a:pt x="-150" y="231137"/>
                    <a:pt x="-150" y="151948"/>
                  </a:cubicBezTo>
                  <a:lnTo>
                    <a:pt x="-150" y="143362"/>
                  </a:lnTo>
                  <a:cubicBezTo>
                    <a:pt x="-150" y="64173"/>
                    <a:pt x="-150" y="-22"/>
                    <a:pt x="-150" y="-22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61A40D-BC45-6332-1783-71134D7754FD}"/>
                </a:ext>
              </a:extLst>
            </p:cNvPr>
            <p:cNvSpPr txBox="1"/>
            <p:nvPr/>
          </p:nvSpPr>
          <p:spPr>
            <a:xfrm>
              <a:off x="2645255" y="3616176"/>
              <a:ext cx="257307" cy="278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28" name="Content Placeholder 4">
            <a:extLst>
              <a:ext uri="{FF2B5EF4-FFF2-40B4-BE49-F238E27FC236}">
                <a16:creationId xmlns:a16="http://schemas.microsoft.com/office/drawing/2014/main" id="{D46A1F1C-98E7-5695-83E0-7D211DB941D4}"/>
              </a:ext>
            </a:extLst>
          </p:cNvPr>
          <p:cNvGrpSpPr/>
          <p:nvPr/>
        </p:nvGrpSpPr>
        <p:grpSpPr>
          <a:xfrm>
            <a:off x="6030396" y="3521763"/>
            <a:ext cx="719922" cy="392054"/>
            <a:chOff x="6035811" y="3617672"/>
            <a:chExt cx="592002" cy="29535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2AF67A-296C-525D-0D1F-689BCD4E1D4B}"/>
                </a:ext>
              </a:extLst>
            </p:cNvPr>
            <p:cNvSpPr/>
            <p:nvPr/>
          </p:nvSpPr>
          <p:spPr>
            <a:xfrm>
              <a:off x="6035811" y="3617672"/>
              <a:ext cx="592002" cy="295354"/>
            </a:xfrm>
            <a:custGeom>
              <a:avLst/>
              <a:gdLst>
                <a:gd name="connsiteX0" fmla="*/ 592011 w 592002"/>
                <a:gd name="connsiteY0" fmla="*/ -22 h 295354"/>
                <a:gd name="connsiteX1" fmla="*/ 592011 w 592002"/>
                <a:gd name="connsiteY1" fmla="*/ 143362 h 295354"/>
                <a:gd name="connsiteX2" fmla="*/ 592011 w 592002"/>
                <a:gd name="connsiteY2" fmla="*/ 151948 h 295354"/>
                <a:gd name="connsiteX3" fmla="*/ 592011 w 592002"/>
                <a:gd name="connsiteY3" fmla="*/ 295333 h 295354"/>
                <a:gd name="connsiteX4" fmla="*/ 8 w 592002"/>
                <a:gd name="connsiteY4" fmla="*/ 295333 h 295354"/>
                <a:gd name="connsiteX5" fmla="*/ 8 w 592002"/>
                <a:gd name="connsiteY5" fmla="*/ 151948 h 295354"/>
                <a:gd name="connsiteX6" fmla="*/ 8 w 592002"/>
                <a:gd name="connsiteY6" fmla="*/ 143362 h 295354"/>
                <a:gd name="connsiteX7" fmla="*/ 8 w 592002"/>
                <a:gd name="connsiteY7" fmla="*/ -22 h 2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354">
                  <a:moveTo>
                    <a:pt x="592011" y="-22"/>
                  </a:moveTo>
                  <a:cubicBezTo>
                    <a:pt x="592011" y="-22"/>
                    <a:pt x="592011" y="64173"/>
                    <a:pt x="592011" y="143362"/>
                  </a:cubicBezTo>
                  <a:lnTo>
                    <a:pt x="592011" y="151948"/>
                  </a:lnTo>
                  <a:cubicBezTo>
                    <a:pt x="592011" y="231137"/>
                    <a:pt x="592011" y="295333"/>
                    <a:pt x="592011" y="295333"/>
                  </a:cubicBezTo>
                  <a:lnTo>
                    <a:pt x="8" y="295333"/>
                  </a:lnTo>
                  <a:cubicBezTo>
                    <a:pt x="8" y="295333"/>
                    <a:pt x="8" y="231137"/>
                    <a:pt x="8" y="151948"/>
                  </a:cubicBezTo>
                  <a:lnTo>
                    <a:pt x="8" y="143362"/>
                  </a:lnTo>
                  <a:cubicBezTo>
                    <a:pt x="8" y="64173"/>
                    <a:pt x="8" y="-22"/>
                    <a:pt x="8" y="-22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E2B48E-55C8-5E56-CA2E-398368914A15}"/>
                </a:ext>
              </a:extLst>
            </p:cNvPr>
            <p:cNvSpPr txBox="1"/>
            <p:nvPr/>
          </p:nvSpPr>
          <p:spPr>
            <a:xfrm>
              <a:off x="6179531" y="3618050"/>
              <a:ext cx="257307" cy="278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31" name="Content Placeholder 4">
            <a:extLst>
              <a:ext uri="{FF2B5EF4-FFF2-40B4-BE49-F238E27FC236}">
                <a16:creationId xmlns:a16="http://schemas.microsoft.com/office/drawing/2014/main" id="{BF1C2995-D4CF-C539-D4DD-B00E970AB80A}"/>
              </a:ext>
            </a:extLst>
          </p:cNvPr>
          <p:cNvGrpSpPr/>
          <p:nvPr/>
        </p:nvGrpSpPr>
        <p:grpSpPr>
          <a:xfrm>
            <a:off x="7118549" y="3521761"/>
            <a:ext cx="719922" cy="392054"/>
            <a:chOff x="6930615" y="3617670"/>
            <a:chExt cx="592002" cy="2953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581B880-3C52-DAD6-DCFD-B4DE5E0067DA}"/>
                </a:ext>
              </a:extLst>
            </p:cNvPr>
            <p:cNvSpPr/>
            <p:nvPr/>
          </p:nvSpPr>
          <p:spPr>
            <a:xfrm>
              <a:off x="6930615" y="3617670"/>
              <a:ext cx="592002" cy="295354"/>
            </a:xfrm>
            <a:custGeom>
              <a:avLst/>
              <a:gdLst>
                <a:gd name="connsiteX0" fmla="*/ 592011 w 592002"/>
                <a:gd name="connsiteY0" fmla="*/ -23 h 295354"/>
                <a:gd name="connsiteX1" fmla="*/ 592011 w 592002"/>
                <a:gd name="connsiteY1" fmla="*/ 143362 h 295354"/>
                <a:gd name="connsiteX2" fmla="*/ 592011 w 592002"/>
                <a:gd name="connsiteY2" fmla="*/ 151948 h 295354"/>
                <a:gd name="connsiteX3" fmla="*/ 592011 w 592002"/>
                <a:gd name="connsiteY3" fmla="*/ 295332 h 295354"/>
                <a:gd name="connsiteX4" fmla="*/ 8 w 592002"/>
                <a:gd name="connsiteY4" fmla="*/ 295332 h 295354"/>
                <a:gd name="connsiteX5" fmla="*/ 8 w 592002"/>
                <a:gd name="connsiteY5" fmla="*/ 151948 h 295354"/>
                <a:gd name="connsiteX6" fmla="*/ 8 w 592002"/>
                <a:gd name="connsiteY6" fmla="*/ 143362 h 295354"/>
                <a:gd name="connsiteX7" fmla="*/ 8 w 592002"/>
                <a:gd name="connsiteY7" fmla="*/ -23 h 2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354">
                  <a:moveTo>
                    <a:pt x="592011" y="-23"/>
                  </a:moveTo>
                  <a:cubicBezTo>
                    <a:pt x="592011" y="-23"/>
                    <a:pt x="592011" y="64173"/>
                    <a:pt x="592011" y="143362"/>
                  </a:cubicBezTo>
                  <a:lnTo>
                    <a:pt x="592011" y="151948"/>
                  </a:lnTo>
                  <a:cubicBezTo>
                    <a:pt x="592011" y="231137"/>
                    <a:pt x="592011" y="295332"/>
                    <a:pt x="592011" y="295332"/>
                  </a:cubicBezTo>
                  <a:lnTo>
                    <a:pt x="8" y="295332"/>
                  </a:lnTo>
                  <a:cubicBezTo>
                    <a:pt x="8" y="295332"/>
                    <a:pt x="8" y="231137"/>
                    <a:pt x="8" y="151948"/>
                  </a:cubicBezTo>
                  <a:lnTo>
                    <a:pt x="8" y="143362"/>
                  </a:lnTo>
                  <a:cubicBezTo>
                    <a:pt x="8" y="64173"/>
                    <a:pt x="8" y="-23"/>
                    <a:pt x="8" y="-23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D32EFA-D649-2E99-60BF-43286F5C086A}"/>
                </a:ext>
              </a:extLst>
            </p:cNvPr>
            <p:cNvSpPr txBox="1"/>
            <p:nvPr/>
          </p:nvSpPr>
          <p:spPr>
            <a:xfrm>
              <a:off x="7074335" y="3618049"/>
              <a:ext cx="257307" cy="278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A5590E4-40D5-5E60-C7C7-2292B70448F4}"/>
              </a:ext>
            </a:extLst>
          </p:cNvPr>
          <p:cNvSpPr/>
          <p:nvPr/>
        </p:nvSpPr>
        <p:spPr>
          <a:xfrm>
            <a:off x="8159428" y="3226846"/>
            <a:ext cx="1615323" cy="176717"/>
          </a:xfrm>
          <a:custGeom>
            <a:avLst/>
            <a:gdLst>
              <a:gd name="connsiteX0" fmla="*/ 8 w 1328303"/>
              <a:gd name="connsiteY0" fmla="*/ 500 h 133130"/>
              <a:gd name="connsiteX1" fmla="*/ 42813 w 1328303"/>
              <a:gd name="connsiteY1" fmla="*/ -23 h 133130"/>
              <a:gd name="connsiteX2" fmla="*/ 42813 w 1328303"/>
              <a:gd name="connsiteY2" fmla="*/ 11362 h 133130"/>
              <a:gd name="connsiteX3" fmla="*/ 73682 w 1328303"/>
              <a:gd name="connsiteY3" fmla="*/ 54429 h 133130"/>
              <a:gd name="connsiteX4" fmla="*/ 265424 w 1328303"/>
              <a:gd name="connsiteY4" fmla="*/ 61131 h 133130"/>
              <a:gd name="connsiteX5" fmla="*/ 435960 w 1328303"/>
              <a:gd name="connsiteY5" fmla="*/ 60589 h 133130"/>
              <a:gd name="connsiteX6" fmla="*/ 584644 w 1328303"/>
              <a:gd name="connsiteY6" fmla="*/ 65469 h 133130"/>
              <a:gd name="connsiteX7" fmla="*/ 664160 w 1328303"/>
              <a:gd name="connsiteY7" fmla="*/ 98543 h 133130"/>
              <a:gd name="connsiteX8" fmla="*/ 743677 w 1328303"/>
              <a:gd name="connsiteY8" fmla="*/ 65469 h 133130"/>
              <a:gd name="connsiteX9" fmla="*/ 892360 w 1328303"/>
              <a:gd name="connsiteY9" fmla="*/ 60589 h 133130"/>
              <a:gd name="connsiteX10" fmla="*/ 1062896 w 1328303"/>
              <a:gd name="connsiteY10" fmla="*/ 61131 h 133130"/>
              <a:gd name="connsiteX11" fmla="*/ 1254674 w 1328303"/>
              <a:gd name="connsiteY11" fmla="*/ 54429 h 133130"/>
              <a:gd name="connsiteX12" fmla="*/ 1285543 w 1328303"/>
              <a:gd name="connsiteY12" fmla="*/ 11362 h 133130"/>
              <a:gd name="connsiteX13" fmla="*/ 1285543 w 1328303"/>
              <a:gd name="connsiteY13" fmla="*/ -23 h 133130"/>
              <a:gd name="connsiteX14" fmla="*/ 1328312 w 1328303"/>
              <a:gd name="connsiteY14" fmla="*/ 500 h 133130"/>
              <a:gd name="connsiteX15" fmla="*/ 1328312 w 1328303"/>
              <a:gd name="connsiteY15" fmla="*/ 10879 h 133130"/>
              <a:gd name="connsiteX16" fmla="*/ 1277573 w 1328303"/>
              <a:gd name="connsiteY16" fmla="*/ 71142 h 133130"/>
              <a:gd name="connsiteX17" fmla="*/ 1069244 w 1328303"/>
              <a:gd name="connsiteY17" fmla="*/ 80957 h 133130"/>
              <a:gd name="connsiteX18" fmla="*/ 901483 w 1328303"/>
              <a:gd name="connsiteY18" fmla="*/ 80957 h 133130"/>
              <a:gd name="connsiteX19" fmla="*/ 744001 w 1328303"/>
              <a:gd name="connsiteY19" fmla="*/ 87911 h 133130"/>
              <a:gd name="connsiteX20" fmla="*/ 704549 w 1328303"/>
              <a:gd name="connsiteY20" fmla="*/ 122884 h 133130"/>
              <a:gd name="connsiteX21" fmla="*/ 704549 w 1328303"/>
              <a:gd name="connsiteY21" fmla="*/ 133108 h 133130"/>
              <a:gd name="connsiteX22" fmla="*/ 664160 w 1328303"/>
              <a:gd name="connsiteY22" fmla="*/ 133108 h 133130"/>
              <a:gd name="connsiteX23" fmla="*/ 623807 w 1328303"/>
              <a:gd name="connsiteY23" fmla="*/ 133108 h 133130"/>
              <a:gd name="connsiteX24" fmla="*/ 623807 w 1328303"/>
              <a:gd name="connsiteY24" fmla="*/ 122884 h 133130"/>
              <a:gd name="connsiteX25" fmla="*/ 584319 w 1328303"/>
              <a:gd name="connsiteY25" fmla="*/ 87911 h 133130"/>
              <a:gd name="connsiteX26" fmla="*/ 426837 w 1328303"/>
              <a:gd name="connsiteY26" fmla="*/ 80957 h 133130"/>
              <a:gd name="connsiteX27" fmla="*/ 259077 w 1328303"/>
              <a:gd name="connsiteY27" fmla="*/ 80957 h 133130"/>
              <a:gd name="connsiteX28" fmla="*/ 50783 w 1328303"/>
              <a:gd name="connsiteY28" fmla="*/ 71142 h 133130"/>
              <a:gd name="connsiteX29" fmla="*/ 8 w 1328303"/>
              <a:gd name="connsiteY29" fmla="*/ 10879 h 13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28303" h="133130">
                <a:moveTo>
                  <a:pt x="8" y="500"/>
                </a:moveTo>
                <a:lnTo>
                  <a:pt x="42813" y="-23"/>
                </a:lnTo>
                <a:lnTo>
                  <a:pt x="42813" y="11362"/>
                </a:lnTo>
                <a:cubicBezTo>
                  <a:pt x="42813" y="27125"/>
                  <a:pt x="53091" y="49626"/>
                  <a:pt x="73682" y="54429"/>
                </a:cubicBezTo>
                <a:cubicBezTo>
                  <a:pt x="91894" y="64021"/>
                  <a:pt x="199430" y="61336"/>
                  <a:pt x="265424" y="61131"/>
                </a:cubicBezTo>
                <a:lnTo>
                  <a:pt x="435960" y="60589"/>
                </a:lnTo>
                <a:cubicBezTo>
                  <a:pt x="508986" y="60362"/>
                  <a:pt x="551431" y="60438"/>
                  <a:pt x="584644" y="65469"/>
                </a:cubicBezTo>
                <a:cubicBezTo>
                  <a:pt x="617893" y="70495"/>
                  <a:pt x="651503" y="86140"/>
                  <a:pt x="664160" y="98543"/>
                </a:cubicBezTo>
                <a:cubicBezTo>
                  <a:pt x="676782" y="86140"/>
                  <a:pt x="710427" y="70495"/>
                  <a:pt x="743677" y="65469"/>
                </a:cubicBezTo>
                <a:cubicBezTo>
                  <a:pt x="776889" y="60438"/>
                  <a:pt x="819334" y="60362"/>
                  <a:pt x="892360" y="60589"/>
                </a:cubicBezTo>
                <a:lnTo>
                  <a:pt x="1062896" y="61131"/>
                </a:lnTo>
                <a:cubicBezTo>
                  <a:pt x="1128890" y="61336"/>
                  <a:pt x="1236462" y="64021"/>
                  <a:pt x="1254674" y="54429"/>
                </a:cubicBezTo>
                <a:cubicBezTo>
                  <a:pt x="1275265" y="49626"/>
                  <a:pt x="1285543" y="27125"/>
                  <a:pt x="1285543" y="11362"/>
                </a:cubicBezTo>
                <a:lnTo>
                  <a:pt x="1285543" y="-23"/>
                </a:lnTo>
                <a:lnTo>
                  <a:pt x="1328312" y="500"/>
                </a:lnTo>
                <a:lnTo>
                  <a:pt x="1328312" y="10879"/>
                </a:lnTo>
                <a:cubicBezTo>
                  <a:pt x="1328312" y="38710"/>
                  <a:pt x="1312228" y="61643"/>
                  <a:pt x="1277573" y="71142"/>
                </a:cubicBezTo>
                <a:cubicBezTo>
                  <a:pt x="1242954" y="80531"/>
                  <a:pt x="1172669" y="80965"/>
                  <a:pt x="1069244" y="80957"/>
                </a:cubicBezTo>
                <a:lnTo>
                  <a:pt x="901483" y="80957"/>
                </a:lnTo>
                <a:cubicBezTo>
                  <a:pt x="830802" y="80961"/>
                  <a:pt x="771156" y="81874"/>
                  <a:pt x="744001" y="87911"/>
                </a:cubicBezTo>
                <a:cubicBezTo>
                  <a:pt x="716882" y="93949"/>
                  <a:pt x="704549" y="107013"/>
                  <a:pt x="704549" y="122884"/>
                </a:cubicBezTo>
                <a:lnTo>
                  <a:pt x="704549" y="133108"/>
                </a:lnTo>
                <a:lnTo>
                  <a:pt x="664160" y="133108"/>
                </a:lnTo>
                <a:lnTo>
                  <a:pt x="623807" y="133108"/>
                </a:lnTo>
                <a:lnTo>
                  <a:pt x="623807" y="122884"/>
                </a:lnTo>
                <a:cubicBezTo>
                  <a:pt x="623807" y="107013"/>
                  <a:pt x="611438" y="93949"/>
                  <a:pt x="584319" y="87911"/>
                </a:cubicBezTo>
                <a:cubicBezTo>
                  <a:pt x="557164" y="81874"/>
                  <a:pt x="497518" y="80965"/>
                  <a:pt x="426837" y="80957"/>
                </a:cubicBezTo>
                <a:lnTo>
                  <a:pt x="259077" y="80957"/>
                </a:lnTo>
                <a:cubicBezTo>
                  <a:pt x="155651" y="80961"/>
                  <a:pt x="85439" y="80531"/>
                  <a:pt x="50783" y="71142"/>
                </a:cubicBezTo>
                <a:cubicBezTo>
                  <a:pt x="16164" y="61643"/>
                  <a:pt x="8" y="38710"/>
                  <a:pt x="8" y="10879"/>
                </a:cubicBezTo>
                <a:close/>
              </a:path>
            </a:pathLst>
          </a:custGeom>
          <a:solidFill>
            <a:srgbClr val="000000"/>
          </a:solidFill>
          <a:ln w="398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35" name="Content Placeholder 4">
            <a:extLst>
              <a:ext uri="{FF2B5EF4-FFF2-40B4-BE49-F238E27FC236}">
                <a16:creationId xmlns:a16="http://schemas.microsoft.com/office/drawing/2014/main" id="{9F6B7A4B-60AA-7543-B5F9-2F0317DFE21E}"/>
              </a:ext>
            </a:extLst>
          </p:cNvPr>
          <p:cNvGrpSpPr/>
          <p:nvPr/>
        </p:nvGrpSpPr>
        <p:grpSpPr>
          <a:xfrm>
            <a:off x="4935615" y="3521761"/>
            <a:ext cx="719922" cy="392054"/>
            <a:chOff x="5135558" y="3617670"/>
            <a:chExt cx="592002" cy="29535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AA2F55F-5B4C-3C28-E0BC-F5AE9A89516D}"/>
                </a:ext>
              </a:extLst>
            </p:cNvPr>
            <p:cNvSpPr/>
            <p:nvPr/>
          </p:nvSpPr>
          <p:spPr>
            <a:xfrm>
              <a:off x="5135558" y="3617670"/>
              <a:ext cx="592002" cy="295354"/>
            </a:xfrm>
            <a:custGeom>
              <a:avLst/>
              <a:gdLst>
                <a:gd name="connsiteX0" fmla="*/ 592011 w 592002"/>
                <a:gd name="connsiteY0" fmla="*/ -23 h 295354"/>
                <a:gd name="connsiteX1" fmla="*/ 592011 w 592002"/>
                <a:gd name="connsiteY1" fmla="*/ 143362 h 295354"/>
                <a:gd name="connsiteX2" fmla="*/ 592011 w 592002"/>
                <a:gd name="connsiteY2" fmla="*/ 151948 h 295354"/>
                <a:gd name="connsiteX3" fmla="*/ 592011 w 592002"/>
                <a:gd name="connsiteY3" fmla="*/ 295332 h 295354"/>
                <a:gd name="connsiteX4" fmla="*/ 8 w 592002"/>
                <a:gd name="connsiteY4" fmla="*/ 295332 h 295354"/>
                <a:gd name="connsiteX5" fmla="*/ 8 w 592002"/>
                <a:gd name="connsiteY5" fmla="*/ 151948 h 295354"/>
                <a:gd name="connsiteX6" fmla="*/ 8 w 592002"/>
                <a:gd name="connsiteY6" fmla="*/ 143362 h 295354"/>
                <a:gd name="connsiteX7" fmla="*/ 8 w 592002"/>
                <a:gd name="connsiteY7" fmla="*/ -23 h 2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354">
                  <a:moveTo>
                    <a:pt x="592011" y="-23"/>
                  </a:moveTo>
                  <a:cubicBezTo>
                    <a:pt x="592011" y="-23"/>
                    <a:pt x="592011" y="64173"/>
                    <a:pt x="592011" y="143362"/>
                  </a:cubicBezTo>
                  <a:lnTo>
                    <a:pt x="592011" y="151948"/>
                  </a:lnTo>
                  <a:cubicBezTo>
                    <a:pt x="592011" y="231137"/>
                    <a:pt x="592011" y="295332"/>
                    <a:pt x="592011" y="295332"/>
                  </a:cubicBezTo>
                  <a:lnTo>
                    <a:pt x="8" y="295332"/>
                  </a:lnTo>
                  <a:cubicBezTo>
                    <a:pt x="8" y="295332"/>
                    <a:pt x="8" y="231137"/>
                    <a:pt x="8" y="151948"/>
                  </a:cubicBezTo>
                  <a:lnTo>
                    <a:pt x="8" y="143362"/>
                  </a:lnTo>
                  <a:cubicBezTo>
                    <a:pt x="8" y="64173"/>
                    <a:pt x="8" y="-23"/>
                    <a:pt x="8" y="-23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C949FE-725C-0E7D-3101-5AC0F6E64506}"/>
                </a:ext>
              </a:extLst>
            </p:cNvPr>
            <p:cNvSpPr txBox="1"/>
            <p:nvPr/>
          </p:nvSpPr>
          <p:spPr>
            <a:xfrm>
              <a:off x="5279282" y="3618048"/>
              <a:ext cx="257307" cy="278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E39C571-ACA7-6514-290D-FCE52331B92A}"/>
              </a:ext>
            </a:extLst>
          </p:cNvPr>
          <p:cNvSpPr/>
          <p:nvPr/>
        </p:nvSpPr>
        <p:spPr>
          <a:xfrm>
            <a:off x="4564676" y="3245567"/>
            <a:ext cx="1410245" cy="176713"/>
          </a:xfrm>
          <a:custGeom>
            <a:avLst/>
            <a:gdLst>
              <a:gd name="connsiteX0" fmla="*/ 8 w 1159664"/>
              <a:gd name="connsiteY0" fmla="*/ 496 h 133127"/>
              <a:gd name="connsiteX1" fmla="*/ 37386 w 1159664"/>
              <a:gd name="connsiteY1" fmla="*/ -23 h 133127"/>
              <a:gd name="connsiteX2" fmla="*/ 37386 w 1159664"/>
              <a:gd name="connsiteY2" fmla="*/ 11362 h 133127"/>
              <a:gd name="connsiteX3" fmla="*/ 64346 w 1159664"/>
              <a:gd name="connsiteY3" fmla="*/ 54429 h 133127"/>
              <a:gd name="connsiteX4" fmla="*/ 231724 w 1159664"/>
              <a:gd name="connsiteY4" fmla="*/ 61127 h 133127"/>
              <a:gd name="connsiteX5" fmla="*/ 380620 w 1159664"/>
              <a:gd name="connsiteY5" fmla="*/ 60586 h 133127"/>
              <a:gd name="connsiteX6" fmla="*/ 510432 w 1159664"/>
              <a:gd name="connsiteY6" fmla="*/ 65465 h 133127"/>
              <a:gd name="connsiteX7" fmla="*/ 579840 w 1159664"/>
              <a:gd name="connsiteY7" fmla="*/ 98539 h 133127"/>
              <a:gd name="connsiteX8" fmla="*/ 649256 w 1159664"/>
              <a:gd name="connsiteY8" fmla="*/ 65465 h 133127"/>
              <a:gd name="connsiteX9" fmla="*/ 779064 w 1159664"/>
              <a:gd name="connsiteY9" fmla="*/ 60586 h 133127"/>
              <a:gd name="connsiteX10" fmla="*/ 927960 w 1159664"/>
              <a:gd name="connsiteY10" fmla="*/ 61127 h 133127"/>
              <a:gd name="connsiteX11" fmla="*/ 1095374 w 1159664"/>
              <a:gd name="connsiteY11" fmla="*/ 54429 h 133127"/>
              <a:gd name="connsiteX12" fmla="*/ 1122348 w 1159664"/>
              <a:gd name="connsiteY12" fmla="*/ 11362 h 133127"/>
              <a:gd name="connsiteX13" fmla="*/ 1122348 w 1159664"/>
              <a:gd name="connsiteY13" fmla="*/ -23 h 133127"/>
              <a:gd name="connsiteX14" fmla="*/ 1159672 w 1159664"/>
              <a:gd name="connsiteY14" fmla="*/ 496 h 133127"/>
              <a:gd name="connsiteX15" fmla="*/ 1159672 w 1159664"/>
              <a:gd name="connsiteY15" fmla="*/ 10879 h 133127"/>
              <a:gd name="connsiteX16" fmla="*/ 1115352 w 1159664"/>
              <a:gd name="connsiteY16" fmla="*/ 71138 h 133127"/>
              <a:gd name="connsiteX17" fmla="*/ 933488 w 1159664"/>
              <a:gd name="connsiteY17" fmla="*/ 80958 h 133127"/>
              <a:gd name="connsiteX18" fmla="*/ 787016 w 1159664"/>
              <a:gd name="connsiteY18" fmla="*/ 80958 h 133127"/>
              <a:gd name="connsiteX19" fmla="*/ 649555 w 1159664"/>
              <a:gd name="connsiteY19" fmla="*/ 87908 h 133127"/>
              <a:gd name="connsiteX20" fmla="*/ 615098 w 1159664"/>
              <a:gd name="connsiteY20" fmla="*/ 122880 h 133127"/>
              <a:gd name="connsiteX21" fmla="*/ 615098 w 1159664"/>
              <a:gd name="connsiteY21" fmla="*/ 133104 h 133127"/>
              <a:gd name="connsiteX22" fmla="*/ 579840 w 1159664"/>
              <a:gd name="connsiteY22" fmla="*/ 133104 h 133127"/>
              <a:gd name="connsiteX23" fmla="*/ 544626 w 1159664"/>
              <a:gd name="connsiteY23" fmla="*/ 133104 h 133127"/>
              <a:gd name="connsiteX24" fmla="*/ 544626 w 1159664"/>
              <a:gd name="connsiteY24" fmla="*/ 122880 h 133127"/>
              <a:gd name="connsiteX25" fmla="*/ 510129 w 1159664"/>
              <a:gd name="connsiteY25" fmla="*/ 87908 h 133127"/>
              <a:gd name="connsiteX26" fmla="*/ 372668 w 1159664"/>
              <a:gd name="connsiteY26" fmla="*/ 80958 h 133127"/>
              <a:gd name="connsiteX27" fmla="*/ 226195 w 1159664"/>
              <a:gd name="connsiteY27" fmla="*/ 80958 h 133127"/>
              <a:gd name="connsiteX28" fmla="*/ 44353 w 1159664"/>
              <a:gd name="connsiteY28" fmla="*/ 71138 h 133127"/>
              <a:gd name="connsiteX29" fmla="*/ 8 w 1159664"/>
              <a:gd name="connsiteY29" fmla="*/ 10879 h 13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9664" h="133127">
                <a:moveTo>
                  <a:pt x="8" y="496"/>
                </a:moveTo>
                <a:lnTo>
                  <a:pt x="37386" y="-23"/>
                </a:lnTo>
                <a:lnTo>
                  <a:pt x="37386" y="11362"/>
                </a:lnTo>
                <a:cubicBezTo>
                  <a:pt x="37386" y="27125"/>
                  <a:pt x="46369" y="49623"/>
                  <a:pt x="64346" y="54429"/>
                </a:cubicBezTo>
                <a:cubicBezTo>
                  <a:pt x="80246" y="64018"/>
                  <a:pt x="174115" y="61333"/>
                  <a:pt x="231724" y="61127"/>
                </a:cubicBezTo>
                <a:lnTo>
                  <a:pt x="380620" y="60586"/>
                </a:lnTo>
                <a:cubicBezTo>
                  <a:pt x="444355" y="60359"/>
                  <a:pt x="481420" y="60434"/>
                  <a:pt x="510432" y="65465"/>
                </a:cubicBezTo>
                <a:cubicBezTo>
                  <a:pt x="539440" y="70492"/>
                  <a:pt x="568809" y="86136"/>
                  <a:pt x="579840" y="98539"/>
                </a:cubicBezTo>
                <a:cubicBezTo>
                  <a:pt x="590875" y="86136"/>
                  <a:pt x="620244" y="70492"/>
                  <a:pt x="649256" y="65465"/>
                </a:cubicBezTo>
                <a:cubicBezTo>
                  <a:pt x="678264" y="60434"/>
                  <a:pt x="715328" y="60359"/>
                  <a:pt x="779064" y="60586"/>
                </a:cubicBezTo>
                <a:lnTo>
                  <a:pt x="927960" y="61127"/>
                </a:lnTo>
                <a:cubicBezTo>
                  <a:pt x="985569" y="61333"/>
                  <a:pt x="1079471" y="64018"/>
                  <a:pt x="1095374" y="54429"/>
                </a:cubicBezTo>
                <a:cubicBezTo>
                  <a:pt x="1113369" y="49623"/>
                  <a:pt x="1122348" y="27125"/>
                  <a:pt x="1122348" y="11362"/>
                </a:cubicBezTo>
                <a:lnTo>
                  <a:pt x="1122348" y="-23"/>
                </a:lnTo>
                <a:lnTo>
                  <a:pt x="1159672" y="496"/>
                </a:lnTo>
                <a:lnTo>
                  <a:pt x="1159672" y="10879"/>
                </a:lnTo>
                <a:cubicBezTo>
                  <a:pt x="1159672" y="38710"/>
                  <a:pt x="1145608" y="61640"/>
                  <a:pt x="1115352" y="71138"/>
                </a:cubicBezTo>
                <a:cubicBezTo>
                  <a:pt x="1085132" y="80528"/>
                  <a:pt x="1023787" y="80961"/>
                  <a:pt x="933488" y="80958"/>
                </a:cubicBezTo>
                <a:lnTo>
                  <a:pt x="787016" y="80958"/>
                </a:lnTo>
                <a:cubicBezTo>
                  <a:pt x="725317" y="80961"/>
                  <a:pt x="673266" y="81870"/>
                  <a:pt x="649555" y="87908"/>
                </a:cubicBezTo>
                <a:cubicBezTo>
                  <a:pt x="625862" y="93945"/>
                  <a:pt x="615098" y="107009"/>
                  <a:pt x="615098" y="122880"/>
                </a:cubicBezTo>
                <a:lnTo>
                  <a:pt x="615098" y="133104"/>
                </a:lnTo>
                <a:lnTo>
                  <a:pt x="579840" y="133104"/>
                </a:lnTo>
                <a:lnTo>
                  <a:pt x="544626" y="133104"/>
                </a:lnTo>
                <a:lnTo>
                  <a:pt x="544626" y="122880"/>
                </a:lnTo>
                <a:cubicBezTo>
                  <a:pt x="544626" y="107009"/>
                  <a:pt x="533821" y="93945"/>
                  <a:pt x="510129" y="87908"/>
                </a:cubicBezTo>
                <a:cubicBezTo>
                  <a:pt x="486418" y="81870"/>
                  <a:pt x="434370" y="80961"/>
                  <a:pt x="372668" y="80958"/>
                </a:cubicBezTo>
                <a:lnTo>
                  <a:pt x="226195" y="80958"/>
                </a:lnTo>
                <a:cubicBezTo>
                  <a:pt x="135896" y="80961"/>
                  <a:pt x="74591" y="80528"/>
                  <a:pt x="44353" y="71138"/>
                </a:cubicBezTo>
                <a:cubicBezTo>
                  <a:pt x="14119" y="61640"/>
                  <a:pt x="8" y="38710"/>
                  <a:pt x="8" y="10879"/>
                </a:cubicBezTo>
                <a:close/>
              </a:path>
            </a:pathLst>
          </a:custGeom>
          <a:solidFill>
            <a:srgbClr val="000000"/>
          </a:solidFill>
          <a:ln w="371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21464E-26D0-2067-0AAF-3CA15FAF7E45}"/>
              </a:ext>
            </a:extLst>
          </p:cNvPr>
          <p:cNvSpPr/>
          <p:nvPr/>
        </p:nvSpPr>
        <p:spPr>
          <a:xfrm>
            <a:off x="3127122" y="2683154"/>
            <a:ext cx="1450393" cy="438693"/>
          </a:xfrm>
          <a:custGeom>
            <a:avLst/>
            <a:gdLst>
              <a:gd name="connsiteX0" fmla="*/ 8 w 1192678"/>
              <a:gd name="connsiteY0" fmla="*/ -23 h 330490"/>
              <a:gd name="connsiteX1" fmla="*/ 8 w 1192678"/>
              <a:gd name="connsiteY1" fmla="*/ 330468 h 330490"/>
              <a:gd name="connsiteX2" fmla="*/ 1192687 w 1192678"/>
              <a:gd name="connsiteY2" fmla="*/ 330468 h 330490"/>
              <a:gd name="connsiteX3" fmla="*/ 1192687 w 1192678"/>
              <a:gd name="connsiteY3" fmla="*/ -23 h 3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78" h="330490">
                <a:moveTo>
                  <a:pt x="8" y="-23"/>
                </a:moveTo>
                <a:lnTo>
                  <a:pt x="8" y="330468"/>
                </a:lnTo>
                <a:lnTo>
                  <a:pt x="1192687" y="330468"/>
                </a:lnTo>
                <a:lnTo>
                  <a:pt x="1192687" y="-23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69F86F4-F8E2-9D25-B35A-B8B660D300A0}"/>
              </a:ext>
            </a:extLst>
          </p:cNvPr>
          <p:cNvSpPr/>
          <p:nvPr/>
        </p:nvSpPr>
        <p:spPr>
          <a:xfrm>
            <a:off x="3135253" y="2683073"/>
            <a:ext cx="1442337" cy="438862"/>
          </a:xfrm>
          <a:custGeom>
            <a:avLst/>
            <a:gdLst>
              <a:gd name="connsiteX0" fmla="*/ 8 w 1186054"/>
              <a:gd name="connsiteY0" fmla="*/ -23 h 330617"/>
              <a:gd name="connsiteX1" fmla="*/ 1186062 w 1186054"/>
              <a:gd name="connsiteY1" fmla="*/ -23 h 330617"/>
              <a:gd name="connsiteX2" fmla="*/ 1186062 w 1186054"/>
              <a:gd name="connsiteY2" fmla="*/ 330594 h 330617"/>
              <a:gd name="connsiteX3" fmla="*/ 8 w 1186054"/>
              <a:gd name="connsiteY3" fmla="*/ 330594 h 33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54" h="330617">
                <a:moveTo>
                  <a:pt x="8" y="-23"/>
                </a:moveTo>
                <a:lnTo>
                  <a:pt x="1186062" y="-23"/>
                </a:lnTo>
                <a:lnTo>
                  <a:pt x="1186062" y="330594"/>
                </a:lnTo>
                <a:lnTo>
                  <a:pt x="8" y="330594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9A3088-DBDA-4831-67E7-14C133BE3307}"/>
              </a:ext>
            </a:extLst>
          </p:cNvPr>
          <p:cNvSpPr txBox="1"/>
          <p:nvPr/>
        </p:nvSpPr>
        <p:spPr>
          <a:xfrm>
            <a:off x="3542516" y="272988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rs2</a:t>
            </a:r>
            <a:endParaRPr lang="en-IN" sz="1278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42" name="Content Placeholder 4">
            <a:extLst>
              <a:ext uri="{FF2B5EF4-FFF2-40B4-BE49-F238E27FC236}">
                <a16:creationId xmlns:a16="http://schemas.microsoft.com/office/drawing/2014/main" id="{86CBBCF5-2071-FA23-7F7A-00B4088D282D}"/>
              </a:ext>
            </a:extLst>
          </p:cNvPr>
          <p:cNvGrpSpPr/>
          <p:nvPr/>
        </p:nvGrpSpPr>
        <p:grpSpPr>
          <a:xfrm>
            <a:off x="3496393" y="3521763"/>
            <a:ext cx="719922" cy="392054"/>
            <a:chOff x="3952065" y="3617672"/>
            <a:chExt cx="592002" cy="29535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F620940-E44C-EF1B-831C-16354648F641}"/>
                </a:ext>
              </a:extLst>
            </p:cNvPr>
            <p:cNvSpPr/>
            <p:nvPr/>
          </p:nvSpPr>
          <p:spPr>
            <a:xfrm>
              <a:off x="3952065" y="3617672"/>
              <a:ext cx="592002" cy="295354"/>
            </a:xfrm>
            <a:custGeom>
              <a:avLst/>
              <a:gdLst>
                <a:gd name="connsiteX0" fmla="*/ 592011 w 592002"/>
                <a:gd name="connsiteY0" fmla="*/ -23 h 295354"/>
                <a:gd name="connsiteX1" fmla="*/ 592011 w 592002"/>
                <a:gd name="connsiteY1" fmla="*/ 143361 h 295354"/>
                <a:gd name="connsiteX2" fmla="*/ 592011 w 592002"/>
                <a:gd name="connsiteY2" fmla="*/ 151948 h 295354"/>
                <a:gd name="connsiteX3" fmla="*/ 592011 w 592002"/>
                <a:gd name="connsiteY3" fmla="*/ 295332 h 295354"/>
                <a:gd name="connsiteX4" fmla="*/ 8 w 592002"/>
                <a:gd name="connsiteY4" fmla="*/ 295332 h 295354"/>
                <a:gd name="connsiteX5" fmla="*/ 8 w 592002"/>
                <a:gd name="connsiteY5" fmla="*/ 151948 h 295354"/>
                <a:gd name="connsiteX6" fmla="*/ 8 w 592002"/>
                <a:gd name="connsiteY6" fmla="*/ 143361 h 295354"/>
                <a:gd name="connsiteX7" fmla="*/ 8 w 592002"/>
                <a:gd name="connsiteY7" fmla="*/ -23 h 2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354">
                  <a:moveTo>
                    <a:pt x="592011" y="-23"/>
                  </a:moveTo>
                  <a:cubicBezTo>
                    <a:pt x="592011" y="-23"/>
                    <a:pt x="592011" y="64172"/>
                    <a:pt x="592011" y="143361"/>
                  </a:cubicBezTo>
                  <a:lnTo>
                    <a:pt x="592011" y="151948"/>
                  </a:lnTo>
                  <a:cubicBezTo>
                    <a:pt x="592011" y="231137"/>
                    <a:pt x="592011" y="295332"/>
                    <a:pt x="592011" y="295332"/>
                  </a:cubicBezTo>
                  <a:lnTo>
                    <a:pt x="8" y="295332"/>
                  </a:lnTo>
                  <a:cubicBezTo>
                    <a:pt x="8" y="295332"/>
                    <a:pt x="8" y="231137"/>
                    <a:pt x="8" y="151948"/>
                  </a:cubicBezTo>
                  <a:lnTo>
                    <a:pt x="8" y="143361"/>
                  </a:lnTo>
                  <a:cubicBezTo>
                    <a:pt x="8" y="64172"/>
                    <a:pt x="8" y="-23"/>
                    <a:pt x="8" y="-23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060781-892C-20B5-6973-3AF977F32618}"/>
                </a:ext>
              </a:extLst>
            </p:cNvPr>
            <p:cNvSpPr txBox="1"/>
            <p:nvPr/>
          </p:nvSpPr>
          <p:spPr>
            <a:xfrm>
              <a:off x="4095788" y="3618050"/>
              <a:ext cx="257307" cy="278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652413B-C75E-5B69-40BA-A2DC18ECF2B9}"/>
              </a:ext>
            </a:extLst>
          </p:cNvPr>
          <p:cNvSpPr/>
          <p:nvPr/>
        </p:nvSpPr>
        <p:spPr>
          <a:xfrm>
            <a:off x="3125452" y="3259995"/>
            <a:ext cx="1410248" cy="176718"/>
          </a:xfrm>
          <a:custGeom>
            <a:avLst/>
            <a:gdLst>
              <a:gd name="connsiteX0" fmla="*/ 8 w 1159667"/>
              <a:gd name="connsiteY0" fmla="*/ 500 h 133131"/>
              <a:gd name="connsiteX1" fmla="*/ 37386 w 1159667"/>
              <a:gd name="connsiteY1" fmla="*/ -23 h 133131"/>
              <a:gd name="connsiteX2" fmla="*/ 37386 w 1159667"/>
              <a:gd name="connsiteY2" fmla="*/ 11362 h 133131"/>
              <a:gd name="connsiteX3" fmla="*/ 64346 w 1159667"/>
              <a:gd name="connsiteY3" fmla="*/ 54429 h 133131"/>
              <a:gd name="connsiteX4" fmla="*/ 231724 w 1159667"/>
              <a:gd name="connsiteY4" fmla="*/ 61131 h 133131"/>
              <a:gd name="connsiteX5" fmla="*/ 380620 w 1159667"/>
              <a:gd name="connsiteY5" fmla="*/ 60586 h 133131"/>
              <a:gd name="connsiteX6" fmla="*/ 510432 w 1159667"/>
              <a:gd name="connsiteY6" fmla="*/ 65469 h 133131"/>
              <a:gd name="connsiteX7" fmla="*/ 579840 w 1159667"/>
              <a:gd name="connsiteY7" fmla="*/ 98543 h 133131"/>
              <a:gd name="connsiteX8" fmla="*/ 649256 w 1159667"/>
              <a:gd name="connsiteY8" fmla="*/ 65469 h 133131"/>
              <a:gd name="connsiteX9" fmla="*/ 779064 w 1159667"/>
              <a:gd name="connsiteY9" fmla="*/ 60586 h 133131"/>
              <a:gd name="connsiteX10" fmla="*/ 927960 w 1159667"/>
              <a:gd name="connsiteY10" fmla="*/ 61131 h 133131"/>
              <a:gd name="connsiteX11" fmla="*/ 1095374 w 1159667"/>
              <a:gd name="connsiteY11" fmla="*/ 54429 h 133131"/>
              <a:gd name="connsiteX12" fmla="*/ 1122337 w 1159667"/>
              <a:gd name="connsiteY12" fmla="*/ 11362 h 133131"/>
              <a:gd name="connsiteX13" fmla="*/ 1122337 w 1159667"/>
              <a:gd name="connsiteY13" fmla="*/ -23 h 133131"/>
              <a:gd name="connsiteX14" fmla="*/ 1159676 w 1159667"/>
              <a:gd name="connsiteY14" fmla="*/ 500 h 133131"/>
              <a:gd name="connsiteX15" fmla="*/ 1159676 w 1159667"/>
              <a:gd name="connsiteY15" fmla="*/ 10879 h 133131"/>
              <a:gd name="connsiteX16" fmla="*/ 1115370 w 1159667"/>
              <a:gd name="connsiteY16" fmla="*/ 71142 h 133131"/>
              <a:gd name="connsiteX17" fmla="*/ 933488 w 1159667"/>
              <a:gd name="connsiteY17" fmla="*/ 80957 h 133131"/>
              <a:gd name="connsiteX18" fmla="*/ 787016 w 1159667"/>
              <a:gd name="connsiteY18" fmla="*/ 80957 h 133131"/>
              <a:gd name="connsiteX19" fmla="*/ 649555 w 1159667"/>
              <a:gd name="connsiteY19" fmla="*/ 87912 h 133131"/>
              <a:gd name="connsiteX20" fmla="*/ 615098 w 1159667"/>
              <a:gd name="connsiteY20" fmla="*/ 122880 h 133131"/>
              <a:gd name="connsiteX21" fmla="*/ 615098 w 1159667"/>
              <a:gd name="connsiteY21" fmla="*/ 133108 h 133131"/>
              <a:gd name="connsiteX22" fmla="*/ 579840 w 1159667"/>
              <a:gd name="connsiteY22" fmla="*/ 133108 h 133131"/>
              <a:gd name="connsiteX23" fmla="*/ 544626 w 1159667"/>
              <a:gd name="connsiteY23" fmla="*/ 133108 h 133131"/>
              <a:gd name="connsiteX24" fmla="*/ 544626 w 1159667"/>
              <a:gd name="connsiteY24" fmla="*/ 122880 h 133131"/>
              <a:gd name="connsiteX25" fmla="*/ 510129 w 1159667"/>
              <a:gd name="connsiteY25" fmla="*/ 87912 h 133131"/>
              <a:gd name="connsiteX26" fmla="*/ 372668 w 1159667"/>
              <a:gd name="connsiteY26" fmla="*/ 80957 h 133131"/>
              <a:gd name="connsiteX27" fmla="*/ 226195 w 1159667"/>
              <a:gd name="connsiteY27" fmla="*/ 80957 h 133131"/>
              <a:gd name="connsiteX28" fmla="*/ 44353 w 1159667"/>
              <a:gd name="connsiteY28" fmla="*/ 71142 h 133131"/>
              <a:gd name="connsiteX29" fmla="*/ 8 w 1159667"/>
              <a:gd name="connsiteY29" fmla="*/ 10879 h 13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9667" h="133131">
                <a:moveTo>
                  <a:pt x="8" y="500"/>
                </a:moveTo>
                <a:lnTo>
                  <a:pt x="37386" y="-23"/>
                </a:lnTo>
                <a:lnTo>
                  <a:pt x="37386" y="11362"/>
                </a:lnTo>
                <a:cubicBezTo>
                  <a:pt x="37386" y="27125"/>
                  <a:pt x="46369" y="49626"/>
                  <a:pt x="64346" y="54429"/>
                </a:cubicBezTo>
                <a:cubicBezTo>
                  <a:pt x="80246" y="64021"/>
                  <a:pt x="174115" y="61337"/>
                  <a:pt x="231724" y="61131"/>
                </a:cubicBezTo>
                <a:lnTo>
                  <a:pt x="380620" y="60586"/>
                </a:lnTo>
                <a:cubicBezTo>
                  <a:pt x="444355" y="60359"/>
                  <a:pt x="481420" y="60434"/>
                  <a:pt x="510432" y="65469"/>
                </a:cubicBezTo>
                <a:cubicBezTo>
                  <a:pt x="539440" y="70492"/>
                  <a:pt x="568809" y="86136"/>
                  <a:pt x="579840" y="98543"/>
                </a:cubicBezTo>
                <a:cubicBezTo>
                  <a:pt x="590875" y="86136"/>
                  <a:pt x="620244" y="70492"/>
                  <a:pt x="649256" y="65469"/>
                </a:cubicBezTo>
                <a:cubicBezTo>
                  <a:pt x="678264" y="60438"/>
                  <a:pt x="715328" y="60359"/>
                  <a:pt x="779064" y="60586"/>
                </a:cubicBezTo>
                <a:lnTo>
                  <a:pt x="927960" y="61131"/>
                </a:lnTo>
                <a:cubicBezTo>
                  <a:pt x="985569" y="61337"/>
                  <a:pt x="1079478" y="64021"/>
                  <a:pt x="1095374" y="54429"/>
                </a:cubicBezTo>
                <a:cubicBezTo>
                  <a:pt x="1113351" y="49626"/>
                  <a:pt x="1122337" y="27125"/>
                  <a:pt x="1122337" y="11362"/>
                </a:cubicBezTo>
                <a:lnTo>
                  <a:pt x="1122337" y="-23"/>
                </a:lnTo>
                <a:lnTo>
                  <a:pt x="1159676" y="500"/>
                </a:lnTo>
                <a:lnTo>
                  <a:pt x="1159676" y="10879"/>
                </a:lnTo>
                <a:cubicBezTo>
                  <a:pt x="1159676" y="38710"/>
                  <a:pt x="1145608" y="61643"/>
                  <a:pt x="1115370" y="71142"/>
                </a:cubicBezTo>
                <a:cubicBezTo>
                  <a:pt x="1085132" y="80532"/>
                  <a:pt x="1023787" y="80965"/>
                  <a:pt x="933488" y="80957"/>
                </a:cubicBezTo>
                <a:lnTo>
                  <a:pt x="787016" y="80957"/>
                </a:lnTo>
                <a:cubicBezTo>
                  <a:pt x="725317" y="80961"/>
                  <a:pt x="673266" y="81874"/>
                  <a:pt x="649555" y="87912"/>
                </a:cubicBezTo>
                <a:cubicBezTo>
                  <a:pt x="625862" y="93945"/>
                  <a:pt x="615098" y="107013"/>
                  <a:pt x="615098" y="122880"/>
                </a:cubicBezTo>
                <a:lnTo>
                  <a:pt x="615098" y="133108"/>
                </a:lnTo>
                <a:lnTo>
                  <a:pt x="579840" y="133108"/>
                </a:lnTo>
                <a:lnTo>
                  <a:pt x="544626" y="133108"/>
                </a:lnTo>
                <a:lnTo>
                  <a:pt x="544626" y="122880"/>
                </a:lnTo>
                <a:cubicBezTo>
                  <a:pt x="544626" y="107013"/>
                  <a:pt x="533821" y="93945"/>
                  <a:pt x="510129" y="87912"/>
                </a:cubicBezTo>
                <a:cubicBezTo>
                  <a:pt x="486418" y="81874"/>
                  <a:pt x="434370" y="80961"/>
                  <a:pt x="372668" y="80957"/>
                </a:cubicBezTo>
                <a:lnTo>
                  <a:pt x="226195" y="80957"/>
                </a:lnTo>
                <a:cubicBezTo>
                  <a:pt x="135896" y="80961"/>
                  <a:pt x="74591" y="80532"/>
                  <a:pt x="44353" y="71142"/>
                </a:cubicBezTo>
                <a:cubicBezTo>
                  <a:pt x="14119" y="61643"/>
                  <a:pt x="8" y="38710"/>
                  <a:pt x="8" y="10879"/>
                </a:cubicBezTo>
                <a:close/>
              </a:path>
            </a:pathLst>
          </a:custGeom>
          <a:solidFill>
            <a:srgbClr val="000000"/>
          </a:solidFill>
          <a:ln w="371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31F06C2-2523-9C6B-9788-1421422FA9EB}"/>
              </a:ext>
            </a:extLst>
          </p:cNvPr>
          <p:cNvSpPr/>
          <p:nvPr/>
        </p:nvSpPr>
        <p:spPr>
          <a:xfrm>
            <a:off x="1082287" y="3253782"/>
            <a:ext cx="2017388" cy="176713"/>
          </a:xfrm>
          <a:custGeom>
            <a:avLst/>
            <a:gdLst>
              <a:gd name="connsiteX0" fmla="*/ 8 w 1658926"/>
              <a:gd name="connsiteY0" fmla="*/ 500 h 133127"/>
              <a:gd name="connsiteX1" fmla="*/ 53474 w 1658926"/>
              <a:gd name="connsiteY1" fmla="*/ -23 h 133127"/>
              <a:gd name="connsiteX2" fmla="*/ 53474 w 1658926"/>
              <a:gd name="connsiteY2" fmla="*/ 11362 h 133127"/>
              <a:gd name="connsiteX3" fmla="*/ 92044 w 1658926"/>
              <a:gd name="connsiteY3" fmla="*/ 54429 h 133127"/>
              <a:gd name="connsiteX4" fmla="*/ 331479 w 1658926"/>
              <a:gd name="connsiteY4" fmla="*/ 61127 h 133127"/>
              <a:gd name="connsiteX5" fmla="*/ 544478 w 1658926"/>
              <a:gd name="connsiteY5" fmla="*/ 60586 h 133127"/>
              <a:gd name="connsiteX6" fmla="*/ 730178 w 1658926"/>
              <a:gd name="connsiteY6" fmla="*/ 65465 h 133127"/>
              <a:gd name="connsiteX7" fmla="*/ 829471 w 1658926"/>
              <a:gd name="connsiteY7" fmla="*/ 98539 h 133127"/>
              <a:gd name="connsiteX8" fmla="*/ 928767 w 1658926"/>
              <a:gd name="connsiteY8" fmla="*/ 65465 h 133127"/>
              <a:gd name="connsiteX9" fmla="*/ 1114465 w 1658926"/>
              <a:gd name="connsiteY9" fmla="*/ 60586 h 133127"/>
              <a:gd name="connsiteX10" fmla="*/ 1327464 w 1658926"/>
              <a:gd name="connsiteY10" fmla="*/ 61127 h 133127"/>
              <a:gd name="connsiteX11" fmla="*/ 1566951 w 1658926"/>
              <a:gd name="connsiteY11" fmla="*/ 54429 h 133127"/>
              <a:gd name="connsiteX12" fmla="*/ 1605519 w 1658926"/>
              <a:gd name="connsiteY12" fmla="*/ 11362 h 133127"/>
              <a:gd name="connsiteX13" fmla="*/ 1605519 w 1658926"/>
              <a:gd name="connsiteY13" fmla="*/ -23 h 133127"/>
              <a:gd name="connsiteX14" fmla="*/ 1658934 w 1658926"/>
              <a:gd name="connsiteY14" fmla="*/ 500 h 133127"/>
              <a:gd name="connsiteX15" fmla="*/ 1658934 w 1658926"/>
              <a:gd name="connsiteY15" fmla="*/ 10879 h 133127"/>
              <a:gd name="connsiteX16" fmla="*/ 1595556 w 1658926"/>
              <a:gd name="connsiteY16" fmla="*/ 71138 h 133127"/>
              <a:gd name="connsiteX17" fmla="*/ 1335373 w 1658926"/>
              <a:gd name="connsiteY17" fmla="*/ 80957 h 133127"/>
              <a:gd name="connsiteX18" fmla="*/ 1125839 w 1658926"/>
              <a:gd name="connsiteY18" fmla="*/ 80957 h 133127"/>
              <a:gd name="connsiteX19" fmla="*/ 929200 w 1658926"/>
              <a:gd name="connsiteY19" fmla="*/ 87908 h 133127"/>
              <a:gd name="connsiteX20" fmla="*/ 879904 w 1658926"/>
              <a:gd name="connsiteY20" fmla="*/ 122880 h 133127"/>
              <a:gd name="connsiteX21" fmla="*/ 879904 w 1658926"/>
              <a:gd name="connsiteY21" fmla="*/ 133104 h 133127"/>
              <a:gd name="connsiteX22" fmla="*/ 829471 w 1658926"/>
              <a:gd name="connsiteY22" fmla="*/ 133104 h 133127"/>
              <a:gd name="connsiteX23" fmla="*/ 779093 w 1658926"/>
              <a:gd name="connsiteY23" fmla="*/ 133104 h 133127"/>
              <a:gd name="connsiteX24" fmla="*/ 779093 w 1658926"/>
              <a:gd name="connsiteY24" fmla="*/ 122880 h 133127"/>
              <a:gd name="connsiteX25" fmla="*/ 729742 w 1658926"/>
              <a:gd name="connsiteY25" fmla="*/ 87908 h 133127"/>
              <a:gd name="connsiteX26" fmla="*/ 533103 w 1658926"/>
              <a:gd name="connsiteY26" fmla="*/ 80957 h 133127"/>
              <a:gd name="connsiteX27" fmla="*/ 323570 w 1658926"/>
              <a:gd name="connsiteY27" fmla="*/ 80957 h 133127"/>
              <a:gd name="connsiteX28" fmla="*/ 63442 w 1658926"/>
              <a:gd name="connsiteY28" fmla="*/ 71138 h 133127"/>
              <a:gd name="connsiteX29" fmla="*/ 8 w 1658926"/>
              <a:gd name="connsiteY29" fmla="*/ 10879 h 13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58926" h="133127">
                <a:moveTo>
                  <a:pt x="8" y="500"/>
                </a:moveTo>
                <a:lnTo>
                  <a:pt x="53474" y="-23"/>
                </a:lnTo>
                <a:lnTo>
                  <a:pt x="53474" y="11362"/>
                </a:lnTo>
                <a:cubicBezTo>
                  <a:pt x="53474" y="27125"/>
                  <a:pt x="66328" y="49626"/>
                  <a:pt x="92044" y="54429"/>
                </a:cubicBezTo>
                <a:cubicBezTo>
                  <a:pt x="114787" y="64018"/>
                  <a:pt x="249071" y="61333"/>
                  <a:pt x="331479" y="61127"/>
                </a:cubicBezTo>
                <a:lnTo>
                  <a:pt x="544478" y="60586"/>
                </a:lnTo>
                <a:cubicBezTo>
                  <a:pt x="635657" y="60358"/>
                  <a:pt x="688675" y="60434"/>
                  <a:pt x="730178" y="65465"/>
                </a:cubicBezTo>
                <a:cubicBezTo>
                  <a:pt x="771678" y="70492"/>
                  <a:pt x="813687" y="86136"/>
                  <a:pt x="829471" y="98539"/>
                </a:cubicBezTo>
                <a:cubicBezTo>
                  <a:pt x="845255" y="86136"/>
                  <a:pt x="887264" y="70492"/>
                  <a:pt x="928767" y="65465"/>
                </a:cubicBezTo>
                <a:cubicBezTo>
                  <a:pt x="970267" y="60434"/>
                  <a:pt x="1023286" y="60358"/>
                  <a:pt x="1114465" y="60586"/>
                </a:cubicBezTo>
                <a:lnTo>
                  <a:pt x="1327464" y="61127"/>
                </a:lnTo>
                <a:cubicBezTo>
                  <a:pt x="1409873" y="61333"/>
                  <a:pt x="1544211" y="64018"/>
                  <a:pt x="1566951" y="54429"/>
                </a:cubicBezTo>
                <a:cubicBezTo>
                  <a:pt x="1592667" y="49626"/>
                  <a:pt x="1605519" y="27125"/>
                  <a:pt x="1605519" y="11362"/>
                </a:cubicBezTo>
                <a:lnTo>
                  <a:pt x="1605519" y="-23"/>
                </a:lnTo>
                <a:lnTo>
                  <a:pt x="1658934" y="500"/>
                </a:lnTo>
                <a:lnTo>
                  <a:pt x="1658934" y="10879"/>
                </a:lnTo>
                <a:cubicBezTo>
                  <a:pt x="1658934" y="38710"/>
                  <a:pt x="1638812" y="61640"/>
                  <a:pt x="1595556" y="71138"/>
                </a:cubicBezTo>
                <a:cubicBezTo>
                  <a:pt x="1552299" y="80532"/>
                  <a:pt x="1464546" y="80961"/>
                  <a:pt x="1335373" y="80957"/>
                </a:cubicBezTo>
                <a:lnTo>
                  <a:pt x="1125839" y="80957"/>
                </a:lnTo>
                <a:cubicBezTo>
                  <a:pt x="1037573" y="80961"/>
                  <a:pt x="963116" y="81870"/>
                  <a:pt x="929200" y="87908"/>
                </a:cubicBezTo>
                <a:cubicBezTo>
                  <a:pt x="895306" y="93945"/>
                  <a:pt x="879904" y="107009"/>
                  <a:pt x="879904" y="122880"/>
                </a:cubicBezTo>
                <a:lnTo>
                  <a:pt x="879904" y="133104"/>
                </a:lnTo>
                <a:lnTo>
                  <a:pt x="829471" y="133104"/>
                </a:lnTo>
                <a:lnTo>
                  <a:pt x="779093" y="133104"/>
                </a:lnTo>
                <a:lnTo>
                  <a:pt x="779093" y="122880"/>
                </a:lnTo>
                <a:cubicBezTo>
                  <a:pt x="779093" y="107009"/>
                  <a:pt x="763636" y="93945"/>
                  <a:pt x="729742" y="87908"/>
                </a:cubicBezTo>
                <a:cubicBezTo>
                  <a:pt x="695826" y="81874"/>
                  <a:pt x="621368" y="80961"/>
                  <a:pt x="533103" y="80957"/>
                </a:cubicBezTo>
                <a:lnTo>
                  <a:pt x="323570" y="80957"/>
                </a:lnTo>
                <a:cubicBezTo>
                  <a:pt x="194396" y="80961"/>
                  <a:pt x="106698" y="80528"/>
                  <a:pt x="63442" y="71138"/>
                </a:cubicBezTo>
                <a:cubicBezTo>
                  <a:pt x="20190" y="61640"/>
                  <a:pt x="8" y="38710"/>
                  <a:pt x="8" y="10879"/>
                </a:cubicBezTo>
                <a:close/>
              </a:path>
            </a:pathLst>
          </a:custGeom>
          <a:solidFill>
            <a:srgbClr val="000000"/>
          </a:solidFill>
          <a:ln w="444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A3F7285-E0DF-395C-F3C2-374216AA4137}"/>
              </a:ext>
            </a:extLst>
          </p:cNvPr>
          <p:cNvSpPr/>
          <p:nvPr/>
        </p:nvSpPr>
        <p:spPr>
          <a:xfrm>
            <a:off x="6813719" y="3221007"/>
            <a:ext cx="1328210" cy="176718"/>
          </a:xfrm>
          <a:custGeom>
            <a:avLst/>
            <a:gdLst>
              <a:gd name="connsiteX0" fmla="*/ 8 w 1092206"/>
              <a:gd name="connsiteY0" fmla="*/ 500 h 133131"/>
              <a:gd name="connsiteX1" fmla="*/ 35204 w 1092206"/>
              <a:gd name="connsiteY1" fmla="*/ -23 h 133131"/>
              <a:gd name="connsiteX2" fmla="*/ 35204 w 1092206"/>
              <a:gd name="connsiteY2" fmla="*/ 11362 h 133131"/>
              <a:gd name="connsiteX3" fmla="*/ 60592 w 1092206"/>
              <a:gd name="connsiteY3" fmla="*/ 54429 h 133131"/>
              <a:gd name="connsiteX4" fmla="*/ 218254 w 1092206"/>
              <a:gd name="connsiteY4" fmla="*/ 61131 h 133131"/>
              <a:gd name="connsiteX5" fmla="*/ 358463 w 1092206"/>
              <a:gd name="connsiteY5" fmla="*/ 60589 h 133131"/>
              <a:gd name="connsiteX6" fmla="*/ 480749 w 1092206"/>
              <a:gd name="connsiteY6" fmla="*/ 65469 h 133131"/>
              <a:gd name="connsiteX7" fmla="*/ 546130 w 1092206"/>
              <a:gd name="connsiteY7" fmla="*/ 98543 h 133131"/>
              <a:gd name="connsiteX8" fmla="*/ 611474 w 1092206"/>
              <a:gd name="connsiteY8" fmla="*/ 65469 h 133131"/>
              <a:gd name="connsiteX9" fmla="*/ 733759 w 1092206"/>
              <a:gd name="connsiteY9" fmla="*/ 60589 h 133131"/>
              <a:gd name="connsiteX10" fmla="*/ 873968 w 1092206"/>
              <a:gd name="connsiteY10" fmla="*/ 61131 h 133131"/>
              <a:gd name="connsiteX11" fmla="*/ 1031667 w 1092206"/>
              <a:gd name="connsiteY11" fmla="*/ 54429 h 133131"/>
              <a:gd name="connsiteX12" fmla="*/ 1057055 w 1092206"/>
              <a:gd name="connsiteY12" fmla="*/ 11362 h 133131"/>
              <a:gd name="connsiteX13" fmla="*/ 1057055 w 1092206"/>
              <a:gd name="connsiteY13" fmla="*/ -23 h 133131"/>
              <a:gd name="connsiteX14" fmla="*/ 1092215 w 1092206"/>
              <a:gd name="connsiteY14" fmla="*/ 500 h 133131"/>
              <a:gd name="connsiteX15" fmla="*/ 1092215 w 1092206"/>
              <a:gd name="connsiteY15" fmla="*/ 10879 h 133131"/>
              <a:gd name="connsiteX16" fmla="*/ 1050491 w 1092206"/>
              <a:gd name="connsiteY16" fmla="*/ 71142 h 133131"/>
              <a:gd name="connsiteX17" fmla="*/ 879197 w 1092206"/>
              <a:gd name="connsiteY17" fmla="*/ 80957 h 133131"/>
              <a:gd name="connsiteX18" fmla="*/ 741224 w 1092206"/>
              <a:gd name="connsiteY18" fmla="*/ 80957 h 133131"/>
              <a:gd name="connsiteX19" fmla="*/ 611762 w 1092206"/>
              <a:gd name="connsiteY19" fmla="*/ 87912 h 133131"/>
              <a:gd name="connsiteX20" fmla="*/ 579306 w 1092206"/>
              <a:gd name="connsiteY20" fmla="*/ 122884 h 133131"/>
              <a:gd name="connsiteX21" fmla="*/ 579306 w 1092206"/>
              <a:gd name="connsiteY21" fmla="*/ 133108 h 133131"/>
              <a:gd name="connsiteX22" fmla="*/ 546130 w 1092206"/>
              <a:gd name="connsiteY22" fmla="*/ 133108 h 133131"/>
              <a:gd name="connsiteX23" fmla="*/ 512953 w 1092206"/>
              <a:gd name="connsiteY23" fmla="*/ 133108 h 133131"/>
              <a:gd name="connsiteX24" fmla="*/ 512953 w 1092206"/>
              <a:gd name="connsiteY24" fmla="*/ 122884 h 133131"/>
              <a:gd name="connsiteX25" fmla="*/ 480461 w 1092206"/>
              <a:gd name="connsiteY25" fmla="*/ 87912 h 133131"/>
              <a:gd name="connsiteX26" fmla="*/ 350998 w 1092206"/>
              <a:gd name="connsiteY26" fmla="*/ 80957 h 133131"/>
              <a:gd name="connsiteX27" fmla="*/ 213026 w 1092206"/>
              <a:gd name="connsiteY27" fmla="*/ 80957 h 133131"/>
              <a:gd name="connsiteX28" fmla="*/ 41768 w 1092206"/>
              <a:gd name="connsiteY28" fmla="*/ 71142 h 133131"/>
              <a:gd name="connsiteX29" fmla="*/ 8 w 1092206"/>
              <a:gd name="connsiteY29" fmla="*/ 10879 h 13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206" h="133131">
                <a:moveTo>
                  <a:pt x="8" y="500"/>
                </a:moveTo>
                <a:lnTo>
                  <a:pt x="35204" y="-23"/>
                </a:lnTo>
                <a:lnTo>
                  <a:pt x="35204" y="11362"/>
                </a:lnTo>
                <a:cubicBezTo>
                  <a:pt x="35204" y="27125"/>
                  <a:pt x="43679" y="49626"/>
                  <a:pt x="60592" y="54429"/>
                </a:cubicBezTo>
                <a:cubicBezTo>
                  <a:pt x="75594" y="64021"/>
                  <a:pt x="163981" y="61337"/>
                  <a:pt x="218254" y="61131"/>
                </a:cubicBezTo>
                <a:lnTo>
                  <a:pt x="358463" y="60589"/>
                </a:lnTo>
                <a:cubicBezTo>
                  <a:pt x="418506" y="60362"/>
                  <a:pt x="453414" y="60438"/>
                  <a:pt x="480749" y="65469"/>
                </a:cubicBezTo>
                <a:cubicBezTo>
                  <a:pt x="508048" y="70492"/>
                  <a:pt x="535708" y="86140"/>
                  <a:pt x="546130" y="98543"/>
                </a:cubicBezTo>
                <a:cubicBezTo>
                  <a:pt x="556515" y="86140"/>
                  <a:pt x="584175" y="70492"/>
                  <a:pt x="611474" y="65469"/>
                </a:cubicBezTo>
                <a:cubicBezTo>
                  <a:pt x="638808" y="60438"/>
                  <a:pt x="673716" y="60362"/>
                  <a:pt x="733759" y="60589"/>
                </a:cubicBezTo>
                <a:lnTo>
                  <a:pt x="873968" y="61131"/>
                </a:lnTo>
                <a:cubicBezTo>
                  <a:pt x="928241" y="61337"/>
                  <a:pt x="1016665" y="64021"/>
                  <a:pt x="1031667" y="54429"/>
                </a:cubicBezTo>
                <a:cubicBezTo>
                  <a:pt x="1048580" y="49626"/>
                  <a:pt x="1057055" y="27125"/>
                  <a:pt x="1057055" y="11362"/>
                </a:cubicBezTo>
                <a:lnTo>
                  <a:pt x="1057055" y="-23"/>
                </a:lnTo>
                <a:lnTo>
                  <a:pt x="1092215" y="500"/>
                </a:lnTo>
                <a:lnTo>
                  <a:pt x="1092215" y="10879"/>
                </a:lnTo>
                <a:cubicBezTo>
                  <a:pt x="1092215" y="38710"/>
                  <a:pt x="1078980" y="61643"/>
                  <a:pt x="1050491" y="71142"/>
                </a:cubicBezTo>
                <a:cubicBezTo>
                  <a:pt x="1022002" y="80532"/>
                  <a:pt x="964231" y="80965"/>
                  <a:pt x="879197" y="80957"/>
                </a:cubicBezTo>
                <a:lnTo>
                  <a:pt x="741224" y="80957"/>
                </a:lnTo>
                <a:cubicBezTo>
                  <a:pt x="683129" y="80961"/>
                  <a:pt x="634084" y="81874"/>
                  <a:pt x="611762" y="87912"/>
                </a:cubicBezTo>
                <a:cubicBezTo>
                  <a:pt x="589440" y="93945"/>
                  <a:pt x="579306" y="107013"/>
                  <a:pt x="579306" y="122884"/>
                </a:cubicBezTo>
                <a:lnTo>
                  <a:pt x="579306" y="133108"/>
                </a:lnTo>
                <a:lnTo>
                  <a:pt x="546130" y="133108"/>
                </a:lnTo>
                <a:lnTo>
                  <a:pt x="512953" y="133108"/>
                </a:lnTo>
                <a:lnTo>
                  <a:pt x="512953" y="122884"/>
                </a:lnTo>
                <a:cubicBezTo>
                  <a:pt x="512953" y="107013"/>
                  <a:pt x="502783" y="93945"/>
                  <a:pt x="480461" y="87912"/>
                </a:cubicBezTo>
                <a:cubicBezTo>
                  <a:pt x="458138" y="81874"/>
                  <a:pt x="409094" y="80965"/>
                  <a:pt x="350998" y="80957"/>
                </a:cubicBezTo>
                <a:lnTo>
                  <a:pt x="213026" y="80957"/>
                </a:lnTo>
                <a:cubicBezTo>
                  <a:pt x="127992" y="80961"/>
                  <a:pt x="70256" y="80532"/>
                  <a:pt x="41768" y="71142"/>
                </a:cubicBezTo>
                <a:cubicBezTo>
                  <a:pt x="13315" y="61643"/>
                  <a:pt x="8" y="38710"/>
                  <a:pt x="8" y="10879"/>
                </a:cubicBezTo>
                <a:close/>
              </a:path>
            </a:pathLst>
          </a:custGeom>
          <a:solidFill>
            <a:srgbClr val="000000"/>
          </a:solidFill>
          <a:ln w="360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143C758-A6B5-97B8-90D7-803DC45CAD2F}"/>
              </a:ext>
            </a:extLst>
          </p:cNvPr>
          <p:cNvSpPr/>
          <p:nvPr/>
        </p:nvSpPr>
        <p:spPr>
          <a:xfrm>
            <a:off x="5982726" y="3226257"/>
            <a:ext cx="827703" cy="176718"/>
          </a:xfrm>
          <a:custGeom>
            <a:avLst/>
            <a:gdLst>
              <a:gd name="connsiteX0" fmla="*/ 8 w 680632"/>
              <a:gd name="connsiteY0" fmla="*/ 500 h 133131"/>
              <a:gd name="connsiteX1" fmla="*/ 21933 w 680632"/>
              <a:gd name="connsiteY1" fmla="*/ -23 h 133131"/>
              <a:gd name="connsiteX2" fmla="*/ 21933 w 680632"/>
              <a:gd name="connsiteY2" fmla="*/ 11362 h 133131"/>
              <a:gd name="connsiteX3" fmla="*/ 37765 w 680632"/>
              <a:gd name="connsiteY3" fmla="*/ 54429 h 133131"/>
              <a:gd name="connsiteX4" fmla="*/ 135997 w 680632"/>
              <a:gd name="connsiteY4" fmla="*/ 61131 h 133131"/>
              <a:gd name="connsiteX5" fmla="*/ 223375 w 680632"/>
              <a:gd name="connsiteY5" fmla="*/ 60586 h 133131"/>
              <a:gd name="connsiteX6" fmla="*/ 299574 w 680632"/>
              <a:gd name="connsiteY6" fmla="*/ 65469 h 133131"/>
              <a:gd name="connsiteX7" fmla="*/ 340324 w 680632"/>
              <a:gd name="connsiteY7" fmla="*/ 98543 h 133131"/>
              <a:gd name="connsiteX8" fmla="*/ 381074 w 680632"/>
              <a:gd name="connsiteY8" fmla="*/ 65469 h 133131"/>
              <a:gd name="connsiteX9" fmla="*/ 457237 w 680632"/>
              <a:gd name="connsiteY9" fmla="*/ 60586 h 133131"/>
              <a:gd name="connsiteX10" fmla="*/ 544651 w 680632"/>
              <a:gd name="connsiteY10" fmla="*/ 61131 h 133131"/>
              <a:gd name="connsiteX11" fmla="*/ 642883 w 680632"/>
              <a:gd name="connsiteY11" fmla="*/ 54429 h 133131"/>
              <a:gd name="connsiteX12" fmla="*/ 658715 w 680632"/>
              <a:gd name="connsiteY12" fmla="*/ 11362 h 133131"/>
              <a:gd name="connsiteX13" fmla="*/ 658715 w 680632"/>
              <a:gd name="connsiteY13" fmla="*/ -23 h 133131"/>
              <a:gd name="connsiteX14" fmla="*/ 680640 w 680632"/>
              <a:gd name="connsiteY14" fmla="*/ 500 h 133131"/>
              <a:gd name="connsiteX15" fmla="*/ 680640 w 680632"/>
              <a:gd name="connsiteY15" fmla="*/ 10879 h 133131"/>
              <a:gd name="connsiteX16" fmla="*/ 654640 w 680632"/>
              <a:gd name="connsiteY16" fmla="*/ 71142 h 133131"/>
              <a:gd name="connsiteX17" fmla="*/ 547896 w 680632"/>
              <a:gd name="connsiteY17" fmla="*/ 80957 h 133131"/>
              <a:gd name="connsiteX18" fmla="*/ 461925 w 680632"/>
              <a:gd name="connsiteY18" fmla="*/ 80957 h 133131"/>
              <a:gd name="connsiteX19" fmla="*/ 381218 w 680632"/>
              <a:gd name="connsiteY19" fmla="*/ 87911 h 133131"/>
              <a:gd name="connsiteX20" fmla="*/ 361023 w 680632"/>
              <a:gd name="connsiteY20" fmla="*/ 122884 h 133131"/>
              <a:gd name="connsiteX21" fmla="*/ 361023 w 680632"/>
              <a:gd name="connsiteY21" fmla="*/ 133108 h 133131"/>
              <a:gd name="connsiteX22" fmla="*/ 340324 w 680632"/>
              <a:gd name="connsiteY22" fmla="*/ 133108 h 133131"/>
              <a:gd name="connsiteX23" fmla="*/ 319661 w 680632"/>
              <a:gd name="connsiteY23" fmla="*/ 133108 h 133131"/>
              <a:gd name="connsiteX24" fmla="*/ 319661 w 680632"/>
              <a:gd name="connsiteY24" fmla="*/ 122884 h 133131"/>
              <a:gd name="connsiteX25" fmla="*/ 299394 w 680632"/>
              <a:gd name="connsiteY25" fmla="*/ 87911 h 133131"/>
              <a:gd name="connsiteX26" fmla="*/ 218723 w 680632"/>
              <a:gd name="connsiteY26" fmla="*/ 80957 h 133131"/>
              <a:gd name="connsiteX27" fmla="*/ 132752 w 680632"/>
              <a:gd name="connsiteY27" fmla="*/ 80957 h 133131"/>
              <a:gd name="connsiteX28" fmla="*/ 26009 w 680632"/>
              <a:gd name="connsiteY28" fmla="*/ 71142 h 133131"/>
              <a:gd name="connsiteX29" fmla="*/ 8 w 680632"/>
              <a:gd name="connsiteY29" fmla="*/ 10879 h 13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0632" h="133131">
                <a:moveTo>
                  <a:pt x="8" y="500"/>
                </a:moveTo>
                <a:lnTo>
                  <a:pt x="21933" y="-23"/>
                </a:lnTo>
                <a:lnTo>
                  <a:pt x="21933" y="11362"/>
                </a:lnTo>
                <a:cubicBezTo>
                  <a:pt x="21933" y="27125"/>
                  <a:pt x="27199" y="49626"/>
                  <a:pt x="37765" y="54429"/>
                </a:cubicBezTo>
                <a:cubicBezTo>
                  <a:pt x="47105" y="64021"/>
                  <a:pt x="102171" y="61337"/>
                  <a:pt x="135997" y="61131"/>
                </a:cubicBezTo>
                <a:lnTo>
                  <a:pt x="223375" y="60586"/>
                </a:lnTo>
                <a:cubicBezTo>
                  <a:pt x="260807" y="60359"/>
                  <a:pt x="282553" y="60434"/>
                  <a:pt x="299574" y="65469"/>
                </a:cubicBezTo>
                <a:cubicBezTo>
                  <a:pt x="316595" y="70492"/>
                  <a:pt x="333833" y="86136"/>
                  <a:pt x="340324" y="98543"/>
                </a:cubicBezTo>
                <a:cubicBezTo>
                  <a:pt x="346779" y="86136"/>
                  <a:pt x="364017" y="70492"/>
                  <a:pt x="381074" y="65469"/>
                </a:cubicBezTo>
                <a:cubicBezTo>
                  <a:pt x="398095" y="60438"/>
                  <a:pt x="419841" y="60359"/>
                  <a:pt x="457237" y="60586"/>
                </a:cubicBezTo>
                <a:lnTo>
                  <a:pt x="544651" y="61131"/>
                </a:lnTo>
                <a:cubicBezTo>
                  <a:pt x="578441" y="61337"/>
                  <a:pt x="633580" y="64021"/>
                  <a:pt x="642883" y="54429"/>
                </a:cubicBezTo>
                <a:cubicBezTo>
                  <a:pt x="653449" y="49626"/>
                  <a:pt x="658715" y="27125"/>
                  <a:pt x="658715" y="11362"/>
                </a:cubicBezTo>
                <a:lnTo>
                  <a:pt x="658715" y="-23"/>
                </a:lnTo>
                <a:lnTo>
                  <a:pt x="680640" y="500"/>
                </a:lnTo>
                <a:lnTo>
                  <a:pt x="680640" y="10879"/>
                </a:lnTo>
                <a:cubicBezTo>
                  <a:pt x="680640" y="38710"/>
                  <a:pt x="672382" y="61643"/>
                  <a:pt x="654640" y="71142"/>
                </a:cubicBezTo>
                <a:cubicBezTo>
                  <a:pt x="636897" y="80532"/>
                  <a:pt x="600871" y="80965"/>
                  <a:pt x="547896" y="80957"/>
                </a:cubicBezTo>
                <a:lnTo>
                  <a:pt x="461925" y="80957"/>
                </a:lnTo>
                <a:cubicBezTo>
                  <a:pt x="425683" y="80961"/>
                  <a:pt x="395138" y="81874"/>
                  <a:pt x="381218" y="87911"/>
                </a:cubicBezTo>
                <a:cubicBezTo>
                  <a:pt x="367334" y="93945"/>
                  <a:pt x="361023" y="107013"/>
                  <a:pt x="361023" y="122884"/>
                </a:cubicBezTo>
                <a:lnTo>
                  <a:pt x="361023" y="133108"/>
                </a:lnTo>
                <a:lnTo>
                  <a:pt x="340324" y="133108"/>
                </a:lnTo>
                <a:lnTo>
                  <a:pt x="319661" y="133108"/>
                </a:lnTo>
                <a:lnTo>
                  <a:pt x="319661" y="122884"/>
                </a:lnTo>
                <a:cubicBezTo>
                  <a:pt x="319661" y="107013"/>
                  <a:pt x="313314" y="93945"/>
                  <a:pt x="299394" y="87911"/>
                </a:cubicBezTo>
                <a:cubicBezTo>
                  <a:pt x="285474" y="81874"/>
                  <a:pt x="254930" y="80965"/>
                  <a:pt x="218723" y="80957"/>
                </a:cubicBezTo>
                <a:lnTo>
                  <a:pt x="132752" y="80957"/>
                </a:lnTo>
                <a:cubicBezTo>
                  <a:pt x="79741" y="80961"/>
                  <a:pt x="43751" y="80532"/>
                  <a:pt x="26009" y="71142"/>
                </a:cubicBezTo>
                <a:cubicBezTo>
                  <a:pt x="8266" y="61643"/>
                  <a:pt x="8" y="38710"/>
                  <a:pt x="8" y="10879"/>
                </a:cubicBezTo>
                <a:close/>
              </a:path>
            </a:pathLst>
          </a:custGeom>
          <a:solidFill>
            <a:srgbClr val="000000"/>
          </a:solidFill>
          <a:ln w="284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ADB6690-5733-5D19-4ED5-1A9094F89F4F}"/>
              </a:ext>
            </a:extLst>
          </p:cNvPr>
          <p:cNvSpPr/>
          <p:nvPr/>
        </p:nvSpPr>
        <p:spPr>
          <a:xfrm>
            <a:off x="10017179" y="2713720"/>
            <a:ext cx="1096516" cy="388441"/>
          </a:xfrm>
          <a:custGeom>
            <a:avLst/>
            <a:gdLst>
              <a:gd name="connsiteX0" fmla="*/ 901689 w 901680"/>
              <a:gd name="connsiteY0" fmla="*/ -23 h 292632"/>
              <a:gd name="connsiteX1" fmla="*/ 901689 w 901680"/>
              <a:gd name="connsiteY1" fmla="*/ 111597 h 292632"/>
              <a:gd name="connsiteX2" fmla="*/ 901689 w 901680"/>
              <a:gd name="connsiteY2" fmla="*/ 180989 h 292632"/>
              <a:gd name="connsiteX3" fmla="*/ 901689 w 901680"/>
              <a:gd name="connsiteY3" fmla="*/ 292609 h 292632"/>
              <a:gd name="connsiteX4" fmla="*/ 8 w 901680"/>
              <a:gd name="connsiteY4" fmla="*/ 292609 h 292632"/>
              <a:gd name="connsiteX5" fmla="*/ 8 w 901680"/>
              <a:gd name="connsiteY5" fmla="*/ 180989 h 292632"/>
              <a:gd name="connsiteX6" fmla="*/ 8 w 901680"/>
              <a:gd name="connsiteY6" fmla="*/ 111597 h 292632"/>
              <a:gd name="connsiteX7" fmla="*/ 8 w 901680"/>
              <a:gd name="connsiteY7" fmla="*/ -23 h 29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680" h="292632">
                <a:moveTo>
                  <a:pt x="901689" y="-23"/>
                </a:moveTo>
                <a:cubicBezTo>
                  <a:pt x="901689" y="-23"/>
                  <a:pt x="901689" y="49951"/>
                  <a:pt x="901689" y="111597"/>
                </a:cubicBezTo>
                <a:lnTo>
                  <a:pt x="901689" y="180989"/>
                </a:lnTo>
                <a:cubicBezTo>
                  <a:pt x="901689" y="242635"/>
                  <a:pt x="901689" y="292609"/>
                  <a:pt x="901689" y="292609"/>
                </a:cubicBezTo>
                <a:lnTo>
                  <a:pt x="8" y="292609"/>
                </a:lnTo>
                <a:cubicBezTo>
                  <a:pt x="8" y="292609"/>
                  <a:pt x="8" y="242635"/>
                  <a:pt x="8" y="180989"/>
                </a:cubicBezTo>
                <a:lnTo>
                  <a:pt x="8" y="111597"/>
                </a:lnTo>
                <a:cubicBezTo>
                  <a:pt x="8" y="49951"/>
                  <a:pt x="8" y="-23"/>
                  <a:pt x="8" y="-23"/>
                </a:cubicBezTo>
                <a:close/>
              </a:path>
            </a:pathLst>
          </a:custGeom>
          <a:solidFill>
            <a:srgbClr val="E5FFD5"/>
          </a:solidFill>
          <a:ln w="1193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3942F5-B763-E580-F146-18DB31C05F12}"/>
              </a:ext>
            </a:extLst>
          </p:cNvPr>
          <p:cNvSpPr txBox="1"/>
          <p:nvPr/>
        </p:nvSpPr>
        <p:spPr>
          <a:xfrm>
            <a:off x="10107587" y="2705778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B-Type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2AD23D-0D43-A8C8-6E96-EFA37FF62EA8}"/>
              </a:ext>
            </a:extLst>
          </p:cNvPr>
          <p:cNvSpPr txBox="1"/>
          <p:nvPr/>
        </p:nvSpPr>
        <p:spPr>
          <a:xfrm>
            <a:off x="7791947" y="273493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11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7E39ED9-B051-5EB5-B182-47BB8BB4F40F}"/>
              </a:ext>
            </a:extLst>
          </p:cNvPr>
          <p:cNvSpPr/>
          <p:nvPr/>
        </p:nvSpPr>
        <p:spPr>
          <a:xfrm>
            <a:off x="7867184" y="2688811"/>
            <a:ext cx="43853" cy="430929"/>
          </a:xfrm>
          <a:custGeom>
            <a:avLst/>
            <a:gdLst>
              <a:gd name="connsiteX0" fmla="*/ 8 w 36061"/>
              <a:gd name="connsiteY0" fmla="*/ -23 h 324641"/>
              <a:gd name="connsiteX1" fmla="*/ 8 w 36061"/>
              <a:gd name="connsiteY1" fmla="*/ 324618 h 32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61" h="324641">
                <a:moveTo>
                  <a:pt x="8" y="-23"/>
                </a:moveTo>
                <a:lnTo>
                  <a:pt x="8" y="324618"/>
                </a:lnTo>
              </a:path>
            </a:pathLst>
          </a:custGeom>
          <a:solidFill>
            <a:srgbClr val="1A1A1A"/>
          </a:solidFill>
          <a:ln w="10206" cap="flat">
            <a:solidFill>
              <a:srgbClr val="131007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EC200E1-D14E-4C6E-F3BE-DF2FFA2BA074}"/>
              </a:ext>
            </a:extLst>
          </p:cNvPr>
          <p:cNvSpPr/>
          <p:nvPr/>
        </p:nvSpPr>
        <p:spPr>
          <a:xfrm>
            <a:off x="1413378" y="2698320"/>
            <a:ext cx="43853" cy="430924"/>
          </a:xfrm>
          <a:custGeom>
            <a:avLst/>
            <a:gdLst>
              <a:gd name="connsiteX0" fmla="*/ 8 w 36061"/>
              <a:gd name="connsiteY0" fmla="*/ -23 h 324637"/>
              <a:gd name="connsiteX1" fmla="*/ 8 w 36061"/>
              <a:gd name="connsiteY1" fmla="*/ 324614 h 3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61" h="324637">
                <a:moveTo>
                  <a:pt x="8" y="-23"/>
                </a:moveTo>
                <a:lnTo>
                  <a:pt x="8" y="324614"/>
                </a:lnTo>
              </a:path>
            </a:pathLst>
          </a:custGeom>
          <a:solidFill>
            <a:srgbClr val="1A1A1A"/>
          </a:solidFill>
          <a:ln w="10206" cap="flat">
            <a:solidFill>
              <a:srgbClr val="131007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89D919F-235C-0D81-EBD8-67CF54B87E26}"/>
              </a:ext>
            </a:extLst>
          </p:cNvPr>
          <p:cNvSpPr txBox="1"/>
          <p:nvPr/>
        </p:nvSpPr>
        <p:spPr>
          <a:xfrm>
            <a:off x="1012469" y="27319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12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1555818-019F-CC5E-E505-D2F781E07B54}"/>
              </a:ext>
            </a:extLst>
          </p:cNvPr>
          <p:cNvSpPr/>
          <p:nvPr/>
        </p:nvSpPr>
        <p:spPr>
          <a:xfrm>
            <a:off x="7007335" y="2336825"/>
            <a:ext cx="739118" cy="305479"/>
          </a:xfrm>
          <a:custGeom>
            <a:avLst/>
            <a:gdLst>
              <a:gd name="connsiteX0" fmla="*/ 607795 w 607787"/>
              <a:gd name="connsiteY0" fmla="*/ -23 h 230133"/>
              <a:gd name="connsiteX1" fmla="*/ 607795 w 607787"/>
              <a:gd name="connsiteY1" fmla="*/ 67493 h 230133"/>
              <a:gd name="connsiteX2" fmla="*/ 607795 w 607787"/>
              <a:gd name="connsiteY2" fmla="*/ 162594 h 230133"/>
              <a:gd name="connsiteX3" fmla="*/ 607795 w 607787"/>
              <a:gd name="connsiteY3" fmla="*/ 230110 h 230133"/>
              <a:gd name="connsiteX4" fmla="*/ 8 w 607787"/>
              <a:gd name="connsiteY4" fmla="*/ 230110 h 230133"/>
              <a:gd name="connsiteX5" fmla="*/ 8 w 607787"/>
              <a:gd name="connsiteY5" fmla="*/ 162594 h 230133"/>
              <a:gd name="connsiteX6" fmla="*/ 8 w 607787"/>
              <a:gd name="connsiteY6" fmla="*/ 67493 h 230133"/>
              <a:gd name="connsiteX7" fmla="*/ 8 w 607787"/>
              <a:gd name="connsiteY7" fmla="*/ -23 h 2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787" h="230133">
                <a:moveTo>
                  <a:pt x="607795" y="-23"/>
                </a:moveTo>
                <a:cubicBezTo>
                  <a:pt x="607795" y="-23"/>
                  <a:pt x="607795" y="30205"/>
                  <a:pt x="607795" y="67493"/>
                </a:cubicBezTo>
                <a:lnTo>
                  <a:pt x="607795" y="162594"/>
                </a:lnTo>
                <a:cubicBezTo>
                  <a:pt x="607795" y="199882"/>
                  <a:pt x="607795" y="230110"/>
                  <a:pt x="607795" y="230110"/>
                </a:cubicBezTo>
                <a:lnTo>
                  <a:pt x="8" y="230110"/>
                </a:lnTo>
                <a:cubicBezTo>
                  <a:pt x="8" y="230110"/>
                  <a:pt x="8" y="199882"/>
                  <a:pt x="8" y="162594"/>
                </a:cubicBezTo>
                <a:lnTo>
                  <a:pt x="8" y="67493"/>
                </a:lnTo>
                <a:cubicBezTo>
                  <a:pt x="8" y="30205"/>
                  <a:pt x="8" y="-23"/>
                  <a:pt x="8" y="-23"/>
                </a:cubicBezTo>
                <a:close/>
              </a:path>
            </a:pathLst>
          </a:custGeom>
          <a:solidFill>
            <a:srgbClr val="FFE6D5"/>
          </a:solidFill>
          <a:ln w="9627" cap="flat">
            <a:solidFill>
              <a:srgbClr val="131007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281253E-F3DF-F44B-37E9-7C07339D3A02}"/>
              </a:ext>
            </a:extLst>
          </p:cNvPr>
          <p:cNvSpPr txBox="1"/>
          <p:nvPr/>
        </p:nvSpPr>
        <p:spPr>
          <a:xfrm>
            <a:off x="7077895" y="230586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4..1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6CCE01-D576-F771-69B9-BB85AFB8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7CF179A-852D-FABA-7F07-BA49B5FE5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29025"/>
              </p:ext>
            </p:extLst>
          </p:nvPr>
        </p:nvGraphicFramePr>
        <p:xfrm>
          <a:off x="947371" y="571795"/>
          <a:ext cx="10515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116">
                  <a:extLst>
                    <a:ext uri="{9D8B030D-6E8A-4147-A177-3AD203B41FA5}">
                      <a16:colId xmlns:a16="http://schemas.microsoft.com/office/drawing/2014/main" val="1486753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050486864"/>
                    </a:ext>
                  </a:extLst>
                </a:gridCol>
                <a:gridCol w="6615684">
                  <a:extLst>
                    <a:ext uri="{9D8B030D-6E8A-4147-A177-3AD203B41FA5}">
                      <a16:colId xmlns:a16="http://schemas.microsoft.com/office/drawing/2014/main" val="2838056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6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rs1, rs2, </a:t>
                      </a:r>
                      <a:r>
                        <a:rPr lang="en-US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beq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bne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blt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bge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bltu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bgeu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3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rd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imm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jal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769"/>
                  </a:ext>
                </a:extLst>
              </a:tr>
            </a:tbl>
          </a:graphicData>
        </a:graphic>
      </p:graphicFrame>
      <p:sp>
        <p:nvSpPr>
          <p:cNvPr id="88" name="Speech Bubble: Rectangle with Corners Rounded 87">
            <a:extLst>
              <a:ext uri="{FF2B5EF4-FFF2-40B4-BE49-F238E27FC236}">
                <a16:creationId xmlns:a16="http://schemas.microsoft.com/office/drawing/2014/main" id="{9F366E04-BC2D-CA38-650B-23EE2D6D32AA}"/>
              </a:ext>
            </a:extLst>
          </p:cNvPr>
          <p:cNvSpPr/>
          <p:nvPr/>
        </p:nvSpPr>
        <p:spPr>
          <a:xfrm>
            <a:off x="8159428" y="1532976"/>
            <a:ext cx="3160605" cy="726111"/>
          </a:xfrm>
          <a:prstGeom prst="wedgeRoundRectCallout">
            <a:avLst>
              <a:gd name="adj1" fmla="val -61180"/>
              <a:gd name="adj2" fmla="val 10956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immediate bits: LSB is 0 </a:t>
            </a:r>
          </a:p>
          <a:p>
            <a:pPr algn="ctr"/>
            <a:r>
              <a:rPr lang="en-IN" sz="2000" dirty="0">
                <a:sym typeface="Wingdings" panose="05000000000000000000" pitchFamily="2" charset="2"/>
              </a:rPr>
              <a:t> D</a:t>
            </a:r>
            <a:r>
              <a:rPr lang="en-IN" sz="2000" dirty="0"/>
              <a:t>o not represent it</a:t>
            </a:r>
          </a:p>
        </p:txBody>
      </p:sp>
      <p:sp>
        <p:nvSpPr>
          <p:cNvPr id="89" name="Speech Bubble: Rectangle with Corners Rounded 88">
            <a:extLst>
              <a:ext uri="{FF2B5EF4-FFF2-40B4-BE49-F238E27FC236}">
                <a16:creationId xmlns:a16="http://schemas.microsoft.com/office/drawing/2014/main" id="{EA08EAB3-FDD1-59E6-2A59-FE0F60DBFD4F}"/>
              </a:ext>
            </a:extLst>
          </p:cNvPr>
          <p:cNvSpPr/>
          <p:nvPr/>
        </p:nvSpPr>
        <p:spPr>
          <a:xfrm>
            <a:off x="408331" y="1969121"/>
            <a:ext cx="1811781" cy="369332"/>
          </a:xfrm>
          <a:prstGeom prst="wedgeRoundRectCallout">
            <a:avLst>
              <a:gd name="adj1" fmla="val -3484"/>
              <a:gd name="adj2" fmla="val 1347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immediate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EE5250AC-1834-8C2F-2DF0-7E2270C9308A}"/>
                  </a:ext>
                </a:extLst>
              </p:cNvPr>
              <p:cNvSpPr/>
              <p:nvPr/>
            </p:nvSpPr>
            <p:spPr>
              <a:xfrm>
                <a:off x="9971934" y="3685412"/>
                <a:ext cx="1898596" cy="5144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≈ ± 4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𝐾𝐵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EE5250AC-1834-8C2F-2DF0-7E2270C93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934" y="3685412"/>
                <a:ext cx="1898596" cy="5144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AF555675-1F21-58B7-2F07-1BE8754A1045}"/>
                  </a:ext>
                </a:extLst>
              </p:cNvPr>
              <p:cNvSpPr/>
              <p:nvPr/>
            </p:nvSpPr>
            <p:spPr>
              <a:xfrm>
                <a:off x="9867159" y="5779850"/>
                <a:ext cx="1898596" cy="5144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≈ ± 1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AF555675-1F21-58B7-2F07-1BE8754A1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159" y="5779850"/>
                <a:ext cx="1898596" cy="51448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6BE286E2-4BAA-000E-A27E-F72597ED1380}"/>
              </a:ext>
            </a:extLst>
          </p:cNvPr>
          <p:cNvSpPr/>
          <p:nvPr/>
        </p:nvSpPr>
        <p:spPr>
          <a:xfrm>
            <a:off x="407665" y="6087563"/>
            <a:ext cx="2847975" cy="417414"/>
          </a:xfrm>
          <a:prstGeom prst="wedgeRoundRectCallout">
            <a:avLst>
              <a:gd name="adj1" fmla="val 13676"/>
              <a:gd name="adj2" fmla="val -20257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immediate bits: LSB is 0</a:t>
            </a:r>
          </a:p>
        </p:txBody>
      </p:sp>
      <p:sp>
        <p:nvSpPr>
          <p:cNvPr id="93" name="Footer Placeholder 92">
            <a:extLst>
              <a:ext uri="{FF2B5EF4-FFF2-40B4-BE49-F238E27FC236}">
                <a16:creationId xmlns:a16="http://schemas.microsoft.com/office/drawing/2014/main" id="{05321603-FE3E-3219-3CB3-634BC2AC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586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C3A44-D0FD-FDA2-9B71-A1591699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63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32153BC-CA98-9E61-38BF-E354001B76ED}"/>
              </a:ext>
            </a:extLst>
          </p:cNvPr>
          <p:cNvSpPr/>
          <p:nvPr/>
        </p:nvSpPr>
        <p:spPr>
          <a:xfrm>
            <a:off x="4523403" y="1222491"/>
            <a:ext cx="1329619" cy="524822"/>
          </a:xfrm>
          <a:custGeom>
            <a:avLst/>
            <a:gdLst>
              <a:gd name="connsiteX0" fmla="*/ 8 w 1192693"/>
              <a:gd name="connsiteY0" fmla="*/ -31 h 330360"/>
              <a:gd name="connsiteX1" fmla="*/ 8 w 1192693"/>
              <a:gd name="connsiteY1" fmla="*/ 330330 h 330360"/>
              <a:gd name="connsiteX2" fmla="*/ 1192701 w 1192693"/>
              <a:gd name="connsiteY2" fmla="*/ 330330 h 330360"/>
              <a:gd name="connsiteX3" fmla="*/ 1192701 w 1192693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93" h="330360">
                <a:moveTo>
                  <a:pt x="8" y="-31"/>
                </a:moveTo>
                <a:lnTo>
                  <a:pt x="8" y="330330"/>
                </a:lnTo>
                <a:lnTo>
                  <a:pt x="1192701" y="330330"/>
                </a:lnTo>
                <a:lnTo>
                  <a:pt x="1192701" y="-31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0E3C3E5-C73F-C109-A832-A29324F717F6}"/>
              </a:ext>
            </a:extLst>
          </p:cNvPr>
          <p:cNvSpPr/>
          <p:nvPr/>
        </p:nvSpPr>
        <p:spPr>
          <a:xfrm>
            <a:off x="4530856" y="1222387"/>
            <a:ext cx="1322206" cy="525022"/>
          </a:xfrm>
          <a:custGeom>
            <a:avLst/>
            <a:gdLst>
              <a:gd name="connsiteX0" fmla="*/ 8 w 1186043"/>
              <a:gd name="connsiteY0" fmla="*/ -31 h 330486"/>
              <a:gd name="connsiteX1" fmla="*/ 1186052 w 1186043"/>
              <a:gd name="connsiteY1" fmla="*/ -31 h 330486"/>
              <a:gd name="connsiteX2" fmla="*/ 1186052 w 1186043"/>
              <a:gd name="connsiteY2" fmla="*/ 330456 h 330486"/>
              <a:gd name="connsiteX3" fmla="*/ 8 w 1186043"/>
              <a:gd name="connsiteY3" fmla="*/ 330456 h 3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43" h="330486">
                <a:moveTo>
                  <a:pt x="8" y="-31"/>
                </a:moveTo>
                <a:lnTo>
                  <a:pt x="1186052" y="-31"/>
                </a:lnTo>
                <a:lnTo>
                  <a:pt x="1186052" y="330456"/>
                </a:lnTo>
                <a:lnTo>
                  <a:pt x="8" y="330456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B4973FBA-7EF8-5B65-0CE2-5BFA58971766}"/>
              </a:ext>
            </a:extLst>
          </p:cNvPr>
          <p:cNvSpPr/>
          <p:nvPr/>
        </p:nvSpPr>
        <p:spPr>
          <a:xfrm>
            <a:off x="6544133" y="1222491"/>
            <a:ext cx="1259527" cy="524822"/>
          </a:xfrm>
          <a:custGeom>
            <a:avLst/>
            <a:gdLst>
              <a:gd name="connsiteX0" fmla="*/ 8 w 1129819"/>
              <a:gd name="connsiteY0" fmla="*/ -31 h 330360"/>
              <a:gd name="connsiteX1" fmla="*/ 8 w 1129819"/>
              <a:gd name="connsiteY1" fmla="*/ 330330 h 330360"/>
              <a:gd name="connsiteX2" fmla="*/ 1129827 w 1129819"/>
              <a:gd name="connsiteY2" fmla="*/ 330330 h 330360"/>
              <a:gd name="connsiteX3" fmla="*/ 1129827 w 1129819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60">
                <a:moveTo>
                  <a:pt x="8" y="-31"/>
                </a:moveTo>
                <a:lnTo>
                  <a:pt x="8" y="330330"/>
                </a:lnTo>
                <a:lnTo>
                  <a:pt x="1129827" y="330330"/>
                </a:lnTo>
                <a:lnTo>
                  <a:pt x="1129827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17DC60D7-965D-4559-7C54-0EA959C80C5E}"/>
              </a:ext>
            </a:extLst>
          </p:cNvPr>
          <p:cNvSpPr/>
          <p:nvPr/>
        </p:nvSpPr>
        <p:spPr>
          <a:xfrm>
            <a:off x="7813108" y="1222324"/>
            <a:ext cx="1492698" cy="524822"/>
          </a:xfrm>
          <a:custGeom>
            <a:avLst/>
            <a:gdLst>
              <a:gd name="connsiteX0" fmla="*/ 8 w 1338978"/>
              <a:gd name="connsiteY0" fmla="*/ -31 h 330360"/>
              <a:gd name="connsiteX1" fmla="*/ 8 w 1338978"/>
              <a:gd name="connsiteY1" fmla="*/ 330330 h 330360"/>
              <a:gd name="connsiteX2" fmla="*/ 1338987 w 1338978"/>
              <a:gd name="connsiteY2" fmla="*/ 330330 h 330360"/>
              <a:gd name="connsiteX3" fmla="*/ 1338987 w 1338978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978" h="330360">
                <a:moveTo>
                  <a:pt x="8" y="-31"/>
                </a:moveTo>
                <a:lnTo>
                  <a:pt x="8" y="330330"/>
                </a:lnTo>
                <a:lnTo>
                  <a:pt x="1338987" y="330330"/>
                </a:lnTo>
                <a:lnTo>
                  <a:pt x="1338987" y="-31"/>
                </a:lnTo>
                <a:close/>
              </a:path>
            </a:pathLst>
          </a:custGeom>
          <a:solidFill>
            <a:srgbClr val="FFE6D5"/>
          </a:solidFill>
          <a:ln w="1038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3066C166-56E6-C10B-D82A-1375DF274AE2}"/>
              </a:ext>
            </a:extLst>
          </p:cNvPr>
          <p:cNvSpPr/>
          <p:nvPr/>
        </p:nvSpPr>
        <p:spPr>
          <a:xfrm>
            <a:off x="6544133" y="1222491"/>
            <a:ext cx="1259527" cy="524822"/>
          </a:xfrm>
          <a:custGeom>
            <a:avLst/>
            <a:gdLst>
              <a:gd name="connsiteX0" fmla="*/ 8 w 1129819"/>
              <a:gd name="connsiteY0" fmla="*/ -31 h 330360"/>
              <a:gd name="connsiteX1" fmla="*/ 1129827 w 1129819"/>
              <a:gd name="connsiteY1" fmla="*/ -31 h 330360"/>
              <a:gd name="connsiteX2" fmla="*/ 1129827 w 1129819"/>
              <a:gd name="connsiteY2" fmla="*/ 330330 h 330360"/>
              <a:gd name="connsiteX3" fmla="*/ 8 w 1129819"/>
              <a:gd name="connsiteY3" fmla="*/ 330330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60">
                <a:moveTo>
                  <a:pt x="8" y="-31"/>
                </a:moveTo>
                <a:lnTo>
                  <a:pt x="1129827" y="-31"/>
                </a:lnTo>
                <a:lnTo>
                  <a:pt x="1129827" y="330330"/>
                </a:lnTo>
                <a:lnTo>
                  <a:pt x="8" y="330330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23689022-10F5-F168-5F98-D98A0A818A70}"/>
              </a:ext>
            </a:extLst>
          </p:cNvPr>
          <p:cNvSpPr/>
          <p:nvPr/>
        </p:nvSpPr>
        <p:spPr>
          <a:xfrm>
            <a:off x="7808002" y="1221487"/>
            <a:ext cx="1484617" cy="524037"/>
          </a:xfrm>
          <a:custGeom>
            <a:avLst/>
            <a:gdLst>
              <a:gd name="connsiteX0" fmla="*/ 8 w 1331729"/>
              <a:gd name="connsiteY0" fmla="*/ -31 h 329866"/>
              <a:gd name="connsiteX1" fmla="*/ 1331738 w 1331729"/>
              <a:gd name="connsiteY1" fmla="*/ -31 h 329866"/>
              <a:gd name="connsiteX2" fmla="*/ 1331738 w 1331729"/>
              <a:gd name="connsiteY2" fmla="*/ 329835 h 329866"/>
              <a:gd name="connsiteX3" fmla="*/ 8 w 1331729"/>
              <a:gd name="connsiteY3" fmla="*/ 329835 h 3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729" h="329866">
                <a:moveTo>
                  <a:pt x="8" y="-31"/>
                </a:moveTo>
                <a:lnTo>
                  <a:pt x="1331738" y="-31"/>
                </a:lnTo>
                <a:lnTo>
                  <a:pt x="1331738" y="329835"/>
                </a:lnTo>
                <a:lnTo>
                  <a:pt x="8" y="329835"/>
                </a:lnTo>
                <a:close/>
              </a:path>
            </a:pathLst>
          </a:custGeom>
          <a:noFill/>
          <a:ln w="62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35DC734-093E-3609-D69D-FD728D3BF696}"/>
              </a:ext>
            </a:extLst>
          </p:cNvPr>
          <p:cNvSpPr txBox="1"/>
          <p:nvPr/>
        </p:nvSpPr>
        <p:spPr>
          <a:xfrm>
            <a:off x="8020957" y="12948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opcode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2892F91-3382-4DE6-1642-46D41E49118B}"/>
              </a:ext>
            </a:extLst>
          </p:cNvPr>
          <p:cNvSpPr txBox="1"/>
          <p:nvPr/>
        </p:nvSpPr>
        <p:spPr>
          <a:xfrm>
            <a:off x="6966042" y="13141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  <a:endParaRPr lang="en-IN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A5208E4-5796-D582-31BE-351A33F63869}"/>
              </a:ext>
            </a:extLst>
          </p:cNvPr>
          <p:cNvSpPr/>
          <p:nvPr/>
        </p:nvSpPr>
        <p:spPr>
          <a:xfrm>
            <a:off x="5846549" y="1222491"/>
            <a:ext cx="736338" cy="524822"/>
          </a:xfrm>
          <a:custGeom>
            <a:avLst/>
            <a:gdLst>
              <a:gd name="connsiteX0" fmla="*/ 8 w 660509"/>
              <a:gd name="connsiteY0" fmla="*/ -31 h 330360"/>
              <a:gd name="connsiteX1" fmla="*/ 8 w 660509"/>
              <a:gd name="connsiteY1" fmla="*/ 330330 h 330360"/>
              <a:gd name="connsiteX2" fmla="*/ 660518 w 660509"/>
              <a:gd name="connsiteY2" fmla="*/ 330330 h 330360"/>
              <a:gd name="connsiteX3" fmla="*/ 660518 w 660509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360">
                <a:moveTo>
                  <a:pt x="8" y="-31"/>
                </a:moveTo>
                <a:lnTo>
                  <a:pt x="8" y="330330"/>
                </a:lnTo>
                <a:lnTo>
                  <a:pt x="660518" y="330330"/>
                </a:lnTo>
                <a:lnTo>
                  <a:pt x="660518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AA6F6C8-0757-B667-8859-3AFDA2C24FAA}"/>
              </a:ext>
            </a:extLst>
          </p:cNvPr>
          <p:cNvSpPr/>
          <p:nvPr/>
        </p:nvSpPr>
        <p:spPr>
          <a:xfrm>
            <a:off x="5846549" y="1222491"/>
            <a:ext cx="736338" cy="524822"/>
          </a:xfrm>
          <a:custGeom>
            <a:avLst/>
            <a:gdLst>
              <a:gd name="connsiteX0" fmla="*/ 8 w 660509"/>
              <a:gd name="connsiteY0" fmla="*/ -31 h 330360"/>
              <a:gd name="connsiteX1" fmla="*/ 660518 w 660509"/>
              <a:gd name="connsiteY1" fmla="*/ -31 h 330360"/>
              <a:gd name="connsiteX2" fmla="*/ 660518 w 660509"/>
              <a:gd name="connsiteY2" fmla="*/ 330330 h 330360"/>
              <a:gd name="connsiteX3" fmla="*/ 8 w 660509"/>
              <a:gd name="connsiteY3" fmla="*/ 330330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360">
                <a:moveTo>
                  <a:pt x="8" y="-31"/>
                </a:moveTo>
                <a:lnTo>
                  <a:pt x="660518" y="-31"/>
                </a:lnTo>
                <a:lnTo>
                  <a:pt x="660518" y="330330"/>
                </a:lnTo>
                <a:lnTo>
                  <a:pt x="8" y="330330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DC2FA8B-5448-1852-FED8-B18540787BC5}"/>
              </a:ext>
            </a:extLst>
          </p:cNvPr>
          <p:cNvSpPr txBox="1"/>
          <p:nvPr/>
        </p:nvSpPr>
        <p:spPr>
          <a:xfrm>
            <a:off x="5821825" y="130291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width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F2FAE2C-370A-EB9C-60A5-CD7D92554E80}"/>
              </a:ext>
            </a:extLst>
          </p:cNvPr>
          <p:cNvSpPr txBox="1"/>
          <p:nvPr/>
        </p:nvSpPr>
        <p:spPr>
          <a:xfrm>
            <a:off x="1847665" y="13160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funct7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F5AB005-674F-8027-952B-374243396E44}"/>
              </a:ext>
            </a:extLst>
          </p:cNvPr>
          <p:cNvSpPr txBox="1"/>
          <p:nvPr/>
        </p:nvSpPr>
        <p:spPr>
          <a:xfrm>
            <a:off x="4892783" y="13044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grpSp>
        <p:nvGrpSpPr>
          <p:cNvPr id="103" name="Graphic 14">
            <a:extLst>
              <a:ext uri="{FF2B5EF4-FFF2-40B4-BE49-F238E27FC236}">
                <a16:creationId xmlns:a16="http://schemas.microsoft.com/office/drawing/2014/main" id="{9E29B215-DEF1-2C85-19A5-4B50A8038568}"/>
              </a:ext>
            </a:extLst>
          </p:cNvPr>
          <p:cNvGrpSpPr/>
          <p:nvPr/>
        </p:nvGrpSpPr>
        <p:grpSpPr>
          <a:xfrm>
            <a:off x="8217660" y="2223397"/>
            <a:ext cx="659966" cy="469026"/>
            <a:chOff x="8317223" y="2040938"/>
            <a:chExt cx="592002" cy="295238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8D906CC-65B8-0406-FCB3-46655F850B46}"/>
                </a:ext>
              </a:extLst>
            </p:cNvPr>
            <p:cNvSpPr/>
            <p:nvPr/>
          </p:nvSpPr>
          <p:spPr>
            <a:xfrm>
              <a:off x="8317223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9 h 295238"/>
                <a:gd name="connsiteX4" fmla="*/ 8 w 592002"/>
                <a:gd name="connsiteY4" fmla="*/ 295209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9"/>
                    <a:pt x="592011" y="295209"/>
                    <a:pt x="592011" y="295209"/>
                  </a:cubicBezTo>
                  <a:lnTo>
                    <a:pt x="8" y="295209"/>
                  </a:lnTo>
                  <a:cubicBezTo>
                    <a:pt x="8" y="295209"/>
                    <a:pt x="8" y="231039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162BB63-2665-047C-0F52-E3CE8B263CC3}"/>
                </a:ext>
              </a:extLst>
            </p:cNvPr>
            <p:cNvSpPr txBox="1"/>
            <p:nvPr/>
          </p:nvSpPr>
          <p:spPr>
            <a:xfrm>
              <a:off x="8472883" y="2064148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</p:grpSp>
      <p:grpSp>
        <p:nvGrpSpPr>
          <p:cNvPr id="106" name="Graphic 14">
            <a:extLst>
              <a:ext uri="{FF2B5EF4-FFF2-40B4-BE49-F238E27FC236}">
                <a16:creationId xmlns:a16="http://schemas.microsoft.com/office/drawing/2014/main" id="{BCA0F751-AF90-C7D3-52E8-BA9E83A9A0BB}"/>
              </a:ext>
            </a:extLst>
          </p:cNvPr>
          <p:cNvGrpSpPr/>
          <p:nvPr/>
        </p:nvGrpSpPr>
        <p:grpSpPr>
          <a:xfrm>
            <a:off x="2568759" y="2229670"/>
            <a:ext cx="659966" cy="469025"/>
            <a:chOff x="2649410" y="2040938"/>
            <a:chExt cx="592002" cy="295238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43945B-7DCB-0D26-62F9-D04CAE0AD9C7}"/>
                </a:ext>
              </a:extLst>
            </p:cNvPr>
            <p:cNvSpPr/>
            <p:nvPr/>
          </p:nvSpPr>
          <p:spPr>
            <a:xfrm>
              <a:off x="2649410" y="2040938"/>
              <a:ext cx="592002" cy="295238"/>
            </a:xfrm>
            <a:custGeom>
              <a:avLst/>
              <a:gdLst>
                <a:gd name="connsiteX0" fmla="*/ 591854 w 592002"/>
                <a:gd name="connsiteY0" fmla="*/ -30 h 295238"/>
                <a:gd name="connsiteX1" fmla="*/ 591854 w 592002"/>
                <a:gd name="connsiteY1" fmla="*/ 143298 h 295238"/>
                <a:gd name="connsiteX2" fmla="*/ 591854 w 592002"/>
                <a:gd name="connsiteY2" fmla="*/ 151881 h 295238"/>
                <a:gd name="connsiteX3" fmla="*/ 591854 w 592002"/>
                <a:gd name="connsiteY3" fmla="*/ 295209 h 295238"/>
                <a:gd name="connsiteX4" fmla="*/ -150 w 592002"/>
                <a:gd name="connsiteY4" fmla="*/ 295209 h 295238"/>
                <a:gd name="connsiteX5" fmla="*/ -150 w 592002"/>
                <a:gd name="connsiteY5" fmla="*/ 151881 h 295238"/>
                <a:gd name="connsiteX6" fmla="*/ -150 w 592002"/>
                <a:gd name="connsiteY6" fmla="*/ 143298 h 295238"/>
                <a:gd name="connsiteX7" fmla="*/ -150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1854" y="-30"/>
                  </a:moveTo>
                  <a:cubicBezTo>
                    <a:pt x="591854" y="-30"/>
                    <a:pt x="591854" y="64140"/>
                    <a:pt x="591854" y="143298"/>
                  </a:cubicBezTo>
                  <a:lnTo>
                    <a:pt x="591854" y="151881"/>
                  </a:lnTo>
                  <a:cubicBezTo>
                    <a:pt x="591854" y="231039"/>
                    <a:pt x="591854" y="295209"/>
                    <a:pt x="591854" y="295209"/>
                  </a:cubicBezTo>
                  <a:lnTo>
                    <a:pt x="-150" y="295209"/>
                  </a:lnTo>
                  <a:cubicBezTo>
                    <a:pt x="-150" y="295209"/>
                    <a:pt x="-150" y="231039"/>
                    <a:pt x="-150" y="151881"/>
                  </a:cubicBezTo>
                  <a:lnTo>
                    <a:pt x="-150" y="143298"/>
                  </a:lnTo>
                  <a:cubicBezTo>
                    <a:pt x="-150" y="64140"/>
                    <a:pt x="-150" y="-30"/>
                    <a:pt x="-150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99ED9CF-7BB3-D651-C614-2B14E95D0514}"/>
                </a:ext>
              </a:extLst>
            </p:cNvPr>
            <p:cNvSpPr txBox="1"/>
            <p:nvPr/>
          </p:nvSpPr>
          <p:spPr>
            <a:xfrm>
              <a:off x="2747553" y="2072616"/>
              <a:ext cx="395716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12</a:t>
              </a:r>
            </a:p>
          </p:txBody>
        </p:sp>
      </p:grpSp>
      <p:grpSp>
        <p:nvGrpSpPr>
          <p:cNvPr id="109" name="Graphic 14">
            <a:extLst>
              <a:ext uri="{FF2B5EF4-FFF2-40B4-BE49-F238E27FC236}">
                <a16:creationId xmlns:a16="http://schemas.microsoft.com/office/drawing/2014/main" id="{C8EBCA95-2F9F-BF41-2454-D964F65949EA}"/>
              </a:ext>
            </a:extLst>
          </p:cNvPr>
          <p:cNvGrpSpPr/>
          <p:nvPr/>
        </p:nvGrpSpPr>
        <p:grpSpPr>
          <a:xfrm>
            <a:off x="5865524" y="2223397"/>
            <a:ext cx="659966" cy="469026"/>
            <a:chOff x="6207313" y="2040938"/>
            <a:chExt cx="592002" cy="295238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E91AEE5-A426-EEDF-C746-B31CF3BB7577}"/>
                </a:ext>
              </a:extLst>
            </p:cNvPr>
            <p:cNvSpPr/>
            <p:nvPr/>
          </p:nvSpPr>
          <p:spPr>
            <a:xfrm>
              <a:off x="6207313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9 h 295238"/>
                <a:gd name="connsiteX4" fmla="*/ 8 w 592002"/>
                <a:gd name="connsiteY4" fmla="*/ 295209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9"/>
                    <a:pt x="592011" y="295209"/>
                    <a:pt x="592011" y="295209"/>
                  </a:cubicBezTo>
                  <a:lnTo>
                    <a:pt x="8" y="295209"/>
                  </a:lnTo>
                  <a:cubicBezTo>
                    <a:pt x="8" y="295209"/>
                    <a:pt x="8" y="231039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E0C4859-BA6A-8061-DD5E-FB59050F18FA}"/>
                </a:ext>
              </a:extLst>
            </p:cNvPr>
            <p:cNvSpPr txBox="1"/>
            <p:nvPr/>
          </p:nvSpPr>
          <p:spPr>
            <a:xfrm>
              <a:off x="6360248" y="2057903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</a:t>
              </a:r>
            </a:p>
          </p:txBody>
        </p:sp>
      </p:grpSp>
      <p:grpSp>
        <p:nvGrpSpPr>
          <p:cNvPr id="112" name="Graphic 14">
            <a:extLst>
              <a:ext uri="{FF2B5EF4-FFF2-40B4-BE49-F238E27FC236}">
                <a16:creationId xmlns:a16="http://schemas.microsoft.com/office/drawing/2014/main" id="{94380147-017D-58FF-D8A5-FF0769177777}"/>
              </a:ext>
            </a:extLst>
          </p:cNvPr>
          <p:cNvGrpSpPr/>
          <p:nvPr/>
        </p:nvGrpSpPr>
        <p:grpSpPr>
          <a:xfrm>
            <a:off x="6863055" y="2223395"/>
            <a:ext cx="659966" cy="469026"/>
            <a:chOff x="7102117" y="2040937"/>
            <a:chExt cx="592002" cy="29523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46D8997-2862-7A95-F13F-00E13CCBDCFA}"/>
                </a:ext>
              </a:extLst>
            </p:cNvPr>
            <p:cNvSpPr/>
            <p:nvPr/>
          </p:nvSpPr>
          <p:spPr>
            <a:xfrm>
              <a:off x="7102117" y="2040937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0B96E1B-C183-0F01-3B72-51C7B48C3672}"/>
                </a:ext>
              </a:extLst>
            </p:cNvPr>
            <p:cNvSpPr txBox="1"/>
            <p:nvPr/>
          </p:nvSpPr>
          <p:spPr>
            <a:xfrm>
              <a:off x="7276628" y="2056916"/>
              <a:ext cx="280683" cy="23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9833ABCE-9938-C1E2-8F66-303C66CED8D9}"/>
              </a:ext>
            </a:extLst>
          </p:cNvPr>
          <p:cNvSpPr/>
          <p:nvPr/>
        </p:nvSpPr>
        <p:spPr>
          <a:xfrm>
            <a:off x="7817248" y="1870581"/>
            <a:ext cx="1480798" cy="211413"/>
          </a:xfrm>
          <a:custGeom>
            <a:avLst/>
            <a:gdLst>
              <a:gd name="connsiteX0" fmla="*/ 8 w 1328303"/>
              <a:gd name="connsiteY0" fmla="*/ 492 h 133078"/>
              <a:gd name="connsiteX1" fmla="*/ 42813 w 1328303"/>
              <a:gd name="connsiteY1" fmla="*/ -31 h 133078"/>
              <a:gd name="connsiteX2" fmla="*/ 42813 w 1328303"/>
              <a:gd name="connsiteY2" fmla="*/ 11350 h 133078"/>
              <a:gd name="connsiteX3" fmla="*/ 73682 w 1328303"/>
              <a:gd name="connsiteY3" fmla="*/ 54401 h 133078"/>
              <a:gd name="connsiteX4" fmla="*/ 265424 w 1328303"/>
              <a:gd name="connsiteY4" fmla="*/ 61099 h 133078"/>
              <a:gd name="connsiteX5" fmla="*/ 435960 w 1328303"/>
              <a:gd name="connsiteY5" fmla="*/ 60558 h 133078"/>
              <a:gd name="connsiteX6" fmla="*/ 584644 w 1328303"/>
              <a:gd name="connsiteY6" fmla="*/ 65435 h 133078"/>
              <a:gd name="connsiteX7" fmla="*/ 664160 w 1328303"/>
              <a:gd name="connsiteY7" fmla="*/ 98497 h 133078"/>
              <a:gd name="connsiteX8" fmla="*/ 743677 w 1328303"/>
              <a:gd name="connsiteY8" fmla="*/ 65435 h 133078"/>
              <a:gd name="connsiteX9" fmla="*/ 892360 w 1328303"/>
              <a:gd name="connsiteY9" fmla="*/ 60558 h 133078"/>
              <a:gd name="connsiteX10" fmla="*/ 1062896 w 1328303"/>
              <a:gd name="connsiteY10" fmla="*/ 61099 h 133078"/>
              <a:gd name="connsiteX11" fmla="*/ 1254674 w 1328303"/>
              <a:gd name="connsiteY11" fmla="*/ 54401 h 133078"/>
              <a:gd name="connsiteX12" fmla="*/ 1285543 w 1328303"/>
              <a:gd name="connsiteY12" fmla="*/ 11350 h 133078"/>
              <a:gd name="connsiteX13" fmla="*/ 1285543 w 1328303"/>
              <a:gd name="connsiteY13" fmla="*/ -31 h 133078"/>
              <a:gd name="connsiteX14" fmla="*/ 1328312 w 1328303"/>
              <a:gd name="connsiteY14" fmla="*/ 492 h 133078"/>
              <a:gd name="connsiteX15" fmla="*/ 1328312 w 1328303"/>
              <a:gd name="connsiteY15" fmla="*/ 10867 h 133078"/>
              <a:gd name="connsiteX16" fmla="*/ 1277573 w 1328303"/>
              <a:gd name="connsiteY16" fmla="*/ 71106 h 133078"/>
              <a:gd name="connsiteX17" fmla="*/ 1069244 w 1328303"/>
              <a:gd name="connsiteY17" fmla="*/ 80918 h 133078"/>
              <a:gd name="connsiteX18" fmla="*/ 901483 w 1328303"/>
              <a:gd name="connsiteY18" fmla="*/ 80918 h 133078"/>
              <a:gd name="connsiteX19" fmla="*/ 744001 w 1328303"/>
              <a:gd name="connsiteY19" fmla="*/ 87869 h 133078"/>
              <a:gd name="connsiteX20" fmla="*/ 704549 w 1328303"/>
              <a:gd name="connsiteY20" fmla="*/ 122828 h 133078"/>
              <a:gd name="connsiteX21" fmla="*/ 704549 w 1328303"/>
              <a:gd name="connsiteY21" fmla="*/ 133048 h 133078"/>
              <a:gd name="connsiteX22" fmla="*/ 664160 w 1328303"/>
              <a:gd name="connsiteY22" fmla="*/ 133048 h 133078"/>
              <a:gd name="connsiteX23" fmla="*/ 623807 w 1328303"/>
              <a:gd name="connsiteY23" fmla="*/ 133048 h 133078"/>
              <a:gd name="connsiteX24" fmla="*/ 623807 w 1328303"/>
              <a:gd name="connsiteY24" fmla="*/ 122828 h 133078"/>
              <a:gd name="connsiteX25" fmla="*/ 584319 w 1328303"/>
              <a:gd name="connsiteY25" fmla="*/ 87869 h 133078"/>
              <a:gd name="connsiteX26" fmla="*/ 426837 w 1328303"/>
              <a:gd name="connsiteY26" fmla="*/ 80918 h 133078"/>
              <a:gd name="connsiteX27" fmla="*/ 259077 w 1328303"/>
              <a:gd name="connsiteY27" fmla="*/ 80918 h 133078"/>
              <a:gd name="connsiteX28" fmla="*/ 50783 w 1328303"/>
              <a:gd name="connsiteY28" fmla="*/ 71106 h 133078"/>
              <a:gd name="connsiteX29" fmla="*/ 8 w 1328303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28303" h="133078">
                <a:moveTo>
                  <a:pt x="8" y="492"/>
                </a:moveTo>
                <a:lnTo>
                  <a:pt x="42813" y="-31"/>
                </a:lnTo>
                <a:lnTo>
                  <a:pt x="42813" y="11350"/>
                </a:lnTo>
                <a:cubicBezTo>
                  <a:pt x="42813" y="27107"/>
                  <a:pt x="53091" y="49599"/>
                  <a:pt x="73682" y="54401"/>
                </a:cubicBezTo>
                <a:cubicBezTo>
                  <a:pt x="91894" y="63989"/>
                  <a:pt x="199430" y="61305"/>
                  <a:pt x="265424" y="61099"/>
                </a:cubicBezTo>
                <a:lnTo>
                  <a:pt x="435960" y="60558"/>
                </a:lnTo>
                <a:cubicBezTo>
                  <a:pt x="508986" y="60331"/>
                  <a:pt x="551431" y="60407"/>
                  <a:pt x="584644" y="65435"/>
                </a:cubicBezTo>
                <a:cubicBezTo>
                  <a:pt x="617893" y="70460"/>
                  <a:pt x="651503" y="86098"/>
                  <a:pt x="664160" y="98497"/>
                </a:cubicBezTo>
                <a:cubicBezTo>
                  <a:pt x="676782" y="86098"/>
                  <a:pt x="710427" y="70460"/>
                  <a:pt x="743677" y="65435"/>
                </a:cubicBezTo>
                <a:cubicBezTo>
                  <a:pt x="776889" y="60407"/>
                  <a:pt x="819334" y="60331"/>
                  <a:pt x="892360" y="60558"/>
                </a:cubicBezTo>
                <a:lnTo>
                  <a:pt x="1062896" y="61099"/>
                </a:lnTo>
                <a:cubicBezTo>
                  <a:pt x="1128890" y="61305"/>
                  <a:pt x="1236462" y="63989"/>
                  <a:pt x="1254674" y="54401"/>
                </a:cubicBezTo>
                <a:cubicBezTo>
                  <a:pt x="1275265" y="49599"/>
                  <a:pt x="1285543" y="27107"/>
                  <a:pt x="1285543" y="11350"/>
                </a:cubicBezTo>
                <a:lnTo>
                  <a:pt x="1285543" y="-31"/>
                </a:lnTo>
                <a:lnTo>
                  <a:pt x="1328312" y="492"/>
                </a:lnTo>
                <a:lnTo>
                  <a:pt x="1328312" y="10867"/>
                </a:lnTo>
                <a:cubicBezTo>
                  <a:pt x="1328312" y="38687"/>
                  <a:pt x="1312228" y="61612"/>
                  <a:pt x="1277573" y="71106"/>
                </a:cubicBezTo>
                <a:cubicBezTo>
                  <a:pt x="1242954" y="80492"/>
                  <a:pt x="1172669" y="80925"/>
                  <a:pt x="1069244" y="80918"/>
                </a:cubicBezTo>
                <a:lnTo>
                  <a:pt x="901483" y="80918"/>
                </a:lnTo>
                <a:cubicBezTo>
                  <a:pt x="830802" y="80922"/>
                  <a:pt x="771156" y="81834"/>
                  <a:pt x="744001" y="87869"/>
                </a:cubicBezTo>
                <a:cubicBezTo>
                  <a:pt x="716882" y="93905"/>
                  <a:pt x="704549" y="106963"/>
                  <a:pt x="704549" y="122828"/>
                </a:cubicBezTo>
                <a:lnTo>
                  <a:pt x="704549" y="133048"/>
                </a:lnTo>
                <a:lnTo>
                  <a:pt x="664160" y="133048"/>
                </a:lnTo>
                <a:lnTo>
                  <a:pt x="623807" y="133048"/>
                </a:lnTo>
                <a:lnTo>
                  <a:pt x="623807" y="122828"/>
                </a:lnTo>
                <a:cubicBezTo>
                  <a:pt x="623807" y="106963"/>
                  <a:pt x="611438" y="93905"/>
                  <a:pt x="584319" y="87869"/>
                </a:cubicBezTo>
                <a:cubicBezTo>
                  <a:pt x="557164" y="81834"/>
                  <a:pt x="497518" y="80925"/>
                  <a:pt x="426837" y="80918"/>
                </a:cubicBezTo>
                <a:lnTo>
                  <a:pt x="259077" y="80918"/>
                </a:lnTo>
                <a:cubicBezTo>
                  <a:pt x="155651" y="80922"/>
                  <a:pt x="85439" y="80492"/>
                  <a:pt x="50783" y="71106"/>
                </a:cubicBezTo>
                <a:cubicBezTo>
                  <a:pt x="16164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98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116" name="Graphic 14">
            <a:extLst>
              <a:ext uri="{FF2B5EF4-FFF2-40B4-BE49-F238E27FC236}">
                <a16:creationId xmlns:a16="http://schemas.microsoft.com/office/drawing/2014/main" id="{B7F01891-163A-DF08-DAEA-3CCE82A8B468}"/>
              </a:ext>
            </a:extLst>
          </p:cNvPr>
          <p:cNvGrpSpPr/>
          <p:nvPr/>
        </p:nvGrpSpPr>
        <p:grpSpPr>
          <a:xfrm>
            <a:off x="4861918" y="2223394"/>
            <a:ext cx="659966" cy="469026"/>
            <a:chOff x="5307060" y="2040936"/>
            <a:chExt cx="592002" cy="29523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DB7B82A-1591-60DC-0A4B-013CB5CDB5CE}"/>
                </a:ext>
              </a:extLst>
            </p:cNvPr>
            <p:cNvSpPr/>
            <p:nvPr/>
          </p:nvSpPr>
          <p:spPr>
            <a:xfrm>
              <a:off x="5307060" y="2040936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AD15E00-9DF2-5EB9-E907-D6A441F0208E}"/>
                </a:ext>
              </a:extLst>
            </p:cNvPr>
            <p:cNvSpPr txBox="1"/>
            <p:nvPr/>
          </p:nvSpPr>
          <p:spPr>
            <a:xfrm>
              <a:off x="5490034" y="2057904"/>
              <a:ext cx="280683" cy="23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5B026E38-4DA0-3376-C102-8115EEC62398}"/>
              </a:ext>
            </a:extLst>
          </p:cNvPr>
          <p:cNvSpPr/>
          <p:nvPr/>
        </p:nvSpPr>
        <p:spPr>
          <a:xfrm>
            <a:off x="4521871" y="1892976"/>
            <a:ext cx="1292798" cy="211406"/>
          </a:xfrm>
          <a:custGeom>
            <a:avLst/>
            <a:gdLst>
              <a:gd name="connsiteX0" fmla="*/ 8 w 1159664"/>
              <a:gd name="connsiteY0" fmla="*/ 489 h 133074"/>
              <a:gd name="connsiteX1" fmla="*/ 37386 w 1159664"/>
              <a:gd name="connsiteY1" fmla="*/ -31 h 133074"/>
              <a:gd name="connsiteX2" fmla="*/ 37386 w 1159664"/>
              <a:gd name="connsiteY2" fmla="*/ 11351 h 133074"/>
              <a:gd name="connsiteX3" fmla="*/ 64346 w 1159664"/>
              <a:gd name="connsiteY3" fmla="*/ 54401 h 133074"/>
              <a:gd name="connsiteX4" fmla="*/ 231724 w 1159664"/>
              <a:gd name="connsiteY4" fmla="*/ 61096 h 133074"/>
              <a:gd name="connsiteX5" fmla="*/ 380620 w 1159664"/>
              <a:gd name="connsiteY5" fmla="*/ 60555 h 133074"/>
              <a:gd name="connsiteX6" fmla="*/ 510432 w 1159664"/>
              <a:gd name="connsiteY6" fmla="*/ 65432 h 133074"/>
              <a:gd name="connsiteX7" fmla="*/ 579840 w 1159664"/>
              <a:gd name="connsiteY7" fmla="*/ 98493 h 133074"/>
              <a:gd name="connsiteX8" fmla="*/ 649256 w 1159664"/>
              <a:gd name="connsiteY8" fmla="*/ 65432 h 133074"/>
              <a:gd name="connsiteX9" fmla="*/ 779064 w 1159664"/>
              <a:gd name="connsiteY9" fmla="*/ 60555 h 133074"/>
              <a:gd name="connsiteX10" fmla="*/ 927960 w 1159664"/>
              <a:gd name="connsiteY10" fmla="*/ 61096 h 133074"/>
              <a:gd name="connsiteX11" fmla="*/ 1095374 w 1159664"/>
              <a:gd name="connsiteY11" fmla="*/ 54401 h 133074"/>
              <a:gd name="connsiteX12" fmla="*/ 1122348 w 1159664"/>
              <a:gd name="connsiteY12" fmla="*/ 11351 h 133074"/>
              <a:gd name="connsiteX13" fmla="*/ 1122348 w 1159664"/>
              <a:gd name="connsiteY13" fmla="*/ -31 h 133074"/>
              <a:gd name="connsiteX14" fmla="*/ 1159672 w 1159664"/>
              <a:gd name="connsiteY14" fmla="*/ 489 h 133074"/>
              <a:gd name="connsiteX15" fmla="*/ 1159672 w 1159664"/>
              <a:gd name="connsiteY15" fmla="*/ 10867 h 133074"/>
              <a:gd name="connsiteX16" fmla="*/ 1115352 w 1159664"/>
              <a:gd name="connsiteY16" fmla="*/ 71103 h 133074"/>
              <a:gd name="connsiteX17" fmla="*/ 933488 w 1159664"/>
              <a:gd name="connsiteY17" fmla="*/ 80918 h 133074"/>
              <a:gd name="connsiteX18" fmla="*/ 787016 w 1159664"/>
              <a:gd name="connsiteY18" fmla="*/ 80918 h 133074"/>
              <a:gd name="connsiteX19" fmla="*/ 649555 w 1159664"/>
              <a:gd name="connsiteY19" fmla="*/ 87866 h 133074"/>
              <a:gd name="connsiteX20" fmla="*/ 615098 w 1159664"/>
              <a:gd name="connsiteY20" fmla="*/ 122825 h 133074"/>
              <a:gd name="connsiteX21" fmla="*/ 615098 w 1159664"/>
              <a:gd name="connsiteY21" fmla="*/ 133044 h 133074"/>
              <a:gd name="connsiteX22" fmla="*/ 579840 w 1159664"/>
              <a:gd name="connsiteY22" fmla="*/ 133044 h 133074"/>
              <a:gd name="connsiteX23" fmla="*/ 544626 w 1159664"/>
              <a:gd name="connsiteY23" fmla="*/ 133044 h 133074"/>
              <a:gd name="connsiteX24" fmla="*/ 544626 w 1159664"/>
              <a:gd name="connsiteY24" fmla="*/ 122825 h 133074"/>
              <a:gd name="connsiteX25" fmla="*/ 510129 w 1159664"/>
              <a:gd name="connsiteY25" fmla="*/ 87866 h 133074"/>
              <a:gd name="connsiteX26" fmla="*/ 372668 w 1159664"/>
              <a:gd name="connsiteY26" fmla="*/ 80918 h 133074"/>
              <a:gd name="connsiteX27" fmla="*/ 226195 w 1159664"/>
              <a:gd name="connsiteY27" fmla="*/ 80918 h 133074"/>
              <a:gd name="connsiteX28" fmla="*/ 44353 w 1159664"/>
              <a:gd name="connsiteY28" fmla="*/ 71103 h 133074"/>
              <a:gd name="connsiteX29" fmla="*/ 8 w 1159664"/>
              <a:gd name="connsiteY29" fmla="*/ 10867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9664" h="133074">
                <a:moveTo>
                  <a:pt x="8" y="489"/>
                </a:moveTo>
                <a:lnTo>
                  <a:pt x="37386" y="-31"/>
                </a:lnTo>
                <a:lnTo>
                  <a:pt x="37386" y="11351"/>
                </a:lnTo>
                <a:cubicBezTo>
                  <a:pt x="37386" y="27107"/>
                  <a:pt x="46369" y="49596"/>
                  <a:pt x="64346" y="54401"/>
                </a:cubicBezTo>
                <a:cubicBezTo>
                  <a:pt x="80246" y="63985"/>
                  <a:pt x="174115" y="61301"/>
                  <a:pt x="231724" y="61096"/>
                </a:cubicBezTo>
                <a:lnTo>
                  <a:pt x="380620" y="60555"/>
                </a:lnTo>
                <a:cubicBezTo>
                  <a:pt x="444355" y="60327"/>
                  <a:pt x="481420" y="60403"/>
                  <a:pt x="510432" y="65432"/>
                </a:cubicBezTo>
                <a:cubicBezTo>
                  <a:pt x="539440" y="70457"/>
                  <a:pt x="568809" y="86095"/>
                  <a:pt x="579840" y="98493"/>
                </a:cubicBezTo>
                <a:cubicBezTo>
                  <a:pt x="590875" y="86095"/>
                  <a:pt x="620244" y="70457"/>
                  <a:pt x="649256" y="65432"/>
                </a:cubicBezTo>
                <a:cubicBezTo>
                  <a:pt x="678264" y="60403"/>
                  <a:pt x="715328" y="60327"/>
                  <a:pt x="779064" y="60555"/>
                </a:cubicBezTo>
                <a:lnTo>
                  <a:pt x="927960" y="61096"/>
                </a:lnTo>
                <a:cubicBezTo>
                  <a:pt x="985569" y="61301"/>
                  <a:pt x="1079471" y="63985"/>
                  <a:pt x="1095374" y="54401"/>
                </a:cubicBezTo>
                <a:cubicBezTo>
                  <a:pt x="1113369" y="49596"/>
                  <a:pt x="1122348" y="27107"/>
                  <a:pt x="1122348" y="11351"/>
                </a:cubicBezTo>
                <a:lnTo>
                  <a:pt x="1122348" y="-31"/>
                </a:lnTo>
                <a:lnTo>
                  <a:pt x="1159672" y="489"/>
                </a:lnTo>
                <a:lnTo>
                  <a:pt x="1159672" y="10867"/>
                </a:lnTo>
                <a:cubicBezTo>
                  <a:pt x="1159672" y="38687"/>
                  <a:pt x="1145608" y="61608"/>
                  <a:pt x="1115352" y="71103"/>
                </a:cubicBezTo>
                <a:cubicBezTo>
                  <a:pt x="1085132" y="80489"/>
                  <a:pt x="1023787" y="80922"/>
                  <a:pt x="933488" y="80918"/>
                </a:cubicBezTo>
                <a:lnTo>
                  <a:pt x="787016" y="80918"/>
                </a:lnTo>
                <a:cubicBezTo>
                  <a:pt x="725317" y="80922"/>
                  <a:pt x="673266" y="81831"/>
                  <a:pt x="649555" y="87866"/>
                </a:cubicBezTo>
                <a:cubicBezTo>
                  <a:pt x="625862" y="93901"/>
                  <a:pt x="615098" y="106959"/>
                  <a:pt x="615098" y="122825"/>
                </a:cubicBezTo>
                <a:lnTo>
                  <a:pt x="615098" y="133044"/>
                </a:lnTo>
                <a:lnTo>
                  <a:pt x="579840" y="133044"/>
                </a:lnTo>
                <a:lnTo>
                  <a:pt x="544626" y="133044"/>
                </a:lnTo>
                <a:lnTo>
                  <a:pt x="544626" y="122825"/>
                </a:lnTo>
                <a:cubicBezTo>
                  <a:pt x="544626" y="106959"/>
                  <a:pt x="533821" y="93901"/>
                  <a:pt x="510129" y="87866"/>
                </a:cubicBezTo>
                <a:cubicBezTo>
                  <a:pt x="486418" y="81831"/>
                  <a:pt x="434370" y="80922"/>
                  <a:pt x="372668" y="80918"/>
                </a:cubicBezTo>
                <a:lnTo>
                  <a:pt x="226195" y="80918"/>
                </a:lnTo>
                <a:cubicBezTo>
                  <a:pt x="135896" y="80922"/>
                  <a:pt x="74591" y="80489"/>
                  <a:pt x="44353" y="71103"/>
                </a:cubicBezTo>
                <a:cubicBezTo>
                  <a:pt x="14119" y="61608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71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85E27EC4-0658-6FF2-BCA3-C9D26CFF5EAC}"/>
              </a:ext>
            </a:extLst>
          </p:cNvPr>
          <p:cNvSpPr/>
          <p:nvPr/>
        </p:nvSpPr>
        <p:spPr>
          <a:xfrm>
            <a:off x="1311536" y="1220146"/>
            <a:ext cx="3222105" cy="524822"/>
          </a:xfrm>
          <a:custGeom>
            <a:avLst/>
            <a:gdLst>
              <a:gd name="connsiteX0" fmla="*/ 8 w 1192678"/>
              <a:gd name="connsiteY0" fmla="*/ -31 h 330360"/>
              <a:gd name="connsiteX1" fmla="*/ 8 w 1192678"/>
              <a:gd name="connsiteY1" fmla="*/ 330330 h 330360"/>
              <a:gd name="connsiteX2" fmla="*/ 1192687 w 1192678"/>
              <a:gd name="connsiteY2" fmla="*/ 330330 h 330360"/>
              <a:gd name="connsiteX3" fmla="*/ 1192687 w 1192678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78" h="330360">
                <a:moveTo>
                  <a:pt x="8" y="-31"/>
                </a:moveTo>
                <a:lnTo>
                  <a:pt x="8" y="330330"/>
                </a:lnTo>
                <a:lnTo>
                  <a:pt x="1192687" y="330330"/>
                </a:lnTo>
                <a:lnTo>
                  <a:pt x="1192687" y="-31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C2BFD6A4-CD7D-D52F-7262-0A967750C38A}"/>
              </a:ext>
            </a:extLst>
          </p:cNvPr>
          <p:cNvSpPr/>
          <p:nvPr/>
        </p:nvSpPr>
        <p:spPr>
          <a:xfrm>
            <a:off x="1329499" y="1220049"/>
            <a:ext cx="3204211" cy="525022"/>
          </a:xfrm>
          <a:custGeom>
            <a:avLst/>
            <a:gdLst>
              <a:gd name="connsiteX0" fmla="*/ 8 w 1186054"/>
              <a:gd name="connsiteY0" fmla="*/ -31 h 330486"/>
              <a:gd name="connsiteX1" fmla="*/ 1186062 w 1186054"/>
              <a:gd name="connsiteY1" fmla="*/ -31 h 330486"/>
              <a:gd name="connsiteX2" fmla="*/ 1186062 w 1186054"/>
              <a:gd name="connsiteY2" fmla="*/ 330456 h 330486"/>
              <a:gd name="connsiteX3" fmla="*/ 8 w 1186054"/>
              <a:gd name="connsiteY3" fmla="*/ 330456 h 3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54" h="330486">
                <a:moveTo>
                  <a:pt x="8" y="-31"/>
                </a:moveTo>
                <a:lnTo>
                  <a:pt x="1186062" y="-31"/>
                </a:lnTo>
                <a:lnTo>
                  <a:pt x="1186062" y="330456"/>
                </a:lnTo>
                <a:lnTo>
                  <a:pt x="8" y="330456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5978CA6-4D87-3569-7881-81F1B8213BBB}"/>
              </a:ext>
            </a:extLst>
          </p:cNvPr>
          <p:cNvSpPr txBox="1"/>
          <p:nvPr/>
        </p:nvSpPr>
        <p:spPr>
          <a:xfrm>
            <a:off x="2486579" y="128732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  <a:endParaRPr lang="en-IN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C7A6F935-6D40-61F6-60EF-4AD9110EDA9D}"/>
              </a:ext>
            </a:extLst>
          </p:cNvPr>
          <p:cNvSpPr/>
          <p:nvPr/>
        </p:nvSpPr>
        <p:spPr>
          <a:xfrm>
            <a:off x="1352870" y="1956857"/>
            <a:ext cx="3091744" cy="176786"/>
          </a:xfrm>
          <a:custGeom>
            <a:avLst/>
            <a:gdLst>
              <a:gd name="connsiteX0" fmla="*/ 8 w 1658926"/>
              <a:gd name="connsiteY0" fmla="*/ 492 h 133074"/>
              <a:gd name="connsiteX1" fmla="*/ 53474 w 1658926"/>
              <a:gd name="connsiteY1" fmla="*/ -31 h 133074"/>
              <a:gd name="connsiteX2" fmla="*/ 53474 w 1658926"/>
              <a:gd name="connsiteY2" fmla="*/ 11351 h 133074"/>
              <a:gd name="connsiteX3" fmla="*/ 92044 w 1658926"/>
              <a:gd name="connsiteY3" fmla="*/ 54401 h 133074"/>
              <a:gd name="connsiteX4" fmla="*/ 331479 w 1658926"/>
              <a:gd name="connsiteY4" fmla="*/ 61096 h 133074"/>
              <a:gd name="connsiteX5" fmla="*/ 544478 w 1658926"/>
              <a:gd name="connsiteY5" fmla="*/ 60555 h 133074"/>
              <a:gd name="connsiteX6" fmla="*/ 730178 w 1658926"/>
              <a:gd name="connsiteY6" fmla="*/ 65432 h 133074"/>
              <a:gd name="connsiteX7" fmla="*/ 829471 w 1658926"/>
              <a:gd name="connsiteY7" fmla="*/ 98493 h 133074"/>
              <a:gd name="connsiteX8" fmla="*/ 928767 w 1658926"/>
              <a:gd name="connsiteY8" fmla="*/ 65432 h 133074"/>
              <a:gd name="connsiteX9" fmla="*/ 1114465 w 1658926"/>
              <a:gd name="connsiteY9" fmla="*/ 60555 h 133074"/>
              <a:gd name="connsiteX10" fmla="*/ 1327464 w 1658926"/>
              <a:gd name="connsiteY10" fmla="*/ 61096 h 133074"/>
              <a:gd name="connsiteX11" fmla="*/ 1566951 w 1658926"/>
              <a:gd name="connsiteY11" fmla="*/ 54401 h 133074"/>
              <a:gd name="connsiteX12" fmla="*/ 1605519 w 1658926"/>
              <a:gd name="connsiteY12" fmla="*/ 11351 h 133074"/>
              <a:gd name="connsiteX13" fmla="*/ 1605519 w 1658926"/>
              <a:gd name="connsiteY13" fmla="*/ -31 h 133074"/>
              <a:gd name="connsiteX14" fmla="*/ 1658934 w 1658926"/>
              <a:gd name="connsiteY14" fmla="*/ 492 h 133074"/>
              <a:gd name="connsiteX15" fmla="*/ 1658934 w 1658926"/>
              <a:gd name="connsiteY15" fmla="*/ 10867 h 133074"/>
              <a:gd name="connsiteX16" fmla="*/ 1595556 w 1658926"/>
              <a:gd name="connsiteY16" fmla="*/ 71103 h 133074"/>
              <a:gd name="connsiteX17" fmla="*/ 1335373 w 1658926"/>
              <a:gd name="connsiteY17" fmla="*/ 80918 h 133074"/>
              <a:gd name="connsiteX18" fmla="*/ 1125839 w 1658926"/>
              <a:gd name="connsiteY18" fmla="*/ 80918 h 133074"/>
              <a:gd name="connsiteX19" fmla="*/ 929200 w 1658926"/>
              <a:gd name="connsiteY19" fmla="*/ 87866 h 133074"/>
              <a:gd name="connsiteX20" fmla="*/ 879904 w 1658926"/>
              <a:gd name="connsiteY20" fmla="*/ 122825 h 133074"/>
              <a:gd name="connsiteX21" fmla="*/ 879904 w 1658926"/>
              <a:gd name="connsiteY21" fmla="*/ 133044 h 133074"/>
              <a:gd name="connsiteX22" fmla="*/ 829471 w 1658926"/>
              <a:gd name="connsiteY22" fmla="*/ 133044 h 133074"/>
              <a:gd name="connsiteX23" fmla="*/ 779093 w 1658926"/>
              <a:gd name="connsiteY23" fmla="*/ 133044 h 133074"/>
              <a:gd name="connsiteX24" fmla="*/ 779093 w 1658926"/>
              <a:gd name="connsiteY24" fmla="*/ 122825 h 133074"/>
              <a:gd name="connsiteX25" fmla="*/ 729742 w 1658926"/>
              <a:gd name="connsiteY25" fmla="*/ 87866 h 133074"/>
              <a:gd name="connsiteX26" fmla="*/ 533103 w 1658926"/>
              <a:gd name="connsiteY26" fmla="*/ 80918 h 133074"/>
              <a:gd name="connsiteX27" fmla="*/ 323570 w 1658926"/>
              <a:gd name="connsiteY27" fmla="*/ 80918 h 133074"/>
              <a:gd name="connsiteX28" fmla="*/ 63442 w 1658926"/>
              <a:gd name="connsiteY28" fmla="*/ 71103 h 133074"/>
              <a:gd name="connsiteX29" fmla="*/ 8 w 1658926"/>
              <a:gd name="connsiteY29" fmla="*/ 10867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58926" h="133074">
                <a:moveTo>
                  <a:pt x="8" y="492"/>
                </a:moveTo>
                <a:lnTo>
                  <a:pt x="53474" y="-31"/>
                </a:lnTo>
                <a:lnTo>
                  <a:pt x="53474" y="11351"/>
                </a:lnTo>
                <a:cubicBezTo>
                  <a:pt x="53474" y="27107"/>
                  <a:pt x="66328" y="49599"/>
                  <a:pt x="92044" y="54401"/>
                </a:cubicBezTo>
                <a:cubicBezTo>
                  <a:pt x="114787" y="63985"/>
                  <a:pt x="249071" y="61301"/>
                  <a:pt x="331479" y="61096"/>
                </a:cubicBezTo>
                <a:lnTo>
                  <a:pt x="544478" y="60555"/>
                </a:lnTo>
                <a:cubicBezTo>
                  <a:pt x="635657" y="60327"/>
                  <a:pt x="688675" y="60403"/>
                  <a:pt x="730178" y="65432"/>
                </a:cubicBezTo>
                <a:cubicBezTo>
                  <a:pt x="771678" y="70457"/>
                  <a:pt x="813687" y="86095"/>
                  <a:pt x="829471" y="98493"/>
                </a:cubicBezTo>
                <a:cubicBezTo>
                  <a:pt x="845255" y="86095"/>
                  <a:pt x="887264" y="70457"/>
                  <a:pt x="928767" y="65432"/>
                </a:cubicBezTo>
                <a:cubicBezTo>
                  <a:pt x="970267" y="60403"/>
                  <a:pt x="1023286" y="60327"/>
                  <a:pt x="1114465" y="60555"/>
                </a:cubicBezTo>
                <a:lnTo>
                  <a:pt x="1327464" y="61096"/>
                </a:lnTo>
                <a:cubicBezTo>
                  <a:pt x="1409873" y="61301"/>
                  <a:pt x="1544211" y="63985"/>
                  <a:pt x="1566951" y="54401"/>
                </a:cubicBezTo>
                <a:cubicBezTo>
                  <a:pt x="1592667" y="49599"/>
                  <a:pt x="1605519" y="27107"/>
                  <a:pt x="1605519" y="11351"/>
                </a:cubicBezTo>
                <a:lnTo>
                  <a:pt x="1605519" y="-31"/>
                </a:lnTo>
                <a:lnTo>
                  <a:pt x="1658934" y="492"/>
                </a:lnTo>
                <a:lnTo>
                  <a:pt x="1658934" y="10867"/>
                </a:lnTo>
                <a:cubicBezTo>
                  <a:pt x="1658934" y="38687"/>
                  <a:pt x="1638812" y="61608"/>
                  <a:pt x="1595556" y="71103"/>
                </a:cubicBezTo>
                <a:cubicBezTo>
                  <a:pt x="1552299" y="80492"/>
                  <a:pt x="1464546" y="80922"/>
                  <a:pt x="1335373" y="80918"/>
                </a:cubicBezTo>
                <a:lnTo>
                  <a:pt x="1125839" y="80918"/>
                </a:lnTo>
                <a:cubicBezTo>
                  <a:pt x="1037573" y="80922"/>
                  <a:pt x="963116" y="81831"/>
                  <a:pt x="929200" y="87866"/>
                </a:cubicBezTo>
                <a:cubicBezTo>
                  <a:pt x="895306" y="93901"/>
                  <a:pt x="879904" y="106959"/>
                  <a:pt x="879904" y="122825"/>
                </a:cubicBezTo>
                <a:lnTo>
                  <a:pt x="879904" y="133044"/>
                </a:lnTo>
                <a:lnTo>
                  <a:pt x="829471" y="133044"/>
                </a:lnTo>
                <a:lnTo>
                  <a:pt x="779093" y="133044"/>
                </a:lnTo>
                <a:lnTo>
                  <a:pt x="779093" y="122825"/>
                </a:lnTo>
                <a:cubicBezTo>
                  <a:pt x="779093" y="106959"/>
                  <a:pt x="763636" y="93901"/>
                  <a:pt x="729742" y="87866"/>
                </a:cubicBezTo>
                <a:cubicBezTo>
                  <a:pt x="695826" y="81834"/>
                  <a:pt x="621368" y="80922"/>
                  <a:pt x="533103" y="80918"/>
                </a:cubicBezTo>
                <a:lnTo>
                  <a:pt x="323570" y="80918"/>
                </a:lnTo>
                <a:cubicBezTo>
                  <a:pt x="194396" y="80922"/>
                  <a:pt x="106698" y="80489"/>
                  <a:pt x="63442" y="71103"/>
                </a:cubicBezTo>
                <a:cubicBezTo>
                  <a:pt x="20190" y="61608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444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A83FBEAD-D23D-8E7E-41EB-573C26A7A055}"/>
              </a:ext>
            </a:extLst>
          </p:cNvPr>
          <p:cNvSpPr/>
          <p:nvPr/>
        </p:nvSpPr>
        <p:spPr>
          <a:xfrm>
            <a:off x="6583612" y="1863595"/>
            <a:ext cx="1217596" cy="211413"/>
          </a:xfrm>
          <a:custGeom>
            <a:avLst/>
            <a:gdLst>
              <a:gd name="connsiteX0" fmla="*/ 8 w 1092206"/>
              <a:gd name="connsiteY0" fmla="*/ 492 h 133078"/>
              <a:gd name="connsiteX1" fmla="*/ 35204 w 1092206"/>
              <a:gd name="connsiteY1" fmla="*/ -31 h 133078"/>
              <a:gd name="connsiteX2" fmla="*/ 35204 w 1092206"/>
              <a:gd name="connsiteY2" fmla="*/ 11351 h 133078"/>
              <a:gd name="connsiteX3" fmla="*/ 60592 w 1092206"/>
              <a:gd name="connsiteY3" fmla="*/ 54401 h 133078"/>
              <a:gd name="connsiteX4" fmla="*/ 218254 w 1092206"/>
              <a:gd name="connsiteY4" fmla="*/ 61099 h 133078"/>
              <a:gd name="connsiteX5" fmla="*/ 358463 w 1092206"/>
              <a:gd name="connsiteY5" fmla="*/ 60558 h 133078"/>
              <a:gd name="connsiteX6" fmla="*/ 480749 w 1092206"/>
              <a:gd name="connsiteY6" fmla="*/ 65435 h 133078"/>
              <a:gd name="connsiteX7" fmla="*/ 546130 w 1092206"/>
              <a:gd name="connsiteY7" fmla="*/ 98497 h 133078"/>
              <a:gd name="connsiteX8" fmla="*/ 611474 w 1092206"/>
              <a:gd name="connsiteY8" fmla="*/ 65435 h 133078"/>
              <a:gd name="connsiteX9" fmla="*/ 733759 w 1092206"/>
              <a:gd name="connsiteY9" fmla="*/ 60558 h 133078"/>
              <a:gd name="connsiteX10" fmla="*/ 873968 w 1092206"/>
              <a:gd name="connsiteY10" fmla="*/ 61099 h 133078"/>
              <a:gd name="connsiteX11" fmla="*/ 1031667 w 1092206"/>
              <a:gd name="connsiteY11" fmla="*/ 54401 h 133078"/>
              <a:gd name="connsiteX12" fmla="*/ 1057055 w 1092206"/>
              <a:gd name="connsiteY12" fmla="*/ 11351 h 133078"/>
              <a:gd name="connsiteX13" fmla="*/ 1057055 w 1092206"/>
              <a:gd name="connsiteY13" fmla="*/ -31 h 133078"/>
              <a:gd name="connsiteX14" fmla="*/ 1092215 w 1092206"/>
              <a:gd name="connsiteY14" fmla="*/ 492 h 133078"/>
              <a:gd name="connsiteX15" fmla="*/ 1092215 w 1092206"/>
              <a:gd name="connsiteY15" fmla="*/ 10867 h 133078"/>
              <a:gd name="connsiteX16" fmla="*/ 1050491 w 1092206"/>
              <a:gd name="connsiteY16" fmla="*/ 71106 h 133078"/>
              <a:gd name="connsiteX17" fmla="*/ 879197 w 1092206"/>
              <a:gd name="connsiteY17" fmla="*/ 80918 h 133078"/>
              <a:gd name="connsiteX18" fmla="*/ 741224 w 1092206"/>
              <a:gd name="connsiteY18" fmla="*/ 80918 h 133078"/>
              <a:gd name="connsiteX19" fmla="*/ 611762 w 1092206"/>
              <a:gd name="connsiteY19" fmla="*/ 87870 h 133078"/>
              <a:gd name="connsiteX20" fmla="*/ 579306 w 1092206"/>
              <a:gd name="connsiteY20" fmla="*/ 122828 h 133078"/>
              <a:gd name="connsiteX21" fmla="*/ 579306 w 1092206"/>
              <a:gd name="connsiteY21" fmla="*/ 133048 h 133078"/>
              <a:gd name="connsiteX22" fmla="*/ 546130 w 1092206"/>
              <a:gd name="connsiteY22" fmla="*/ 133048 h 133078"/>
              <a:gd name="connsiteX23" fmla="*/ 512953 w 1092206"/>
              <a:gd name="connsiteY23" fmla="*/ 133048 h 133078"/>
              <a:gd name="connsiteX24" fmla="*/ 512953 w 1092206"/>
              <a:gd name="connsiteY24" fmla="*/ 122828 h 133078"/>
              <a:gd name="connsiteX25" fmla="*/ 480461 w 1092206"/>
              <a:gd name="connsiteY25" fmla="*/ 87870 h 133078"/>
              <a:gd name="connsiteX26" fmla="*/ 350998 w 1092206"/>
              <a:gd name="connsiteY26" fmla="*/ 80918 h 133078"/>
              <a:gd name="connsiteX27" fmla="*/ 213026 w 1092206"/>
              <a:gd name="connsiteY27" fmla="*/ 80918 h 133078"/>
              <a:gd name="connsiteX28" fmla="*/ 41768 w 1092206"/>
              <a:gd name="connsiteY28" fmla="*/ 71106 h 133078"/>
              <a:gd name="connsiteX29" fmla="*/ 8 w 1092206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206" h="133078">
                <a:moveTo>
                  <a:pt x="8" y="492"/>
                </a:moveTo>
                <a:lnTo>
                  <a:pt x="35204" y="-31"/>
                </a:lnTo>
                <a:lnTo>
                  <a:pt x="35204" y="11351"/>
                </a:lnTo>
                <a:cubicBezTo>
                  <a:pt x="35204" y="27107"/>
                  <a:pt x="43679" y="49599"/>
                  <a:pt x="60592" y="54401"/>
                </a:cubicBezTo>
                <a:cubicBezTo>
                  <a:pt x="75594" y="63989"/>
                  <a:pt x="163981" y="61305"/>
                  <a:pt x="218254" y="61099"/>
                </a:cubicBezTo>
                <a:lnTo>
                  <a:pt x="358463" y="60558"/>
                </a:lnTo>
                <a:cubicBezTo>
                  <a:pt x="418506" y="60331"/>
                  <a:pt x="453414" y="60407"/>
                  <a:pt x="480749" y="65435"/>
                </a:cubicBezTo>
                <a:cubicBezTo>
                  <a:pt x="508048" y="70457"/>
                  <a:pt x="535708" y="86098"/>
                  <a:pt x="546130" y="98497"/>
                </a:cubicBezTo>
                <a:cubicBezTo>
                  <a:pt x="556515" y="86098"/>
                  <a:pt x="584175" y="70457"/>
                  <a:pt x="611474" y="65435"/>
                </a:cubicBezTo>
                <a:cubicBezTo>
                  <a:pt x="638808" y="60407"/>
                  <a:pt x="673716" y="60331"/>
                  <a:pt x="733759" y="60558"/>
                </a:cubicBezTo>
                <a:lnTo>
                  <a:pt x="873968" y="61099"/>
                </a:lnTo>
                <a:cubicBezTo>
                  <a:pt x="928241" y="61305"/>
                  <a:pt x="1016665" y="63989"/>
                  <a:pt x="1031667" y="54401"/>
                </a:cubicBezTo>
                <a:cubicBezTo>
                  <a:pt x="1048580" y="49599"/>
                  <a:pt x="1057055" y="27107"/>
                  <a:pt x="1057055" y="11351"/>
                </a:cubicBezTo>
                <a:lnTo>
                  <a:pt x="1057055" y="-31"/>
                </a:lnTo>
                <a:lnTo>
                  <a:pt x="1092215" y="492"/>
                </a:lnTo>
                <a:lnTo>
                  <a:pt x="1092215" y="10867"/>
                </a:lnTo>
                <a:cubicBezTo>
                  <a:pt x="1092215" y="38687"/>
                  <a:pt x="1078980" y="61612"/>
                  <a:pt x="1050491" y="71106"/>
                </a:cubicBezTo>
                <a:cubicBezTo>
                  <a:pt x="1022002" y="80492"/>
                  <a:pt x="964231" y="80925"/>
                  <a:pt x="879197" y="80918"/>
                </a:cubicBezTo>
                <a:lnTo>
                  <a:pt x="741224" y="80918"/>
                </a:lnTo>
                <a:cubicBezTo>
                  <a:pt x="683129" y="80922"/>
                  <a:pt x="634084" y="81834"/>
                  <a:pt x="611762" y="87870"/>
                </a:cubicBezTo>
                <a:cubicBezTo>
                  <a:pt x="589440" y="93901"/>
                  <a:pt x="579306" y="106963"/>
                  <a:pt x="579306" y="122828"/>
                </a:cubicBezTo>
                <a:lnTo>
                  <a:pt x="579306" y="133048"/>
                </a:lnTo>
                <a:lnTo>
                  <a:pt x="546130" y="133048"/>
                </a:lnTo>
                <a:lnTo>
                  <a:pt x="512953" y="133048"/>
                </a:lnTo>
                <a:lnTo>
                  <a:pt x="512953" y="122828"/>
                </a:lnTo>
                <a:cubicBezTo>
                  <a:pt x="512953" y="106963"/>
                  <a:pt x="502783" y="93901"/>
                  <a:pt x="480461" y="87870"/>
                </a:cubicBezTo>
                <a:cubicBezTo>
                  <a:pt x="458138" y="81834"/>
                  <a:pt x="409094" y="80925"/>
                  <a:pt x="350998" y="80918"/>
                </a:cubicBezTo>
                <a:lnTo>
                  <a:pt x="213026" y="80918"/>
                </a:lnTo>
                <a:cubicBezTo>
                  <a:pt x="127992" y="80922"/>
                  <a:pt x="70256" y="80492"/>
                  <a:pt x="41768" y="71106"/>
                </a:cubicBezTo>
                <a:cubicBezTo>
                  <a:pt x="13315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60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CF4C1493-0056-E736-3A02-04448A253334}"/>
              </a:ext>
            </a:extLst>
          </p:cNvPr>
          <p:cNvSpPr/>
          <p:nvPr/>
        </p:nvSpPr>
        <p:spPr>
          <a:xfrm>
            <a:off x="5821825" y="1869876"/>
            <a:ext cx="758771" cy="211413"/>
          </a:xfrm>
          <a:custGeom>
            <a:avLst/>
            <a:gdLst>
              <a:gd name="connsiteX0" fmla="*/ 8 w 680632"/>
              <a:gd name="connsiteY0" fmla="*/ 492 h 133078"/>
              <a:gd name="connsiteX1" fmla="*/ 21933 w 680632"/>
              <a:gd name="connsiteY1" fmla="*/ -31 h 133078"/>
              <a:gd name="connsiteX2" fmla="*/ 21933 w 680632"/>
              <a:gd name="connsiteY2" fmla="*/ 11351 h 133078"/>
              <a:gd name="connsiteX3" fmla="*/ 37765 w 680632"/>
              <a:gd name="connsiteY3" fmla="*/ 54401 h 133078"/>
              <a:gd name="connsiteX4" fmla="*/ 135997 w 680632"/>
              <a:gd name="connsiteY4" fmla="*/ 61099 h 133078"/>
              <a:gd name="connsiteX5" fmla="*/ 223375 w 680632"/>
              <a:gd name="connsiteY5" fmla="*/ 60555 h 133078"/>
              <a:gd name="connsiteX6" fmla="*/ 299574 w 680632"/>
              <a:gd name="connsiteY6" fmla="*/ 65435 h 133078"/>
              <a:gd name="connsiteX7" fmla="*/ 340324 w 680632"/>
              <a:gd name="connsiteY7" fmla="*/ 98497 h 133078"/>
              <a:gd name="connsiteX8" fmla="*/ 381074 w 680632"/>
              <a:gd name="connsiteY8" fmla="*/ 65435 h 133078"/>
              <a:gd name="connsiteX9" fmla="*/ 457237 w 680632"/>
              <a:gd name="connsiteY9" fmla="*/ 60555 h 133078"/>
              <a:gd name="connsiteX10" fmla="*/ 544651 w 680632"/>
              <a:gd name="connsiteY10" fmla="*/ 61099 h 133078"/>
              <a:gd name="connsiteX11" fmla="*/ 642883 w 680632"/>
              <a:gd name="connsiteY11" fmla="*/ 54401 h 133078"/>
              <a:gd name="connsiteX12" fmla="*/ 658715 w 680632"/>
              <a:gd name="connsiteY12" fmla="*/ 11351 h 133078"/>
              <a:gd name="connsiteX13" fmla="*/ 658715 w 680632"/>
              <a:gd name="connsiteY13" fmla="*/ -31 h 133078"/>
              <a:gd name="connsiteX14" fmla="*/ 680640 w 680632"/>
              <a:gd name="connsiteY14" fmla="*/ 492 h 133078"/>
              <a:gd name="connsiteX15" fmla="*/ 680640 w 680632"/>
              <a:gd name="connsiteY15" fmla="*/ 10867 h 133078"/>
              <a:gd name="connsiteX16" fmla="*/ 654640 w 680632"/>
              <a:gd name="connsiteY16" fmla="*/ 71106 h 133078"/>
              <a:gd name="connsiteX17" fmla="*/ 547896 w 680632"/>
              <a:gd name="connsiteY17" fmla="*/ 80918 h 133078"/>
              <a:gd name="connsiteX18" fmla="*/ 461925 w 680632"/>
              <a:gd name="connsiteY18" fmla="*/ 80918 h 133078"/>
              <a:gd name="connsiteX19" fmla="*/ 381218 w 680632"/>
              <a:gd name="connsiteY19" fmla="*/ 87869 h 133078"/>
              <a:gd name="connsiteX20" fmla="*/ 361023 w 680632"/>
              <a:gd name="connsiteY20" fmla="*/ 122828 h 133078"/>
              <a:gd name="connsiteX21" fmla="*/ 361023 w 680632"/>
              <a:gd name="connsiteY21" fmla="*/ 133048 h 133078"/>
              <a:gd name="connsiteX22" fmla="*/ 340324 w 680632"/>
              <a:gd name="connsiteY22" fmla="*/ 133048 h 133078"/>
              <a:gd name="connsiteX23" fmla="*/ 319661 w 680632"/>
              <a:gd name="connsiteY23" fmla="*/ 133048 h 133078"/>
              <a:gd name="connsiteX24" fmla="*/ 319661 w 680632"/>
              <a:gd name="connsiteY24" fmla="*/ 122828 h 133078"/>
              <a:gd name="connsiteX25" fmla="*/ 299394 w 680632"/>
              <a:gd name="connsiteY25" fmla="*/ 87869 h 133078"/>
              <a:gd name="connsiteX26" fmla="*/ 218723 w 680632"/>
              <a:gd name="connsiteY26" fmla="*/ 80918 h 133078"/>
              <a:gd name="connsiteX27" fmla="*/ 132752 w 680632"/>
              <a:gd name="connsiteY27" fmla="*/ 80918 h 133078"/>
              <a:gd name="connsiteX28" fmla="*/ 26009 w 680632"/>
              <a:gd name="connsiteY28" fmla="*/ 71106 h 133078"/>
              <a:gd name="connsiteX29" fmla="*/ 8 w 680632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0632" h="133078">
                <a:moveTo>
                  <a:pt x="8" y="492"/>
                </a:moveTo>
                <a:lnTo>
                  <a:pt x="21933" y="-31"/>
                </a:lnTo>
                <a:lnTo>
                  <a:pt x="21933" y="11351"/>
                </a:lnTo>
                <a:cubicBezTo>
                  <a:pt x="21933" y="27107"/>
                  <a:pt x="27199" y="49599"/>
                  <a:pt x="37765" y="54401"/>
                </a:cubicBezTo>
                <a:cubicBezTo>
                  <a:pt x="47105" y="63989"/>
                  <a:pt x="102171" y="61305"/>
                  <a:pt x="135997" y="61099"/>
                </a:cubicBezTo>
                <a:lnTo>
                  <a:pt x="223375" y="60555"/>
                </a:lnTo>
                <a:cubicBezTo>
                  <a:pt x="260807" y="60327"/>
                  <a:pt x="282553" y="60403"/>
                  <a:pt x="299574" y="65435"/>
                </a:cubicBezTo>
                <a:cubicBezTo>
                  <a:pt x="316595" y="70457"/>
                  <a:pt x="333833" y="86095"/>
                  <a:pt x="340324" y="98497"/>
                </a:cubicBezTo>
                <a:cubicBezTo>
                  <a:pt x="346779" y="86095"/>
                  <a:pt x="364017" y="70457"/>
                  <a:pt x="381074" y="65435"/>
                </a:cubicBezTo>
                <a:cubicBezTo>
                  <a:pt x="398095" y="60407"/>
                  <a:pt x="419841" y="60327"/>
                  <a:pt x="457237" y="60555"/>
                </a:cubicBezTo>
                <a:lnTo>
                  <a:pt x="544651" y="61099"/>
                </a:lnTo>
                <a:cubicBezTo>
                  <a:pt x="578441" y="61305"/>
                  <a:pt x="633580" y="63989"/>
                  <a:pt x="642883" y="54401"/>
                </a:cubicBezTo>
                <a:cubicBezTo>
                  <a:pt x="653449" y="49599"/>
                  <a:pt x="658715" y="27107"/>
                  <a:pt x="658715" y="11351"/>
                </a:cubicBezTo>
                <a:lnTo>
                  <a:pt x="658715" y="-31"/>
                </a:lnTo>
                <a:lnTo>
                  <a:pt x="680640" y="492"/>
                </a:lnTo>
                <a:lnTo>
                  <a:pt x="680640" y="10867"/>
                </a:lnTo>
                <a:cubicBezTo>
                  <a:pt x="680640" y="38687"/>
                  <a:pt x="672382" y="61612"/>
                  <a:pt x="654640" y="71106"/>
                </a:cubicBezTo>
                <a:cubicBezTo>
                  <a:pt x="636897" y="80492"/>
                  <a:pt x="600871" y="80925"/>
                  <a:pt x="547896" y="80918"/>
                </a:cubicBezTo>
                <a:lnTo>
                  <a:pt x="461925" y="80918"/>
                </a:lnTo>
                <a:cubicBezTo>
                  <a:pt x="425683" y="80922"/>
                  <a:pt x="395138" y="81834"/>
                  <a:pt x="381218" y="87869"/>
                </a:cubicBezTo>
                <a:cubicBezTo>
                  <a:pt x="367334" y="93901"/>
                  <a:pt x="361023" y="106963"/>
                  <a:pt x="361023" y="122828"/>
                </a:cubicBezTo>
                <a:lnTo>
                  <a:pt x="361023" y="133048"/>
                </a:lnTo>
                <a:lnTo>
                  <a:pt x="340324" y="133048"/>
                </a:lnTo>
                <a:lnTo>
                  <a:pt x="319661" y="133048"/>
                </a:lnTo>
                <a:lnTo>
                  <a:pt x="319661" y="122828"/>
                </a:lnTo>
                <a:cubicBezTo>
                  <a:pt x="319661" y="106963"/>
                  <a:pt x="313314" y="93901"/>
                  <a:pt x="299394" y="87869"/>
                </a:cubicBezTo>
                <a:cubicBezTo>
                  <a:pt x="285474" y="81834"/>
                  <a:pt x="254930" y="80925"/>
                  <a:pt x="218723" y="80918"/>
                </a:cubicBezTo>
                <a:lnTo>
                  <a:pt x="132752" y="80918"/>
                </a:lnTo>
                <a:cubicBezTo>
                  <a:pt x="79741" y="80922"/>
                  <a:pt x="43751" y="80492"/>
                  <a:pt x="26009" y="71106"/>
                </a:cubicBezTo>
                <a:cubicBezTo>
                  <a:pt x="8266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284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BB9693DD-00FD-7414-D1EF-BD19E57B3D08}"/>
              </a:ext>
            </a:extLst>
          </p:cNvPr>
          <p:cNvSpPr/>
          <p:nvPr/>
        </p:nvSpPr>
        <p:spPr>
          <a:xfrm>
            <a:off x="9520284" y="1256715"/>
            <a:ext cx="1223276" cy="426767"/>
          </a:xfrm>
          <a:custGeom>
            <a:avLst/>
            <a:gdLst>
              <a:gd name="connsiteX0" fmla="*/ 901689 w 901680"/>
              <a:gd name="connsiteY0" fmla="*/ -31 h 292517"/>
              <a:gd name="connsiteX1" fmla="*/ 901689 w 901680"/>
              <a:gd name="connsiteY1" fmla="*/ 111546 h 292517"/>
              <a:gd name="connsiteX2" fmla="*/ 901689 w 901680"/>
              <a:gd name="connsiteY2" fmla="*/ 180910 h 292517"/>
              <a:gd name="connsiteX3" fmla="*/ 901689 w 901680"/>
              <a:gd name="connsiteY3" fmla="*/ 292486 h 292517"/>
              <a:gd name="connsiteX4" fmla="*/ 8 w 901680"/>
              <a:gd name="connsiteY4" fmla="*/ 292486 h 292517"/>
              <a:gd name="connsiteX5" fmla="*/ 8 w 901680"/>
              <a:gd name="connsiteY5" fmla="*/ 180910 h 292517"/>
              <a:gd name="connsiteX6" fmla="*/ 8 w 901680"/>
              <a:gd name="connsiteY6" fmla="*/ 111546 h 292517"/>
              <a:gd name="connsiteX7" fmla="*/ 8 w 901680"/>
              <a:gd name="connsiteY7" fmla="*/ -31 h 29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680" h="292517">
                <a:moveTo>
                  <a:pt x="901689" y="-31"/>
                </a:moveTo>
                <a:cubicBezTo>
                  <a:pt x="901689" y="-31"/>
                  <a:pt x="901689" y="49924"/>
                  <a:pt x="901689" y="111546"/>
                </a:cubicBezTo>
                <a:lnTo>
                  <a:pt x="901689" y="180910"/>
                </a:lnTo>
                <a:cubicBezTo>
                  <a:pt x="901689" y="242532"/>
                  <a:pt x="901689" y="292486"/>
                  <a:pt x="901689" y="292486"/>
                </a:cubicBezTo>
                <a:lnTo>
                  <a:pt x="8" y="292486"/>
                </a:lnTo>
                <a:cubicBezTo>
                  <a:pt x="8" y="292486"/>
                  <a:pt x="8" y="242532"/>
                  <a:pt x="8" y="180910"/>
                </a:cubicBezTo>
                <a:lnTo>
                  <a:pt x="8" y="111546"/>
                </a:lnTo>
                <a:cubicBezTo>
                  <a:pt x="8" y="49924"/>
                  <a:pt x="8" y="-31"/>
                  <a:pt x="8" y="-31"/>
                </a:cubicBezTo>
                <a:close/>
              </a:path>
            </a:pathLst>
          </a:custGeom>
          <a:solidFill>
            <a:srgbClr val="E5FFD5"/>
          </a:solidFill>
          <a:ln w="1193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C90E0A9-B4DC-4C36-9B88-3E6C80FDF04E}"/>
              </a:ext>
            </a:extLst>
          </p:cNvPr>
          <p:cNvSpPr txBox="1"/>
          <p:nvPr/>
        </p:nvSpPr>
        <p:spPr>
          <a:xfrm>
            <a:off x="9558620" y="127602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LOAD-FP</a:t>
            </a:r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id="{0C340B24-3D2F-7028-B440-EDDE99C39BA6}"/>
              </a:ext>
            </a:extLst>
          </p:cNvPr>
          <p:cNvSpPr/>
          <p:nvPr/>
        </p:nvSpPr>
        <p:spPr>
          <a:xfrm>
            <a:off x="1580513" y="474927"/>
            <a:ext cx="2142509" cy="524822"/>
          </a:xfrm>
          <a:prstGeom prst="wedgeRoundRectCallout">
            <a:avLst>
              <a:gd name="adj1" fmla="val -477"/>
              <a:gd name="adj2" fmla="val 9037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12-bit immediate field</a:t>
            </a: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670E78AC-5894-0920-F113-CCA21AA32A8C}"/>
              </a:ext>
            </a:extLst>
          </p:cNvPr>
          <p:cNvSpPr/>
          <p:nvPr/>
        </p:nvSpPr>
        <p:spPr>
          <a:xfrm>
            <a:off x="4574546" y="3741494"/>
            <a:ext cx="1329619" cy="524822"/>
          </a:xfrm>
          <a:custGeom>
            <a:avLst/>
            <a:gdLst>
              <a:gd name="connsiteX0" fmla="*/ 8 w 1192693"/>
              <a:gd name="connsiteY0" fmla="*/ -31 h 330360"/>
              <a:gd name="connsiteX1" fmla="*/ 8 w 1192693"/>
              <a:gd name="connsiteY1" fmla="*/ 330330 h 330360"/>
              <a:gd name="connsiteX2" fmla="*/ 1192701 w 1192693"/>
              <a:gd name="connsiteY2" fmla="*/ 330330 h 330360"/>
              <a:gd name="connsiteX3" fmla="*/ 1192701 w 1192693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93" h="330360">
                <a:moveTo>
                  <a:pt x="8" y="-31"/>
                </a:moveTo>
                <a:lnTo>
                  <a:pt x="8" y="330330"/>
                </a:lnTo>
                <a:lnTo>
                  <a:pt x="1192701" y="330330"/>
                </a:lnTo>
                <a:lnTo>
                  <a:pt x="1192701" y="-31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0979A234-5C09-93C2-8686-CC584697F86C}"/>
              </a:ext>
            </a:extLst>
          </p:cNvPr>
          <p:cNvSpPr/>
          <p:nvPr/>
        </p:nvSpPr>
        <p:spPr>
          <a:xfrm>
            <a:off x="4581999" y="3741390"/>
            <a:ext cx="1322206" cy="525022"/>
          </a:xfrm>
          <a:custGeom>
            <a:avLst/>
            <a:gdLst>
              <a:gd name="connsiteX0" fmla="*/ 8 w 1186043"/>
              <a:gd name="connsiteY0" fmla="*/ -31 h 330486"/>
              <a:gd name="connsiteX1" fmla="*/ 1186052 w 1186043"/>
              <a:gd name="connsiteY1" fmla="*/ -31 h 330486"/>
              <a:gd name="connsiteX2" fmla="*/ 1186052 w 1186043"/>
              <a:gd name="connsiteY2" fmla="*/ 330456 h 330486"/>
              <a:gd name="connsiteX3" fmla="*/ 8 w 1186043"/>
              <a:gd name="connsiteY3" fmla="*/ 330456 h 3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43" h="330486">
                <a:moveTo>
                  <a:pt x="8" y="-31"/>
                </a:moveTo>
                <a:lnTo>
                  <a:pt x="1186052" y="-31"/>
                </a:lnTo>
                <a:lnTo>
                  <a:pt x="1186052" y="330456"/>
                </a:lnTo>
                <a:lnTo>
                  <a:pt x="8" y="330456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2345A19D-0185-4323-AF06-E427EA8E7678}"/>
              </a:ext>
            </a:extLst>
          </p:cNvPr>
          <p:cNvSpPr/>
          <p:nvPr/>
        </p:nvSpPr>
        <p:spPr>
          <a:xfrm>
            <a:off x="6595276" y="3741494"/>
            <a:ext cx="1259527" cy="524822"/>
          </a:xfrm>
          <a:custGeom>
            <a:avLst/>
            <a:gdLst>
              <a:gd name="connsiteX0" fmla="*/ 8 w 1129819"/>
              <a:gd name="connsiteY0" fmla="*/ -31 h 330360"/>
              <a:gd name="connsiteX1" fmla="*/ 8 w 1129819"/>
              <a:gd name="connsiteY1" fmla="*/ 330330 h 330360"/>
              <a:gd name="connsiteX2" fmla="*/ 1129827 w 1129819"/>
              <a:gd name="connsiteY2" fmla="*/ 330330 h 330360"/>
              <a:gd name="connsiteX3" fmla="*/ 1129827 w 1129819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60">
                <a:moveTo>
                  <a:pt x="8" y="-31"/>
                </a:moveTo>
                <a:lnTo>
                  <a:pt x="8" y="330330"/>
                </a:lnTo>
                <a:lnTo>
                  <a:pt x="1129827" y="330330"/>
                </a:lnTo>
                <a:lnTo>
                  <a:pt x="1129827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99BF65D8-4A0D-ED8A-91F3-BE067673AD5C}"/>
              </a:ext>
            </a:extLst>
          </p:cNvPr>
          <p:cNvSpPr/>
          <p:nvPr/>
        </p:nvSpPr>
        <p:spPr>
          <a:xfrm>
            <a:off x="7864251" y="3741327"/>
            <a:ext cx="1492698" cy="524822"/>
          </a:xfrm>
          <a:custGeom>
            <a:avLst/>
            <a:gdLst>
              <a:gd name="connsiteX0" fmla="*/ 8 w 1338978"/>
              <a:gd name="connsiteY0" fmla="*/ -31 h 330360"/>
              <a:gd name="connsiteX1" fmla="*/ 8 w 1338978"/>
              <a:gd name="connsiteY1" fmla="*/ 330330 h 330360"/>
              <a:gd name="connsiteX2" fmla="*/ 1338987 w 1338978"/>
              <a:gd name="connsiteY2" fmla="*/ 330330 h 330360"/>
              <a:gd name="connsiteX3" fmla="*/ 1338987 w 1338978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978" h="330360">
                <a:moveTo>
                  <a:pt x="8" y="-31"/>
                </a:moveTo>
                <a:lnTo>
                  <a:pt x="8" y="330330"/>
                </a:lnTo>
                <a:lnTo>
                  <a:pt x="1338987" y="330330"/>
                </a:lnTo>
                <a:lnTo>
                  <a:pt x="1338987" y="-31"/>
                </a:lnTo>
                <a:close/>
              </a:path>
            </a:pathLst>
          </a:custGeom>
          <a:solidFill>
            <a:srgbClr val="FFE6D5"/>
          </a:solidFill>
          <a:ln w="1038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C2992C4A-6F24-F06C-A918-D4D7C00E2AEA}"/>
              </a:ext>
            </a:extLst>
          </p:cNvPr>
          <p:cNvSpPr/>
          <p:nvPr/>
        </p:nvSpPr>
        <p:spPr>
          <a:xfrm>
            <a:off x="6595276" y="3741494"/>
            <a:ext cx="1259527" cy="524822"/>
          </a:xfrm>
          <a:custGeom>
            <a:avLst/>
            <a:gdLst>
              <a:gd name="connsiteX0" fmla="*/ 8 w 1129819"/>
              <a:gd name="connsiteY0" fmla="*/ -31 h 330360"/>
              <a:gd name="connsiteX1" fmla="*/ 1129827 w 1129819"/>
              <a:gd name="connsiteY1" fmla="*/ -31 h 330360"/>
              <a:gd name="connsiteX2" fmla="*/ 1129827 w 1129819"/>
              <a:gd name="connsiteY2" fmla="*/ 330330 h 330360"/>
              <a:gd name="connsiteX3" fmla="*/ 8 w 1129819"/>
              <a:gd name="connsiteY3" fmla="*/ 330330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819" h="330360">
                <a:moveTo>
                  <a:pt x="8" y="-31"/>
                </a:moveTo>
                <a:lnTo>
                  <a:pt x="1129827" y="-31"/>
                </a:lnTo>
                <a:lnTo>
                  <a:pt x="1129827" y="330330"/>
                </a:lnTo>
                <a:lnTo>
                  <a:pt x="8" y="330330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EE61AFCA-570F-8C2B-E69F-8ADD49A0A107}"/>
              </a:ext>
            </a:extLst>
          </p:cNvPr>
          <p:cNvSpPr/>
          <p:nvPr/>
        </p:nvSpPr>
        <p:spPr>
          <a:xfrm>
            <a:off x="7859145" y="3740490"/>
            <a:ext cx="1484617" cy="524037"/>
          </a:xfrm>
          <a:custGeom>
            <a:avLst/>
            <a:gdLst>
              <a:gd name="connsiteX0" fmla="*/ 8 w 1331729"/>
              <a:gd name="connsiteY0" fmla="*/ -31 h 329866"/>
              <a:gd name="connsiteX1" fmla="*/ 1331738 w 1331729"/>
              <a:gd name="connsiteY1" fmla="*/ -31 h 329866"/>
              <a:gd name="connsiteX2" fmla="*/ 1331738 w 1331729"/>
              <a:gd name="connsiteY2" fmla="*/ 329835 h 329866"/>
              <a:gd name="connsiteX3" fmla="*/ 8 w 1331729"/>
              <a:gd name="connsiteY3" fmla="*/ 329835 h 3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729" h="329866">
                <a:moveTo>
                  <a:pt x="8" y="-31"/>
                </a:moveTo>
                <a:lnTo>
                  <a:pt x="1331738" y="-31"/>
                </a:lnTo>
                <a:lnTo>
                  <a:pt x="1331738" y="329835"/>
                </a:lnTo>
                <a:lnTo>
                  <a:pt x="8" y="329835"/>
                </a:lnTo>
                <a:close/>
              </a:path>
            </a:pathLst>
          </a:custGeom>
          <a:noFill/>
          <a:ln w="62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49F096B-156D-6745-4980-55DAC0F2F351}"/>
              </a:ext>
            </a:extLst>
          </p:cNvPr>
          <p:cNvSpPr txBox="1"/>
          <p:nvPr/>
        </p:nvSpPr>
        <p:spPr>
          <a:xfrm>
            <a:off x="8072100" y="381385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opcode</a:t>
            </a:r>
          </a:p>
        </p:txBody>
      </p:sp>
      <p:grpSp>
        <p:nvGrpSpPr>
          <p:cNvPr id="136" name="Graphic 14">
            <a:extLst>
              <a:ext uri="{FF2B5EF4-FFF2-40B4-BE49-F238E27FC236}">
                <a16:creationId xmlns:a16="http://schemas.microsoft.com/office/drawing/2014/main" id="{A25D55CE-BE53-1962-4892-4C662826DBC4}"/>
              </a:ext>
            </a:extLst>
          </p:cNvPr>
          <p:cNvGrpSpPr/>
          <p:nvPr/>
        </p:nvGrpSpPr>
        <p:grpSpPr>
          <a:xfrm>
            <a:off x="1400384" y="3739054"/>
            <a:ext cx="1873670" cy="531650"/>
            <a:chOff x="2156123" y="1413701"/>
            <a:chExt cx="1680717" cy="330317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1316DF7-0388-BC7A-89AF-1338B3B2BF0A}"/>
                </a:ext>
              </a:extLst>
            </p:cNvPr>
            <p:cNvSpPr/>
            <p:nvPr/>
          </p:nvSpPr>
          <p:spPr>
            <a:xfrm>
              <a:off x="2163228" y="1414595"/>
              <a:ext cx="1673612" cy="329423"/>
            </a:xfrm>
            <a:custGeom>
              <a:avLst/>
              <a:gdLst>
                <a:gd name="connsiteX0" fmla="*/ -211 w 1673612"/>
                <a:gd name="connsiteY0" fmla="*/ -37 h 329542"/>
                <a:gd name="connsiteX1" fmla="*/ -211 w 1673612"/>
                <a:gd name="connsiteY1" fmla="*/ 329506 h 329542"/>
                <a:gd name="connsiteX2" fmla="*/ 1673402 w 1673612"/>
                <a:gd name="connsiteY2" fmla="*/ 329506 h 329542"/>
                <a:gd name="connsiteX3" fmla="*/ 1673402 w 1673612"/>
                <a:gd name="connsiteY3" fmla="*/ -37 h 3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612" h="329542">
                  <a:moveTo>
                    <a:pt x="-211" y="-37"/>
                  </a:moveTo>
                  <a:lnTo>
                    <a:pt x="-211" y="329506"/>
                  </a:lnTo>
                  <a:lnTo>
                    <a:pt x="1673402" y="329506"/>
                  </a:lnTo>
                  <a:lnTo>
                    <a:pt x="1673402" y="-37"/>
                  </a:lnTo>
                  <a:close/>
                </a:path>
              </a:pathLst>
            </a:custGeom>
            <a:solidFill>
              <a:srgbClr val="FFE6D5"/>
            </a:solidFill>
            <a:ln w="11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AE280F1-F900-BAB4-2AC1-742EC4DFDAF4}"/>
                </a:ext>
              </a:extLst>
            </p:cNvPr>
            <p:cNvSpPr/>
            <p:nvPr/>
          </p:nvSpPr>
          <p:spPr>
            <a:xfrm>
              <a:off x="2156123" y="1413701"/>
              <a:ext cx="1673611" cy="329542"/>
            </a:xfrm>
            <a:custGeom>
              <a:avLst/>
              <a:gdLst>
                <a:gd name="connsiteX0" fmla="*/ -211 w 1673611"/>
                <a:gd name="connsiteY0" fmla="*/ -37 h 329542"/>
                <a:gd name="connsiteX1" fmla="*/ 1673401 w 1673611"/>
                <a:gd name="connsiteY1" fmla="*/ -37 h 329542"/>
                <a:gd name="connsiteX2" fmla="*/ 1673401 w 1673611"/>
                <a:gd name="connsiteY2" fmla="*/ 329506 h 329542"/>
                <a:gd name="connsiteX3" fmla="*/ -211 w 1673611"/>
                <a:gd name="connsiteY3" fmla="*/ 329506 h 3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611" h="329542">
                  <a:moveTo>
                    <a:pt x="-211" y="-37"/>
                  </a:moveTo>
                  <a:lnTo>
                    <a:pt x="1673401" y="-37"/>
                  </a:lnTo>
                  <a:lnTo>
                    <a:pt x="1673401" y="329506"/>
                  </a:lnTo>
                  <a:lnTo>
                    <a:pt x="-211" y="329506"/>
                  </a:lnTo>
                  <a:close/>
                </a:path>
              </a:pathLst>
            </a:custGeom>
            <a:noFill/>
            <a:ln w="7181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DB9389D-0D56-9938-116E-14B35ED264E5}"/>
              </a:ext>
            </a:extLst>
          </p:cNvPr>
          <p:cNvSpPr txBox="1"/>
          <p:nvPr/>
        </p:nvSpPr>
        <p:spPr>
          <a:xfrm>
            <a:off x="6712314" y="382394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[4..0]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2DB2655F-9C66-E248-3A27-A20D8AFC4BA2}"/>
              </a:ext>
            </a:extLst>
          </p:cNvPr>
          <p:cNvSpPr/>
          <p:nvPr/>
        </p:nvSpPr>
        <p:spPr>
          <a:xfrm>
            <a:off x="5897692" y="3741494"/>
            <a:ext cx="736338" cy="524822"/>
          </a:xfrm>
          <a:custGeom>
            <a:avLst/>
            <a:gdLst>
              <a:gd name="connsiteX0" fmla="*/ 8 w 660509"/>
              <a:gd name="connsiteY0" fmla="*/ -31 h 330360"/>
              <a:gd name="connsiteX1" fmla="*/ 8 w 660509"/>
              <a:gd name="connsiteY1" fmla="*/ 330330 h 330360"/>
              <a:gd name="connsiteX2" fmla="*/ 660518 w 660509"/>
              <a:gd name="connsiteY2" fmla="*/ 330330 h 330360"/>
              <a:gd name="connsiteX3" fmla="*/ 660518 w 660509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360">
                <a:moveTo>
                  <a:pt x="8" y="-31"/>
                </a:moveTo>
                <a:lnTo>
                  <a:pt x="8" y="330330"/>
                </a:lnTo>
                <a:lnTo>
                  <a:pt x="660518" y="330330"/>
                </a:lnTo>
                <a:lnTo>
                  <a:pt x="660518" y="-31"/>
                </a:lnTo>
                <a:close/>
              </a:path>
            </a:pathLst>
          </a:custGeom>
          <a:solidFill>
            <a:srgbClr val="FFE6D5"/>
          </a:solidFill>
          <a:ln w="9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D9939F9-5526-D12D-6A43-820D19C65AA2}"/>
              </a:ext>
            </a:extLst>
          </p:cNvPr>
          <p:cNvSpPr/>
          <p:nvPr/>
        </p:nvSpPr>
        <p:spPr>
          <a:xfrm>
            <a:off x="5897692" y="3741494"/>
            <a:ext cx="736338" cy="524822"/>
          </a:xfrm>
          <a:custGeom>
            <a:avLst/>
            <a:gdLst>
              <a:gd name="connsiteX0" fmla="*/ 8 w 660509"/>
              <a:gd name="connsiteY0" fmla="*/ -31 h 330360"/>
              <a:gd name="connsiteX1" fmla="*/ 660518 w 660509"/>
              <a:gd name="connsiteY1" fmla="*/ -31 h 330360"/>
              <a:gd name="connsiteX2" fmla="*/ 660518 w 660509"/>
              <a:gd name="connsiteY2" fmla="*/ 330330 h 330360"/>
              <a:gd name="connsiteX3" fmla="*/ 8 w 660509"/>
              <a:gd name="connsiteY3" fmla="*/ 330330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09" h="330360">
                <a:moveTo>
                  <a:pt x="8" y="-31"/>
                </a:moveTo>
                <a:lnTo>
                  <a:pt x="660518" y="-31"/>
                </a:lnTo>
                <a:lnTo>
                  <a:pt x="660518" y="330330"/>
                </a:lnTo>
                <a:lnTo>
                  <a:pt x="8" y="330330"/>
                </a:lnTo>
                <a:close/>
              </a:path>
            </a:pathLst>
          </a:custGeom>
          <a:noFill/>
          <a:ln w="579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5EC9C84-8D64-740E-5DA9-CEB9441DC69F}"/>
              </a:ext>
            </a:extLst>
          </p:cNvPr>
          <p:cNvSpPr txBox="1"/>
          <p:nvPr/>
        </p:nvSpPr>
        <p:spPr>
          <a:xfrm>
            <a:off x="5940383" y="38124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width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BE5DF29-AB40-4215-A614-31FDCEC5AAA4}"/>
              </a:ext>
            </a:extLst>
          </p:cNvPr>
          <p:cNvSpPr txBox="1"/>
          <p:nvPr/>
        </p:nvSpPr>
        <p:spPr>
          <a:xfrm>
            <a:off x="1709128" y="3825935"/>
            <a:ext cx="124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imm</a:t>
            </a:r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[11..5]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3EE3F86-AE8F-D934-45DB-01C64BA15C71}"/>
              </a:ext>
            </a:extLst>
          </p:cNvPr>
          <p:cNvSpPr txBox="1"/>
          <p:nvPr/>
        </p:nvSpPr>
        <p:spPr>
          <a:xfrm>
            <a:off x="4943926" y="382340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grpSp>
        <p:nvGrpSpPr>
          <p:cNvPr id="145" name="Graphic 14">
            <a:extLst>
              <a:ext uri="{FF2B5EF4-FFF2-40B4-BE49-F238E27FC236}">
                <a16:creationId xmlns:a16="http://schemas.microsoft.com/office/drawing/2014/main" id="{4F66D690-9DD1-6675-5648-EE11C9F49D55}"/>
              </a:ext>
            </a:extLst>
          </p:cNvPr>
          <p:cNvGrpSpPr/>
          <p:nvPr/>
        </p:nvGrpSpPr>
        <p:grpSpPr>
          <a:xfrm>
            <a:off x="8268803" y="4742400"/>
            <a:ext cx="659966" cy="469026"/>
            <a:chOff x="8317223" y="2040938"/>
            <a:chExt cx="592002" cy="295238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A3FF328-327A-BA7E-8787-2447178A077C}"/>
                </a:ext>
              </a:extLst>
            </p:cNvPr>
            <p:cNvSpPr/>
            <p:nvPr/>
          </p:nvSpPr>
          <p:spPr>
            <a:xfrm>
              <a:off x="8317223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9 h 295238"/>
                <a:gd name="connsiteX4" fmla="*/ 8 w 592002"/>
                <a:gd name="connsiteY4" fmla="*/ 295209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9"/>
                    <a:pt x="592011" y="295209"/>
                    <a:pt x="592011" y="295209"/>
                  </a:cubicBezTo>
                  <a:lnTo>
                    <a:pt x="8" y="295209"/>
                  </a:lnTo>
                  <a:cubicBezTo>
                    <a:pt x="8" y="295209"/>
                    <a:pt x="8" y="231039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72793AD-B258-126D-D9FA-FD54F114ACB1}"/>
                </a:ext>
              </a:extLst>
            </p:cNvPr>
            <p:cNvSpPr txBox="1"/>
            <p:nvPr/>
          </p:nvSpPr>
          <p:spPr>
            <a:xfrm>
              <a:off x="8472883" y="2064148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</p:grpSp>
      <p:grpSp>
        <p:nvGrpSpPr>
          <p:cNvPr id="148" name="Graphic 14">
            <a:extLst>
              <a:ext uri="{FF2B5EF4-FFF2-40B4-BE49-F238E27FC236}">
                <a16:creationId xmlns:a16="http://schemas.microsoft.com/office/drawing/2014/main" id="{BCCCB670-923A-74E6-170F-60839C2A573D}"/>
              </a:ext>
            </a:extLst>
          </p:cNvPr>
          <p:cNvGrpSpPr/>
          <p:nvPr/>
        </p:nvGrpSpPr>
        <p:grpSpPr>
          <a:xfrm>
            <a:off x="1950302" y="4742392"/>
            <a:ext cx="659966" cy="469025"/>
            <a:chOff x="2649410" y="2040938"/>
            <a:chExt cx="592002" cy="295238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95356BE-33A5-729D-164F-C506DC117EF7}"/>
                </a:ext>
              </a:extLst>
            </p:cNvPr>
            <p:cNvSpPr/>
            <p:nvPr/>
          </p:nvSpPr>
          <p:spPr>
            <a:xfrm>
              <a:off x="2649410" y="2040938"/>
              <a:ext cx="592002" cy="295238"/>
            </a:xfrm>
            <a:custGeom>
              <a:avLst/>
              <a:gdLst>
                <a:gd name="connsiteX0" fmla="*/ 591854 w 592002"/>
                <a:gd name="connsiteY0" fmla="*/ -30 h 295238"/>
                <a:gd name="connsiteX1" fmla="*/ 591854 w 592002"/>
                <a:gd name="connsiteY1" fmla="*/ 143298 h 295238"/>
                <a:gd name="connsiteX2" fmla="*/ 591854 w 592002"/>
                <a:gd name="connsiteY2" fmla="*/ 151881 h 295238"/>
                <a:gd name="connsiteX3" fmla="*/ 591854 w 592002"/>
                <a:gd name="connsiteY3" fmla="*/ 295209 h 295238"/>
                <a:gd name="connsiteX4" fmla="*/ -150 w 592002"/>
                <a:gd name="connsiteY4" fmla="*/ 295209 h 295238"/>
                <a:gd name="connsiteX5" fmla="*/ -150 w 592002"/>
                <a:gd name="connsiteY5" fmla="*/ 151881 h 295238"/>
                <a:gd name="connsiteX6" fmla="*/ -150 w 592002"/>
                <a:gd name="connsiteY6" fmla="*/ 143298 h 295238"/>
                <a:gd name="connsiteX7" fmla="*/ -150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1854" y="-30"/>
                  </a:moveTo>
                  <a:cubicBezTo>
                    <a:pt x="591854" y="-30"/>
                    <a:pt x="591854" y="64140"/>
                    <a:pt x="591854" y="143298"/>
                  </a:cubicBezTo>
                  <a:lnTo>
                    <a:pt x="591854" y="151881"/>
                  </a:lnTo>
                  <a:cubicBezTo>
                    <a:pt x="591854" y="231039"/>
                    <a:pt x="591854" y="295209"/>
                    <a:pt x="591854" y="295209"/>
                  </a:cubicBezTo>
                  <a:lnTo>
                    <a:pt x="-150" y="295209"/>
                  </a:lnTo>
                  <a:cubicBezTo>
                    <a:pt x="-150" y="295209"/>
                    <a:pt x="-150" y="231039"/>
                    <a:pt x="-150" y="151881"/>
                  </a:cubicBezTo>
                  <a:lnTo>
                    <a:pt x="-150" y="143298"/>
                  </a:lnTo>
                  <a:cubicBezTo>
                    <a:pt x="-150" y="64140"/>
                    <a:pt x="-150" y="-30"/>
                    <a:pt x="-150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9D9DB19-FBCC-AD0B-F6E1-3B01A8BC2544}"/>
                </a:ext>
              </a:extLst>
            </p:cNvPr>
            <p:cNvSpPr txBox="1"/>
            <p:nvPr/>
          </p:nvSpPr>
          <p:spPr>
            <a:xfrm>
              <a:off x="2810489" y="2061104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</p:grpSp>
      <p:grpSp>
        <p:nvGrpSpPr>
          <p:cNvPr id="151" name="Graphic 14">
            <a:extLst>
              <a:ext uri="{FF2B5EF4-FFF2-40B4-BE49-F238E27FC236}">
                <a16:creationId xmlns:a16="http://schemas.microsoft.com/office/drawing/2014/main" id="{BC96B51A-9266-EC55-AE67-6338A5D15940}"/>
              </a:ext>
            </a:extLst>
          </p:cNvPr>
          <p:cNvGrpSpPr/>
          <p:nvPr/>
        </p:nvGrpSpPr>
        <p:grpSpPr>
          <a:xfrm>
            <a:off x="5916667" y="4742400"/>
            <a:ext cx="659966" cy="469026"/>
            <a:chOff x="6207313" y="2040938"/>
            <a:chExt cx="592002" cy="295238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5DF37F6-881E-9D3E-722B-BEC56E2E4617}"/>
                </a:ext>
              </a:extLst>
            </p:cNvPr>
            <p:cNvSpPr/>
            <p:nvPr/>
          </p:nvSpPr>
          <p:spPr>
            <a:xfrm>
              <a:off x="6207313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9 h 295238"/>
                <a:gd name="connsiteX4" fmla="*/ 8 w 592002"/>
                <a:gd name="connsiteY4" fmla="*/ 295209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9"/>
                    <a:pt x="592011" y="295209"/>
                    <a:pt x="592011" y="295209"/>
                  </a:cubicBezTo>
                  <a:lnTo>
                    <a:pt x="8" y="295209"/>
                  </a:lnTo>
                  <a:cubicBezTo>
                    <a:pt x="8" y="295209"/>
                    <a:pt x="8" y="231039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C78E1CA-282C-3B01-3825-CBB5917CEB07}"/>
                </a:ext>
              </a:extLst>
            </p:cNvPr>
            <p:cNvSpPr txBox="1"/>
            <p:nvPr/>
          </p:nvSpPr>
          <p:spPr>
            <a:xfrm>
              <a:off x="6360248" y="2057903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</a:t>
              </a:r>
            </a:p>
          </p:txBody>
        </p:sp>
      </p:grpSp>
      <p:grpSp>
        <p:nvGrpSpPr>
          <p:cNvPr id="154" name="Graphic 14">
            <a:extLst>
              <a:ext uri="{FF2B5EF4-FFF2-40B4-BE49-F238E27FC236}">
                <a16:creationId xmlns:a16="http://schemas.microsoft.com/office/drawing/2014/main" id="{877CBE79-7F83-8986-8792-265580BBFCBA}"/>
              </a:ext>
            </a:extLst>
          </p:cNvPr>
          <p:cNvGrpSpPr/>
          <p:nvPr/>
        </p:nvGrpSpPr>
        <p:grpSpPr>
          <a:xfrm>
            <a:off x="6914198" y="4742398"/>
            <a:ext cx="659966" cy="469026"/>
            <a:chOff x="7102117" y="2040937"/>
            <a:chExt cx="592002" cy="295238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0DCB4AF-5AC1-8B48-AEC9-FD8C48130F97}"/>
                </a:ext>
              </a:extLst>
            </p:cNvPr>
            <p:cNvSpPr/>
            <p:nvPr/>
          </p:nvSpPr>
          <p:spPr>
            <a:xfrm>
              <a:off x="7102117" y="2040937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0538455-8F0C-A397-90B9-A8FD5472F86A}"/>
                </a:ext>
              </a:extLst>
            </p:cNvPr>
            <p:cNvSpPr txBox="1"/>
            <p:nvPr/>
          </p:nvSpPr>
          <p:spPr>
            <a:xfrm>
              <a:off x="7276628" y="2056916"/>
              <a:ext cx="280683" cy="23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5035EEB-1BB6-EE7C-D6D7-2B5037FE2A7F}"/>
              </a:ext>
            </a:extLst>
          </p:cNvPr>
          <p:cNvSpPr/>
          <p:nvPr/>
        </p:nvSpPr>
        <p:spPr>
          <a:xfrm>
            <a:off x="7868391" y="4389584"/>
            <a:ext cx="1480798" cy="211413"/>
          </a:xfrm>
          <a:custGeom>
            <a:avLst/>
            <a:gdLst>
              <a:gd name="connsiteX0" fmla="*/ 8 w 1328303"/>
              <a:gd name="connsiteY0" fmla="*/ 492 h 133078"/>
              <a:gd name="connsiteX1" fmla="*/ 42813 w 1328303"/>
              <a:gd name="connsiteY1" fmla="*/ -31 h 133078"/>
              <a:gd name="connsiteX2" fmla="*/ 42813 w 1328303"/>
              <a:gd name="connsiteY2" fmla="*/ 11350 h 133078"/>
              <a:gd name="connsiteX3" fmla="*/ 73682 w 1328303"/>
              <a:gd name="connsiteY3" fmla="*/ 54401 h 133078"/>
              <a:gd name="connsiteX4" fmla="*/ 265424 w 1328303"/>
              <a:gd name="connsiteY4" fmla="*/ 61099 h 133078"/>
              <a:gd name="connsiteX5" fmla="*/ 435960 w 1328303"/>
              <a:gd name="connsiteY5" fmla="*/ 60558 h 133078"/>
              <a:gd name="connsiteX6" fmla="*/ 584644 w 1328303"/>
              <a:gd name="connsiteY6" fmla="*/ 65435 h 133078"/>
              <a:gd name="connsiteX7" fmla="*/ 664160 w 1328303"/>
              <a:gd name="connsiteY7" fmla="*/ 98497 h 133078"/>
              <a:gd name="connsiteX8" fmla="*/ 743677 w 1328303"/>
              <a:gd name="connsiteY8" fmla="*/ 65435 h 133078"/>
              <a:gd name="connsiteX9" fmla="*/ 892360 w 1328303"/>
              <a:gd name="connsiteY9" fmla="*/ 60558 h 133078"/>
              <a:gd name="connsiteX10" fmla="*/ 1062896 w 1328303"/>
              <a:gd name="connsiteY10" fmla="*/ 61099 h 133078"/>
              <a:gd name="connsiteX11" fmla="*/ 1254674 w 1328303"/>
              <a:gd name="connsiteY11" fmla="*/ 54401 h 133078"/>
              <a:gd name="connsiteX12" fmla="*/ 1285543 w 1328303"/>
              <a:gd name="connsiteY12" fmla="*/ 11350 h 133078"/>
              <a:gd name="connsiteX13" fmla="*/ 1285543 w 1328303"/>
              <a:gd name="connsiteY13" fmla="*/ -31 h 133078"/>
              <a:gd name="connsiteX14" fmla="*/ 1328312 w 1328303"/>
              <a:gd name="connsiteY14" fmla="*/ 492 h 133078"/>
              <a:gd name="connsiteX15" fmla="*/ 1328312 w 1328303"/>
              <a:gd name="connsiteY15" fmla="*/ 10867 h 133078"/>
              <a:gd name="connsiteX16" fmla="*/ 1277573 w 1328303"/>
              <a:gd name="connsiteY16" fmla="*/ 71106 h 133078"/>
              <a:gd name="connsiteX17" fmla="*/ 1069244 w 1328303"/>
              <a:gd name="connsiteY17" fmla="*/ 80918 h 133078"/>
              <a:gd name="connsiteX18" fmla="*/ 901483 w 1328303"/>
              <a:gd name="connsiteY18" fmla="*/ 80918 h 133078"/>
              <a:gd name="connsiteX19" fmla="*/ 744001 w 1328303"/>
              <a:gd name="connsiteY19" fmla="*/ 87869 h 133078"/>
              <a:gd name="connsiteX20" fmla="*/ 704549 w 1328303"/>
              <a:gd name="connsiteY20" fmla="*/ 122828 h 133078"/>
              <a:gd name="connsiteX21" fmla="*/ 704549 w 1328303"/>
              <a:gd name="connsiteY21" fmla="*/ 133048 h 133078"/>
              <a:gd name="connsiteX22" fmla="*/ 664160 w 1328303"/>
              <a:gd name="connsiteY22" fmla="*/ 133048 h 133078"/>
              <a:gd name="connsiteX23" fmla="*/ 623807 w 1328303"/>
              <a:gd name="connsiteY23" fmla="*/ 133048 h 133078"/>
              <a:gd name="connsiteX24" fmla="*/ 623807 w 1328303"/>
              <a:gd name="connsiteY24" fmla="*/ 122828 h 133078"/>
              <a:gd name="connsiteX25" fmla="*/ 584319 w 1328303"/>
              <a:gd name="connsiteY25" fmla="*/ 87869 h 133078"/>
              <a:gd name="connsiteX26" fmla="*/ 426837 w 1328303"/>
              <a:gd name="connsiteY26" fmla="*/ 80918 h 133078"/>
              <a:gd name="connsiteX27" fmla="*/ 259077 w 1328303"/>
              <a:gd name="connsiteY27" fmla="*/ 80918 h 133078"/>
              <a:gd name="connsiteX28" fmla="*/ 50783 w 1328303"/>
              <a:gd name="connsiteY28" fmla="*/ 71106 h 133078"/>
              <a:gd name="connsiteX29" fmla="*/ 8 w 1328303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28303" h="133078">
                <a:moveTo>
                  <a:pt x="8" y="492"/>
                </a:moveTo>
                <a:lnTo>
                  <a:pt x="42813" y="-31"/>
                </a:lnTo>
                <a:lnTo>
                  <a:pt x="42813" y="11350"/>
                </a:lnTo>
                <a:cubicBezTo>
                  <a:pt x="42813" y="27107"/>
                  <a:pt x="53091" y="49599"/>
                  <a:pt x="73682" y="54401"/>
                </a:cubicBezTo>
                <a:cubicBezTo>
                  <a:pt x="91894" y="63989"/>
                  <a:pt x="199430" y="61305"/>
                  <a:pt x="265424" y="61099"/>
                </a:cubicBezTo>
                <a:lnTo>
                  <a:pt x="435960" y="60558"/>
                </a:lnTo>
                <a:cubicBezTo>
                  <a:pt x="508986" y="60331"/>
                  <a:pt x="551431" y="60407"/>
                  <a:pt x="584644" y="65435"/>
                </a:cubicBezTo>
                <a:cubicBezTo>
                  <a:pt x="617893" y="70460"/>
                  <a:pt x="651503" y="86098"/>
                  <a:pt x="664160" y="98497"/>
                </a:cubicBezTo>
                <a:cubicBezTo>
                  <a:pt x="676782" y="86098"/>
                  <a:pt x="710427" y="70460"/>
                  <a:pt x="743677" y="65435"/>
                </a:cubicBezTo>
                <a:cubicBezTo>
                  <a:pt x="776889" y="60407"/>
                  <a:pt x="819334" y="60331"/>
                  <a:pt x="892360" y="60558"/>
                </a:cubicBezTo>
                <a:lnTo>
                  <a:pt x="1062896" y="61099"/>
                </a:lnTo>
                <a:cubicBezTo>
                  <a:pt x="1128890" y="61305"/>
                  <a:pt x="1236462" y="63989"/>
                  <a:pt x="1254674" y="54401"/>
                </a:cubicBezTo>
                <a:cubicBezTo>
                  <a:pt x="1275265" y="49599"/>
                  <a:pt x="1285543" y="27107"/>
                  <a:pt x="1285543" y="11350"/>
                </a:cubicBezTo>
                <a:lnTo>
                  <a:pt x="1285543" y="-31"/>
                </a:lnTo>
                <a:lnTo>
                  <a:pt x="1328312" y="492"/>
                </a:lnTo>
                <a:lnTo>
                  <a:pt x="1328312" y="10867"/>
                </a:lnTo>
                <a:cubicBezTo>
                  <a:pt x="1328312" y="38687"/>
                  <a:pt x="1312228" y="61612"/>
                  <a:pt x="1277573" y="71106"/>
                </a:cubicBezTo>
                <a:cubicBezTo>
                  <a:pt x="1242954" y="80492"/>
                  <a:pt x="1172669" y="80925"/>
                  <a:pt x="1069244" y="80918"/>
                </a:cubicBezTo>
                <a:lnTo>
                  <a:pt x="901483" y="80918"/>
                </a:lnTo>
                <a:cubicBezTo>
                  <a:pt x="830802" y="80922"/>
                  <a:pt x="771156" y="81834"/>
                  <a:pt x="744001" y="87869"/>
                </a:cubicBezTo>
                <a:cubicBezTo>
                  <a:pt x="716882" y="93905"/>
                  <a:pt x="704549" y="106963"/>
                  <a:pt x="704549" y="122828"/>
                </a:cubicBezTo>
                <a:lnTo>
                  <a:pt x="704549" y="133048"/>
                </a:lnTo>
                <a:lnTo>
                  <a:pt x="664160" y="133048"/>
                </a:lnTo>
                <a:lnTo>
                  <a:pt x="623807" y="133048"/>
                </a:lnTo>
                <a:lnTo>
                  <a:pt x="623807" y="122828"/>
                </a:lnTo>
                <a:cubicBezTo>
                  <a:pt x="623807" y="106963"/>
                  <a:pt x="611438" y="93905"/>
                  <a:pt x="584319" y="87869"/>
                </a:cubicBezTo>
                <a:cubicBezTo>
                  <a:pt x="557164" y="81834"/>
                  <a:pt x="497518" y="80925"/>
                  <a:pt x="426837" y="80918"/>
                </a:cubicBezTo>
                <a:lnTo>
                  <a:pt x="259077" y="80918"/>
                </a:lnTo>
                <a:cubicBezTo>
                  <a:pt x="155651" y="80922"/>
                  <a:pt x="85439" y="80492"/>
                  <a:pt x="50783" y="71106"/>
                </a:cubicBezTo>
                <a:cubicBezTo>
                  <a:pt x="16164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98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158" name="Graphic 14">
            <a:extLst>
              <a:ext uri="{FF2B5EF4-FFF2-40B4-BE49-F238E27FC236}">
                <a16:creationId xmlns:a16="http://schemas.microsoft.com/office/drawing/2014/main" id="{08279621-4685-EB54-60E2-5D587DEE8987}"/>
              </a:ext>
            </a:extLst>
          </p:cNvPr>
          <p:cNvGrpSpPr/>
          <p:nvPr/>
        </p:nvGrpSpPr>
        <p:grpSpPr>
          <a:xfrm>
            <a:off x="4913061" y="4742397"/>
            <a:ext cx="659966" cy="469026"/>
            <a:chOff x="5307060" y="2040936"/>
            <a:chExt cx="592002" cy="295238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C81858F-B400-F8B6-9A4B-E818B3209791}"/>
                </a:ext>
              </a:extLst>
            </p:cNvPr>
            <p:cNvSpPr/>
            <p:nvPr/>
          </p:nvSpPr>
          <p:spPr>
            <a:xfrm>
              <a:off x="5307060" y="2040936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8 h 295238"/>
                <a:gd name="connsiteX2" fmla="*/ 592011 w 592002"/>
                <a:gd name="connsiteY2" fmla="*/ 151881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1 h 295238"/>
                <a:gd name="connsiteX6" fmla="*/ 8 w 592002"/>
                <a:gd name="connsiteY6" fmla="*/ 143298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8"/>
                  </a:cubicBezTo>
                  <a:lnTo>
                    <a:pt x="592011" y="151881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1"/>
                  </a:cubicBezTo>
                  <a:lnTo>
                    <a:pt x="8" y="143298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AB318A7-108C-B55B-40D6-2B3939C8A826}"/>
                </a:ext>
              </a:extLst>
            </p:cNvPr>
            <p:cNvSpPr txBox="1"/>
            <p:nvPr/>
          </p:nvSpPr>
          <p:spPr>
            <a:xfrm>
              <a:off x="5490034" y="2057904"/>
              <a:ext cx="280683" cy="23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C206C25B-9498-3358-4CCB-FFBEA218F4DD}"/>
              </a:ext>
            </a:extLst>
          </p:cNvPr>
          <p:cNvSpPr/>
          <p:nvPr/>
        </p:nvSpPr>
        <p:spPr>
          <a:xfrm>
            <a:off x="4573014" y="4411979"/>
            <a:ext cx="1292798" cy="211406"/>
          </a:xfrm>
          <a:custGeom>
            <a:avLst/>
            <a:gdLst>
              <a:gd name="connsiteX0" fmla="*/ 8 w 1159664"/>
              <a:gd name="connsiteY0" fmla="*/ 489 h 133074"/>
              <a:gd name="connsiteX1" fmla="*/ 37386 w 1159664"/>
              <a:gd name="connsiteY1" fmla="*/ -31 h 133074"/>
              <a:gd name="connsiteX2" fmla="*/ 37386 w 1159664"/>
              <a:gd name="connsiteY2" fmla="*/ 11351 h 133074"/>
              <a:gd name="connsiteX3" fmla="*/ 64346 w 1159664"/>
              <a:gd name="connsiteY3" fmla="*/ 54401 h 133074"/>
              <a:gd name="connsiteX4" fmla="*/ 231724 w 1159664"/>
              <a:gd name="connsiteY4" fmla="*/ 61096 h 133074"/>
              <a:gd name="connsiteX5" fmla="*/ 380620 w 1159664"/>
              <a:gd name="connsiteY5" fmla="*/ 60555 h 133074"/>
              <a:gd name="connsiteX6" fmla="*/ 510432 w 1159664"/>
              <a:gd name="connsiteY6" fmla="*/ 65432 h 133074"/>
              <a:gd name="connsiteX7" fmla="*/ 579840 w 1159664"/>
              <a:gd name="connsiteY7" fmla="*/ 98493 h 133074"/>
              <a:gd name="connsiteX8" fmla="*/ 649256 w 1159664"/>
              <a:gd name="connsiteY8" fmla="*/ 65432 h 133074"/>
              <a:gd name="connsiteX9" fmla="*/ 779064 w 1159664"/>
              <a:gd name="connsiteY9" fmla="*/ 60555 h 133074"/>
              <a:gd name="connsiteX10" fmla="*/ 927960 w 1159664"/>
              <a:gd name="connsiteY10" fmla="*/ 61096 h 133074"/>
              <a:gd name="connsiteX11" fmla="*/ 1095374 w 1159664"/>
              <a:gd name="connsiteY11" fmla="*/ 54401 h 133074"/>
              <a:gd name="connsiteX12" fmla="*/ 1122348 w 1159664"/>
              <a:gd name="connsiteY12" fmla="*/ 11351 h 133074"/>
              <a:gd name="connsiteX13" fmla="*/ 1122348 w 1159664"/>
              <a:gd name="connsiteY13" fmla="*/ -31 h 133074"/>
              <a:gd name="connsiteX14" fmla="*/ 1159672 w 1159664"/>
              <a:gd name="connsiteY14" fmla="*/ 489 h 133074"/>
              <a:gd name="connsiteX15" fmla="*/ 1159672 w 1159664"/>
              <a:gd name="connsiteY15" fmla="*/ 10867 h 133074"/>
              <a:gd name="connsiteX16" fmla="*/ 1115352 w 1159664"/>
              <a:gd name="connsiteY16" fmla="*/ 71103 h 133074"/>
              <a:gd name="connsiteX17" fmla="*/ 933488 w 1159664"/>
              <a:gd name="connsiteY17" fmla="*/ 80918 h 133074"/>
              <a:gd name="connsiteX18" fmla="*/ 787016 w 1159664"/>
              <a:gd name="connsiteY18" fmla="*/ 80918 h 133074"/>
              <a:gd name="connsiteX19" fmla="*/ 649555 w 1159664"/>
              <a:gd name="connsiteY19" fmla="*/ 87866 h 133074"/>
              <a:gd name="connsiteX20" fmla="*/ 615098 w 1159664"/>
              <a:gd name="connsiteY20" fmla="*/ 122825 h 133074"/>
              <a:gd name="connsiteX21" fmla="*/ 615098 w 1159664"/>
              <a:gd name="connsiteY21" fmla="*/ 133044 h 133074"/>
              <a:gd name="connsiteX22" fmla="*/ 579840 w 1159664"/>
              <a:gd name="connsiteY22" fmla="*/ 133044 h 133074"/>
              <a:gd name="connsiteX23" fmla="*/ 544626 w 1159664"/>
              <a:gd name="connsiteY23" fmla="*/ 133044 h 133074"/>
              <a:gd name="connsiteX24" fmla="*/ 544626 w 1159664"/>
              <a:gd name="connsiteY24" fmla="*/ 122825 h 133074"/>
              <a:gd name="connsiteX25" fmla="*/ 510129 w 1159664"/>
              <a:gd name="connsiteY25" fmla="*/ 87866 h 133074"/>
              <a:gd name="connsiteX26" fmla="*/ 372668 w 1159664"/>
              <a:gd name="connsiteY26" fmla="*/ 80918 h 133074"/>
              <a:gd name="connsiteX27" fmla="*/ 226195 w 1159664"/>
              <a:gd name="connsiteY27" fmla="*/ 80918 h 133074"/>
              <a:gd name="connsiteX28" fmla="*/ 44353 w 1159664"/>
              <a:gd name="connsiteY28" fmla="*/ 71103 h 133074"/>
              <a:gd name="connsiteX29" fmla="*/ 8 w 1159664"/>
              <a:gd name="connsiteY29" fmla="*/ 10867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9664" h="133074">
                <a:moveTo>
                  <a:pt x="8" y="489"/>
                </a:moveTo>
                <a:lnTo>
                  <a:pt x="37386" y="-31"/>
                </a:lnTo>
                <a:lnTo>
                  <a:pt x="37386" y="11351"/>
                </a:lnTo>
                <a:cubicBezTo>
                  <a:pt x="37386" y="27107"/>
                  <a:pt x="46369" y="49596"/>
                  <a:pt x="64346" y="54401"/>
                </a:cubicBezTo>
                <a:cubicBezTo>
                  <a:pt x="80246" y="63985"/>
                  <a:pt x="174115" y="61301"/>
                  <a:pt x="231724" y="61096"/>
                </a:cubicBezTo>
                <a:lnTo>
                  <a:pt x="380620" y="60555"/>
                </a:lnTo>
                <a:cubicBezTo>
                  <a:pt x="444355" y="60327"/>
                  <a:pt x="481420" y="60403"/>
                  <a:pt x="510432" y="65432"/>
                </a:cubicBezTo>
                <a:cubicBezTo>
                  <a:pt x="539440" y="70457"/>
                  <a:pt x="568809" y="86095"/>
                  <a:pt x="579840" y="98493"/>
                </a:cubicBezTo>
                <a:cubicBezTo>
                  <a:pt x="590875" y="86095"/>
                  <a:pt x="620244" y="70457"/>
                  <a:pt x="649256" y="65432"/>
                </a:cubicBezTo>
                <a:cubicBezTo>
                  <a:pt x="678264" y="60403"/>
                  <a:pt x="715328" y="60327"/>
                  <a:pt x="779064" y="60555"/>
                </a:cubicBezTo>
                <a:lnTo>
                  <a:pt x="927960" y="61096"/>
                </a:lnTo>
                <a:cubicBezTo>
                  <a:pt x="985569" y="61301"/>
                  <a:pt x="1079471" y="63985"/>
                  <a:pt x="1095374" y="54401"/>
                </a:cubicBezTo>
                <a:cubicBezTo>
                  <a:pt x="1113369" y="49596"/>
                  <a:pt x="1122348" y="27107"/>
                  <a:pt x="1122348" y="11351"/>
                </a:cubicBezTo>
                <a:lnTo>
                  <a:pt x="1122348" y="-31"/>
                </a:lnTo>
                <a:lnTo>
                  <a:pt x="1159672" y="489"/>
                </a:lnTo>
                <a:lnTo>
                  <a:pt x="1159672" y="10867"/>
                </a:lnTo>
                <a:cubicBezTo>
                  <a:pt x="1159672" y="38687"/>
                  <a:pt x="1145608" y="61608"/>
                  <a:pt x="1115352" y="71103"/>
                </a:cubicBezTo>
                <a:cubicBezTo>
                  <a:pt x="1085132" y="80489"/>
                  <a:pt x="1023787" y="80922"/>
                  <a:pt x="933488" y="80918"/>
                </a:cubicBezTo>
                <a:lnTo>
                  <a:pt x="787016" y="80918"/>
                </a:lnTo>
                <a:cubicBezTo>
                  <a:pt x="725317" y="80922"/>
                  <a:pt x="673266" y="81831"/>
                  <a:pt x="649555" y="87866"/>
                </a:cubicBezTo>
                <a:cubicBezTo>
                  <a:pt x="625862" y="93901"/>
                  <a:pt x="615098" y="106959"/>
                  <a:pt x="615098" y="122825"/>
                </a:cubicBezTo>
                <a:lnTo>
                  <a:pt x="615098" y="133044"/>
                </a:lnTo>
                <a:lnTo>
                  <a:pt x="579840" y="133044"/>
                </a:lnTo>
                <a:lnTo>
                  <a:pt x="544626" y="133044"/>
                </a:lnTo>
                <a:lnTo>
                  <a:pt x="544626" y="122825"/>
                </a:lnTo>
                <a:cubicBezTo>
                  <a:pt x="544626" y="106959"/>
                  <a:pt x="533821" y="93901"/>
                  <a:pt x="510129" y="87866"/>
                </a:cubicBezTo>
                <a:cubicBezTo>
                  <a:pt x="486418" y="81831"/>
                  <a:pt x="434370" y="80922"/>
                  <a:pt x="372668" y="80918"/>
                </a:cubicBezTo>
                <a:lnTo>
                  <a:pt x="226195" y="80918"/>
                </a:lnTo>
                <a:cubicBezTo>
                  <a:pt x="135896" y="80922"/>
                  <a:pt x="74591" y="80489"/>
                  <a:pt x="44353" y="71103"/>
                </a:cubicBezTo>
                <a:cubicBezTo>
                  <a:pt x="14119" y="61608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71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0662FA69-C03C-9E7A-0890-E976AEE8DA99}"/>
              </a:ext>
            </a:extLst>
          </p:cNvPr>
          <p:cNvSpPr/>
          <p:nvPr/>
        </p:nvSpPr>
        <p:spPr>
          <a:xfrm>
            <a:off x="3255182" y="3739149"/>
            <a:ext cx="1329602" cy="524822"/>
          </a:xfrm>
          <a:custGeom>
            <a:avLst/>
            <a:gdLst>
              <a:gd name="connsiteX0" fmla="*/ 8 w 1192678"/>
              <a:gd name="connsiteY0" fmla="*/ -31 h 330360"/>
              <a:gd name="connsiteX1" fmla="*/ 8 w 1192678"/>
              <a:gd name="connsiteY1" fmla="*/ 330330 h 330360"/>
              <a:gd name="connsiteX2" fmla="*/ 1192687 w 1192678"/>
              <a:gd name="connsiteY2" fmla="*/ 330330 h 330360"/>
              <a:gd name="connsiteX3" fmla="*/ 1192687 w 1192678"/>
              <a:gd name="connsiteY3" fmla="*/ -31 h 3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678" h="330360">
                <a:moveTo>
                  <a:pt x="8" y="-31"/>
                </a:moveTo>
                <a:lnTo>
                  <a:pt x="8" y="330330"/>
                </a:lnTo>
                <a:lnTo>
                  <a:pt x="1192687" y="330330"/>
                </a:lnTo>
                <a:lnTo>
                  <a:pt x="1192687" y="-31"/>
                </a:lnTo>
                <a:close/>
              </a:path>
            </a:pathLst>
          </a:custGeom>
          <a:solidFill>
            <a:srgbClr val="FFE6D5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2C6EEC64-467E-0533-74E3-3345F091278B}"/>
              </a:ext>
            </a:extLst>
          </p:cNvPr>
          <p:cNvSpPr/>
          <p:nvPr/>
        </p:nvSpPr>
        <p:spPr>
          <a:xfrm>
            <a:off x="3262635" y="3739052"/>
            <a:ext cx="1322218" cy="525022"/>
          </a:xfrm>
          <a:custGeom>
            <a:avLst/>
            <a:gdLst>
              <a:gd name="connsiteX0" fmla="*/ 8 w 1186054"/>
              <a:gd name="connsiteY0" fmla="*/ -31 h 330486"/>
              <a:gd name="connsiteX1" fmla="*/ 1186062 w 1186054"/>
              <a:gd name="connsiteY1" fmla="*/ -31 h 330486"/>
              <a:gd name="connsiteX2" fmla="*/ 1186062 w 1186054"/>
              <a:gd name="connsiteY2" fmla="*/ 330456 h 330486"/>
              <a:gd name="connsiteX3" fmla="*/ 8 w 1186054"/>
              <a:gd name="connsiteY3" fmla="*/ 330456 h 3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054" h="330486">
                <a:moveTo>
                  <a:pt x="8" y="-31"/>
                </a:moveTo>
                <a:lnTo>
                  <a:pt x="1186062" y="-31"/>
                </a:lnTo>
                <a:lnTo>
                  <a:pt x="1186062" y="330456"/>
                </a:lnTo>
                <a:lnTo>
                  <a:pt x="8" y="330456"/>
                </a:lnTo>
                <a:close/>
              </a:path>
            </a:pathLst>
          </a:custGeom>
          <a:noFill/>
          <a:ln w="566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0001EC1-CB29-BE79-B91A-9E7E17DC19F6}"/>
              </a:ext>
            </a:extLst>
          </p:cNvPr>
          <p:cNvSpPr txBox="1"/>
          <p:nvPr/>
        </p:nvSpPr>
        <p:spPr>
          <a:xfrm>
            <a:off x="3635981" y="379502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rs2</a:t>
            </a:r>
          </a:p>
        </p:txBody>
      </p:sp>
      <p:grpSp>
        <p:nvGrpSpPr>
          <p:cNvPr id="165" name="Graphic 14">
            <a:extLst>
              <a:ext uri="{FF2B5EF4-FFF2-40B4-BE49-F238E27FC236}">
                <a16:creationId xmlns:a16="http://schemas.microsoft.com/office/drawing/2014/main" id="{9DB27FE3-6180-DE66-A173-2148F4D1C3C0}"/>
              </a:ext>
            </a:extLst>
          </p:cNvPr>
          <p:cNvGrpSpPr/>
          <p:nvPr/>
        </p:nvGrpSpPr>
        <p:grpSpPr>
          <a:xfrm>
            <a:off x="3593699" y="4742400"/>
            <a:ext cx="659966" cy="469026"/>
            <a:chOff x="4123567" y="2040938"/>
            <a:chExt cx="592002" cy="295238"/>
          </a:xfrm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A4A8482-3EEB-98F6-83CF-B0E450155DC5}"/>
                </a:ext>
              </a:extLst>
            </p:cNvPr>
            <p:cNvSpPr/>
            <p:nvPr/>
          </p:nvSpPr>
          <p:spPr>
            <a:xfrm>
              <a:off x="4123567" y="2040938"/>
              <a:ext cx="592002" cy="295238"/>
            </a:xfrm>
            <a:custGeom>
              <a:avLst/>
              <a:gdLst>
                <a:gd name="connsiteX0" fmla="*/ 592011 w 592002"/>
                <a:gd name="connsiteY0" fmla="*/ -30 h 295238"/>
                <a:gd name="connsiteX1" fmla="*/ 592011 w 592002"/>
                <a:gd name="connsiteY1" fmla="*/ 143297 h 295238"/>
                <a:gd name="connsiteX2" fmla="*/ 592011 w 592002"/>
                <a:gd name="connsiteY2" fmla="*/ 151880 h 295238"/>
                <a:gd name="connsiteX3" fmla="*/ 592011 w 592002"/>
                <a:gd name="connsiteY3" fmla="*/ 295208 h 295238"/>
                <a:gd name="connsiteX4" fmla="*/ 8 w 592002"/>
                <a:gd name="connsiteY4" fmla="*/ 295208 h 295238"/>
                <a:gd name="connsiteX5" fmla="*/ 8 w 592002"/>
                <a:gd name="connsiteY5" fmla="*/ 151880 h 295238"/>
                <a:gd name="connsiteX6" fmla="*/ 8 w 592002"/>
                <a:gd name="connsiteY6" fmla="*/ 143297 h 295238"/>
                <a:gd name="connsiteX7" fmla="*/ 8 w 592002"/>
                <a:gd name="connsiteY7" fmla="*/ -30 h 29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002" h="295238">
                  <a:moveTo>
                    <a:pt x="592011" y="-30"/>
                  </a:moveTo>
                  <a:cubicBezTo>
                    <a:pt x="592011" y="-30"/>
                    <a:pt x="592011" y="64140"/>
                    <a:pt x="592011" y="143297"/>
                  </a:cubicBezTo>
                  <a:lnTo>
                    <a:pt x="592011" y="151880"/>
                  </a:lnTo>
                  <a:cubicBezTo>
                    <a:pt x="592011" y="231038"/>
                    <a:pt x="592011" y="295208"/>
                    <a:pt x="592011" y="295208"/>
                  </a:cubicBezTo>
                  <a:lnTo>
                    <a:pt x="8" y="295208"/>
                  </a:lnTo>
                  <a:cubicBezTo>
                    <a:pt x="8" y="295208"/>
                    <a:pt x="8" y="231038"/>
                    <a:pt x="8" y="151880"/>
                  </a:cubicBezTo>
                  <a:lnTo>
                    <a:pt x="8" y="143297"/>
                  </a:lnTo>
                  <a:cubicBezTo>
                    <a:pt x="8" y="64140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C4DCC64-EAEE-596C-1B9B-E74240831B47}"/>
                </a:ext>
              </a:extLst>
            </p:cNvPr>
            <p:cNvSpPr txBox="1"/>
            <p:nvPr/>
          </p:nvSpPr>
          <p:spPr>
            <a:xfrm>
              <a:off x="4285448" y="2061101"/>
              <a:ext cx="280683" cy="23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8357AB65-C402-5808-2880-E49CE8E538CD}"/>
              </a:ext>
            </a:extLst>
          </p:cNvPr>
          <p:cNvSpPr/>
          <p:nvPr/>
        </p:nvSpPr>
        <p:spPr>
          <a:xfrm>
            <a:off x="3253650" y="4429240"/>
            <a:ext cx="1292801" cy="211413"/>
          </a:xfrm>
          <a:custGeom>
            <a:avLst/>
            <a:gdLst>
              <a:gd name="connsiteX0" fmla="*/ 8 w 1159667"/>
              <a:gd name="connsiteY0" fmla="*/ 492 h 133078"/>
              <a:gd name="connsiteX1" fmla="*/ 37386 w 1159667"/>
              <a:gd name="connsiteY1" fmla="*/ -31 h 133078"/>
              <a:gd name="connsiteX2" fmla="*/ 37386 w 1159667"/>
              <a:gd name="connsiteY2" fmla="*/ 11351 h 133078"/>
              <a:gd name="connsiteX3" fmla="*/ 64346 w 1159667"/>
              <a:gd name="connsiteY3" fmla="*/ 54401 h 133078"/>
              <a:gd name="connsiteX4" fmla="*/ 231724 w 1159667"/>
              <a:gd name="connsiteY4" fmla="*/ 61099 h 133078"/>
              <a:gd name="connsiteX5" fmla="*/ 380620 w 1159667"/>
              <a:gd name="connsiteY5" fmla="*/ 60555 h 133078"/>
              <a:gd name="connsiteX6" fmla="*/ 510432 w 1159667"/>
              <a:gd name="connsiteY6" fmla="*/ 65435 h 133078"/>
              <a:gd name="connsiteX7" fmla="*/ 579840 w 1159667"/>
              <a:gd name="connsiteY7" fmla="*/ 98497 h 133078"/>
              <a:gd name="connsiteX8" fmla="*/ 649256 w 1159667"/>
              <a:gd name="connsiteY8" fmla="*/ 65435 h 133078"/>
              <a:gd name="connsiteX9" fmla="*/ 779064 w 1159667"/>
              <a:gd name="connsiteY9" fmla="*/ 60555 h 133078"/>
              <a:gd name="connsiteX10" fmla="*/ 927960 w 1159667"/>
              <a:gd name="connsiteY10" fmla="*/ 61099 h 133078"/>
              <a:gd name="connsiteX11" fmla="*/ 1095374 w 1159667"/>
              <a:gd name="connsiteY11" fmla="*/ 54401 h 133078"/>
              <a:gd name="connsiteX12" fmla="*/ 1122337 w 1159667"/>
              <a:gd name="connsiteY12" fmla="*/ 11351 h 133078"/>
              <a:gd name="connsiteX13" fmla="*/ 1122337 w 1159667"/>
              <a:gd name="connsiteY13" fmla="*/ -31 h 133078"/>
              <a:gd name="connsiteX14" fmla="*/ 1159676 w 1159667"/>
              <a:gd name="connsiteY14" fmla="*/ 492 h 133078"/>
              <a:gd name="connsiteX15" fmla="*/ 1159676 w 1159667"/>
              <a:gd name="connsiteY15" fmla="*/ 10867 h 133078"/>
              <a:gd name="connsiteX16" fmla="*/ 1115370 w 1159667"/>
              <a:gd name="connsiteY16" fmla="*/ 71106 h 133078"/>
              <a:gd name="connsiteX17" fmla="*/ 933488 w 1159667"/>
              <a:gd name="connsiteY17" fmla="*/ 80918 h 133078"/>
              <a:gd name="connsiteX18" fmla="*/ 787016 w 1159667"/>
              <a:gd name="connsiteY18" fmla="*/ 80918 h 133078"/>
              <a:gd name="connsiteX19" fmla="*/ 649555 w 1159667"/>
              <a:gd name="connsiteY19" fmla="*/ 87870 h 133078"/>
              <a:gd name="connsiteX20" fmla="*/ 615098 w 1159667"/>
              <a:gd name="connsiteY20" fmla="*/ 122825 h 133078"/>
              <a:gd name="connsiteX21" fmla="*/ 615098 w 1159667"/>
              <a:gd name="connsiteY21" fmla="*/ 133048 h 133078"/>
              <a:gd name="connsiteX22" fmla="*/ 579840 w 1159667"/>
              <a:gd name="connsiteY22" fmla="*/ 133048 h 133078"/>
              <a:gd name="connsiteX23" fmla="*/ 544626 w 1159667"/>
              <a:gd name="connsiteY23" fmla="*/ 133048 h 133078"/>
              <a:gd name="connsiteX24" fmla="*/ 544626 w 1159667"/>
              <a:gd name="connsiteY24" fmla="*/ 122825 h 133078"/>
              <a:gd name="connsiteX25" fmla="*/ 510129 w 1159667"/>
              <a:gd name="connsiteY25" fmla="*/ 87870 h 133078"/>
              <a:gd name="connsiteX26" fmla="*/ 372668 w 1159667"/>
              <a:gd name="connsiteY26" fmla="*/ 80918 h 133078"/>
              <a:gd name="connsiteX27" fmla="*/ 226195 w 1159667"/>
              <a:gd name="connsiteY27" fmla="*/ 80918 h 133078"/>
              <a:gd name="connsiteX28" fmla="*/ 44353 w 1159667"/>
              <a:gd name="connsiteY28" fmla="*/ 71106 h 133078"/>
              <a:gd name="connsiteX29" fmla="*/ 8 w 1159667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9667" h="133078">
                <a:moveTo>
                  <a:pt x="8" y="492"/>
                </a:moveTo>
                <a:lnTo>
                  <a:pt x="37386" y="-31"/>
                </a:lnTo>
                <a:lnTo>
                  <a:pt x="37386" y="11351"/>
                </a:lnTo>
                <a:cubicBezTo>
                  <a:pt x="37386" y="27107"/>
                  <a:pt x="46369" y="49599"/>
                  <a:pt x="64346" y="54401"/>
                </a:cubicBezTo>
                <a:cubicBezTo>
                  <a:pt x="80246" y="63989"/>
                  <a:pt x="174115" y="61305"/>
                  <a:pt x="231724" y="61099"/>
                </a:cubicBezTo>
                <a:lnTo>
                  <a:pt x="380620" y="60555"/>
                </a:lnTo>
                <a:cubicBezTo>
                  <a:pt x="444355" y="60327"/>
                  <a:pt x="481420" y="60403"/>
                  <a:pt x="510432" y="65435"/>
                </a:cubicBezTo>
                <a:cubicBezTo>
                  <a:pt x="539440" y="70457"/>
                  <a:pt x="568809" y="86095"/>
                  <a:pt x="579840" y="98497"/>
                </a:cubicBezTo>
                <a:cubicBezTo>
                  <a:pt x="590875" y="86095"/>
                  <a:pt x="620244" y="70457"/>
                  <a:pt x="649256" y="65435"/>
                </a:cubicBezTo>
                <a:cubicBezTo>
                  <a:pt x="678264" y="60407"/>
                  <a:pt x="715328" y="60327"/>
                  <a:pt x="779064" y="60555"/>
                </a:cubicBezTo>
                <a:lnTo>
                  <a:pt x="927960" y="61099"/>
                </a:lnTo>
                <a:cubicBezTo>
                  <a:pt x="985569" y="61305"/>
                  <a:pt x="1079478" y="63989"/>
                  <a:pt x="1095374" y="54401"/>
                </a:cubicBezTo>
                <a:cubicBezTo>
                  <a:pt x="1113351" y="49599"/>
                  <a:pt x="1122337" y="27107"/>
                  <a:pt x="1122337" y="11351"/>
                </a:cubicBezTo>
                <a:lnTo>
                  <a:pt x="1122337" y="-31"/>
                </a:lnTo>
                <a:lnTo>
                  <a:pt x="1159676" y="492"/>
                </a:lnTo>
                <a:lnTo>
                  <a:pt x="1159676" y="10867"/>
                </a:lnTo>
                <a:cubicBezTo>
                  <a:pt x="1159676" y="38687"/>
                  <a:pt x="1145608" y="61612"/>
                  <a:pt x="1115370" y="71106"/>
                </a:cubicBezTo>
                <a:cubicBezTo>
                  <a:pt x="1085132" y="80492"/>
                  <a:pt x="1023787" y="80925"/>
                  <a:pt x="933488" y="80918"/>
                </a:cubicBezTo>
                <a:lnTo>
                  <a:pt x="787016" y="80918"/>
                </a:lnTo>
                <a:cubicBezTo>
                  <a:pt x="725317" y="80922"/>
                  <a:pt x="673266" y="81834"/>
                  <a:pt x="649555" y="87870"/>
                </a:cubicBezTo>
                <a:cubicBezTo>
                  <a:pt x="625862" y="93901"/>
                  <a:pt x="615098" y="106963"/>
                  <a:pt x="615098" y="122825"/>
                </a:cubicBezTo>
                <a:lnTo>
                  <a:pt x="615098" y="133048"/>
                </a:lnTo>
                <a:lnTo>
                  <a:pt x="579840" y="133048"/>
                </a:lnTo>
                <a:lnTo>
                  <a:pt x="544626" y="133048"/>
                </a:lnTo>
                <a:lnTo>
                  <a:pt x="544626" y="122825"/>
                </a:lnTo>
                <a:cubicBezTo>
                  <a:pt x="544626" y="106963"/>
                  <a:pt x="533821" y="93901"/>
                  <a:pt x="510129" y="87870"/>
                </a:cubicBezTo>
                <a:cubicBezTo>
                  <a:pt x="486418" y="81834"/>
                  <a:pt x="434370" y="80922"/>
                  <a:pt x="372668" y="80918"/>
                </a:cubicBezTo>
                <a:lnTo>
                  <a:pt x="226195" y="80918"/>
                </a:lnTo>
                <a:cubicBezTo>
                  <a:pt x="135896" y="80922"/>
                  <a:pt x="74591" y="80492"/>
                  <a:pt x="44353" y="71106"/>
                </a:cubicBezTo>
                <a:cubicBezTo>
                  <a:pt x="14119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71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209ECBCD-3C07-7ACF-A424-B6D44916A286}"/>
              </a:ext>
            </a:extLst>
          </p:cNvPr>
          <p:cNvSpPr/>
          <p:nvPr/>
        </p:nvSpPr>
        <p:spPr>
          <a:xfrm>
            <a:off x="1380642" y="4421808"/>
            <a:ext cx="1849377" cy="211406"/>
          </a:xfrm>
          <a:custGeom>
            <a:avLst/>
            <a:gdLst>
              <a:gd name="connsiteX0" fmla="*/ 8 w 1658926"/>
              <a:gd name="connsiteY0" fmla="*/ 492 h 133074"/>
              <a:gd name="connsiteX1" fmla="*/ 53474 w 1658926"/>
              <a:gd name="connsiteY1" fmla="*/ -31 h 133074"/>
              <a:gd name="connsiteX2" fmla="*/ 53474 w 1658926"/>
              <a:gd name="connsiteY2" fmla="*/ 11351 h 133074"/>
              <a:gd name="connsiteX3" fmla="*/ 92044 w 1658926"/>
              <a:gd name="connsiteY3" fmla="*/ 54401 h 133074"/>
              <a:gd name="connsiteX4" fmla="*/ 331479 w 1658926"/>
              <a:gd name="connsiteY4" fmla="*/ 61096 h 133074"/>
              <a:gd name="connsiteX5" fmla="*/ 544478 w 1658926"/>
              <a:gd name="connsiteY5" fmla="*/ 60555 h 133074"/>
              <a:gd name="connsiteX6" fmla="*/ 730178 w 1658926"/>
              <a:gd name="connsiteY6" fmla="*/ 65432 h 133074"/>
              <a:gd name="connsiteX7" fmla="*/ 829471 w 1658926"/>
              <a:gd name="connsiteY7" fmla="*/ 98493 h 133074"/>
              <a:gd name="connsiteX8" fmla="*/ 928767 w 1658926"/>
              <a:gd name="connsiteY8" fmla="*/ 65432 h 133074"/>
              <a:gd name="connsiteX9" fmla="*/ 1114465 w 1658926"/>
              <a:gd name="connsiteY9" fmla="*/ 60555 h 133074"/>
              <a:gd name="connsiteX10" fmla="*/ 1327464 w 1658926"/>
              <a:gd name="connsiteY10" fmla="*/ 61096 h 133074"/>
              <a:gd name="connsiteX11" fmla="*/ 1566951 w 1658926"/>
              <a:gd name="connsiteY11" fmla="*/ 54401 h 133074"/>
              <a:gd name="connsiteX12" fmla="*/ 1605519 w 1658926"/>
              <a:gd name="connsiteY12" fmla="*/ 11351 h 133074"/>
              <a:gd name="connsiteX13" fmla="*/ 1605519 w 1658926"/>
              <a:gd name="connsiteY13" fmla="*/ -31 h 133074"/>
              <a:gd name="connsiteX14" fmla="*/ 1658934 w 1658926"/>
              <a:gd name="connsiteY14" fmla="*/ 492 h 133074"/>
              <a:gd name="connsiteX15" fmla="*/ 1658934 w 1658926"/>
              <a:gd name="connsiteY15" fmla="*/ 10867 h 133074"/>
              <a:gd name="connsiteX16" fmla="*/ 1595556 w 1658926"/>
              <a:gd name="connsiteY16" fmla="*/ 71103 h 133074"/>
              <a:gd name="connsiteX17" fmla="*/ 1335373 w 1658926"/>
              <a:gd name="connsiteY17" fmla="*/ 80918 h 133074"/>
              <a:gd name="connsiteX18" fmla="*/ 1125839 w 1658926"/>
              <a:gd name="connsiteY18" fmla="*/ 80918 h 133074"/>
              <a:gd name="connsiteX19" fmla="*/ 929200 w 1658926"/>
              <a:gd name="connsiteY19" fmla="*/ 87866 h 133074"/>
              <a:gd name="connsiteX20" fmla="*/ 879904 w 1658926"/>
              <a:gd name="connsiteY20" fmla="*/ 122825 h 133074"/>
              <a:gd name="connsiteX21" fmla="*/ 879904 w 1658926"/>
              <a:gd name="connsiteY21" fmla="*/ 133044 h 133074"/>
              <a:gd name="connsiteX22" fmla="*/ 829471 w 1658926"/>
              <a:gd name="connsiteY22" fmla="*/ 133044 h 133074"/>
              <a:gd name="connsiteX23" fmla="*/ 779093 w 1658926"/>
              <a:gd name="connsiteY23" fmla="*/ 133044 h 133074"/>
              <a:gd name="connsiteX24" fmla="*/ 779093 w 1658926"/>
              <a:gd name="connsiteY24" fmla="*/ 122825 h 133074"/>
              <a:gd name="connsiteX25" fmla="*/ 729742 w 1658926"/>
              <a:gd name="connsiteY25" fmla="*/ 87866 h 133074"/>
              <a:gd name="connsiteX26" fmla="*/ 533103 w 1658926"/>
              <a:gd name="connsiteY26" fmla="*/ 80918 h 133074"/>
              <a:gd name="connsiteX27" fmla="*/ 323570 w 1658926"/>
              <a:gd name="connsiteY27" fmla="*/ 80918 h 133074"/>
              <a:gd name="connsiteX28" fmla="*/ 63442 w 1658926"/>
              <a:gd name="connsiteY28" fmla="*/ 71103 h 133074"/>
              <a:gd name="connsiteX29" fmla="*/ 8 w 1658926"/>
              <a:gd name="connsiteY29" fmla="*/ 10867 h 1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58926" h="133074">
                <a:moveTo>
                  <a:pt x="8" y="492"/>
                </a:moveTo>
                <a:lnTo>
                  <a:pt x="53474" y="-31"/>
                </a:lnTo>
                <a:lnTo>
                  <a:pt x="53474" y="11351"/>
                </a:lnTo>
                <a:cubicBezTo>
                  <a:pt x="53474" y="27107"/>
                  <a:pt x="66328" y="49599"/>
                  <a:pt x="92044" y="54401"/>
                </a:cubicBezTo>
                <a:cubicBezTo>
                  <a:pt x="114787" y="63985"/>
                  <a:pt x="249071" y="61301"/>
                  <a:pt x="331479" y="61096"/>
                </a:cubicBezTo>
                <a:lnTo>
                  <a:pt x="544478" y="60555"/>
                </a:lnTo>
                <a:cubicBezTo>
                  <a:pt x="635657" y="60327"/>
                  <a:pt x="688675" y="60403"/>
                  <a:pt x="730178" y="65432"/>
                </a:cubicBezTo>
                <a:cubicBezTo>
                  <a:pt x="771678" y="70457"/>
                  <a:pt x="813687" y="86095"/>
                  <a:pt x="829471" y="98493"/>
                </a:cubicBezTo>
                <a:cubicBezTo>
                  <a:pt x="845255" y="86095"/>
                  <a:pt x="887264" y="70457"/>
                  <a:pt x="928767" y="65432"/>
                </a:cubicBezTo>
                <a:cubicBezTo>
                  <a:pt x="970267" y="60403"/>
                  <a:pt x="1023286" y="60327"/>
                  <a:pt x="1114465" y="60555"/>
                </a:cubicBezTo>
                <a:lnTo>
                  <a:pt x="1327464" y="61096"/>
                </a:lnTo>
                <a:cubicBezTo>
                  <a:pt x="1409873" y="61301"/>
                  <a:pt x="1544211" y="63985"/>
                  <a:pt x="1566951" y="54401"/>
                </a:cubicBezTo>
                <a:cubicBezTo>
                  <a:pt x="1592667" y="49599"/>
                  <a:pt x="1605519" y="27107"/>
                  <a:pt x="1605519" y="11351"/>
                </a:cubicBezTo>
                <a:lnTo>
                  <a:pt x="1605519" y="-31"/>
                </a:lnTo>
                <a:lnTo>
                  <a:pt x="1658934" y="492"/>
                </a:lnTo>
                <a:lnTo>
                  <a:pt x="1658934" y="10867"/>
                </a:lnTo>
                <a:cubicBezTo>
                  <a:pt x="1658934" y="38687"/>
                  <a:pt x="1638812" y="61608"/>
                  <a:pt x="1595556" y="71103"/>
                </a:cubicBezTo>
                <a:cubicBezTo>
                  <a:pt x="1552299" y="80492"/>
                  <a:pt x="1464546" y="80922"/>
                  <a:pt x="1335373" y="80918"/>
                </a:cubicBezTo>
                <a:lnTo>
                  <a:pt x="1125839" y="80918"/>
                </a:lnTo>
                <a:cubicBezTo>
                  <a:pt x="1037573" y="80922"/>
                  <a:pt x="963116" y="81831"/>
                  <a:pt x="929200" y="87866"/>
                </a:cubicBezTo>
                <a:cubicBezTo>
                  <a:pt x="895306" y="93901"/>
                  <a:pt x="879904" y="106959"/>
                  <a:pt x="879904" y="122825"/>
                </a:cubicBezTo>
                <a:lnTo>
                  <a:pt x="879904" y="133044"/>
                </a:lnTo>
                <a:lnTo>
                  <a:pt x="829471" y="133044"/>
                </a:lnTo>
                <a:lnTo>
                  <a:pt x="779093" y="133044"/>
                </a:lnTo>
                <a:lnTo>
                  <a:pt x="779093" y="122825"/>
                </a:lnTo>
                <a:cubicBezTo>
                  <a:pt x="779093" y="106959"/>
                  <a:pt x="763636" y="93901"/>
                  <a:pt x="729742" y="87866"/>
                </a:cubicBezTo>
                <a:cubicBezTo>
                  <a:pt x="695826" y="81834"/>
                  <a:pt x="621368" y="80922"/>
                  <a:pt x="533103" y="80918"/>
                </a:cubicBezTo>
                <a:lnTo>
                  <a:pt x="323570" y="80918"/>
                </a:lnTo>
                <a:cubicBezTo>
                  <a:pt x="194396" y="80922"/>
                  <a:pt x="106698" y="80489"/>
                  <a:pt x="63442" y="71103"/>
                </a:cubicBezTo>
                <a:cubicBezTo>
                  <a:pt x="20190" y="61608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444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4467D359-7355-9040-28EB-2A72A6D00BCA}"/>
              </a:ext>
            </a:extLst>
          </p:cNvPr>
          <p:cNvSpPr/>
          <p:nvPr/>
        </p:nvSpPr>
        <p:spPr>
          <a:xfrm>
            <a:off x="6634755" y="4382598"/>
            <a:ext cx="1217596" cy="211413"/>
          </a:xfrm>
          <a:custGeom>
            <a:avLst/>
            <a:gdLst>
              <a:gd name="connsiteX0" fmla="*/ 8 w 1092206"/>
              <a:gd name="connsiteY0" fmla="*/ 492 h 133078"/>
              <a:gd name="connsiteX1" fmla="*/ 35204 w 1092206"/>
              <a:gd name="connsiteY1" fmla="*/ -31 h 133078"/>
              <a:gd name="connsiteX2" fmla="*/ 35204 w 1092206"/>
              <a:gd name="connsiteY2" fmla="*/ 11351 h 133078"/>
              <a:gd name="connsiteX3" fmla="*/ 60592 w 1092206"/>
              <a:gd name="connsiteY3" fmla="*/ 54401 h 133078"/>
              <a:gd name="connsiteX4" fmla="*/ 218254 w 1092206"/>
              <a:gd name="connsiteY4" fmla="*/ 61099 h 133078"/>
              <a:gd name="connsiteX5" fmla="*/ 358463 w 1092206"/>
              <a:gd name="connsiteY5" fmla="*/ 60558 h 133078"/>
              <a:gd name="connsiteX6" fmla="*/ 480749 w 1092206"/>
              <a:gd name="connsiteY6" fmla="*/ 65435 h 133078"/>
              <a:gd name="connsiteX7" fmla="*/ 546130 w 1092206"/>
              <a:gd name="connsiteY7" fmla="*/ 98497 h 133078"/>
              <a:gd name="connsiteX8" fmla="*/ 611474 w 1092206"/>
              <a:gd name="connsiteY8" fmla="*/ 65435 h 133078"/>
              <a:gd name="connsiteX9" fmla="*/ 733759 w 1092206"/>
              <a:gd name="connsiteY9" fmla="*/ 60558 h 133078"/>
              <a:gd name="connsiteX10" fmla="*/ 873968 w 1092206"/>
              <a:gd name="connsiteY10" fmla="*/ 61099 h 133078"/>
              <a:gd name="connsiteX11" fmla="*/ 1031667 w 1092206"/>
              <a:gd name="connsiteY11" fmla="*/ 54401 h 133078"/>
              <a:gd name="connsiteX12" fmla="*/ 1057055 w 1092206"/>
              <a:gd name="connsiteY12" fmla="*/ 11351 h 133078"/>
              <a:gd name="connsiteX13" fmla="*/ 1057055 w 1092206"/>
              <a:gd name="connsiteY13" fmla="*/ -31 h 133078"/>
              <a:gd name="connsiteX14" fmla="*/ 1092215 w 1092206"/>
              <a:gd name="connsiteY14" fmla="*/ 492 h 133078"/>
              <a:gd name="connsiteX15" fmla="*/ 1092215 w 1092206"/>
              <a:gd name="connsiteY15" fmla="*/ 10867 h 133078"/>
              <a:gd name="connsiteX16" fmla="*/ 1050491 w 1092206"/>
              <a:gd name="connsiteY16" fmla="*/ 71106 h 133078"/>
              <a:gd name="connsiteX17" fmla="*/ 879197 w 1092206"/>
              <a:gd name="connsiteY17" fmla="*/ 80918 h 133078"/>
              <a:gd name="connsiteX18" fmla="*/ 741224 w 1092206"/>
              <a:gd name="connsiteY18" fmla="*/ 80918 h 133078"/>
              <a:gd name="connsiteX19" fmla="*/ 611762 w 1092206"/>
              <a:gd name="connsiteY19" fmla="*/ 87870 h 133078"/>
              <a:gd name="connsiteX20" fmla="*/ 579306 w 1092206"/>
              <a:gd name="connsiteY20" fmla="*/ 122828 h 133078"/>
              <a:gd name="connsiteX21" fmla="*/ 579306 w 1092206"/>
              <a:gd name="connsiteY21" fmla="*/ 133048 h 133078"/>
              <a:gd name="connsiteX22" fmla="*/ 546130 w 1092206"/>
              <a:gd name="connsiteY22" fmla="*/ 133048 h 133078"/>
              <a:gd name="connsiteX23" fmla="*/ 512953 w 1092206"/>
              <a:gd name="connsiteY23" fmla="*/ 133048 h 133078"/>
              <a:gd name="connsiteX24" fmla="*/ 512953 w 1092206"/>
              <a:gd name="connsiteY24" fmla="*/ 122828 h 133078"/>
              <a:gd name="connsiteX25" fmla="*/ 480461 w 1092206"/>
              <a:gd name="connsiteY25" fmla="*/ 87870 h 133078"/>
              <a:gd name="connsiteX26" fmla="*/ 350998 w 1092206"/>
              <a:gd name="connsiteY26" fmla="*/ 80918 h 133078"/>
              <a:gd name="connsiteX27" fmla="*/ 213026 w 1092206"/>
              <a:gd name="connsiteY27" fmla="*/ 80918 h 133078"/>
              <a:gd name="connsiteX28" fmla="*/ 41768 w 1092206"/>
              <a:gd name="connsiteY28" fmla="*/ 71106 h 133078"/>
              <a:gd name="connsiteX29" fmla="*/ 8 w 1092206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206" h="133078">
                <a:moveTo>
                  <a:pt x="8" y="492"/>
                </a:moveTo>
                <a:lnTo>
                  <a:pt x="35204" y="-31"/>
                </a:lnTo>
                <a:lnTo>
                  <a:pt x="35204" y="11351"/>
                </a:lnTo>
                <a:cubicBezTo>
                  <a:pt x="35204" y="27107"/>
                  <a:pt x="43679" y="49599"/>
                  <a:pt x="60592" y="54401"/>
                </a:cubicBezTo>
                <a:cubicBezTo>
                  <a:pt x="75594" y="63989"/>
                  <a:pt x="163981" y="61305"/>
                  <a:pt x="218254" y="61099"/>
                </a:cubicBezTo>
                <a:lnTo>
                  <a:pt x="358463" y="60558"/>
                </a:lnTo>
                <a:cubicBezTo>
                  <a:pt x="418506" y="60331"/>
                  <a:pt x="453414" y="60407"/>
                  <a:pt x="480749" y="65435"/>
                </a:cubicBezTo>
                <a:cubicBezTo>
                  <a:pt x="508048" y="70457"/>
                  <a:pt x="535708" y="86098"/>
                  <a:pt x="546130" y="98497"/>
                </a:cubicBezTo>
                <a:cubicBezTo>
                  <a:pt x="556515" y="86098"/>
                  <a:pt x="584175" y="70457"/>
                  <a:pt x="611474" y="65435"/>
                </a:cubicBezTo>
                <a:cubicBezTo>
                  <a:pt x="638808" y="60407"/>
                  <a:pt x="673716" y="60331"/>
                  <a:pt x="733759" y="60558"/>
                </a:cubicBezTo>
                <a:lnTo>
                  <a:pt x="873968" y="61099"/>
                </a:lnTo>
                <a:cubicBezTo>
                  <a:pt x="928241" y="61305"/>
                  <a:pt x="1016665" y="63989"/>
                  <a:pt x="1031667" y="54401"/>
                </a:cubicBezTo>
                <a:cubicBezTo>
                  <a:pt x="1048580" y="49599"/>
                  <a:pt x="1057055" y="27107"/>
                  <a:pt x="1057055" y="11351"/>
                </a:cubicBezTo>
                <a:lnTo>
                  <a:pt x="1057055" y="-31"/>
                </a:lnTo>
                <a:lnTo>
                  <a:pt x="1092215" y="492"/>
                </a:lnTo>
                <a:lnTo>
                  <a:pt x="1092215" y="10867"/>
                </a:lnTo>
                <a:cubicBezTo>
                  <a:pt x="1092215" y="38687"/>
                  <a:pt x="1078980" y="61612"/>
                  <a:pt x="1050491" y="71106"/>
                </a:cubicBezTo>
                <a:cubicBezTo>
                  <a:pt x="1022002" y="80492"/>
                  <a:pt x="964231" y="80925"/>
                  <a:pt x="879197" y="80918"/>
                </a:cubicBezTo>
                <a:lnTo>
                  <a:pt x="741224" y="80918"/>
                </a:lnTo>
                <a:cubicBezTo>
                  <a:pt x="683129" y="80922"/>
                  <a:pt x="634084" y="81834"/>
                  <a:pt x="611762" y="87870"/>
                </a:cubicBezTo>
                <a:cubicBezTo>
                  <a:pt x="589440" y="93901"/>
                  <a:pt x="579306" y="106963"/>
                  <a:pt x="579306" y="122828"/>
                </a:cubicBezTo>
                <a:lnTo>
                  <a:pt x="579306" y="133048"/>
                </a:lnTo>
                <a:lnTo>
                  <a:pt x="546130" y="133048"/>
                </a:lnTo>
                <a:lnTo>
                  <a:pt x="512953" y="133048"/>
                </a:lnTo>
                <a:lnTo>
                  <a:pt x="512953" y="122828"/>
                </a:lnTo>
                <a:cubicBezTo>
                  <a:pt x="512953" y="106963"/>
                  <a:pt x="502783" y="93901"/>
                  <a:pt x="480461" y="87870"/>
                </a:cubicBezTo>
                <a:cubicBezTo>
                  <a:pt x="458138" y="81834"/>
                  <a:pt x="409094" y="80925"/>
                  <a:pt x="350998" y="80918"/>
                </a:cubicBezTo>
                <a:lnTo>
                  <a:pt x="213026" y="80918"/>
                </a:lnTo>
                <a:cubicBezTo>
                  <a:pt x="127992" y="80922"/>
                  <a:pt x="70256" y="80492"/>
                  <a:pt x="41768" y="71106"/>
                </a:cubicBezTo>
                <a:cubicBezTo>
                  <a:pt x="13315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360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544FB379-FBB7-E93A-5B05-C740C7E5D220}"/>
              </a:ext>
            </a:extLst>
          </p:cNvPr>
          <p:cNvSpPr/>
          <p:nvPr/>
        </p:nvSpPr>
        <p:spPr>
          <a:xfrm>
            <a:off x="5872968" y="4388879"/>
            <a:ext cx="758771" cy="211413"/>
          </a:xfrm>
          <a:custGeom>
            <a:avLst/>
            <a:gdLst>
              <a:gd name="connsiteX0" fmla="*/ 8 w 680632"/>
              <a:gd name="connsiteY0" fmla="*/ 492 h 133078"/>
              <a:gd name="connsiteX1" fmla="*/ 21933 w 680632"/>
              <a:gd name="connsiteY1" fmla="*/ -31 h 133078"/>
              <a:gd name="connsiteX2" fmla="*/ 21933 w 680632"/>
              <a:gd name="connsiteY2" fmla="*/ 11351 h 133078"/>
              <a:gd name="connsiteX3" fmla="*/ 37765 w 680632"/>
              <a:gd name="connsiteY3" fmla="*/ 54401 h 133078"/>
              <a:gd name="connsiteX4" fmla="*/ 135997 w 680632"/>
              <a:gd name="connsiteY4" fmla="*/ 61099 h 133078"/>
              <a:gd name="connsiteX5" fmla="*/ 223375 w 680632"/>
              <a:gd name="connsiteY5" fmla="*/ 60555 h 133078"/>
              <a:gd name="connsiteX6" fmla="*/ 299574 w 680632"/>
              <a:gd name="connsiteY6" fmla="*/ 65435 h 133078"/>
              <a:gd name="connsiteX7" fmla="*/ 340324 w 680632"/>
              <a:gd name="connsiteY7" fmla="*/ 98497 h 133078"/>
              <a:gd name="connsiteX8" fmla="*/ 381074 w 680632"/>
              <a:gd name="connsiteY8" fmla="*/ 65435 h 133078"/>
              <a:gd name="connsiteX9" fmla="*/ 457237 w 680632"/>
              <a:gd name="connsiteY9" fmla="*/ 60555 h 133078"/>
              <a:gd name="connsiteX10" fmla="*/ 544651 w 680632"/>
              <a:gd name="connsiteY10" fmla="*/ 61099 h 133078"/>
              <a:gd name="connsiteX11" fmla="*/ 642883 w 680632"/>
              <a:gd name="connsiteY11" fmla="*/ 54401 h 133078"/>
              <a:gd name="connsiteX12" fmla="*/ 658715 w 680632"/>
              <a:gd name="connsiteY12" fmla="*/ 11351 h 133078"/>
              <a:gd name="connsiteX13" fmla="*/ 658715 w 680632"/>
              <a:gd name="connsiteY13" fmla="*/ -31 h 133078"/>
              <a:gd name="connsiteX14" fmla="*/ 680640 w 680632"/>
              <a:gd name="connsiteY14" fmla="*/ 492 h 133078"/>
              <a:gd name="connsiteX15" fmla="*/ 680640 w 680632"/>
              <a:gd name="connsiteY15" fmla="*/ 10867 h 133078"/>
              <a:gd name="connsiteX16" fmla="*/ 654640 w 680632"/>
              <a:gd name="connsiteY16" fmla="*/ 71106 h 133078"/>
              <a:gd name="connsiteX17" fmla="*/ 547896 w 680632"/>
              <a:gd name="connsiteY17" fmla="*/ 80918 h 133078"/>
              <a:gd name="connsiteX18" fmla="*/ 461925 w 680632"/>
              <a:gd name="connsiteY18" fmla="*/ 80918 h 133078"/>
              <a:gd name="connsiteX19" fmla="*/ 381218 w 680632"/>
              <a:gd name="connsiteY19" fmla="*/ 87869 h 133078"/>
              <a:gd name="connsiteX20" fmla="*/ 361023 w 680632"/>
              <a:gd name="connsiteY20" fmla="*/ 122828 h 133078"/>
              <a:gd name="connsiteX21" fmla="*/ 361023 w 680632"/>
              <a:gd name="connsiteY21" fmla="*/ 133048 h 133078"/>
              <a:gd name="connsiteX22" fmla="*/ 340324 w 680632"/>
              <a:gd name="connsiteY22" fmla="*/ 133048 h 133078"/>
              <a:gd name="connsiteX23" fmla="*/ 319661 w 680632"/>
              <a:gd name="connsiteY23" fmla="*/ 133048 h 133078"/>
              <a:gd name="connsiteX24" fmla="*/ 319661 w 680632"/>
              <a:gd name="connsiteY24" fmla="*/ 122828 h 133078"/>
              <a:gd name="connsiteX25" fmla="*/ 299394 w 680632"/>
              <a:gd name="connsiteY25" fmla="*/ 87869 h 133078"/>
              <a:gd name="connsiteX26" fmla="*/ 218723 w 680632"/>
              <a:gd name="connsiteY26" fmla="*/ 80918 h 133078"/>
              <a:gd name="connsiteX27" fmla="*/ 132752 w 680632"/>
              <a:gd name="connsiteY27" fmla="*/ 80918 h 133078"/>
              <a:gd name="connsiteX28" fmla="*/ 26009 w 680632"/>
              <a:gd name="connsiteY28" fmla="*/ 71106 h 133078"/>
              <a:gd name="connsiteX29" fmla="*/ 8 w 680632"/>
              <a:gd name="connsiteY29" fmla="*/ 10867 h 1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0632" h="133078">
                <a:moveTo>
                  <a:pt x="8" y="492"/>
                </a:moveTo>
                <a:lnTo>
                  <a:pt x="21933" y="-31"/>
                </a:lnTo>
                <a:lnTo>
                  <a:pt x="21933" y="11351"/>
                </a:lnTo>
                <a:cubicBezTo>
                  <a:pt x="21933" y="27107"/>
                  <a:pt x="27199" y="49599"/>
                  <a:pt x="37765" y="54401"/>
                </a:cubicBezTo>
                <a:cubicBezTo>
                  <a:pt x="47105" y="63989"/>
                  <a:pt x="102171" y="61305"/>
                  <a:pt x="135997" y="61099"/>
                </a:cubicBezTo>
                <a:lnTo>
                  <a:pt x="223375" y="60555"/>
                </a:lnTo>
                <a:cubicBezTo>
                  <a:pt x="260807" y="60327"/>
                  <a:pt x="282553" y="60403"/>
                  <a:pt x="299574" y="65435"/>
                </a:cubicBezTo>
                <a:cubicBezTo>
                  <a:pt x="316595" y="70457"/>
                  <a:pt x="333833" y="86095"/>
                  <a:pt x="340324" y="98497"/>
                </a:cubicBezTo>
                <a:cubicBezTo>
                  <a:pt x="346779" y="86095"/>
                  <a:pt x="364017" y="70457"/>
                  <a:pt x="381074" y="65435"/>
                </a:cubicBezTo>
                <a:cubicBezTo>
                  <a:pt x="398095" y="60407"/>
                  <a:pt x="419841" y="60327"/>
                  <a:pt x="457237" y="60555"/>
                </a:cubicBezTo>
                <a:lnTo>
                  <a:pt x="544651" y="61099"/>
                </a:lnTo>
                <a:cubicBezTo>
                  <a:pt x="578441" y="61305"/>
                  <a:pt x="633580" y="63989"/>
                  <a:pt x="642883" y="54401"/>
                </a:cubicBezTo>
                <a:cubicBezTo>
                  <a:pt x="653449" y="49599"/>
                  <a:pt x="658715" y="27107"/>
                  <a:pt x="658715" y="11351"/>
                </a:cubicBezTo>
                <a:lnTo>
                  <a:pt x="658715" y="-31"/>
                </a:lnTo>
                <a:lnTo>
                  <a:pt x="680640" y="492"/>
                </a:lnTo>
                <a:lnTo>
                  <a:pt x="680640" y="10867"/>
                </a:lnTo>
                <a:cubicBezTo>
                  <a:pt x="680640" y="38687"/>
                  <a:pt x="672382" y="61612"/>
                  <a:pt x="654640" y="71106"/>
                </a:cubicBezTo>
                <a:cubicBezTo>
                  <a:pt x="636897" y="80492"/>
                  <a:pt x="600871" y="80925"/>
                  <a:pt x="547896" y="80918"/>
                </a:cubicBezTo>
                <a:lnTo>
                  <a:pt x="461925" y="80918"/>
                </a:lnTo>
                <a:cubicBezTo>
                  <a:pt x="425683" y="80922"/>
                  <a:pt x="395138" y="81834"/>
                  <a:pt x="381218" y="87869"/>
                </a:cubicBezTo>
                <a:cubicBezTo>
                  <a:pt x="367334" y="93901"/>
                  <a:pt x="361023" y="106963"/>
                  <a:pt x="361023" y="122828"/>
                </a:cubicBezTo>
                <a:lnTo>
                  <a:pt x="361023" y="133048"/>
                </a:lnTo>
                <a:lnTo>
                  <a:pt x="340324" y="133048"/>
                </a:lnTo>
                <a:lnTo>
                  <a:pt x="319661" y="133048"/>
                </a:lnTo>
                <a:lnTo>
                  <a:pt x="319661" y="122828"/>
                </a:lnTo>
                <a:cubicBezTo>
                  <a:pt x="319661" y="106963"/>
                  <a:pt x="313314" y="93901"/>
                  <a:pt x="299394" y="87869"/>
                </a:cubicBezTo>
                <a:cubicBezTo>
                  <a:pt x="285474" y="81834"/>
                  <a:pt x="254930" y="80925"/>
                  <a:pt x="218723" y="80918"/>
                </a:cubicBezTo>
                <a:lnTo>
                  <a:pt x="132752" y="80918"/>
                </a:lnTo>
                <a:cubicBezTo>
                  <a:pt x="79741" y="80922"/>
                  <a:pt x="43751" y="80492"/>
                  <a:pt x="26009" y="71106"/>
                </a:cubicBezTo>
                <a:cubicBezTo>
                  <a:pt x="8266" y="61612"/>
                  <a:pt x="8" y="38687"/>
                  <a:pt x="8" y="10867"/>
                </a:cubicBezTo>
                <a:close/>
              </a:path>
            </a:pathLst>
          </a:custGeom>
          <a:solidFill>
            <a:srgbClr val="000000"/>
          </a:solidFill>
          <a:ln w="2849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7E93953C-4E75-1796-8C1A-6A1BBBB31A80}"/>
              </a:ext>
            </a:extLst>
          </p:cNvPr>
          <p:cNvSpPr/>
          <p:nvPr/>
        </p:nvSpPr>
        <p:spPr>
          <a:xfrm>
            <a:off x="9571427" y="3775718"/>
            <a:ext cx="1347485" cy="464703"/>
          </a:xfrm>
          <a:custGeom>
            <a:avLst/>
            <a:gdLst>
              <a:gd name="connsiteX0" fmla="*/ 901689 w 901680"/>
              <a:gd name="connsiteY0" fmla="*/ -31 h 292517"/>
              <a:gd name="connsiteX1" fmla="*/ 901689 w 901680"/>
              <a:gd name="connsiteY1" fmla="*/ 111546 h 292517"/>
              <a:gd name="connsiteX2" fmla="*/ 901689 w 901680"/>
              <a:gd name="connsiteY2" fmla="*/ 180910 h 292517"/>
              <a:gd name="connsiteX3" fmla="*/ 901689 w 901680"/>
              <a:gd name="connsiteY3" fmla="*/ 292486 h 292517"/>
              <a:gd name="connsiteX4" fmla="*/ 8 w 901680"/>
              <a:gd name="connsiteY4" fmla="*/ 292486 h 292517"/>
              <a:gd name="connsiteX5" fmla="*/ 8 w 901680"/>
              <a:gd name="connsiteY5" fmla="*/ 180910 h 292517"/>
              <a:gd name="connsiteX6" fmla="*/ 8 w 901680"/>
              <a:gd name="connsiteY6" fmla="*/ 111546 h 292517"/>
              <a:gd name="connsiteX7" fmla="*/ 8 w 901680"/>
              <a:gd name="connsiteY7" fmla="*/ -31 h 29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680" h="292517">
                <a:moveTo>
                  <a:pt x="901689" y="-31"/>
                </a:moveTo>
                <a:cubicBezTo>
                  <a:pt x="901689" y="-31"/>
                  <a:pt x="901689" y="49924"/>
                  <a:pt x="901689" y="111546"/>
                </a:cubicBezTo>
                <a:lnTo>
                  <a:pt x="901689" y="180910"/>
                </a:lnTo>
                <a:cubicBezTo>
                  <a:pt x="901689" y="242532"/>
                  <a:pt x="901689" y="292486"/>
                  <a:pt x="901689" y="292486"/>
                </a:cubicBezTo>
                <a:lnTo>
                  <a:pt x="8" y="292486"/>
                </a:lnTo>
                <a:cubicBezTo>
                  <a:pt x="8" y="292486"/>
                  <a:pt x="8" y="242532"/>
                  <a:pt x="8" y="180910"/>
                </a:cubicBezTo>
                <a:lnTo>
                  <a:pt x="8" y="111546"/>
                </a:lnTo>
                <a:cubicBezTo>
                  <a:pt x="8" y="49924"/>
                  <a:pt x="8" y="-31"/>
                  <a:pt x="8" y="-31"/>
                </a:cubicBezTo>
                <a:close/>
              </a:path>
            </a:pathLst>
          </a:custGeom>
          <a:solidFill>
            <a:srgbClr val="E5FFD5"/>
          </a:solidFill>
          <a:ln w="1193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2FDAF5B-6ECA-B930-2124-A591B6142B03}"/>
              </a:ext>
            </a:extLst>
          </p:cNvPr>
          <p:cNvSpPr txBox="1"/>
          <p:nvPr/>
        </p:nvSpPr>
        <p:spPr>
          <a:xfrm>
            <a:off x="9609763" y="3795029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STORE-FP</a:t>
            </a:r>
          </a:p>
        </p:txBody>
      </p:sp>
      <p:sp>
        <p:nvSpPr>
          <p:cNvPr id="174" name="Speech Bubble: Rectangle with Corners Rounded 173">
            <a:extLst>
              <a:ext uri="{FF2B5EF4-FFF2-40B4-BE49-F238E27FC236}">
                <a16:creationId xmlns:a16="http://schemas.microsoft.com/office/drawing/2014/main" id="{4034F7B3-64EC-927E-2D5B-A6BC7E6956D7}"/>
              </a:ext>
            </a:extLst>
          </p:cNvPr>
          <p:cNvSpPr/>
          <p:nvPr/>
        </p:nvSpPr>
        <p:spPr>
          <a:xfrm>
            <a:off x="5213383" y="484743"/>
            <a:ext cx="2142509" cy="524822"/>
          </a:xfrm>
          <a:prstGeom prst="wedgeRoundRectCallout">
            <a:avLst>
              <a:gd name="adj1" fmla="val -477"/>
              <a:gd name="adj2" fmla="val 9037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#bytes loaded/stored</a:t>
            </a:r>
          </a:p>
        </p:txBody>
      </p:sp>
      <p:sp>
        <p:nvSpPr>
          <p:cNvPr id="175" name="Footer Placeholder 174">
            <a:extLst>
              <a:ext uri="{FF2B5EF4-FFF2-40B4-BE49-F238E27FC236}">
                <a16:creationId xmlns:a16="http://schemas.microsoft.com/office/drawing/2014/main" id="{632AE399-50BC-EAFF-512C-58BBD850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038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3B04-F332-A25F-DB0D-E7A2B63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FP Instructions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BFE8B7-ADCD-8E23-6AAD-769672DE5DE9}"/>
              </a:ext>
            </a:extLst>
          </p:cNvPr>
          <p:cNvSpPr/>
          <p:nvPr/>
        </p:nvSpPr>
        <p:spPr>
          <a:xfrm>
            <a:off x="5072068" y="2105634"/>
            <a:ext cx="1592855" cy="472490"/>
          </a:xfrm>
          <a:custGeom>
            <a:avLst/>
            <a:gdLst>
              <a:gd name="connsiteX0" fmla="*/ -94 w 1193258"/>
              <a:gd name="connsiteY0" fmla="*/ -48 h 328789"/>
              <a:gd name="connsiteX1" fmla="*/ -94 w 1193258"/>
              <a:gd name="connsiteY1" fmla="*/ 328742 h 328789"/>
              <a:gd name="connsiteX2" fmla="*/ 1193164 w 1193258"/>
              <a:gd name="connsiteY2" fmla="*/ 328742 h 328789"/>
              <a:gd name="connsiteX3" fmla="*/ 1193164 w 1193258"/>
              <a:gd name="connsiteY3" fmla="*/ -48 h 3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258" h="328789">
                <a:moveTo>
                  <a:pt x="-94" y="-48"/>
                </a:moveTo>
                <a:lnTo>
                  <a:pt x="-94" y="328742"/>
                </a:lnTo>
                <a:lnTo>
                  <a:pt x="1193164" y="328742"/>
                </a:lnTo>
                <a:lnTo>
                  <a:pt x="1193164" y="-48"/>
                </a:lnTo>
                <a:close/>
              </a:path>
            </a:pathLst>
          </a:custGeom>
          <a:solidFill>
            <a:srgbClr val="FFE6D5"/>
          </a:solidFill>
          <a:ln w="936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949F253-BC2E-8785-93FF-B3072BBD4300}"/>
              </a:ext>
            </a:extLst>
          </p:cNvPr>
          <p:cNvSpPr/>
          <p:nvPr/>
        </p:nvSpPr>
        <p:spPr>
          <a:xfrm>
            <a:off x="5081026" y="2105547"/>
            <a:ext cx="1583993" cy="472671"/>
          </a:xfrm>
          <a:custGeom>
            <a:avLst/>
            <a:gdLst>
              <a:gd name="connsiteX0" fmla="*/ -94 w 1186619"/>
              <a:gd name="connsiteY0" fmla="*/ -48 h 328915"/>
              <a:gd name="connsiteX1" fmla="*/ 1186526 w 1186619"/>
              <a:gd name="connsiteY1" fmla="*/ -48 h 328915"/>
              <a:gd name="connsiteX2" fmla="*/ 1186526 w 1186619"/>
              <a:gd name="connsiteY2" fmla="*/ 328868 h 328915"/>
              <a:gd name="connsiteX3" fmla="*/ -94 w 1186619"/>
              <a:gd name="connsiteY3" fmla="*/ 328868 h 3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619" h="328915">
                <a:moveTo>
                  <a:pt x="-94" y="-48"/>
                </a:moveTo>
                <a:lnTo>
                  <a:pt x="1186526" y="-48"/>
                </a:lnTo>
                <a:lnTo>
                  <a:pt x="1186526" y="328868"/>
                </a:lnTo>
                <a:lnTo>
                  <a:pt x="-94" y="328868"/>
                </a:lnTo>
                <a:close/>
              </a:path>
            </a:pathLst>
          </a:custGeom>
          <a:noFill/>
          <a:ln w="567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5F387B-4F8A-CCCC-1DB8-CFEB0E76B134}"/>
              </a:ext>
            </a:extLst>
          </p:cNvPr>
          <p:cNvSpPr/>
          <p:nvPr/>
        </p:nvSpPr>
        <p:spPr>
          <a:xfrm>
            <a:off x="7492922" y="2105634"/>
            <a:ext cx="1508910" cy="472490"/>
          </a:xfrm>
          <a:custGeom>
            <a:avLst/>
            <a:gdLst>
              <a:gd name="connsiteX0" fmla="*/ -94 w 1130372"/>
              <a:gd name="connsiteY0" fmla="*/ -48 h 328789"/>
              <a:gd name="connsiteX1" fmla="*/ -94 w 1130372"/>
              <a:gd name="connsiteY1" fmla="*/ 328742 h 328789"/>
              <a:gd name="connsiteX2" fmla="*/ 1130278 w 1130372"/>
              <a:gd name="connsiteY2" fmla="*/ 328742 h 328789"/>
              <a:gd name="connsiteX3" fmla="*/ 1130278 w 1130372"/>
              <a:gd name="connsiteY3" fmla="*/ -48 h 3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372" h="328789">
                <a:moveTo>
                  <a:pt x="-94" y="-48"/>
                </a:moveTo>
                <a:lnTo>
                  <a:pt x="-94" y="328742"/>
                </a:lnTo>
                <a:lnTo>
                  <a:pt x="1130278" y="328742"/>
                </a:lnTo>
                <a:lnTo>
                  <a:pt x="1130278" y="-48"/>
                </a:lnTo>
                <a:close/>
              </a:path>
            </a:pathLst>
          </a:custGeom>
          <a:solidFill>
            <a:srgbClr val="FFE6D5"/>
          </a:solidFill>
          <a:ln w="9546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860948-20B9-FAAA-47EA-23571FACEE27}"/>
              </a:ext>
            </a:extLst>
          </p:cNvPr>
          <p:cNvSpPr/>
          <p:nvPr/>
        </p:nvSpPr>
        <p:spPr>
          <a:xfrm>
            <a:off x="9013149" y="2105491"/>
            <a:ext cx="1788200" cy="472490"/>
          </a:xfrm>
          <a:custGeom>
            <a:avLst/>
            <a:gdLst>
              <a:gd name="connsiteX0" fmla="*/ -94 w 1339597"/>
              <a:gd name="connsiteY0" fmla="*/ -48 h 328789"/>
              <a:gd name="connsiteX1" fmla="*/ -94 w 1339597"/>
              <a:gd name="connsiteY1" fmla="*/ 328742 h 328789"/>
              <a:gd name="connsiteX2" fmla="*/ 1339503 w 1339597"/>
              <a:gd name="connsiteY2" fmla="*/ 328742 h 328789"/>
              <a:gd name="connsiteX3" fmla="*/ 1339503 w 1339597"/>
              <a:gd name="connsiteY3" fmla="*/ -48 h 3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597" h="328789">
                <a:moveTo>
                  <a:pt x="-94" y="-48"/>
                </a:moveTo>
                <a:lnTo>
                  <a:pt x="-94" y="328742"/>
                </a:lnTo>
                <a:lnTo>
                  <a:pt x="1339503" y="328742"/>
                </a:lnTo>
                <a:lnTo>
                  <a:pt x="1339503" y="-48"/>
                </a:lnTo>
                <a:close/>
              </a:path>
            </a:pathLst>
          </a:custGeom>
          <a:solidFill>
            <a:srgbClr val="FFE6D5"/>
          </a:solidFill>
          <a:ln w="1039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A59EAF-E0B3-A3BB-BBEA-DD6FE472C7B7}"/>
              </a:ext>
            </a:extLst>
          </p:cNvPr>
          <p:cNvSpPr/>
          <p:nvPr/>
        </p:nvSpPr>
        <p:spPr>
          <a:xfrm>
            <a:off x="7492922" y="2105634"/>
            <a:ext cx="1508910" cy="472490"/>
          </a:xfrm>
          <a:custGeom>
            <a:avLst/>
            <a:gdLst>
              <a:gd name="connsiteX0" fmla="*/ -94 w 1130372"/>
              <a:gd name="connsiteY0" fmla="*/ -48 h 328789"/>
              <a:gd name="connsiteX1" fmla="*/ 1130278 w 1130372"/>
              <a:gd name="connsiteY1" fmla="*/ -48 h 328789"/>
              <a:gd name="connsiteX2" fmla="*/ 1130278 w 1130372"/>
              <a:gd name="connsiteY2" fmla="*/ 328742 h 328789"/>
              <a:gd name="connsiteX3" fmla="*/ -94 w 1130372"/>
              <a:gd name="connsiteY3" fmla="*/ 328742 h 3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372" h="328789">
                <a:moveTo>
                  <a:pt x="-94" y="-48"/>
                </a:moveTo>
                <a:lnTo>
                  <a:pt x="1130278" y="-48"/>
                </a:lnTo>
                <a:lnTo>
                  <a:pt x="1130278" y="328742"/>
                </a:lnTo>
                <a:lnTo>
                  <a:pt x="-94" y="328742"/>
                </a:lnTo>
                <a:close/>
              </a:path>
            </a:pathLst>
          </a:custGeom>
          <a:noFill/>
          <a:ln w="5797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840A5C9-6E24-D1A7-B6B8-681AF2A8C311}"/>
              </a:ext>
            </a:extLst>
          </p:cNvPr>
          <p:cNvSpPr/>
          <p:nvPr/>
        </p:nvSpPr>
        <p:spPr>
          <a:xfrm>
            <a:off x="9007033" y="2104732"/>
            <a:ext cx="1778567" cy="471788"/>
          </a:xfrm>
          <a:custGeom>
            <a:avLst/>
            <a:gdLst>
              <a:gd name="connsiteX0" fmla="*/ -94 w 1332381"/>
              <a:gd name="connsiteY0" fmla="*/ -48 h 328301"/>
              <a:gd name="connsiteX1" fmla="*/ 1332287 w 1332381"/>
              <a:gd name="connsiteY1" fmla="*/ -48 h 328301"/>
              <a:gd name="connsiteX2" fmla="*/ 1332287 w 1332381"/>
              <a:gd name="connsiteY2" fmla="*/ 328254 h 328301"/>
              <a:gd name="connsiteX3" fmla="*/ -94 w 1332381"/>
              <a:gd name="connsiteY3" fmla="*/ 328254 h 32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381" h="328301">
                <a:moveTo>
                  <a:pt x="-94" y="-48"/>
                </a:moveTo>
                <a:lnTo>
                  <a:pt x="1332287" y="-48"/>
                </a:lnTo>
                <a:lnTo>
                  <a:pt x="1332287" y="328254"/>
                </a:lnTo>
                <a:lnTo>
                  <a:pt x="-94" y="328254"/>
                </a:lnTo>
                <a:close/>
              </a:path>
            </a:pathLst>
          </a:custGeom>
          <a:noFill/>
          <a:ln w="6289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D024CC-C66D-A5A3-9DF3-E13E53541BC8}"/>
              </a:ext>
            </a:extLst>
          </p:cNvPr>
          <p:cNvSpPr txBox="1"/>
          <p:nvPr/>
        </p:nvSpPr>
        <p:spPr>
          <a:xfrm>
            <a:off x="9381550" y="215510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opcode</a:t>
            </a:r>
          </a:p>
        </p:txBody>
      </p:sp>
      <p:grpSp>
        <p:nvGrpSpPr>
          <p:cNvPr id="12" name="Graphic 12">
            <a:extLst>
              <a:ext uri="{FF2B5EF4-FFF2-40B4-BE49-F238E27FC236}">
                <a16:creationId xmlns:a16="http://schemas.microsoft.com/office/drawing/2014/main" id="{A1A033DC-DFAF-D1B7-7164-FE9A7184163C}"/>
              </a:ext>
            </a:extLst>
          </p:cNvPr>
          <p:cNvGrpSpPr/>
          <p:nvPr/>
        </p:nvGrpSpPr>
        <p:grpSpPr>
          <a:xfrm>
            <a:off x="1269496" y="2103622"/>
            <a:ext cx="2244636" cy="475025"/>
            <a:chOff x="3141880" y="3565223"/>
            <a:chExt cx="1681528" cy="33055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927307-BBBB-3C2C-42BE-3B364BF4585B}"/>
                </a:ext>
              </a:extLst>
            </p:cNvPr>
            <p:cNvSpPr/>
            <p:nvPr/>
          </p:nvSpPr>
          <p:spPr>
            <a:xfrm>
              <a:off x="3148988" y="3565997"/>
              <a:ext cx="1674420" cy="329779"/>
            </a:xfrm>
            <a:custGeom>
              <a:avLst/>
              <a:gdLst>
                <a:gd name="connsiteX0" fmla="*/ -211 w 1674420"/>
                <a:gd name="connsiteY0" fmla="*/ -37 h 329779"/>
                <a:gd name="connsiteX1" fmla="*/ -211 w 1674420"/>
                <a:gd name="connsiteY1" fmla="*/ 329742 h 329779"/>
                <a:gd name="connsiteX2" fmla="*/ 1674210 w 1674420"/>
                <a:gd name="connsiteY2" fmla="*/ 329742 h 329779"/>
                <a:gd name="connsiteX3" fmla="*/ 1674210 w 1674420"/>
                <a:gd name="connsiteY3" fmla="*/ -37 h 32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4420" h="329779">
                  <a:moveTo>
                    <a:pt x="-211" y="-37"/>
                  </a:moveTo>
                  <a:lnTo>
                    <a:pt x="-211" y="329742"/>
                  </a:lnTo>
                  <a:lnTo>
                    <a:pt x="1674210" y="329742"/>
                  </a:lnTo>
                  <a:lnTo>
                    <a:pt x="1674210" y="-37"/>
                  </a:lnTo>
                  <a:close/>
                </a:path>
              </a:pathLst>
            </a:custGeom>
            <a:solidFill>
              <a:srgbClr val="FFE6D5"/>
            </a:solidFill>
            <a:ln w="11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9320BF-B3EA-855A-8175-0DE4DF96C349}"/>
                </a:ext>
              </a:extLst>
            </p:cNvPr>
            <p:cNvSpPr/>
            <p:nvPr/>
          </p:nvSpPr>
          <p:spPr>
            <a:xfrm>
              <a:off x="3141880" y="3565223"/>
              <a:ext cx="1674419" cy="329779"/>
            </a:xfrm>
            <a:custGeom>
              <a:avLst/>
              <a:gdLst>
                <a:gd name="connsiteX0" fmla="*/ -211 w 1674419"/>
                <a:gd name="connsiteY0" fmla="*/ -37 h 329779"/>
                <a:gd name="connsiteX1" fmla="*/ 1674209 w 1674419"/>
                <a:gd name="connsiteY1" fmla="*/ -37 h 329779"/>
                <a:gd name="connsiteX2" fmla="*/ 1674209 w 1674419"/>
                <a:gd name="connsiteY2" fmla="*/ 329742 h 329779"/>
                <a:gd name="connsiteX3" fmla="*/ -211 w 1674419"/>
                <a:gd name="connsiteY3" fmla="*/ 329742 h 32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4419" h="329779">
                  <a:moveTo>
                    <a:pt x="-211" y="-37"/>
                  </a:moveTo>
                  <a:lnTo>
                    <a:pt x="1674209" y="-37"/>
                  </a:lnTo>
                  <a:lnTo>
                    <a:pt x="1674209" y="329742"/>
                  </a:lnTo>
                  <a:lnTo>
                    <a:pt x="-211" y="329742"/>
                  </a:lnTo>
                  <a:close/>
                </a:path>
              </a:pathLst>
            </a:custGeom>
            <a:noFill/>
            <a:ln w="7201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8597A9-C30D-C99B-1DF5-92771A7B44CC}"/>
              </a:ext>
            </a:extLst>
          </p:cNvPr>
          <p:cNvSpPr txBox="1"/>
          <p:nvPr/>
        </p:nvSpPr>
        <p:spPr>
          <a:xfrm>
            <a:off x="7997639" y="214734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rd</a:t>
            </a:r>
            <a:endParaRPr lang="en-IN" sz="1278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264BE7-EC2D-D1EB-B6DF-27BBC7E4DC6C}"/>
              </a:ext>
            </a:extLst>
          </p:cNvPr>
          <p:cNvSpPr/>
          <p:nvPr/>
        </p:nvSpPr>
        <p:spPr>
          <a:xfrm>
            <a:off x="6657217" y="2105634"/>
            <a:ext cx="882132" cy="472490"/>
          </a:xfrm>
          <a:custGeom>
            <a:avLst/>
            <a:gdLst>
              <a:gd name="connsiteX0" fmla="*/ -94 w 660833"/>
              <a:gd name="connsiteY0" fmla="*/ -48 h 328789"/>
              <a:gd name="connsiteX1" fmla="*/ -94 w 660833"/>
              <a:gd name="connsiteY1" fmla="*/ 328742 h 328789"/>
              <a:gd name="connsiteX2" fmla="*/ 660739 w 660833"/>
              <a:gd name="connsiteY2" fmla="*/ 328742 h 328789"/>
              <a:gd name="connsiteX3" fmla="*/ 660739 w 660833"/>
              <a:gd name="connsiteY3" fmla="*/ -48 h 3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33" h="328789">
                <a:moveTo>
                  <a:pt x="-94" y="-48"/>
                </a:moveTo>
                <a:lnTo>
                  <a:pt x="-94" y="328742"/>
                </a:lnTo>
                <a:lnTo>
                  <a:pt x="660739" y="328742"/>
                </a:lnTo>
                <a:lnTo>
                  <a:pt x="660739" y="-48"/>
                </a:lnTo>
                <a:close/>
              </a:path>
            </a:pathLst>
          </a:custGeom>
          <a:solidFill>
            <a:srgbClr val="FFE6D5"/>
          </a:solidFill>
          <a:ln w="9546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77AACC4-A565-FE89-F696-E06A27A6DCC6}"/>
              </a:ext>
            </a:extLst>
          </p:cNvPr>
          <p:cNvSpPr/>
          <p:nvPr/>
        </p:nvSpPr>
        <p:spPr>
          <a:xfrm>
            <a:off x="6657217" y="2105634"/>
            <a:ext cx="882132" cy="472490"/>
          </a:xfrm>
          <a:custGeom>
            <a:avLst/>
            <a:gdLst>
              <a:gd name="connsiteX0" fmla="*/ -94 w 660833"/>
              <a:gd name="connsiteY0" fmla="*/ -48 h 328789"/>
              <a:gd name="connsiteX1" fmla="*/ 660739 w 660833"/>
              <a:gd name="connsiteY1" fmla="*/ -48 h 328789"/>
              <a:gd name="connsiteX2" fmla="*/ 660739 w 660833"/>
              <a:gd name="connsiteY2" fmla="*/ 328742 h 328789"/>
              <a:gd name="connsiteX3" fmla="*/ -94 w 660833"/>
              <a:gd name="connsiteY3" fmla="*/ 328742 h 3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33" h="328789">
                <a:moveTo>
                  <a:pt x="-94" y="-48"/>
                </a:moveTo>
                <a:lnTo>
                  <a:pt x="660739" y="-48"/>
                </a:lnTo>
                <a:lnTo>
                  <a:pt x="660739" y="328742"/>
                </a:lnTo>
                <a:lnTo>
                  <a:pt x="-94" y="328742"/>
                </a:lnTo>
                <a:close/>
              </a:path>
            </a:pathLst>
          </a:custGeom>
          <a:noFill/>
          <a:ln w="5797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778F17-A06E-B4FE-BFF8-9FFB9E0A1467}"/>
              </a:ext>
            </a:extLst>
          </p:cNvPr>
          <p:cNvSpPr txBox="1"/>
          <p:nvPr/>
        </p:nvSpPr>
        <p:spPr>
          <a:xfrm>
            <a:off x="6829995" y="215101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657CA-5D0F-A0AB-ECB2-2B0D1C231D4D}"/>
              </a:ext>
            </a:extLst>
          </p:cNvPr>
          <p:cNvSpPr txBox="1"/>
          <p:nvPr/>
        </p:nvSpPr>
        <p:spPr>
          <a:xfrm>
            <a:off x="1682861" y="218739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funct5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9B7A2E-3B3C-5B13-65B3-D6523AAE3488}"/>
              </a:ext>
            </a:extLst>
          </p:cNvPr>
          <p:cNvSpPr txBox="1"/>
          <p:nvPr/>
        </p:nvSpPr>
        <p:spPr>
          <a:xfrm>
            <a:off x="5603512" y="21476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rs1</a:t>
            </a:r>
          </a:p>
        </p:txBody>
      </p:sp>
      <p:grpSp>
        <p:nvGrpSpPr>
          <p:cNvPr id="22" name="Graphic 12">
            <a:extLst>
              <a:ext uri="{FF2B5EF4-FFF2-40B4-BE49-F238E27FC236}">
                <a16:creationId xmlns:a16="http://schemas.microsoft.com/office/drawing/2014/main" id="{B4842A36-D983-3CE0-4DC6-05F560FBFE30}"/>
              </a:ext>
            </a:extLst>
          </p:cNvPr>
          <p:cNvGrpSpPr/>
          <p:nvPr/>
        </p:nvGrpSpPr>
        <p:grpSpPr>
          <a:xfrm>
            <a:off x="9497802" y="3006741"/>
            <a:ext cx="790638" cy="422257"/>
            <a:chOff x="9305965" y="4193672"/>
            <a:chExt cx="592292" cy="29383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D855B23-E586-D389-85ED-408044124089}"/>
                </a:ext>
              </a:extLst>
            </p:cNvPr>
            <p:cNvSpPr/>
            <p:nvPr/>
          </p:nvSpPr>
          <p:spPr>
            <a:xfrm>
              <a:off x="9305965" y="4193672"/>
              <a:ext cx="592292" cy="293834"/>
            </a:xfrm>
            <a:custGeom>
              <a:avLst/>
              <a:gdLst>
                <a:gd name="connsiteX0" fmla="*/ 592300 w 592292"/>
                <a:gd name="connsiteY0" fmla="*/ -30 h 293834"/>
                <a:gd name="connsiteX1" fmla="*/ 592300 w 592292"/>
                <a:gd name="connsiteY1" fmla="*/ 142617 h 293834"/>
                <a:gd name="connsiteX2" fmla="*/ 592300 w 592292"/>
                <a:gd name="connsiteY2" fmla="*/ 151159 h 293834"/>
                <a:gd name="connsiteX3" fmla="*/ 592300 w 592292"/>
                <a:gd name="connsiteY3" fmla="*/ 293805 h 293834"/>
                <a:gd name="connsiteX4" fmla="*/ 8 w 592292"/>
                <a:gd name="connsiteY4" fmla="*/ 293805 h 293834"/>
                <a:gd name="connsiteX5" fmla="*/ 8 w 592292"/>
                <a:gd name="connsiteY5" fmla="*/ 151159 h 293834"/>
                <a:gd name="connsiteX6" fmla="*/ 8 w 592292"/>
                <a:gd name="connsiteY6" fmla="*/ 142617 h 293834"/>
                <a:gd name="connsiteX7" fmla="*/ 8 w 592292"/>
                <a:gd name="connsiteY7" fmla="*/ -30 h 29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292" h="293834">
                  <a:moveTo>
                    <a:pt x="592300" y="-30"/>
                  </a:moveTo>
                  <a:cubicBezTo>
                    <a:pt x="592300" y="-30"/>
                    <a:pt x="592300" y="63835"/>
                    <a:pt x="592300" y="142617"/>
                  </a:cubicBezTo>
                  <a:lnTo>
                    <a:pt x="592300" y="151159"/>
                  </a:lnTo>
                  <a:cubicBezTo>
                    <a:pt x="592300" y="229940"/>
                    <a:pt x="592300" y="293805"/>
                    <a:pt x="592300" y="293805"/>
                  </a:cubicBezTo>
                  <a:lnTo>
                    <a:pt x="8" y="293805"/>
                  </a:lnTo>
                  <a:cubicBezTo>
                    <a:pt x="8" y="293805"/>
                    <a:pt x="8" y="229940"/>
                    <a:pt x="8" y="151159"/>
                  </a:cubicBezTo>
                  <a:lnTo>
                    <a:pt x="8" y="142617"/>
                  </a:lnTo>
                  <a:cubicBezTo>
                    <a:pt x="8" y="63835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7EA44B-29EB-CDB2-9BC7-B377A8051486}"/>
                </a:ext>
              </a:extLst>
            </p:cNvPr>
            <p:cNvSpPr txBox="1"/>
            <p:nvPr/>
          </p:nvSpPr>
          <p:spPr>
            <a:xfrm>
              <a:off x="9493868" y="4212086"/>
              <a:ext cx="234408" cy="257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25" name="Graphic 12">
            <a:extLst>
              <a:ext uri="{FF2B5EF4-FFF2-40B4-BE49-F238E27FC236}">
                <a16:creationId xmlns:a16="http://schemas.microsoft.com/office/drawing/2014/main" id="{B8B92985-B748-27D0-3840-5516D525690D}"/>
              </a:ext>
            </a:extLst>
          </p:cNvPr>
          <p:cNvGrpSpPr/>
          <p:nvPr/>
        </p:nvGrpSpPr>
        <p:grpSpPr>
          <a:xfrm>
            <a:off x="1724364" y="3006743"/>
            <a:ext cx="790638" cy="422257"/>
            <a:chOff x="3482636" y="4193673"/>
            <a:chExt cx="592292" cy="29383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1A65F99-8BAF-C859-6632-A233E3F61AAF}"/>
                </a:ext>
              </a:extLst>
            </p:cNvPr>
            <p:cNvSpPr/>
            <p:nvPr/>
          </p:nvSpPr>
          <p:spPr>
            <a:xfrm>
              <a:off x="3482636" y="4193673"/>
              <a:ext cx="592292" cy="293834"/>
            </a:xfrm>
            <a:custGeom>
              <a:avLst/>
              <a:gdLst>
                <a:gd name="connsiteX0" fmla="*/ 592139 w 592292"/>
                <a:gd name="connsiteY0" fmla="*/ -30 h 293834"/>
                <a:gd name="connsiteX1" fmla="*/ 592139 w 592292"/>
                <a:gd name="connsiteY1" fmla="*/ 142617 h 293834"/>
                <a:gd name="connsiteX2" fmla="*/ 592139 w 592292"/>
                <a:gd name="connsiteY2" fmla="*/ 151159 h 293834"/>
                <a:gd name="connsiteX3" fmla="*/ 592139 w 592292"/>
                <a:gd name="connsiteY3" fmla="*/ 293805 h 293834"/>
                <a:gd name="connsiteX4" fmla="*/ -154 w 592292"/>
                <a:gd name="connsiteY4" fmla="*/ 293805 h 293834"/>
                <a:gd name="connsiteX5" fmla="*/ -154 w 592292"/>
                <a:gd name="connsiteY5" fmla="*/ 151159 h 293834"/>
                <a:gd name="connsiteX6" fmla="*/ -154 w 592292"/>
                <a:gd name="connsiteY6" fmla="*/ 142617 h 293834"/>
                <a:gd name="connsiteX7" fmla="*/ -154 w 592292"/>
                <a:gd name="connsiteY7" fmla="*/ -30 h 29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292" h="293834">
                  <a:moveTo>
                    <a:pt x="592139" y="-30"/>
                  </a:moveTo>
                  <a:cubicBezTo>
                    <a:pt x="592139" y="-30"/>
                    <a:pt x="592139" y="63835"/>
                    <a:pt x="592139" y="142617"/>
                  </a:cubicBezTo>
                  <a:lnTo>
                    <a:pt x="592139" y="151159"/>
                  </a:lnTo>
                  <a:cubicBezTo>
                    <a:pt x="592139" y="229940"/>
                    <a:pt x="592139" y="293805"/>
                    <a:pt x="592139" y="293805"/>
                  </a:cubicBezTo>
                  <a:lnTo>
                    <a:pt x="-154" y="293805"/>
                  </a:lnTo>
                  <a:cubicBezTo>
                    <a:pt x="-154" y="293805"/>
                    <a:pt x="-154" y="229940"/>
                    <a:pt x="-154" y="151159"/>
                  </a:cubicBezTo>
                  <a:lnTo>
                    <a:pt x="-154" y="142617"/>
                  </a:lnTo>
                  <a:cubicBezTo>
                    <a:pt x="-154" y="63835"/>
                    <a:pt x="-154" y="-30"/>
                    <a:pt x="-154" y="-30"/>
                  </a:cubicBezTo>
                  <a:close/>
                </a:path>
              </a:pathLst>
            </a:custGeom>
            <a:solidFill>
              <a:srgbClr val="F4D7D7"/>
            </a:solidFill>
            <a:ln w="131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3D710D-9C8E-8E82-AAEF-E5FC3B371619}"/>
                </a:ext>
              </a:extLst>
            </p:cNvPr>
            <p:cNvSpPr txBox="1"/>
            <p:nvPr/>
          </p:nvSpPr>
          <p:spPr>
            <a:xfrm>
              <a:off x="3648886" y="4212086"/>
              <a:ext cx="234408" cy="257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28" name="Graphic 12">
            <a:extLst>
              <a:ext uri="{FF2B5EF4-FFF2-40B4-BE49-F238E27FC236}">
                <a16:creationId xmlns:a16="http://schemas.microsoft.com/office/drawing/2014/main" id="{278E874A-DEE9-C8AD-21FF-5A2695AEC35F}"/>
              </a:ext>
            </a:extLst>
          </p:cNvPr>
          <p:cNvGrpSpPr/>
          <p:nvPr/>
        </p:nvGrpSpPr>
        <p:grpSpPr>
          <a:xfrm>
            <a:off x="2806007" y="2996099"/>
            <a:ext cx="790638" cy="422257"/>
            <a:chOff x="4292929" y="4186266"/>
            <a:chExt cx="592292" cy="29383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86C1D7-B2AE-687A-1AE9-136A26A5630C}"/>
                </a:ext>
              </a:extLst>
            </p:cNvPr>
            <p:cNvSpPr/>
            <p:nvPr/>
          </p:nvSpPr>
          <p:spPr>
            <a:xfrm>
              <a:off x="4292929" y="4186266"/>
              <a:ext cx="592292" cy="293834"/>
            </a:xfrm>
            <a:custGeom>
              <a:avLst/>
              <a:gdLst>
                <a:gd name="connsiteX0" fmla="*/ 592161 w 592292"/>
                <a:gd name="connsiteY0" fmla="*/ -30 h 293834"/>
                <a:gd name="connsiteX1" fmla="*/ 592161 w 592292"/>
                <a:gd name="connsiteY1" fmla="*/ 142616 h 293834"/>
                <a:gd name="connsiteX2" fmla="*/ 592161 w 592292"/>
                <a:gd name="connsiteY2" fmla="*/ 151159 h 293834"/>
                <a:gd name="connsiteX3" fmla="*/ 592161 w 592292"/>
                <a:gd name="connsiteY3" fmla="*/ 293805 h 293834"/>
                <a:gd name="connsiteX4" fmla="*/ -131 w 592292"/>
                <a:gd name="connsiteY4" fmla="*/ 293805 h 293834"/>
                <a:gd name="connsiteX5" fmla="*/ -131 w 592292"/>
                <a:gd name="connsiteY5" fmla="*/ 151159 h 293834"/>
                <a:gd name="connsiteX6" fmla="*/ -131 w 592292"/>
                <a:gd name="connsiteY6" fmla="*/ 142616 h 293834"/>
                <a:gd name="connsiteX7" fmla="*/ -131 w 592292"/>
                <a:gd name="connsiteY7" fmla="*/ -30 h 29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292" h="293834">
                  <a:moveTo>
                    <a:pt x="592161" y="-30"/>
                  </a:moveTo>
                  <a:cubicBezTo>
                    <a:pt x="592161" y="-30"/>
                    <a:pt x="592161" y="63835"/>
                    <a:pt x="592161" y="142616"/>
                  </a:cubicBezTo>
                  <a:lnTo>
                    <a:pt x="592161" y="151159"/>
                  </a:lnTo>
                  <a:cubicBezTo>
                    <a:pt x="592161" y="229940"/>
                    <a:pt x="592161" y="293805"/>
                    <a:pt x="592161" y="293805"/>
                  </a:cubicBezTo>
                  <a:lnTo>
                    <a:pt x="-131" y="293805"/>
                  </a:lnTo>
                  <a:cubicBezTo>
                    <a:pt x="-131" y="293805"/>
                    <a:pt x="-131" y="229940"/>
                    <a:pt x="-131" y="151159"/>
                  </a:cubicBezTo>
                  <a:lnTo>
                    <a:pt x="-131" y="142616"/>
                  </a:lnTo>
                  <a:cubicBezTo>
                    <a:pt x="-131" y="63835"/>
                    <a:pt x="-131" y="-30"/>
                    <a:pt x="-131" y="-30"/>
                  </a:cubicBezTo>
                  <a:close/>
                </a:path>
              </a:pathLst>
            </a:custGeom>
            <a:solidFill>
              <a:srgbClr val="F4D7D7"/>
            </a:solidFill>
            <a:ln w="131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FFD110-731F-161B-96C6-A66773B3E600}"/>
                </a:ext>
              </a:extLst>
            </p:cNvPr>
            <p:cNvSpPr txBox="1"/>
            <p:nvPr/>
          </p:nvSpPr>
          <p:spPr>
            <a:xfrm>
              <a:off x="4471871" y="4204681"/>
              <a:ext cx="234408" cy="257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</p:grpSp>
      <p:grpSp>
        <p:nvGrpSpPr>
          <p:cNvPr id="31" name="Graphic 12">
            <a:extLst>
              <a:ext uri="{FF2B5EF4-FFF2-40B4-BE49-F238E27FC236}">
                <a16:creationId xmlns:a16="http://schemas.microsoft.com/office/drawing/2014/main" id="{11D7456B-C411-DD60-3159-9A87543E711B}"/>
              </a:ext>
            </a:extLst>
          </p:cNvPr>
          <p:cNvGrpSpPr/>
          <p:nvPr/>
        </p:nvGrpSpPr>
        <p:grpSpPr>
          <a:xfrm>
            <a:off x="6679950" y="3006741"/>
            <a:ext cx="790638" cy="422257"/>
            <a:chOff x="7195023" y="4193672"/>
            <a:chExt cx="592292" cy="29383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E08BEF-9D95-FF4F-EE9E-E170A7F0A631}"/>
                </a:ext>
              </a:extLst>
            </p:cNvPr>
            <p:cNvSpPr/>
            <p:nvPr/>
          </p:nvSpPr>
          <p:spPr>
            <a:xfrm>
              <a:off x="7195023" y="4193672"/>
              <a:ext cx="592292" cy="293834"/>
            </a:xfrm>
            <a:custGeom>
              <a:avLst/>
              <a:gdLst>
                <a:gd name="connsiteX0" fmla="*/ 592301 w 592292"/>
                <a:gd name="connsiteY0" fmla="*/ -30 h 293834"/>
                <a:gd name="connsiteX1" fmla="*/ 592301 w 592292"/>
                <a:gd name="connsiteY1" fmla="*/ 142617 h 293834"/>
                <a:gd name="connsiteX2" fmla="*/ 592301 w 592292"/>
                <a:gd name="connsiteY2" fmla="*/ 151159 h 293834"/>
                <a:gd name="connsiteX3" fmla="*/ 592301 w 592292"/>
                <a:gd name="connsiteY3" fmla="*/ 293805 h 293834"/>
                <a:gd name="connsiteX4" fmla="*/ 8 w 592292"/>
                <a:gd name="connsiteY4" fmla="*/ 293805 h 293834"/>
                <a:gd name="connsiteX5" fmla="*/ 8 w 592292"/>
                <a:gd name="connsiteY5" fmla="*/ 151159 h 293834"/>
                <a:gd name="connsiteX6" fmla="*/ 8 w 592292"/>
                <a:gd name="connsiteY6" fmla="*/ 142617 h 293834"/>
                <a:gd name="connsiteX7" fmla="*/ 8 w 592292"/>
                <a:gd name="connsiteY7" fmla="*/ -30 h 29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292" h="293834">
                  <a:moveTo>
                    <a:pt x="592301" y="-30"/>
                  </a:moveTo>
                  <a:cubicBezTo>
                    <a:pt x="592301" y="-30"/>
                    <a:pt x="592301" y="63835"/>
                    <a:pt x="592301" y="142617"/>
                  </a:cubicBezTo>
                  <a:lnTo>
                    <a:pt x="592301" y="151159"/>
                  </a:lnTo>
                  <a:cubicBezTo>
                    <a:pt x="592301" y="229940"/>
                    <a:pt x="592301" y="293805"/>
                    <a:pt x="592301" y="293805"/>
                  </a:cubicBezTo>
                  <a:lnTo>
                    <a:pt x="8" y="293805"/>
                  </a:lnTo>
                  <a:cubicBezTo>
                    <a:pt x="8" y="293805"/>
                    <a:pt x="8" y="229940"/>
                    <a:pt x="8" y="151159"/>
                  </a:cubicBezTo>
                  <a:lnTo>
                    <a:pt x="8" y="142617"/>
                  </a:lnTo>
                  <a:cubicBezTo>
                    <a:pt x="8" y="63835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B2F16A-3C0B-2489-D154-CC09E68F340B}"/>
                </a:ext>
              </a:extLst>
            </p:cNvPr>
            <p:cNvSpPr txBox="1"/>
            <p:nvPr/>
          </p:nvSpPr>
          <p:spPr>
            <a:xfrm>
              <a:off x="7391206" y="4204681"/>
              <a:ext cx="234408" cy="257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34" name="Graphic 12">
            <a:extLst>
              <a:ext uri="{FF2B5EF4-FFF2-40B4-BE49-F238E27FC236}">
                <a16:creationId xmlns:a16="http://schemas.microsoft.com/office/drawing/2014/main" id="{1542FE9F-9A1E-0009-48CF-2B9CE08DAB02}"/>
              </a:ext>
            </a:extLst>
          </p:cNvPr>
          <p:cNvGrpSpPr/>
          <p:nvPr/>
        </p:nvGrpSpPr>
        <p:grpSpPr>
          <a:xfrm>
            <a:off x="7874990" y="3006741"/>
            <a:ext cx="790638" cy="422257"/>
            <a:chOff x="8090265" y="4193672"/>
            <a:chExt cx="592292" cy="29383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1B8CE9-6FB0-BDC8-3C09-18765D9BFEA8}"/>
                </a:ext>
              </a:extLst>
            </p:cNvPr>
            <p:cNvSpPr/>
            <p:nvPr/>
          </p:nvSpPr>
          <p:spPr>
            <a:xfrm>
              <a:off x="8090265" y="4193672"/>
              <a:ext cx="592292" cy="293834"/>
            </a:xfrm>
            <a:custGeom>
              <a:avLst/>
              <a:gdLst>
                <a:gd name="connsiteX0" fmla="*/ 592301 w 592292"/>
                <a:gd name="connsiteY0" fmla="*/ -30 h 293834"/>
                <a:gd name="connsiteX1" fmla="*/ 592301 w 592292"/>
                <a:gd name="connsiteY1" fmla="*/ 142616 h 293834"/>
                <a:gd name="connsiteX2" fmla="*/ 592301 w 592292"/>
                <a:gd name="connsiteY2" fmla="*/ 151159 h 293834"/>
                <a:gd name="connsiteX3" fmla="*/ 592301 w 592292"/>
                <a:gd name="connsiteY3" fmla="*/ 293805 h 293834"/>
                <a:gd name="connsiteX4" fmla="*/ 8 w 592292"/>
                <a:gd name="connsiteY4" fmla="*/ 293805 h 293834"/>
                <a:gd name="connsiteX5" fmla="*/ 8 w 592292"/>
                <a:gd name="connsiteY5" fmla="*/ 151159 h 293834"/>
                <a:gd name="connsiteX6" fmla="*/ 8 w 592292"/>
                <a:gd name="connsiteY6" fmla="*/ 142616 h 293834"/>
                <a:gd name="connsiteX7" fmla="*/ 8 w 592292"/>
                <a:gd name="connsiteY7" fmla="*/ -30 h 29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292" h="293834">
                  <a:moveTo>
                    <a:pt x="592301" y="-30"/>
                  </a:moveTo>
                  <a:cubicBezTo>
                    <a:pt x="592301" y="-30"/>
                    <a:pt x="592301" y="63835"/>
                    <a:pt x="592301" y="142616"/>
                  </a:cubicBezTo>
                  <a:lnTo>
                    <a:pt x="592301" y="151159"/>
                  </a:lnTo>
                  <a:cubicBezTo>
                    <a:pt x="592301" y="229940"/>
                    <a:pt x="592301" y="293805"/>
                    <a:pt x="592301" y="293805"/>
                  </a:cubicBezTo>
                  <a:lnTo>
                    <a:pt x="8" y="293805"/>
                  </a:lnTo>
                  <a:cubicBezTo>
                    <a:pt x="8" y="293805"/>
                    <a:pt x="8" y="229940"/>
                    <a:pt x="8" y="151159"/>
                  </a:cubicBezTo>
                  <a:lnTo>
                    <a:pt x="8" y="142616"/>
                  </a:lnTo>
                  <a:cubicBezTo>
                    <a:pt x="8" y="63835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951714-4D69-AA66-BE07-3D446529AC3E}"/>
                </a:ext>
              </a:extLst>
            </p:cNvPr>
            <p:cNvSpPr txBox="1"/>
            <p:nvPr/>
          </p:nvSpPr>
          <p:spPr>
            <a:xfrm>
              <a:off x="8252028" y="4206937"/>
              <a:ext cx="234408" cy="257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2ABE0CC-8A3F-BE72-644F-C4BCCEA11CBE}"/>
              </a:ext>
            </a:extLst>
          </p:cNvPr>
          <p:cNvSpPr/>
          <p:nvPr/>
        </p:nvSpPr>
        <p:spPr>
          <a:xfrm>
            <a:off x="9018063" y="2689108"/>
            <a:ext cx="1774041" cy="190331"/>
          </a:xfrm>
          <a:custGeom>
            <a:avLst/>
            <a:gdLst>
              <a:gd name="connsiteX0" fmla="*/ -94 w 1328990"/>
              <a:gd name="connsiteY0" fmla="*/ 473 h 132445"/>
              <a:gd name="connsiteX1" fmla="*/ 42768 w 1328990"/>
              <a:gd name="connsiteY1" fmla="*/ -48 h 132445"/>
              <a:gd name="connsiteX2" fmla="*/ 42768 w 1328990"/>
              <a:gd name="connsiteY2" fmla="*/ 11279 h 132445"/>
              <a:gd name="connsiteX3" fmla="*/ 73652 w 1328990"/>
              <a:gd name="connsiteY3" fmla="*/ 54125 h 132445"/>
              <a:gd name="connsiteX4" fmla="*/ 265451 w 1328990"/>
              <a:gd name="connsiteY4" fmla="*/ 60792 h 132445"/>
              <a:gd name="connsiteX5" fmla="*/ 436107 w 1328990"/>
              <a:gd name="connsiteY5" fmla="*/ 60249 h 132445"/>
              <a:gd name="connsiteX6" fmla="*/ 584863 w 1328990"/>
              <a:gd name="connsiteY6" fmla="*/ 65107 h 132445"/>
              <a:gd name="connsiteX7" fmla="*/ 664418 w 1328990"/>
              <a:gd name="connsiteY7" fmla="*/ 98007 h 132445"/>
              <a:gd name="connsiteX8" fmla="*/ 743974 w 1328990"/>
              <a:gd name="connsiteY8" fmla="*/ 65107 h 132445"/>
              <a:gd name="connsiteX9" fmla="*/ 892730 w 1328990"/>
              <a:gd name="connsiteY9" fmla="*/ 60249 h 132445"/>
              <a:gd name="connsiteX10" fmla="*/ 1063350 w 1328990"/>
              <a:gd name="connsiteY10" fmla="*/ 60792 h 132445"/>
              <a:gd name="connsiteX11" fmla="*/ 1255221 w 1328990"/>
              <a:gd name="connsiteY11" fmla="*/ 54125 h 132445"/>
              <a:gd name="connsiteX12" fmla="*/ 1286106 w 1328990"/>
              <a:gd name="connsiteY12" fmla="*/ 11279 h 132445"/>
              <a:gd name="connsiteX13" fmla="*/ 1286106 w 1328990"/>
              <a:gd name="connsiteY13" fmla="*/ -48 h 132445"/>
              <a:gd name="connsiteX14" fmla="*/ 1328896 w 1328990"/>
              <a:gd name="connsiteY14" fmla="*/ 473 h 132445"/>
              <a:gd name="connsiteX15" fmla="*/ 1328896 w 1328990"/>
              <a:gd name="connsiteY15" fmla="*/ 10798 h 132445"/>
              <a:gd name="connsiteX16" fmla="*/ 1278132 w 1328990"/>
              <a:gd name="connsiteY16" fmla="*/ 70751 h 132445"/>
              <a:gd name="connsiteX17" fmla="*/ 1069700 w 1328990"/>
              <a:gd name="connsiteY17" fmla="*/ 80516 h 132445"/>
              <a:gd name="connsiteX18" fmla="*/ 901822 w 1328990"/>
              <a:gd name="connsiteY18" fmla="*/ 80516 h 132445"/>
              <a:gd name="connsiteX19" fmla="*/ 744299 w 1328990"/>
              <a:gd name="connsiteY19" fmla="*/ 87431 h 132445"/>
              <a:gd name="connsiteX20" fmla="*/ 704828 w 1328990"/>
              <a:gd name="connsiteY20" fmla="*/ 122223 h 132445"/>
              <a:gd name="connsiteX21" fmla="*/ 704828 w 1328990"/>
              <a:gd name="connsiteY21" fmla="*/ 132398 h 132445"/>
              <a:gd name="connsiteX22" fmla="*/ 664418 w 1328990"/>
              <a:gd name="connsiteY22" fmla="*/ 132398 h 132445"/>
              <a:gd name="connsiteX23" fmla="*/ 624046 w 1328990"/>
              <a:gd name="connsiteY23" fmla="*/ 132398 h 132445"/>
              <a:gd name="connsiteX24" fmla="*/ 624046 w 1328990"/>
              <a:gd name="connsiteY24" fmla="*/ 122223 h 132445"/>
              <a:gd name="connsiteX25" fmla="*/ 584502 w 1328990"/>
              <a:gd name="connsiteY25" fmla="*/ 87431 h 132445"/>
              <a:gd name="connsiteX26" fmla="*/ 426979 w 1328990"/>
              <a:gd name="connsiteY26" fmla="*/ 80516 h 132445"/>
              <a:gd name="connsiteX27" fmla="*/ 259137 w 1328990"/>
              <a:gd name="connsiteY27" fmla="*/ 80516 h 132445"/>
              <a:gd name="connsiteX28" fmla="*/ 50741 w 1328990"/>
              <a:gd name="connsiteY28" fmla="*/ 70751 h 132445"/>
              <a:gd name="connsiteX29" fmla="*/ -94 w 1328990"/>
              <a:gd name="connsiteY29" fmla="*/ 10798 h 13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28990" h="132445">
                <a:moveTo>
                  <a:pt x="-94" y="473"/>
                </a:moveTo>
                <a:lnTo>
                  <a:pt x="42768" y="-48"/>
                </a:lnTo>
                <a:lnTo>
                  <a:pt x="42768" y="11279"/>
                </a:lnTo>
                <a:cubicBezTo>
                  <a:pt x="42768" y="26961"/>
                  <a:pt x="53051" y="49346"/>
                  <a:pt x="73652" y="54125"/>
                </a:cubicBezTo>
                <a:cubicBezTo>
                  <a:pt x="91872" y="63667"/>
                  <a:pt x="199461" y="60993"/>
                  <a:pt x="265451" y="60792"/>
                </a:cubicBezTo>
                <a:lnTo>
                  <a:pt x="436107" y="60249"/>
                </a:lnTo>
                <a:cubicBezTo>
                  <a:pt x="509132" y="60023"/>
                  <a:pt x="551634" y="60099"/>
                  <a:pt x="584863" y="65107"/>
                </a:cubicBezTo>
                <a:cubicBezTo>
                  <a:pt x="618128" y="70104"/>
                  <a:pt x="651755" y="85668"/>
                  <a:pt x="664418" y="98007"/>
                </a:cubicBezTo>
                <a:cubicBezTo>
                  <a:pt x="677046" y="85668"/>
                  <a:pt x="710709" y="70104"/>
                  <a:pt x="743974" y="65107"/>
                </a:cubicBezTo>
                <a:cubicBezTo>
                  <a:pt x="777203" y="60102"/>
                  <a:pt x="819669" y="60023"/>
                  <a:pt x="892730" y="60249"/>
                </a:cubicBezTo>
                <a:lnTo>
                  <a:pt x="1063350" y="60792"/>
                </a:lnTo>
                <a:cubicBezTo>
                  <a:pt x="1129376" y="60996"/>
                  <a:pt x="1237002" y="63664"/>
                  <a:pt x="1255221" y="54125"/>
                </a:cubicBezTo>
                <a:cubicBezTo>
                  <a:pt x="1275823" y="49346"/>
                  <a:pt x="1286106" y="26961"/>
                  <a:pt x="1286106" y="11279"/>
                </a:cubicBezTo>
                <a:lnTo>
                  <a:pt x="1286106" y="-48"/>
                </a:lnTo>
                <a:lnTo>
                  <a:pt x="1328896" y="473"/>
                </a:lnTo>
                <a:lnTo>
                  <a:pt x="1328896" y="10798"/>
                </a:lnTo>
                <a:cubicBezTo>
                  <a:pt x="1328896" y="38486"/>
                  <a:pt x="1312768" y="61298"/>
                  <a:pt x="1278132" y="70751"/>
                </a:cubicBezTo>
                <a:cubicBezTo>
                  <a:pt x="1243459" y="80092"/>
                  <a:pt x="1173176" y="80520"/>
                  <a:pt x="1069700" y="80516"/>
                </a:cubicBezTo>
                <a:lnTo>
                  <a:pt x="901822" y="80516"/>
                </a:lnTo>
                <a:cubicBezTo>
                  <a:pt x="831142" y="80520"/>
                  <a:pt x="771467" y="81428"/>
                  <a:pt x="744299" y="87431"/>
                </a:cubicBezTo>
                <a:cubicBezTo>
                  <a:pt x="717167" y="93437"/>
                  <a:pt x="704828" y="106434"/>
                  <a:pt x="704828" y="122223"/>
                </a:cubicBezTo>
                <a:lnTo>
                  <a:pt x="704828" y="132398"/>
                </a:lnTo>
                <a:lnTo>
                  <a:pt x="664418" y="132398"/>
                </a:lnTo>
                <a:lnTo>
                  <a:pt x="624046" y="132398"/>
                </a:lnTo>
                <a:lnTo>
                  <a:pt x="624046" y="122223"/>
                </a:lnTo>
                <a:cubicBezTo>
                  <a:pt x="624046" y="106434"/>
                  <a:pt x="611671" y="93437"/>
                  <a:pt x="584502" y="87431"/>
                </a:cubicBezTo>
                <a:cubicBezTo>
                  <a:pt x="557335" y="81428"/>
                  <a:pt x="497694" y="80520"/>
                  <a:pt x="426979" y="80516"/>
                </a:cubicBezTo>
                <a:lnTo>
                  <a:pt x="259137" y="80516"/>
                </a:lnTo>
                <a:cubicBezTo>
                  <a:pt x="155661" y="80520"/>
                  <a:pt x="85378" y="80092"/>
                  <a:pt x="50741" y="70751"/>
                </a:cubicBezTo>
                <a:cubicBezTo>
                  <a:pt x="16069" y="61298"/>
                  <a:pt x="-94" y="38486"/>
                  <a:pt x="-94" y="10798"/>
                </a:cubicBezTo>
                <a:close/>
              </a:path>
            </a:pathLst>
          </a:custGeom>
          <a:solidFill>
            <a:srgbClr val="000000"/>
          </a:solidFill>
          <a:ln w="398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38" name="Graphic 12">
            <a:extLst>
              <a:ext uri="{FF2B5EF4-FFF2-40B4-BE49-F238E27FC236}">
                <a16:creationId xmlns:a16="http://schemas.microsoft.com/office/drawing/2014/main" id="{D2195E3A-33E0-6425-B3E9-C8D3A2704623}"/>
              </a:ext>
            </a:extLst>
          </p:cNvPr>
          <p:cNvGrpSpPr/>
          <p:nvPr/>
        </p:nvGrpSpPr>
        <p:grpSpPr>
          <a:xfrm>
            <a:off x="5477634" y="3006741"/>
            <a:ext cx="790638" cy="422257"/>
            <a:chOff x="6294330" y="4193672"/>
            <a:chExt cx="592292" cy="293834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7CC945-C2FF-A522-F883-70FA61241225}"/>
                </a:ext>
              </a:extLst>
            </p:cNvPr>
            <p:cNvSpPr/>
            <p:nvPr/>
          </p:nvSpPr>
          <p:spPr>
            <a:xfrm>
              <a:off x="6294330" y="4193672"/>
              <a:ext cx="592292" cy="293834"/>
            </a:xfrm>
            <a:custGeom>
              <a:avLst/>
              <a:gdLst>
                <a:gd name="connsiteX0" fmla="*/ 592301 w 592292"/>
                <a:gd name="connsiteY0" fmla="*/ -30 h 293834"/>
                <a:gd name="connsiteX1" fmla="*/ 592301 w 592292"/>
                <a:gd name="connsiteY1" fmla="*/ 142616 h 293834"/>
                <a:gd name="connsiteX2" fmla="*/ 592301 w 592292"/>
                <a:gd name="connsiteY2" fmla="*/ 151158 h 293834"/>
                <a:gd name="connsiteX3" fmla="*/ 592301 w 592292"/>
                <a:gd name="connsiteY3" fmla="*/ 293805 h 293834"/>
                <a:gd name="connsiteX4" fmla="*/ 8 w 592292"/>
                <a:gd name="connsiteY4" fmla="*/ 293805 h 293834"/>
                <a:gd name="connsiteX5" fmla="*/ 8 w 592292"/>
                <a:gd name="connsiteY5" fmla="*/ 151158 h 293834"/>
                <a:gd name="connsiteX6" fmla="*/ 8 w 592292"/>
                <a:gd name="connsiteY6" fmla="*/ 142616 h 293834"/>
                <a:gd name="connsiteX7" fmla="*/ 8 w 592292"/>
                <a:gd name="connsiteY7" fmla="*/ -30 h 29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292" h="293834">
                  <a:moveTo>
                    <a:pt x="592301" y="-30"/>
                  </a:moveTo>
                  <a:cubicBezTo>
                    <a:pt x="592301" y="-30"/>
                    <a:pt x="592301" y="63835"/>
                    <a:pt x="592301" y="142616"/>
                  </a:cubicBezTo>
                  <a:lnTo>
                    <a:pt x="592301" y="151158"/>
                  </a:lnTo>
                  <a:cubicBezTo>
                    <a:pt x="592301" y="229940"/>
                    <a:pt x="592301" y="293805"/>
                    <a:pt x="592301" y="293805"/>
                  </a:cubicBezTo>
                  <a:lnTo>
                    <a:pt x="8" y="293805"/>
                  </a:lnTo>
                  <a:cubicBezTo>
                    <a:pt x="8" y="293805"/>
                    <a:pt x="8" y="229940"/>
                    <a:pt x="8" y="151158"/>
                  </a:cubicBezTo>
                  <a:lnTo>
                    <a:pt x="8" y="142616"/>
                  </a:lnTo>
                  <a:cubicBezTo>
                    <a:pt x="8" y="63835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51EF47-4C70-4293-7CF2-60D9EDD99836}"/>
                </a:ext>
              </a:extLst>
            </p:cNvPr>
            <p:cNvSpPr txBox="1"/>
            <p:nvPr/>
          </p:nvSpPr>
          <p:spPr>
            <a:xfrm>
              <a:off x="6469932" y="4204681"/>
              <a:ext cx="234408" cy="257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6BAC2C5-4B95-61C8-6D36-A1C404687C54}"/>
              </a:ext>
            </a:extLst>
          </p:cNvPr>
          <p:cNvSpPr/>
          <p:nvPr/>
        </p:nvSpPr>
        <p:spPr>
          <a:xfrm>
            <a:off x="5070237" y="2709266"/>
            <a:ext cx="1548786" cy="190331"/>
          </a:xfrm>
          <a:custGeom>
            <a:avLst/>
            <a:gdLst>
              <a:gd name="connsiteX0" fmla="*/ -94 w 1160245"/>
              <a:gd name="connsiteY0" fmla="*/ 473 h 132445"/>
              <a:gd name="connsiteX1" fmla="*/ 37320 w 1160245"/>
              <a:gd name="connsiteY1" fmla="*/ -48 h 132445"/>
              <a:gd name="connsiteX2" fmla="*/ 37320 w 1160245"/>
              <a:gd name="connsiteY2" fmla="*/ 11279 h 132445"/>
              <a:gd name="connsiteX3" fmla="*/ 64271 w 1160245"/>
              <a:gd name="connsiteY3" fmla="*/ 54125 h 132445"/>
              <a:gd name="connsiteX4" fmla="*/ 231753 w 1160245"/>
              <a:gd name="connsiteY4" fmla="*/ 60792 h 132445"/>
              <a:gd name="connsiteX5" fmla="*/ 380725 w 1160245"/>
              <a:gd name="connsiteY5" fmla="*/ 60253 h 132445"/>
              <a:gd name="connsiteX6" fmla="*/ 510575 w 1160245"/>
              <a:gd name="connsiteY6" fmla="*/ 65107 h 132445"/>
              <a:gd name="connsiteX7" fmla="*/ 580029 w 1160245"/>
              <a:gd name="connsiteY7" fmla="*/ 98011 h 132445"/>
              <a:gd name="connsiteX8" fmla="*/ 649482 w 1160245"/>
              <a:gd name="connsiteY8" fmla="*/ 65107 h 132445"/>
              <a:gd name="connsiteX9" fmla="*/ 779368 w 1160245"/>
              <a:gd name="connsiteY9" fmla="*/ 60253 h 132445"/>
              <a:gd name="connsiteX10" fmla="*/ 928304 w 1160245"/>
              <a:gd name="connsiteY10" fmla="*/ 60792 h 132445"/>
              <a:gd name="connsiteX11" fmla="*/ 1095822 w 1160245"/>
              <a:gd name="connsiteY11" fmla="*/ 54125 h 132445"/>
              <a:gd name="connsiteX12" fmla="*/ 1122773 w 1160245"/>
              <a:gd name="connsiteY12" fmla="*/ 11279 h 132445"/>
              <a:gd name="connsiteX13" fmla="*/ 1122773 w 1160245"/>
              <a:gd name="connsiteY13" fmla="*/ -48 h 132445"/>
              <a:gd name="connsiteX14" fmla="*/ 1160151 w 1160245"/>
              <a:gd name="connsiteY14" fmla="*/ 473 h 132445"/>
              <a:gd name="connsiteX15" fmla="*/ 1160151 w 1160245"/>
              <a:gd name="connsiteY15" fmla="*/ 10798 h 132445"/>
              <a:gd name="connsiteX16" fmla="*/ 1115810 w 1160245"/>
              <a:gd name="connsiteY16" fmla="*/ 70751 h 132445"/>
              <a:gd name="connsiteX17" fmla="*/ 933861 w 1160245"/>
              <a:gd name="connsiteY17" fmla="*/ 80516 h 132445"/>
              <a:gd name="connsiteX18" fmla="*/ 787305 w 1160245"/>
              <a:gd name="connsiteY18" fmla="*/ 80516 h 132445"/>
              <a:gd name="connsiteX19" fmla="*/ 649770 w 1160245"/>
              <a:gd name="connsiteY19" fmla="*/ 87434 h 132445"/>
              <a:gd name="connsiteX20" fmla="*/ 615314 w 1160245"/>
              <a:gd name="connsiteY20" fmla="*/ 122227 h 132445"/>
              <a:gd name="connsiteX21" fmla="*/ 615314 w 1160245"/>
              <a:gd name="connsiteY21" fmla="*/ 132398 h 132445"/>
              <a:gd name="connsiteX22" fmla="*/ 580029 w 1160245"/>
              <a:gd name="connsiteY22" fmla="*/ 132398 h 132445"/>
              <a:gd name="connsiteX23" fmla="*/ 544779 w 1160245"/>
              <a:gd name="connsiteY23" fmla="*/ 132398 h 132445"/>
              <a:gd name="connsiteX24" fmla="*/ 544779 w 1160245"/>
              <a:gd name="connsiteY24" fmla="*/ 122227 h 132445"/>
              <a:gd name="connsiteX25" fmla="*/ 510287 w 1160245"/>
              <a:gd name="connsiteY25" fmla="*/ 87434 h 132445"/>
              <a:gd name="connsiteX26" fmla="*/ 372752 w 1160245"/>
              <a:gd name="connsiteY26" fmla="*/ 80516 h 132445"/>
              <a:gd name="connsiteX27" fmla="*/ 226197 w 1160245"/>
              <a:gd name="connsiteY27" fmla="*/ 80516 h 132445"/>
              <a:gd name="connsiteX28" fmla="*/ 44283 w 1160245"/>
              <a:gd name="connsiteY28" fmla="*/ 70751 h 132445"/>
              <a:gd name="connsiteX29" fmla="*/ -94 w 1160245"/>
              <a:gd name="connsiteY29" fmla="*/ 10798 h 13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60245" h="132445">
                <a:moveTo>
                  <a:pt x="-94" y="473"/>
                </a:moveTo>
                <a:lnTo>
                  <a:pt x="37320" y="-48"/>
                </a:lnTo>
                <a:lnTo>
                  <a:pt x="37320" y="11279"/>
                </a:lnTo>
                <a:cubicBezTo>
                  <a:pt x="37320" y="26961"/>
                  <a:pt x="46304" y="49346"/>
                  <a:pt x="64271" y="54125"/>
                </a:cubicBezTo>
                <a:cubicBezTo>
                  <a:pt x="80182" y="63667"/>
                  <a:pt x="174098" y="60996"/>
                  <a:pt x="231753" y="60792"/>
                </a:cubicBezTo>
                <a:lnTo>
                  <a:pt x="380725" y="60253"/>
                </a:lnTo>
                <a:cubicBezTo>
                  <a:pt x="444478" y="60027"/>
                  <a:pt x="481567" y="60102"/>
                  <a:pt x="510575" y="65107"/>
                </a:cubicBezTo>
                <a:cubicBezTo>
                  <a:pt x="539620" y="70108"/>
                  <a:pt x="568988" y="85672"/>
                  <a:pt x="580029" y="98011"/>
                </a:cubicBezTo>
                <a:cubicBezTo>
                  <a:pt x="591069" y="85672"/>
                  <a:pt x="620437" y="70108"/>
                  <a:pt x="649482" y="65107"/>
                </a:cubicBezTo>
                <a:cubicBezTo>
                  <a:pt x="678490" y="60102"/>
                  <a:pt x="715579" y="60027"/>
                  <a:pt x="779368" y="60253"/>
                </a:cubicBezTo>
                <a:lnTo>
                  <a:pt x="928304" y="60792"/>
                </a:lnTo>
                <a:cubicBezTo>
                  <a:pt x="985960" y="60996"/>
                  <a:pt x="1079910" y="63667"/>
                  <a:pt x="1095822" y="54125"/>
                </a:cubicBezTo>
                <a:cubicBezTo>
                  <a:pt x="1113790" y="49346"/>
                  <a:pt x="1122773" y="26961"/>
                  <a:pt x="1122773" y="11279"/>
                </a:cubicBezTo>
                <a:lnTo>
                  <a:pt x="1122773" y="-48"/>
                </a:lnTo>
                <a:lnTo>
                  <a:pt x="1160151" y="473"/>
                </a:lnTo>
                <a:lnTo>
                  <a:pt x="1160151" y="10798"/>
                </a:lnTo>
                <a:cubicBezTo>
                  <a:pt x="1160151" y="38486"/>
                  <a:pt x="1146080" y="61301"/>
                  <a:pt x="1115810" y="70751"/>
                </a:cubicBezTo>
                <a:cubicBezTo>
                  <a:pt x="1085575" y="80092"/>
                  <a:pt x="1024204" y="80523"/>
                  <a:pt x="933861" y="80516"/>
                </a:cubicBezTo>
                <a:lnTo>
                  <a:pt x="787305" y="80516"/>
                </a:lnTo>
                <a:cubicBezTo>
                  <a:pt x="725573" y="80520"/>
                  <a:pt x="673511" y="81428"/>
                  <a:pt x="649770" y="87434"/>
                </a:cubicBezTo>
                <a:cubicBezTo>
                  <a:pt x="626066" y="93441"/>
                  <a:pt x="615314" y="106437"/>
                  <a:pt x="615314" y="122227"/>
                </a:cubicBezTo>
                <a:lnTo>
                  <a:pt x="615314" y="132398"/>
                </a:lnTo>
                <a:lnTo>
                  <a:pt x="580029" y="132398"/>
                </a:lnTo>
                <a:lnTo>
                  <a:pt x="544779" y="132398"/>
                </a:lnTo>
                <a:lnTo>
                  <a:pt x="544779" y="122227"/>
                </a:lnTo>
                <a:cubicBezTo>
                  <a:pt x="544779" y="106437"/>
                  <a:pt x="533991" y="93441"/>
                  <a:pt x="510287" y="87434"/>
                </a:cubicBezTo>
                <a:cubicBezTo>
                  <a:pt x="486546" y="81428"/>
                  <a:pt x="434484" y="80523"/>
                  <a:pt x="372752" y="80516"/>
                </a:cubicBezTo>
                <a:lnTo>
                  <a:pt x="226197" y="80516"/>
                </a:lnTo>
                <a:cubicBezTo>
                  <a:pt x="135853" y="80520"/>
                  <a:pt x="74518" y="80092"/>
                  <a:pt x="44283" y="70751"/>
                </a:cubicBezTo>
                <a:cubicBezTo>
                  <a:pt x="14012" y="61301"/>
                  <a:pt x="-94" y="38486"/>
                  <a:pt x="-94" y="10798"/>
                </a:cubicBezTo>
                <a:close/>
              </a:path>
            </a:pathLst>
          </a:custGeom>
          <a:solidFill>
            <a:srgbClr val="000000"/>
          </a:solidFill>
          <a:ln w="372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8F8349C-A7E3-2EE0-A757-BAA07F86521D}"/>
              </a:ext>
            </a:extLst>
          </p:cNvPr>
          <p:cNvSpPr/>
          <p:nvPr/>
        </p:nvSpPr>
        <p:spPr>
          <a:xfrm>
            <a:off x="3491494" y="2103529"/>
            <a:ext cx="1592855" cy="472490"/>
          </a:xfrm>
          <a:custGeom>
            <a:avLst/>
            <a:gdLst>
              <a:gd name="connsiteX0" fmla="*/ -94 w 1193258"/>
              <a:gd name="connsiteY0" fmla="*/ -48 h 328789"/>
              <a:gd name="connsiteX1" fmla="*/ -94 w 1193258"/>
              <a:gd name="connsiteY1" fmla="*/ 328742 h 328789"/>
              <a:gd name="connsiteX2" fmla="*/ 1193164 w 1193258"/>
              <a:gd name="connsiteY2" fmla="*/ 328742 h 328789"/>
              <a:gd name="connsiteX3" fmla="*/ 1193164 w 1193258"/>
              <a:gd name="connsiteY3" fmla="*/ -48 h 3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258" h="328789">
                <a:moveTo>
                  <a:pt x="-94" y="-48"/>
                </a:moveTo>
                <a:lnTo>
                  <a:pt x="-94" y="328742"/>
                </a:lnTo>
                <a:lnTo>
                  <a:pt x="1193164" y="328742"/>
                </a:lnTo>
                <a:lnTo>
                  <a:pt x="1193164" y="-48"/>
                </a:lnTo>
                <a:close/>
              </a:path>
            </a:pathLst>
          </a:custGeom>
          <a:solidFill>
            <a:srgbClr val="FFE6D5"/>
          </a:solidFill>
          <a:ln w="936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CAEFF85-7880-6530-D0F4-F4A008919056}"/>
              </a:ext>
            </a:extLst>
          </p:cNvPr>
          <p:cNvSpPr/>
          <p:nvPr/>
        </p:nvSpPr>
        <p:spPr>
          <a:xfrm>
            <a:off x="3500404" y="2103437"/>
            <a:ext cx="1584042" cy="472671"/>
          </a:xfrm>
          <a:custGeom>
            <a:avLst/>
            <a:gdLst>
              <a:gd name="connsiteX0" fmla="*/ -94 w 1186656"/>
              <a:gd name="connsiteY0" fmla="*/ -48 h 328915"/>
              <a:gd name="connsiteX1" fmla="*/ 1186562 w 1186656"/>
              <a:gd name="connsiteY1" fmla="*/ -48 h 328915"/>
              <a:gd name="connsiteX2" fmla="*/ 1186562 w 1186656"/>
              <a:gd name="connsiteY2" fmla="*/ 328868 h 328915"/>
              <a:gd name="connsiteX3" fmla="*/ -94 w 1186656"/>
              <a:gd name="connsiteY3" fmla="*/ 328868 h 3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656" h="328915">
                <a:moveTo>
                  <a:pt x="-94" y="-48"/>
                </a:moveTo>
                <a:lnTo>
                  <a:pt x="1186562" y="-48"/>
                </a:lnTo>
                <a:lnTo>
                  <a:pt x="1186562" y="328868"/>
                </a:lnTo>
                <a:lnTo>
                  <a:pt x="-94" y="328868"/>
                </a:lnTo>
                <a:close/>
              </a:path>
            </a:pathLst>
          </a:custGeom>
          <a:noFill/>
          <a:ln w="567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30D8A1-CDCF-036D-A508-A39E74987F8F}"/>
              </a:ext>
            </a:extLst>
          </p:cNvPr>
          <p:cNvSpPr txBox="1"/>
          <p:nvPr/>
        </p:nvSpPr>
        <p:spPr>
          <a:xfrm>
            <a:off x="3972422" y="21571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rs2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A3784B-51B3-8DFE-2987-A0BD03E47243}"/>
              </a:ext>
            </a:extLst>
          </p:cNvPr>
          <p:cNvSpPr txBox="1"/>
          <p:nvPr/>
        </p:nvSpPr>
        <p:spPr>
          <a:xfrm>
            <a:off x="2939677" y="215137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pc="0" baseline="0" dirty="0" err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fmt</a:t>
            </a:r>
            <a:endParaRPr lang="en-IN" spc="0" baseline="0" dirty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46" name="Graphic 12">
            <a:extLst>
              <a:ext uri="{FF2B5EF4-FFF2-40B4-BE49-F238E27FC236}">
                <a16:creationId xmlns:a16="http://schemas.microsoft.com/office/drawing/2014/main" id="{A4407819-2A78-BC62-8613-92CF254B3E69}"/>
              </a:ext>
            </a:extLst>
          </p:cNvPr>
          <p:cNvGrpSpPr/>
          <p:nvPr/>
        </p:nvGrpSpPr>
        <p:grpSpPr>
          <a:xfrm>
            <a:off x="3897040" y="3006741"/>
            <a:ext cx="790638" cy="422257"/>
            <a:chOff x="5110257" y="4193672"/>
            <a:chExt cx="592292" cy="293834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A121276-E98A-5B01-C247-C4445CC1B359}"/>
                </a:ext>
              </a:extLst>
            </p:cNvPr>
            <p:cNvSpPr/>
            <p:nvPr/>
          </p:nvSpPr>
          <p:spPr>
            <a:xfrm>
              <a:off x="5110257" y="4193672"/>
              <a:ext cx="592292" cy="293834"/>
            </a:xfrm>
            <a:custGeom>
              <a:avLst/>
              <a:gdLst>
                <a:gd name="connsiteX0" fmla="*/ 592301 w 592292"/>
                <a:gd name="connsiteY0" fmla="*/ -30 h 293834"/>
                <a:gd name="connsiteX1" fmla="*/ 592301 w 592292"/>
                <a:gd name="connsiteY1" fmla="*/ 142616 h 293834"/>
                <a:gd name="connsiteX2" fmla="*/ 592301 w 592292"/>
                <a:gd name="connsiteY2" fmla="*/ 151158 h 293834"/>
                <a:gd name="connsiteX3" fmla="*/ 592301 w 592292"/>
                <a:gd name="connsiteY3" fmla="*/ 293804 h 293834"/>
                <a:gd name="connsiteX4" fmla="*/ 8 w 592292"/>
                <a:gd name="connsiteY4" fmla="*/ 293804 h 293834"/>
                <a:gd name="connsiteX5" fmla="*/ 8 w 592292"/>
                <a:gd name="connsiteY5" fmla="*/ 151158 h 293834"/>
                <a:gd name="connsiteX6" fmla="*/ 8 w 592292"/>
                <a:gd name="connsiteY6" fmla="*/ 142616 h 293834"/>
                <a:gd name="connsiteX7" fmla="*/ 8 w 592292"/>
                <a:gd name="connsiteY7" fmla="*/ -30 h 29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292" h="293834">
                  <a:moveTo>
                    <a:pt x="592301" y="-30"/>
                  </a:moveTo>
                  <a:cubicBezTo>
                    <a:pt x="592301" y="-30"/>
                    <a:pt x="592301" y="63835"/>
                    <a:pt x="592301" y="142616"/>
                  </a:cubicBezTo>
                  <a:lnTo>
                    <a:pt x="592301" y="151158"/>
                  </a:lnTo>
                  <a:cubicBezTo>
                    <a:pt x="592301" y="229939"/>
                    <a:pt x="592301" y="293804"/>
                    <a:pt x="592301" y="293804"/>
                  </a:cubicBezTo>
                  <a:lnTo>
                    <a:pt x="8" y="293804"/>
                  </a:lnTo>
                  <a:cubicBezTo>
                    <a:pt x="8" y="293804"/>
                    <a:pt x="8" y="229940"/>
                    <a:pt x="8" y="151158"/>
                  </a:cubicBezTo>
                  <a:lnTo>
                    <a:pt x="8" y="142616"/>
                  </a:lnTo>
                  <a:cubicBezTo>
                    <a:pt x="8" y="63835"/>
                    <a:pt x="8" y="-30"/>
                    <a:pt x="8" y="-30"/>
                  </a:cubicBezTo>
                  <a:close/>
                </a:path>
              </a:pathLst>
            </a:custGeom>
            <a:solidFill>
              <a:srgbClr val="F4D7D7"/>
            </a:solidFill>
            <a:ln w="131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9A1282-42CE-E1D6-7A98-4C357FB72AC6}"/>
                </a:ext>
              </a:extLst>
            </p:cNvPr>
            <p:cNvSpPr txBox="1"/>
            <p:nvPr/>
          </p:nvSpPr>
          <p:spPr>
            <a:xfrm>
              <a:off x="5285874" y="4212086"/>
              <a:ext cx="234408" cy="257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A36D58E-FAF4-5131-606D-A26CFAC73784}"/>
              </a:ext>
            </a:extLst>
          </p:cNvPr>
          <p:cNvSpPr/>
          <p:nvPr/>
        </p:nvSpPr>
        <p:spPr>
          <a:xfrm>
            <a:off x="3489664" y="2724810"/>
            <a:ext cx="1548738" cy="190327"/>
          </a:xfrm>
          <a:custGeom>
            <a:avLst/>
            <a:gdLst>
              <a:gd name="connsiteX0" fmla="*/ -94 w 1160209"/>
              <a:gd name="connsiteY0" fmla="*/ 473 h 132442"/>
              <a:gd name="connsiteX1" fmla="*/ 37284 w 1160209"/>
              <a:gd name="connsiteY1" fmla="*/ -48 h 132442"/>
              <a:gd name="connsiteX2" fmla="*/ 37284 w 1160209"/>
              <a:gd name="connsiteY2" fmla="*/ 11279 h 132442"/>
              <a:gd name="connsiteX3" fmla="*/ 64272 w 1160209"/>
              <a:gd name="connsiteY3" fmla="*/ 54125 h 132442"/>
              <a:gd name="connsiteX4" fmla="*/ 231717 w 1160209"/>
              <a:gd name="connsiteY4" fmla="*/ 60788 h 132442"/>
              <a:gd name="connsiteX5" fmla="*/ 380689 w 1160209"/>
              <a:gd name="connsiteY5" fmla="*/ 60249 h 132442"/>
              <a:gd name="connsiteX6" fmla="*/ 510576 w 1160209"/>
              <a:gd name="connsiteY6" fmla="*/ 65103 h 132442"/>
              <a:gd name="connsiteX7" fmla="*/ 580029 w 1160209"/>
              <a:gd name="connsiteY7" fmla="*/ 98008 h 132442"/>
              <a:gd name="connsiteX8" fmla="*/ 649446 w 1160209"/>
              <a:gd name="connsiteY8" fmla="*/ 65103 h 132442"/>
              <a:gd name="connsiteX9" fmla="*/ 779333 w 1160209"/>
              <a:gd name="connsiteY9" fmla="*/ 60249 h 132442"/>
              <a:gd name="connsiteX10" fmla="*/ 928305 w 1160209"/>
              <a:gd name="connsiteY10" fmla="*/ 60788 h 132442"/>
              <a:gd name="connsiteX11" fmla="*/ 1095786 w 1160209"/>
              <a:gd name="connsiteY11" fmla="*/ 54125 h 132442"/>
              <a:gd name="connsiteX12" fmla="*/ 1122774 w 1160209"/>
              <a:gd name="connsiteY12" fmla="*/ 11279 h 132442"/>
              <a:gd name="connsiteX13" fmla="*/ 1122774 w 1160209"/>
              <a:gd name="connsiteY13" fmla="*/ -48 h 132442"/>
              <a:gd name="connsiteX14" fmla="*/ 1160116 w 1160209"/>
              <a:gd name="connsiteY14" fmla="*/ 473 h 132442"/>
              <a:gd name="connsiteX15" fmla="*/ 1160116 w 1160209"/>
              <a:gd name="connsiteY15" fmla="*/ 10798 h 132442"/>
              <a:gd name="connsiteX16" fmla="*/ 1115810 w 1160209"/>
              <a:gd name="connsiteY16" fmla="*/ 70747 h 132442"/>
              <a:gd name="connsiteX17" fmla="*/ 933825 w 1160209"/>
              <a:gd name="connsiteY17" fmla="*/ 80516 h 132442"/>
              <a:gd name="connsiteX18" fmla="*/ 787306 w 1160209"/>
              <a:gd name="connsiteY18" fmla="*/ 80516 h 132442"/>
              <a:gd name="connsiteX19" fmla="*/ 649771 w 1160209"/>
              <a:gd name="connsiteY19" fmla="*/ 87431 h 132442"/>
              <a:gd name="connsiteX20" fmla="*/ 615278 w 1160209"/>
              <a:gd name="connsiteY20" fmla="*/ 122223 h 132442"/>
              <a:gd name="connsiteX21" fmla="*/ 615278 w 1160209"/>
              <a:gd name="connsiteY21" fmla="*/ 132394 h 132442"/>
              <a:gd name="connsiteX22" fmla="*/ 580029 w 1160209"/>
              <a:gd name="connsiteY22" fmla="*/ 132394 h 132442"/>
              <a:gd name="connsiteX23" fmla="*/ 544779 w 1160209"/>
              <a:gd name="connsiteY23" fmla="*/ 132394 h 132442"/>
              <a:gd name="connsiteX24" fmla="*/ 544779 w 1160209"/>
              <a:gd name="connsiteY24" fmla="*/ 122223 h 132442"/>
              <a:gd name="connsiteX25" fmla="*/ 510251 w 1160209"/>
              <a:gd name="connsiteY25" fmla="*/ 87431 h 132442"/>
              <a:gd name="connsiteX26" fmla="*/ 372752 w 1160209"/>
              <a:gd name="connsiteY26" fmla="*/ 80516 h 132442"/>
              <a:gd name="connsiteX27" fmla="*/ 226197 w 1160209"/>
              <a:gd name="connsiteY27" fmla="*/ 80516 h 132442"/>
              <a:gd name="connsiteX28" fmla="*/ 44248 w 1160209"/>
              <a:gd name="connsiteY28" fmla="*/ 70747 h 132442"/>
              <a:gd name="connsiteX29" fmla="*/ -94 w 1160209"/>
              <a:gd name="connsiteY29" fmla="*/ 10798 h 13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60209" h="132442">
                <a:moveTo>
                  <a:pt x="-94" y="473"/>
                </a:moveTo>
                <a:lnTo>
                  <a:pt x="37284" y="-48"/>
                </a:lnTo>
                <a:lnTo>
                  <a:pt x="37284" y="11279"/>
                </a:lnTo>
                <a:cubicBezTo>
                  <a:pt x="37284" y="26961"/>
                  <a:pt x="46268" y="49346"/>
                  <a:pt x="64272" y="54125"/>
                </a:cubicBezTo>
                <a:cubicBezTo>
                  <a:pt x="80183" y="63664"/>
                  <a:pt x="174098" y="60993"/>
                  <a:pt x="231717" y="60788"/>
                </a:cubicBezTo>
                <a:lnTo>
                  <a:pt x="380689" y="60249"/>
                </a:lnTo>
                <a:cubicBezTo>
                  <a:pt x="444478" y="60023"/>
                  <a:pt x="481531" y="60099"/>
                  <a:pt x="510576" y="65103"/>
                </a:cubicBezTo>
                <a:cubicBezTo>
                  <a:pt x="539584" y="70105"/>
                  <a:pt x="568989" y="85668"/>
                  <a:pt x="580029" y="98008"/>
                </a:cubicBezTo>
                <a:cubicBezTo>
                  <a:pt x="591069" y="85668"/>
                  <a:pt x="620438" y="70105"/>
                  <a:pt x="649446" y="65103"/>
                </a:cubicBezTo>
                <a:cubicBezTo>
                  <a:pt x="678490" y="60099"/>
                  <a:pt x="715579" y="60023"/>
                  <a:pt x="779333" y="60249"/>
                </a:cubicBezTo>
                <a:lnTo>
                  <a:pt x="928305" y="60788"/>
                </a:lnTo>
                <a:cubicBezTo>
                  <a:pt x="985960" y="60993"/>
                  <a:pt x="1079911" y="63664"/>
                  <a:pt x="1095786" y="54125"/>
                </a:cubicBezTo>
                <a:cubicBezTo>
                  <a:pt x="1113790" y="49346"/>
                  <a:pt x="1122774" y="26961"/>
                  <a:pt x="1122774" y="11279"/>
                </a:cubicBezTo>
                <a:lnTo>
                  <a:pt x="1122774" y="-48"/>
                </a:lnTo>
                <a:lnTo>
                  <a:pt x="1160116" y="473"/>
                </a:lnTo>
                <a:lnTo>
                  <a:pt x="1160116" y="10798"/>
                </a:lnTo>
                <a:cubicBezTo>
                  <a:pt x="1160116" y="38486"/>
                  <a:pt x="1146045" y="61298"/>
                  <a:pt x="1115810" y="70747"/>
                </a:cubicBezTo>
                <a:cubicBezTo>
                  <a:pt x="1085540" y="80092"/>
                  <a:pt x="1024168" y="80520"/>
                  <a:pt x="933825" y="80516"/>
                </a:cubicBezTo>
                <a:lnTo>
                  <a:pt x="787306" y="80516"/>
                </a:lnTo>
                <a:cubicBezTo>
                  <a:pt x="725574" y="80520"/>
                  <a:pt x="673475" y="81425"/>
                  <a:pt x="649771" y="87431"/>
                </a:cubicBezTo>
                <a:cubicBezTo>
                  <a:pt x="626067" y="93437"/>
                  <a:pt x="615278" y="106434"/>
                  <a:pt x="615278" y="122223"/>
                </a:cubicBezTo>
                <a:lnTo>
                  <a:pt x="615278" y="132394"/>
                </a:lnTo>
                <a:lnTo>
                  <a:pt x="580029" y="132394"/>
                </a:lnTo>
                <a:lnTo>
                  <a:pt x="544779" y="132394"/>
                </a:lnTo>
                <a:lnTo>
                  <a:pt x="544779" y="122223"/>
                </a:lnTo>
                <a:cubicBezTo>
                  <a:pt x="544779" y="106434"/>
                  <a:pt x="533955" y="93437"/>
                  <a:pt x="510251" y="87431"/>
                </a:cubicBezTo>
                <a:cubicBezTo>
                  <a:pt x="486547" y="81428"/>
                  <a:pt x="434484" y="80520"/>
                  <a:pt x="372752" y="80516"/>
                </a:cubicBezTo>
                <a:lnTo>
                  <a:pt x="226197" y="80516"/>
                </a:lnTo>
                <a:cubicBezTo>
                  <a:pt x="135854" y="80520"/>
                  <a:pt x="74518" y="80089"/>
                  <a:pt x="44248" y="70747"/>
                </a:cubicBezTo>
                <a:cubicBezTo>
                  <a:pt x="14013" y="61298"/>
                  <a:pt x="-94" y="38486"/>
                  <a:pt x="-94" y="10798"/>
                </a:cubicBezTo>
                <a:close/>
              </a:path>
            </a:pathLst>
          </a:custGeom>
          <a:solidFill>
            <a:srgbClr val="000000"/>
          </a:solidFill>
          <a:ln w="372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2671D27-BF6F-22F8-2EA8-297106805EF5}"/>
              </a:ext>
            </a:extLst>
          </p:cNvPr>
          <p:cNvSpPr/>
          <p:nvPr/>
        </p:nvSpPr>
        <p:spPr>
          <a:xfrm>
            <a:off x="1245795" y="2718114"/>
            <a:ext cx="1673970" cy="190331"/>
          </a:xfrm>
          <a:custGeom>
            <a:avLst/>
            <a:gdLst>
              <a:gd name="connsiteX0" fmla="*/ -94 w 1254024"/>
              <a:gd name="connsiteY0" fmla="*/ 473 h 132445"/>
              <a:gd name="connsiteX1" fmla="*/ 40322 w 1254024"/>
              <a:gd name="connsiteY1" fmla="*/ -48 h 132445"/>
              <a:gd name="connsiteX2" fmla="*/ 40322 w 1254024"/>
              <a:gd name="connsiteY2" fmla="*/ 11283 h 132445"/>
              <a:gd name="connsiteX3" fmla="*/ 69478 w 1254024"/>
              <a:gd name="connsiteY3" fmla="*/ 54125 h 132445"/>
              <a:gd name="connsiteX4" fmla="*/ 250485 w 1254024"/>
              <a:gd name="connsiteY4" fmla="*/ 60792 h 132445"/>
              <a:gd name="connsiteX5" fmla="*/ 411472 w 1254024"/>
              <a:gd name="connsiteY5" fmla="*/ 60253 h 132445"/>
              <a:gd name="connsiteX6" fmla="*/ 551858 w 1254024"/>
              <a:gd name="connsiteY6" fmla="*/ 65107 h 132445"/>
              <a:gd name="connsiteX7" fmla="*/ 626939 w 1254024"/>
              <a:gd name="connsiteY7" fmla="*/ 98011 h 132445"/>
              <a:gd name="connsiteX8" fmla="*/ 701985 w 1254024"/>
              <a:gd name="connsiteY8" fmla="*/ 65107 h 132445"/>
              <a:gd name="connsiteX9" fmla="*/ 842370 w 1254024"/>
              <a:gd name="connsiteY9" fmla="*/ 60253 h 132445"/>
              <a:gd name="connsiteX10" fmla="*/ 1003357 w 1254024"/>
              <a:gd name="connsiteY10" fmla="*/ 60792 h 132445"/>
              <a:gd name="connsiteX11" fmla="*/ 1184404 w 1254024"/>
              <a:gd name="connsiteY11" fmla="*/ 54125 h 132445"/>
              <a:gd name="connsiteX12" fmla="*/ 1213557 w 1254024"/>
              <a:gd name="connsiteY12" fmla="*/ 11283 h 132445"/>
              <a:gd name="connsiteX13" fmla="*/ 1213557 w 1254024"/>
              <a:gd name="connsiteY13" fmla="*/ -48 h 132445"/>
              <a:gd name="connsiteX14" fmla="*/ 1253930 w 1254024"/>
              <a:gd name="connsiteY14" fmla="*/ 473 h 132445"/>
              <a:gd name="connsiteX15" fmla="*/ 1253930 w 1254024"/>
              <a:gd name="connsiteY15" fmla="*/ 10798 h 132445"/>
              <a:gd name="connsiteX16" fmla="*/ 1206016 w 1254024"/>
              <a:gd name="connsiteY16" fmla="*/ 70751 h 132445"/>
              <a:gd name="connsiteX17" fmla="*/ 1009347 w 1254024"/>
              <a:gd name="connsiteY17" fmla="*/ 80520 h 132445"/>
              <a:gd name="connsiteX18" fmla="*/ 850957 w 1254024"/>
              <a:gd name="connsiteY18" fmla="*/ 80520 h 132445"/>
              <a:gd name="connsiteX19" fmla="*/ 702310 w 1254024"/>
              <a:gd name="connsiteY19" fmla="*/ 87434 h 132445"/>
              <a:gd name="connsiteX20" fmla="*/ 665039 w 1254024"/>
              <a:gd name="connsiteY20" fmla="*/ 122227 h 132445"/>
              <a:gd name="connsiteX21" fmla="*/ 665039 w 1254024"/>
              <a:gd name="connsiteY21" fmla="*/ 132398 h 132445"/>
              <a:gd name="connsiteX22" fmla="*/ 626939 w 1254024"/>
              <a:gd name="connsiteY22" fmla="*/ 132398 h 132445"/>
              <a:gd name="connsiteX23" fmla="*/ 588839 w 1254024"/>
              <a:gd name="connsiteY23" fmla="*/ 132398 h 132445"/>
              <a:gd name="connsiteX24" fmla="*/ 588839 w 1254024"/>
              <a:gd name="connsiteY24" fmla="*/ 122227 h 132445"/>
              <a:gd name="connsiteX25" fmla="*/ 551533 w 1254024"/>
              <a:gd name="connsiteY25" fmla="*/ 87434 h 132445"/>
              <a:gd name="connsiteX26" fmla="*/ 402885 w 1254024"/>
              <a:gd name="connsiteY26" fmla="*/ 80520 h 132445"/>
              <a:gd name="connsiteX27" fmla="*/ 244496 w 1254024"/>
              <a:gd name="connsiteY27" fmla="*/ 80520 h 132445"/>
              <a:gd name="connsiteX28" fmla="*/ 47859 w 1254024"/>
              <a:gd name="connsiteY28" fmla="*/ 70751 h 132445"/>
              <a:gd name="connsiteX29" fmla="*/ -94 w 1254024"/>
              <a:gd name="connsiteY29" fmla="*/ 10798 h 13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54024" h="132445">
                <a:moveTo>
                  <a:pt x="-94" y="473"/>
                </a:moveTo>
                <a:lnTo>
                  <a:pt x="40322" y="-48"/>
                </a:lnTo>
                <a:lnTo>
                  <a:pt x="40322" y="11283"/>
                </a:lnTo>
                <a:cubicBezTo>
                  <a:pt x="40322" y="26961"/>
                  <a:pt x="50038" y="49346"/>
                  <a:pt x="69478" y="54125"/>
                </a:cubicBezTo>
                <a:cubicBezTo>
                  <a:pt x="86670" y="63667"/>
                  <a:pt x="188180" y="60996"/>
                  <a:pt x="250485" y="60792"/>
                </a:cubicBezTo>
                <a:lnTo>
                  <a:pt x="411472" y="60253"/>
                </a:lnTo>
                <a:cubicBezTo>
                  <a:pt x="480420" y="60027"/>
                  <a:pt x="520505" y="60102"/>
                  <a:pt x="551858" y="65107"/>
                </a:cubicBezTo>
                <a:cubicBezTo>
                  <a:pt x="583247" y="70108"/>
                  <a:pt x="614997" y="85672"/>
                  <a:pt x="626939" y="98011"/>
                </a:cubicBezTo>
                <a:cubicBezTo>
                  <a:pt x="638845" y="85672"/>
                  <a:pt x="670596" y="70108"/>
                  <a:pt x="701985" y="65107"/>
                </a:cubicBezTo>
                <a:cubicBezTo>
                  <a:pt x="733338" y="60102"/>
                  <a:pt x="773422" y="60027"/>
                  <a:pt x="842370" y="60253"/>
                </a:cubicBezTo>
                <a:lnTo>
                  <a:pt x="1003357" y="60792"/>
                </a:lnTo>
                <a:cubicBezTo>
                  <a:pt x="1065667" y="60996"/>
                  <a:pt x="1167231" y="63667"/>
                  <a:pt x="1184404" y="54125"/>
                </a:cubicBezTo>
                <a:cubicBezTo>
                  <a:pt x="1203851" y="49346"/>
                  <a:pt x="1213557" y="26961"/>
                  <a:pt x="1213557" y="11283"/>
                </a:cubicBezTo>
                <a:lnTo>
                  <a:pt x="1213557" y="-48"/>
                </a:lnTo>
                <a:lnTo>
                  <a:pt x="1253930" y="473"/>
                </a:lnTo>
                <a:lnTo>
                  <a:pt x="1253930" y="10798"/>
                </a:lnTo>
                <a:cubicBezTo>
                  <a:pt x="1253930" y="38486"/>
                  <a:pt x="1238740" y="61301"/>
                  <a:pt x="1206016" y="70751"/>
                </a:cubicBezTo>
                <a:cubicBezTo>
                  <a:pt x="1173328" y="80092"/>
                  <a:pt x="1106978" y="80523"/>
                  <a:pt x="1009347" y="80520"/>
                </a:cubicBezTo>
                <a:lnTo>
                  <a:pt x="850957" y="80520"/>
                </a:lnTo>
                <a:cubicBezTo>
                  <a:pt x="784246" y="80520"/>
                  <a:pt x="727962" y="81428"/>
                  <a:pt x="702310" y="87434"/>
                </a:cubicBezTo>
                <a:cubicBezTo>
                  <a:pt x="676693" y="93441"/>
                  <a:pt x="665039" y="106437"/>
                  <a:pt x="665039" y="122227"/>
                </a:cubicBezTo>
                <a:lnTo>
                  <a:pt x="665039" y="132398"/>
                </a:lnTo>
                <a:lnTo>
                  <a:pt x="626939" y="132398"/>
                </a:lnTo>
                <a:lnTo>
                  <a:pt x="588839" y="132398"/>
                </a:lnTo>
                <a:lnTo>
                  <a:pt x="588839" y="122227"/>
                </a:lnTo>
                <a:cubicBezTo>
                  <a:pt x="588839" y="106437"/>
                  <a:pt x="577150" y="93441"/>
                  <a:pt x="551533" y="87434"/>
                </a:cubicBezTo>
                <a:cubicBezTo>
                  <a:pt x="525881" y="81428"/>
                  <a:pt x="469596" y="80523"/>
                  <a:pt x="402885" y="80520"/>
                </a:cubicBezTo>
                <a:lnTo>
                  <a:pt x="244496" y="80520"/>
                </a:lnTo>
                <a:cubicBezTo>
                  <a:pt x="146850" y="80520"/>
                  <a:pt x="80554" y="80092"/>
                  <a:pt x="47859" y="70751"/>
                </a:cubicBezTo>
                <a:cubicBezTo>
                  <a:pt x="15164" y="61301"/>
                  <a:pt x="-94" y="38486"/>
                  <a:pt x="-94" y="10798"/>
                </a:cubicBezTo>
                <a:close/>
              </a:path>
            </a:pathLst>
          </a:custGeom>
          <a:solidFill>
            <a:srgbClr val="000000"/>
          </a:solidFill>
          <a:ln w="3868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0D1D010-1790-9350-7EBF-A718C36131F4}"/>
              </a:ext>
            </a:extLst>
          </p:cNvPr>
          <p:cNvSpPr/>
          <p:nvPr/>
        </p:nvSpPr>
        <p:spPr>
          <a:xfrm>
            <a:off x="2908735" y="2730728"/>
            <a:ext cx="597206" cy="190331"/>
          </a:xfrm>
          <a:custGeom>
            <a:avLst/>
            <a:gdLst>
              <a:gd name="connsiteX0" fmla="*/ -94 w 447386"/>
              <a:gd name="connsiteY0" fmla="*/ 473 h 132445"/>
              <a:gd name="connsiteX1" fmla="*/ 14337 w 447386"/>
              <a:gd name="connsiteY1" fmla="*/ -48 h 132445"/>
              <a:gd name="connsiteX2" fmla="*/ 14337 w 447386"/>
              <a:gd name="connsiteY2" fmla="*/ 11283 h 132445"/>
              <a:gd name="connsiteX3" fmla="*/ 24729 w 447386"/>
              <a:gd name="connsiteY3" fmla="*/ 54125 h 132445"/>
              <a:gd name="connsiteX4" fmla="*/ 89311 w 447386"/>
              <a:gd name="connsiteY4" fmla="*/ 60792 h 132445"/>
              <a:gd name="connsiteX5" fmla="*/ 146750 w 447386"/>
              <a:gd name="connsiteY5" fmla="*/ 60253 h 132445"/>
              <a:gd name="connsiteX6" fmla="*/ 196828 w 447386"/>
              <a:gd name="connsiteY6" fmla="*/ 65107 h 132445"/>
              <a:gd name="connsiteX7" fmla="*/ 223599 w 447386"/>
              <a:gd name="connsiteY7" fmla="*/ 98011 h 132445"/>
              <a:gd name="connsiteX8" fmla="*/ 250370 w 447386"/>
              <a:gd name="connsiteY8" fmla="*/ 65107 h 132445"/>
              <a:gd name="connsiteX9" fmla="*/ 300448 w 447386"/>
              <a:gd name="connsiteY9" fmla="*/ 60253 h 132445"/>
              <a:gd name="connsiteX10" fmla="*/ 357887 w 447386"/>
              <a:gd name="connsiteY10" fmla="*/ 60792 h 132445"/>
              <a:gd name="connsiteX11" fmla="*/ 422470 w 447386"/>
              <a:gd name="connsiteY11" fmla="*/ 54125 h 132445"/>
              <a:gd name="connsiteX12" fmla="*/ 432897 w 447386"/>
              <a:gd name="connsiteY12" fmla="*/ 11283 h 132445"/>
              <a:gd name="connsiteX13" fmla="*/ 432897 w 447386"/>
              <a:gd name="connsiteY13" fmla="*/ -48 h 132445"/>
              <a:gd name="connsiteX14" fmla="*/ 447292 w 447386"/>
              <a:gd name="connsiteY14" fmla="*/ 473 h 132445"/>
              <a:gd name="connsiteX15" fmla="*/ 447292 w 447386"/>
              <a:gd name="connsiteY15" fmla="*/ 10798 h 132445"/>
              <a:gd name="connsiteX16" fmla="*/ 430190 w 447386"/>
              <a:gd name="connsiteY16" fmla="*/ 70751 h 132445"/>
              <a:gd name="connsiteX17" fmla="*/ 360016 w 447386"/>
              <a:gd name="connsiteY17" fmla="*/ 80520 h 132445"/>
              <a:gd name="connsiteX18" fmla="*/ 303515 w 447386"/>
              <a:gd name="connsiteY18" fmla="*/ 80520 h 132445"/>
              <a:gd name="connsiteX19" fmla="*/ 250478 w 447386"/>
              <a:gd name="connsiteY19" fmla="*/ 87434 h 132445"/>
              <a:gd name="connsiteX20" fmla="*/ 237201 w 447386"/>
              <a:gd name="connsiteY20" fmla="*/ 122227 h 132445"/>
              <a:gd name="connsiteX21" fmla="*/ 237201 w 447386"/>
              <a:gd name="connsiteY21" fmla="*/ 132398 h 132445"/>
              <a:gd name="connsiteX22" fmla="*/ 223599 w 447386"/>
              <a:gd name="connsiteY22" fmla="*/ 132398 h 132445"/>
              <a:gd name="connsiteX23" fmla="*/ 209997 w 447386"/>
              <a:gd name="connsiteY23" fmla="*/ 132398 h 132445"/>
              <a:gd name="connsiteX24" fmla="*/ 209997 w 447386"/>
              <a:gd name="connsiteY24" fmla="*/ 122227 h 132445"/>
              <a:gd name="connsiteX25" fmla="*/ 196720 w 447386"/>
              <a:gd name="connsiteY25" fmla="*/ 87434 h 132445"/>
              <a:gd name="connsiteX26" fmla="*/ 143683 w 447386"/>
              <a:gd name="connsiteY26" fmla="*/ 80520 h 132445"/>
              <a:gd name="connsiteX27" fmla="*/ 87182 w 447386"/>
              <a:gd name="connsiteY27" fmla="*/ 80520 h 132445"/>
              <a:gd name="connsiteX28" fmla="*/ 17007 w 447386"/>
              <a:gd name="connsiteY28" fmla="*/ 70751 h 132445"/>
              <a:gd name="connsiteX29" fmla="*/ -94 w 447386"/>
              <a:gd name="connsiteY29" fmla="*/ 10798 h 13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7386" h="132445">
                <a:moveTo>
                  <a:pt x="-94" y="473"/>
                </a:moveTo>
                <a:lnTo>
                  <a:pt x="14337" y="-48"/>
                </a:lnTo>
                <a:lnTo>
                  <a:pt x="14337" y="11283"/>
                </a:lnTo>
                <a:cubicBezTo>
                  <a:pt x="14337" y="26961"/>
                  <a:pt x="17801" y="49346"/>
                  <a:pt x="24729" y="54125"/>
                </a:cubicBezTo>
                <a:cubicBezTo>
                  <a:pt x="30862" y="63667"/>
                  <a:pt x="67086" y="60996"/>
                  <a:pt x="89311" y="60792"/>
                </a:cubicBezTo>
                <a:lnTo>
                  <a:pt x="146750" y="60253"/>
                </a:lnTo>
                <a:cubicBezTo>
                  <a:pt x="171320" y="60027"/>
                  <a:pt x="185643" y="60102"/>
                  <a:pt x="196828" y="65107"/>
                </a:cubicBezTo>
                <a:cubicBezTo>
                  <a:pt x="208013" y="70108"/>
                  <a:pt x="219341" y="85672"/>
                  <a:pt x="223599" y="98011"/>
                </a:cubicBezTo>
                <a:cubicBezTo>
                  <a:pt x="227857" y="85672"/>
                  <a:pt x="239185" y="70108"/>
                  <a:pt x="250370" y="65107"/>
                </a:cubicBezTo>
                <a:cubicBezTo>
                  <a:pt x="261554" y="60102"/>
                  <a:pt x="275878" y="60027"/>
                  <a:pt x="300448" y="60253"/>
                </a:cubicBezTo>
                <a:lnTo>
                  <a:pt x="357887" y="60792"/>
                </a:lnTo>
                <a:cubicBezTo>
                  <a:pt x="380112" y="60996"/>
                  <a:pt x="416336" y="63667"/>
                  <a:pt x="422470" y="54125"/>
                </a:cubicBezTo>
                <a:cubicBezTo>
                  <a:pt x="429433" y="49346"/>
                  <a:pt x="432897" y="26961"/>
                  <a:pt x="432897" y="11283"/>
                </a:cubicBezTo>
                <a:lnTo>
                  <a:pt x="432897" y="-48"/>
                </a:lnTo>
                <a:lnTo>
                  <a:pt x="447292" y="473"/>
                </a:lnTo>
                <a:lnTo>
                  <a:pt x="447292" y="10798"/>
                </a:lnTo>
                <a:cubicBezTo>
                  <a:pt x="447292" y="38486"/>
                  <a:pt x="441880" y="61301"/>
                  <a:pt x="430190" y="70751"/>
                </a:cubicBezTo>
                <a:cubicBezTo>
                  <a:pt x="418537" y="80092"/>
                  <a:pt x="394869" y="80523"/>
                  <a:pt x="360016" y="80520"/>
                </a:cubicBezTo>
                <a:lnTo>
                  <a:pt x="303515" y="80520"/>
                </a:lnTo>
                <a:cubicBezTo>
                  <a:pt x="279739" y="80520"/>
                  <a:pt x="259642" y="81428"/>
                  <a:pt x="250478" y="87434"/>
                </a:cubicBezTo>
                <a:cubicBezTo>
                  <a:pt x="241350" y="93441"/>
                  <a:pt x="237201" y="106437"/>
                  <a:pt x="237201" y="122227"/>
                </a:cubicBezTo>
                <a:lnTo>
                  <a:pt x="237201" y="132398"/>
                </a:lnTo>
                <a:lnTo>
                  <a:pt x="223599" y="132398"/>
                </a:lnTo>
                <a:lnTo>
                  <a:pt x="209997" y="132398"/>
                </a:lnTo>
                <a:lnTo>
                  <a:pt x="209997" y="122227"/>
                </a:lnTo>
                <a:cubicBezTo>
                  <a:pt x="209997" y="106437"/>
                  <a:pt x="205848" y="93441"/>
                  <a:pt x="196720" y="87434"/>
                </a:cubicBezTo>
                <a:cubicBezTo>
                  <a:pt x="187556" y="81428"/>
                  <a:pt x="167459" y="80523"/>
                  <a:pt x="143683" y="80520"/>
                </a:cubicBezTo>
                <a:lnTo>
                  <a:pt x="87182" y="80520"/>
                </a:lnTo>
                <a:cubicBezTo>
                  <a:pt x="52329" y="80520"/>
                  <a:pt x="28661" y="80092"/>
                  <a:pt x="17007" y="70751"/>
                </a:cubicBezTo>
                <a:cubicBezTo>
                  <a:pt x="5354" y="61301"/>
                  <a:pt x="-94" y="38486"/>
                  <a:pt x="-94" y="10798"/>
                </a:cubicBezTo>
                <a:close/>
              </a:path>
            </a:pathLst>
          </a:custGeom>
          <a:solidFill>
            <a:srgbClr val="000000"/>
          </a:solidFill>
          <a:ln w="231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7B41761-7AEC-54E4-EFD1-79B3E1AF9201}"/>
              </a:ext>
            </a:extLst>
          </p:cNvPr>
          <p:cNvSpPr/>
          <p:nvPr/>
        </p:nvSpPr>
        <p:spPr>
          <a:xfrm>
            <a:off x="7540217" y="2682818"/>
            <a:ext cx="1458675" cy="190327"/>
          </a:xfrm>
          <a:custGeom>
            <a:avLst/>
            <a:gdLst>
              <a:gd name="connsiteX0" fmla="*/ -94 w 1092740"/>
              <a:gd name="connsiteY0" fmla="*/ 473 h 132442"/>
              <a:gd name="connsiteX1" fmla="*/ 35119 w 1092740"/>
              <a:gd name="connsiteY1" fmla="*/ -48 h 132442"/>
              <a:gd name="connsiteX2" fmla="*/ 35119 w 1092740"/>
              <a:gd name="connsiteY2" fmla="*/ 11279 h 132442"/>
              <a:gd name="connsiteX3" fmla="*/ 60519 w 1092740"/>
              <a:gd name="connsiteY3" fmla="*/ 54125 h 132442"/>
              <a:gd name="connsiteX4" fmla="*/ 218259 w 1092740"/>
              <a:gd name="connsiteY4" fmla="*/ 60788 h 132442"/>
              <a:gd name="connsiteX5" fmla="*/ 358536 w 1092740"/>
              <a:gd name="connsiteY5" fmla="*/ 60249 h 132442"/>
              <a:gd name="connsiteX6" fmla="*/ 480882 w 1092740"/>
              <a:gd name="connsiteY6" fmla="*/ 65103 h 132442"/>
              <a:gd name="connsiteX7" fmla="*/ 546258 w 1092740"/>
              <a:gd name="connsiteY7" fmla="*/ 98008 h 132442"/>
              <a:gd name="connsiteX8" fmla="*/ 611670 w 1092740"/>
              <a:gd name="connsiteY8" fmla="*/ 65103 h 132442"/>
              <a:gd name="connsiteX9" fmla="*/ 733980 w 1092740"/>
              <a:gd name="connsiteY9" fmla="*/ 60249 h 132442"/>
              <a:gd name="connsiteX10" fmla="*/ 874293 w 1092740"/>
              <a:gd name="connsiteY10" fmla="*/ 60788 h 132442"/>
              <a:gd name="connsiteX11" fmla="*/ 1032033 w 1092740"/>
              <a:gd name="connsiteY11" fmla="*/ 54125 h 132442"/>
              <a:gd name="connsiteX12" fmla="*/ 1057469 w 1092740"/>
              <a:gd name="connsiteY12" fmla="*/ 11279 h 132442"/>
              <a:gd name="connsiteX13" fmla="*/ 1057469 w 1092740"/>
              <a:gd name="connsiteY13" fmla="*/ -48 h 132442"/>
              <a:gd name="connsiteX14" fmla="*/ 1092646 w 1092740"/>
              <a:gd name="connsiteY14" fmla="*/ 473 h 132442"/>
              <a:gd name="connsiteX15" fmla="*/ 1092646 w 1092740"/>
              <a:gd name="connsiteY15" fmla="*/ 10798 h 132442"/>
              <a:gd name="connsiteX16" fmla="*/ 1050902 w 1092740"/>
              <a:gd name="connsiteY16" fmla="*/ 70751 h 132442"/>
              <a:gd name="connsiteX17" fmla="*/ 879489 w 1092740"/>
              <a:gd name="connsiteY17" fmla="*/ 80516 h 132442"/>
              <a:gd name="connsiteX18" fmla="*/ 741484 w 1092740"/>
              <a:gd name="connsiteY18" fmla="*/ 80516 h 132442"/>
              <a:gd name="connsiteX19" fmla="*/ 611959 w 1092740"/>
              <a:gd name="connsiteY19" fmla="*/ 87431 h 132442"/>
              <a:gd name="connsiteX20" fmla="*/ 579487 w 1092740"/>
              <a:gd name="connsiteY20" fmla="*/ 122223 h 132442"/>
              <a:gd name="connsiteX21" fmla="*/ 579487 w 1092740"/>
              <a:gd name="connsiteY21" fmla="*/ 132394 h 132442"/>
              <a:gd name="connsiteX22" fmla="*/ 546258 w 1092740"/>
              <a:gd name="connsiteY22" fmla="*/ 132394 h 132442"/>
              <a:gd name="connsiteX23" fmla="*/ 513101 w 1092740"/>
              <a:gd name="connsiteY23" fmla="*/ 132394 h 132442"/>
              <a:gd name="connsiteX24" fmla="*/ 513101 w 1092740"/>
              <a:gd name="connsiteY24" fmla="*/ 122223 h 132442"/>
              <a:gd name="connsiteX25" fmla="*/ 480593 w 1092740"/>
              <a:gd name="connsiteY25" fmla="*/ 87431 h 132442"/>
              <a:gd name="connsiteX26" fmla="*/ 351067 w 1092740"/>
              <a:gd name="connsiteY26" fmla="*/ 80516 h 132442"/>
              <a:gd name="connsiteX27" fmla="*/ 213027 w 1092740"/>
              <a:gd name="connsiteY27" fmla="*/ 80516 h 132442"/>
              <a:gd name="connsiteX28" fmla="*/ 41685 w 1092740"/>
              <a:gd name="connsiteY28" fmla="*/ 70751 h 132442"/>
              <a:gd name="connsiteX29" fmla="*/ -94 w 1092740"/>
              <a:gd name="connsiteY29" fmla="*/ 10798 h 13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740" h="132442">
                <a:moveTo>
                  <a:pt x="-94" y="473"/>
                </a:moveTo>
                <a:lnTo>
                  <a:pt x="35119" y="-48"/>
                </a:lnTo>
                <a:lnTo>
                  <a:pt x="35119" y="11279"/>
                </a:lnTo>
                <a:cubicBezTo>
                  <a:pt x="35119" y="26961"/>
                  <a:pt x="43598" y="49346"/>
                  <a:pt x="60519" y="54125"/>
                </a:cubicBezTo>
                <a:cubicBezTo>
                  <a:pt x="75492" y="63664"/>
                  <a:pt x="163959" y="60993"/>
                  <a:pt x="218259" y="60788"/>
                </a:cubicBezTo>
                <a:lnTo>
                  <a:pt x="358536" y="60249"/>
                </a:lnTo>
                <a:cubicBezTo>
                  <a:pt x="418609" y="60023"/>
                  <a:pt x="453534" y="60099"/>
                  <a:pt x="480882" y="65103"/>
                </a:cubicBezTo>
                <a:cubicBezTo>
                  <a:pt x="508194" y="70105"/>
                  <a:pt x="535867" y="85668"/>
                  <a:pt x="546258" y="98008"/>
                </a:cubicBezTo>
                <a:cubicBezTo>
                  <a:pt x="556685" y="85668"/>
                  <a:pt x="584322" y="70105"/>
                  <a:pt x="611670" y="65103"/>
                </a:cubicBezTo>
                <a:cubicBezTo>
                  <a:pt x="639018" y="60099"/>
                  <a:pt x="673943" y="60023"/>
                  <a:pt x="733980" y="60249"/>
                </a:cubicBezTo>
                <a:lnTo>
                  <a:pt x="874293" y="60788"/>
                </a:lnTo>
                <a:cubicBezTo>
                  <a:pt x="928593" y="60993"/>
                  <a:pt x="1017060" y="63664"/>
                  <a:pt x="1032033" y="54125"/>
                </a:cubicBezTo>
                <a:cubicBezTo>
                  <a:pt x="1048991" y="49346"/>
                  <a:pt x="1057469" y="26961"/>
                  <a:pt x="1057469" y="11279"/>
                </a:cubicBezTo>
                <a:lnTo>
                  <a:pt x="1057469" y="-48"/>
                </a:lnTo>
                <a:lnTo>
                  <a:pt x="1092646" y="473"/>
                </a:lnTo>
                <a:lnTo>
                  <a:pt x="1092646" y="10798"/>
                </a:lnTo>
                <a:cubicBezTo>
                  <a:pt x="1092646" y="38486"/>
                  <a:pt x="1079369" y="61298"/>
                  <a:pt x="1050902" y="70751"/>
                </a:cubicBezTo>
                <a:cubicBezTo>
                  <a:pt x="1022400" y="80092"/>
                  <a:pt x="964600" y="80520"/>
                  <a:pt x="879489" y="80516"/>
                </a:cubicBezTo>
                <a:lnTo>
                  <a:pt x="741484" y="80516"/>
                </a:lnTo>
                <a:cubicBezTo>
                  <a:pt x="683360" y="80520"/>
                  <a:pt x="634292" y="81428"/>
                  <a:pt x="611959" y="87431"/>
                </a:cubicBezTo>
                <a:cubicBezTo>
                  <a:pt x="589625" y="93437"/>
                  <a:pt x="579487" y="106434"/>
                  <a:pt x="579487" y="122223"/>
                </a:cubicBezTo>
                <a:lnTo>
                  <a:pt x="579487" y="132394"/>
                </a:lnTo>
                <a:lnTo>
                  <a:pt x="546258" y="132394"/>
                </a:lnTo>
                <a:lnTo>
                  <a:pt x="513101" y="132394"/>
                </a:lnTo>
                <a:lnTo>
                  <a:pt x="513101" y="122223"/>
                </a:lnTo>
                <a:cubicBezTo>
                  <a:pt x="513101" y="106434"/>
                  <a:pt x="502890" y="93437"/>
                  <a:pt x="480593" y="87431"/>
                </a:cubicBezTo>
                <a:cubicBezTo>
                  <a:pt x="458224" y="81428"/>
                  <a:pt x="409192" y="80520"/>
                  <a:pt x="351067" y="80516"/>
                </a:cubicBezTo>
                <a:lnTo>
                  <a:pt x="213027" y="80516"/>
                </a:lnTo>
                <a:cubicBezTo>
                  <a:pt x="127952" y="80520"/>
                  <a:pt x="70189" y="80092"/>
                  <a:pt x="41685" y="70751"/>
                </a:cubicBezTo>
                <a:cubicBezTo>
                  <a:pt x="13183" y="61298"/>
                  <a:pt x="-94" y="38486"/>
                  <a:pt x="-94" y="10798"/>
                </a:cubicBezTo>
                <a:close/>
              </a:path>
            </a:pathLst>
          </a:custGeom>
          <a:solidFill>
            <a:srgbClr val="000000"/>
          </a:solidFill>
          <a:ln w="361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69A98A4-5DA3-BD86-55FD-F9A25217893B}"/>
              </a:ext>
            </a:extLst>
          </p:cNvPr>
          <p:cNvSpPr/>
          <p:nvPr/>
        </p:nvSpPr>
        <p:spPr>
          <a:xfrm>
            <a:off x="6627550" y="2688473"/>
            <a:ext cx="909054" cy="190327"/>
          </a:xfrm>
          <a:custGeom>
            <a:avLst/>
            <a:gdLst>
              <a:gd name="connsiteX0" fmla="*/ -94 w 681001"/>
              <a:gd name="connsiteY0" fmla="*/ 473 h 132442"/>
              <a:gd name="connsiteX1" fmla="*/ 21878 w 681001"/>
              <a:gd name="connsiteY1" fmla="*/ -48 h 132442"/>
              <a:gd name="connsiteX2" fmla="*/ 21878 w 681001"/>
              <a:gd name="connsiteY2" fmla="*/ 11279 h 132442"/>
              <a:gd name="connsiteX3" fmla="*/ 37717 w 681001"/>
              <a:gd name="connsiteY3" fmla="*/ 54125 h 132442"/>
              <a:gd name="connsiteX4" fmla="*/ 135998 w 681001"/>
              <a:gd name="connsiteY4" fmla="*/ 60788 h 132442"/>
              <a:gd name="connsiteX5" fmla="*/ 223419 w 681001"/>
              <a:gd name="connsiteY5" fmla="*/ 60249 h 132442"/>
              <a:gd name="connsiteX6" fmla="*/ 299654 w 681001"/>
              <a:gd name="connsiteY6" fmla="*/ 65103 h 132442"/>
              <a:gd name="connsiteX7" fmla="*/ 340425 w 681001"/>
              <a:gd name="connsiteY7" fmla="*/ 98008 h 132442"/>
              <a:gd name="connsiteX8" fmla="*/ 381158 w 681001"/>
              <a:gd name="connsiteY8" fmla="*/ 65103 h 132442"/>
              <a:gd name="connsiteX9" fmla="*/ 457395 w 681001"/>
              <a:gd name="connsiteY9" fmla="*/ 60249 h 132442"/>
              <a:gd name="connsiteX10" fmla="*/ 544815 w 681001"/>
              <a:gd name="connsiteY10" fmla="*/ 60788 h 132442"/>
              <a:gd name="connsiteX11" fmla="*/ 643132 w 681001"/>
              <a:gd name="connsiteY11" fmla="*/ 54125 h 132442"/>
              <a:gd name="connsiteX12" fmla="*/ 658971 w 681001"/>
              <a:gd name="connsiteY12" fmla="*/ 11279 h 132442"/>
              <a:gd name="connsiteX13" fmla="*/ 658971 w 681001"/>
              <a:gd name="connsiteY13" fmla="*/ -48 h 132442"/>
              <a:gd name="connsiteX14" fmla="*/ 680907 w 681001"/>
              <a:gd name="connsiteY14" fmla="*/ 473 h 132442"/>
              <a:gd name="connsiteX15" fmla="*/ 680907 w 681001"/>
              <a:gd name="connsiteY15" fmla="*/ 10798 h 132442"/>
              <a:gd name="connsiteX16" fmla="*/ 654894 w 681001"/>
              <a:gd name="connsiteY16" fmla="*/ 70747 h 132442"/>
              <a:gd name="connsiteX17" fmla="*/ 548063 w 681001"/>
              <a:gd name="connsiteY17" fmla="*/ 80516 h 132442"/>
              <a:gd name="connsiteX18" fmla="*/ 462085 w 681001"/>
              <a:gd name="connsiteY18" fmla="*/ 80516 h 132442"/>
              <a:gd name="connsiteX19" fmla="*/ 381339 w 681001"/>
              <a:gd name="connsiteY19" fmla="*/ 87431 h 132442"/>
              <a:gd name="connsiteX20" fmla="*/ 361098 w 681001"/>
              <a:gd name="connsiteY20" fmla="*/ 122223 h 132442"/>
              <a:gd name="connsiteX21" fmla="*/ 361098 w 681001"/>
              <a:gd name="connsiteY21" fmla="*/ 132394 h 132442"/>
              <a:gd name="connsiteX22" fmla="*/ 340425 w 681001"/>
              <a:gd name="connsiteY22" fmla="*/ 132394 h 132442"/>
              <a:gd name="connsiteX23" fmla="*/ 319715 w 681001"/>
              <a:gd name="connsiteY23" fmla="*/ 132394 h 132442"/>
              <a:gd name="connsiteX24" fmla="*/ 319715 w 681001"/>
              <a:gd name="connsiteY24" fmla="*/ 122223 h 132442"/>
              <a:gd name="connsiteX25" fmla="*/ 299474 w 681001"/>
              <a:gd name="connsiteY25" fmla="*/ 87431 h 132442"/>
              <a:gd name="connsiteX26" fmla="*/ 218765 w 681001"/>
              <a:gd name="connsiteY26" fmla="*/ 80516 h 132442"/>
              <a:gd name="connsiteX27" fmla="*/ 132751 w 681001"/>
              <a:gd name="connsiteY27" fmla="*/ 80516 h 132442"/>
              <a:gd name="connsiteX28" fmla="*/ 25955 w 681001"/>
              <a:gd name="connsiteY28" fmla="*/ 70747 h 132442"/>
              <a:gd name="connsiteX29" fmla="*/ -94 w 681001"/>
              <a:gd name="connsiteY29" fmla="*/ 10798 h 13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1001" h="132442">
                <a:moveTo>
                  <a:pt x="-94" y="473"/>
                </a:moveTo>
                <a:lnTo>
                  <a:pt x="21878" y="-48"/>
                </a:lnTo>
                <a:lnTo>
                  <a:pt x="21878" y="11279"/>
                </a:lnTo>
                <a:cubicBezTo>
                  <a:pt x="21878" y="26961"/>
                  <a:pt x="27146" y="49346"/>
                  <a:pt x="37717" y="54125"/>
                </a:cubicBezTo>
                <a:cubicBezTo>
                  <a:pt x="47026" y="63664"/>
                  <a:pt x="102155" y="60993"/>
                  <a:pt x="135998" y="60788"/>
                </a:cubicBezTo>
                <a:lnTo>
                  <a:pt x="223419" y="60249"/>
                </a:lnTo>
                <a:cubicBezTo>
                  <a:pt x="260833" y="60023"/>
                  <a:pt x="282625" y="60099"/>
                  <a:pt x="299654" y="65103"/>
                </a:cubicBezTo>
                <a:cubicBezTo>
                  <a:pt x="316684" y="70105"/>
                  <a:pt x="333930" y="85668"/>
                  <a:pt x="340425" y="98008"/>
                </a:cubicBezTo>
                <a:cubicBezTo>
                  <a:pt x="346883" y="85668"/>
                  <a:pt x="364129" y="70105"/>
                  <a:pt x="381158" y="65103"/>
                </a:cubicBezTo>
                <a:cubicBezTo>
                  <a:pt x="398224" y="60099"/>
                  <a:pt x="419980" y="60023"/>
                  <a:pt x="457395" y="60249"/>
                </a:cubicBezTo>
                <a:lnTo>
                  <a:pt x="544815" y="60788"/>
                </a:lnTo>
                <a:cubicBezTo>
                  <a:pt x="578658" y="60993"/>
                  <a:pt x="633787" y="63664"/>
                  <a:pt x="643132" y="54125"/>
                </a:cubicBezTo>
                <a:cubicBezTo>
                  <a:pt x="653703" y="49346"/>
                  <a:pt x="658971" y="26961"/>
                  <a:pt x="658971" y="11279"/>
                </a:cubicBezTo>
                <a:lnTo>
                  <a:pt x="658971" y="-48"/>
                </a:lnTo>
                <a:lnTo>
                  <a:pt x="680907" y="473"/>
                </a:lnTo>
                <a:lnTo>
                  <a:pt x="680907" y="10798"/>
                </a:lnTo>
                <a:cubicBezTo>
                  <a:pt x="680907" y="38486"/>
                  <a:pt x="672645" y="61298"/>
                  <a:pt x="654894" y="70747"/>
                </a:cubicBezTo>
                <a:cubicBezTo>
                  <a:pt x="637143" y="80092"/>
                  <a:pt x="601099" y="80520"/>
                  <a:pt x="548063" y="80516"/>
                </a:cubicBezTo>
                <a:lnTo>
                  <a:pt x="462085" y="80516"/>
                </a:lnTo>
                <a:cubicBezTo>
                  <a:pt x="425825" y="80520"/>
                  <a:pt x="395266" y="81425"/>
                  <a:pt x="381339" y="87431"/>
                </a:cubicBezTo>
                <a:cubicBezTo>
                  <a:pt x="367448" y="93437"/>
                  <a:pt x="361098" y="106434"/>
                  <a:pt x="361098" y="122223"/>
                </a:cubicBezTo>
                <a:lnTo>
                  <a:pt x="361098" y="132394"/>
                </a:lnTo>
                <a:lnTo>
                  <a:pt x="340425" y="132394"/>
                </a:lnTo>
                <a:lnTo>
                  <a:pt x="319715" y="132394"/>
                </a:lnTo>
                <a:lnTo>
                  <a:pt x="319715" y="122223"/>
                </a:lnTo>
                <a:cubicBezTo>
                  <a:pt x="319715" y="106434"/>
                  <a:pt x="313401" y="93437"/>
                  <a:pt x="299474" y="87431"/>
                </a:cubicBezTo>
                <a:cubicBezTo>
                  <a:pt x="285548" y="81428"/>
                  <a:pt x="254988" y="80520"/>
                  <a:pt x="218765" y="80516"/>
                </a:cubicBezTo>
                <a:lnTo>
                  <a:pt x="132751" y="80516"/>
                </a:lnTo>
                <a:cubicBezTo>
                  <a:pt x="79714" y="80520"/>
                  <a:pt x="43706" y="80089"/>
                  <a:pt x="25955" y="70747"/>
                </a:cubicBezTo>
                <a:cubicBezTo>
                  <a:pt x="8204" y="61298"/>
                  <a:pt x="-94" y="38486"/>
                  <a:pt x="-94" y="10798"/>
                </a:cubicBezTo>
                <a:close/>
              </a:path>
            </a:pathLst>
          </a:custGeom>
          <a:solidFill>
            <a:srgbClr val="000000"/>
          </a:solidFill>
          <a:ln w="28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6F8F748-0132-5BFF-00D6-856067E727AC}"/>
              </a:ext>
            </a:extLst>
          </p:cNvPr>
          <p:cNvSpPr/>
          <p:nvPr/>
        </p:nvSpPr>
        <p:spPr>
          <a:xfrm>
            <a:off x="2895972" y="2106212"/>
            <a:ext cx="6405" cy="464122"/>
          </a:xfrm>
          <a:custGeom>
            <a:avLst/>
            <a:gdLst>
              <a:gd name="connsiteX0" fmla="*/ 4704 w 4798"/>
              <a:gd name="connsiteY0" fmla="*/ -48 h 322966"/>
              <a:gd name="connsiteX1" fmla="*/ -94 w 4798"/>
              <a:gd name="connsiteY1" fmla="*/ 322919 h 3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8" h="322966">
                <a:moveTo>
                  <a:pt x="4704" y="-48"/>
                </a:moveTo>
                <a:cubicBezTo>
                  <a:pt x="4704" y="322919"/>
                  <a:pt x="-94" y="322919"/>
                  <a:pt x="-94" y="322919"/>
                </a:cubicBezTo>
              </a:path>
            </a:pathLst>
          </a:custGeom>
          <a:solidFill>
            <a:srgbClr val="E5FFD5"/>
          </a:solidFill>
          <a:ln w="721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21B2B-B04E-4128-B1B7-19D44165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64</a:t>
            </a:fld>
            <a:endParaRPr lang="en-US"/>
          </a:p>
        </p:txBody>
      </p:sp>
      <p:grpSp>
        <p:nvGrpSpPr>
          <p:cNvPr id="13" name="Graphic 6">
            <a:extLst>
              <a:ext uri="{FF2B5EF4-FFF2-40B4-BE49-F238E27FC236}">
                <a16:creationId xmlns:a16="http://schemas.microsoft.com/office/drawing/2014/main" id="{08CAD755-CE3F-F6D1-0569-4313BE89D91F}"/>
              </a:ext>
            </a:extLst>
          </p:cNvPr>
          <p:cNvGrpSpPr/>
          <p:nvPr/>
        </p:nvGrpSpPr>
        <p:grpSpPr>
          <a:xfrm>
            <a:off x="1245795" y="4712344"/>
            <a:ext cx="9516103" cy="1281248"/>
            <a:chOff x="2674125" y="3115094"/>
            <a:chExt cx="7158368" cy="998052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4662E3D-1FDE-AD12-F90C-748D384324CB}"/>
                </a:ext>
              </a:extLst>
            </p:cNvPr>
            <p:cNvSpPr/>
            <p:nvPr/>
          </p:nvSpPr>
          <p:spPr>
            <a:xfrm>
              <a:off x="5540507" y="3116623"/>
              <a:ext cx="1193258" cy="328789"/>
            </a:xfrm>
            <a:custGeom>
              <a:avLst/>
              <a:gdLst>
                <a:gd name="connsiteX0" fmla="*/ -94 w 1193258"/>
                <a:gd name="connsiteY0" fmla="*/ -48 h 328789"/>
                <a:gd name="connsiteX1" fmla="*/ -94 w 1193258"/>
                <a:gd name="connsiteY1" fmla="*/ 328742 h 328789"/>
                <a:gd name="connsiteX2" fmla="*/ 1193164 w 1193258"/>
                <a:gd name="connsiteY2" fmla="*/ 328742 h 328789"/>
                <a:gd name="connsiteX3" fmla="*/ 1193164 w 1193258"/>
                <a:gd name="connsiteY3" fmla="*/ -48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258" h="328789">
                  <a:moveTo>
                    <a:pt x="-94" y="-48"/>
                  </a:moveTo>
                  <a:lnTo>
                    <a:pt x="-94" y="328742"/>
                  </a:lnTo>
                  <a:lnTo>
                    <a:pt x="1193164" y="328742"/>
                  </a:lnTo>
                  <a:lnTo>
                    <a:pt x="1193164" y="-48"/>
                  </a:lnTo>
                  <a:close/>
                </a:path>
              </a:pathLst>
            </a:custGeom>
            <a:solidFill>
              <a:srgbClr val="FFE6D5"/>
            </a:solidFill>
            <a:ln w="9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5D7A46-652B-BC41-ECBC-778810ADE2A1}"/>
                </a:ext>
              </a:extLst>
            </p:cNvPr>
            <p:cNvSpPr/>
            <p:nvPr/>
          </p:nvSpPr>
          <p:spPr>
            <a:xfrm>
              <a:off x="5547218" y="3116562"/>
              <a:ext cx="1186619" cy="328915"/>
            </a:xfrm>
            <a:custGeom>
              <a:avLst/>
              <a:gdLst>
                <a:gd name="connsiteX0" fmla="*/ -94 w 1186619"/>
                <a:gd name="connsiteY0" fmla="*/ -48 h 328915"/>
                <a:gd name="connsiteX1" fmla="*/ 1186526 w 1186619"/>
                <a:gd name="connsiteY1" fmla="*/ -48 h 328915"/>
                <a:gd name="connsiteX2" fmla="*/ 1186526 w 1186619"/>
                <a:gd name="connsiteY2" fmla="*/ 328868 h 328915"/>
                <a:gd name="connsiteX3" fmla="*/ -94 w 1186619"/>
                <a:gd name="connsiteY3" fmla="*/ 328868 h 3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619" h="328915">
                  <a:moveTo>
                    <a:pt x="-94" y="-48"/>
                  </a:moveTo>
                  <a:lnTo>
                    <a:pt x="1186526" y="-48"/>
                  </a:lnTo>
                  <a:lnTo>
                    <a:pt x="1186526" y="328868"/>
                  </a:lnTo>
                  <a:lnTo>
                    <a:pt x="-94" y="328868"/>
                  </a:lnTo>
                  <a:close/>
                </a:path>
              </a:pathLst>
            </a:custGeom>
            <a:noFill/>
            <a:ln w="5671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9BAFB20-9FA1-42B8-2EEB-B963637B480E}"/>
                </a:ext>
              </a:extLst>
            </p:cNvPr>
            <p:cNvSpPr/>
            <p:nvPr/>
          </p:nvSpPr>
          <p:spPr>
            <a:xfrm>
              <a:off x="7354046" y="3116623"/>
              <a:ext cx="1130372" cy="328789"/>
            </a:xfrm>
            <a:custGeom>
              <a:avLst/>
              <a:gdLst>
                <a:gd name="connsiteX0" fmla="*/ -94 w 1130372"/>
                <a:gd name="connsiteY0" fmla="*/ -48 h 328789"/>
                <a:gd name="connsiteX1" fmla="*/ -94 w 1130372"/>
                <a:gd name="connsiteY1" fmla="*/ 328742 h 328789"/>
                <a:gd name="connsiteX2" fmla="*/ 1130278 w 1130372"/>
                <a:gd name="connsiteY2" fmla="*/ 328742 h 328789"/>
                <a:gd name="connsiteX3" fmla="*/ 1130278 w 1130372"/>
                <a:gd name="connsiteY3" fmla="*/ -48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72" h="328789">
                  <a:moveTo>
                    <a:pt x="-94" y="-48"/>
                  </a:moveTo>
                  <a:lnTo>
                    <a:pt x="-94" y="328742"/>
                  </a:lnTo>
                  <a:lnTo>
                    <a:pt x="1130278" y="328742"/>
                  </a:lnTo>
                  <a:lnTo>
                    <a:pt x="1130278" y="-48"/>
                  </a:lnTo>
                  <a:close/>
                </a:path>
              </a:pathLst>
            </a:custGeom>
            <a:solidFill>
              <a:srgbClr val="FFE6D5"/>
            </a:solidFill>
            <a:ln w="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6040774-630A-FE2B-4FFF-20CCAA2B8EB2}"/>
                </a:ext>
              </a:extLst>
            </p:cNvPr>
            <p:cNvSpPr/>
            <p:nvPr/>
          </p:nvSpPr>
          <p:spPr>
            <a:xfrm>
              <a:off x="8492896" y="3116523"/>
              <a:ext cx="1339597" cy="328789"/>
            </a:xfrm>
            <a:custGeom>
              <a:avLst/>
              <a:gdLst>
                <a:gd name="connsiteX0" fmla="*/ -94 w 1339597"/>
                <a:gd name="connsiteY0" fmla="*/ -48 h 328789"/>
                <a:gd name="connsiteX1" fmla="*/ -94 w 1339597"/>
                <a:gd name="connsiteY1" fmla="*/ 328742 h 328789"/>
                <a:gd name="connsiteX2" fmla="*/ 1339503 w 1339597"/>
                <a:gd name="connsiteY2" fmla="*/ 328742 h 328789"/>
                <a:gd name="connsiteX3" fmla="*/ 1339503 w 1339597"/>
                <a:gd name="connsiteY3" fmla="*/ -48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597" h="328789">
                  <a:moveTo>
                    <a:pt x="-94" y="-48"/>
                  </a:moveTo>
                  <a:lnTo>
                    <a:pt x="-94" y="328742"/>
                  </a:lnTo>
                  <a:lnTo>
                    <a:pt x="1339503" y="328742"/>
                  </a:lnTo>
                  <a:lnTo>
                    <a:pt x="1339503" y="-48"/>
                  </a:lnTo>
                  <a:close/>
                </a:path>
              </a:pathLst>
            </a:custGeom>
            <a:solidFill>
              <a:srgbClr val="FFE6D5"/>
            </a:solidFill>
            <a:ln w="103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BB4A6BC-950B-86C5-9F9A-34606A9F3878}"/>
                </a:ext>
              </a:extLst>
            </p:cNvPr>
            <p:cNvSpPr/>
            <p:nvPr/>
          </p:nvSpPr>
          <p:spPr>
            <a:xfrm>
              <a:off x="7354046" y="3116623"/>
              <a:ext cx="1130372" cy="328789"/>
            </a:xfrm>
            <a:custGeom>
              <a:avLst/>
              <a:gdLst>
                <a:gd name="connsiteX0" fmla="*/ -94 w 1130372"/>
                <a:gd name="connsiteY0" fmla="*/ -48 h 328789"/>
                <a:gd name="connsiteX1" fmla="*/ 1130278 w 1130372"/>
                <a:gd name="connsiteY1" fmla="*/ -48 h 328789"/>
                <a:gd name="connsiteX2" fmla="*/ 1130278 w 1130372"/>
                <a:gd name="connsiteY2" fmla="*/ 328742 h 328789"/>
                <a:gd name="connsiteX3" fmla="*/ -94 w 1130372"/>
                <a:gd name="connsiteY3" fmla="*/ 328742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72" h="328789">
                  <a:moveTo>
                    <a:pt x="-94" y="-48"/>
                  </a:moveTo>
                  <a:lnTo>
                    <a:pt x="1130278" y="-48"/>
                  </a:lnTo>
                  <a:lnTo>
                    <a:pt x="1130278" y="328742"/>
                  </a:lnTo>
                  <a:lnTo>
                    <a:pt x="-94" y="328742"/>
                  </a:lnTo>
                  <a:close/>
                </a:path>
              </a:pathLst>
            </a:custGeom>
            <a:noFill/>
            <a:ln w="5797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8809D4-7A0E-0CAD-AFC9-0917A2FDA98E}"/>
                </a:ext>
              </a:extLst>
            </p:cNvPr>
            <p:cNvSpPr/>
            <p:nvPr/>
          </p:nvSpPr>
          <p:spPr>
            <a:xfrm>
              <a:off x="8488314" y="3115995"/>
              <a:ext cx="1332381" cy="328301"/>
            </a:xfrm>
            <a:custGeom>
              <a:avLst/>
              <a:gdLst>
                <a:gd name="connsiteX0" fmla="*/ -94 w 1332381"/>
                <a:gd name="connsiteY0" fmla="*/ -48 h 328301"/>
                <a:gd name="connsiteX1" fmla="*/ 1332287 w 1332381"/>
                <a:gd name="connsiteY1" fmla="*/ -48 h 328301"/>
                <a:gd name="connsiteX2" fmla="*/ 1332287 w 1332381"/>
                <a:gd name="connsiteY2" fmla="*/ 328254 h 328301"/>
                <a:gd name="connsiteX3" fmla="*/ -94 w 1332381"/>
                <a:gd name="connsiteY3" fmla="*/ 328254 h 32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381" h="328301">
                  <a:moveTo>
                    <a:pt x="-94" y="-48"/>
                  </a:moveTo>
                  <a:lnTo>
                    <a:pt x="1332287" y="-48"/>
                  </a:lnTo>
                  <a:lnTo>
                    <a:pt x="1332287" y="328254"/>
                  </a:lnTo>
                  <a:lnTo>
                    <a:pt x="-94" y="328254"/>
                  </a:lnTo>
                  <a:close/>
                </a:path>
              </a:pathLst>
            </a:custGeom>
            <a:noFill/>
            <a:ln w="6289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8404D4-771C-C2A9-A93E-71A9AA33C1F6}"/>
                </a:ext>
              </a:extLst>
            </p:cNvPr>
            <p:cNvSpPr txBox="1"/>
            <p:nvPr/>
          </p:nvSpPr>
          <p:spPr>
            <a:xfrm>
              <a:off x="8802232" y="3143793"/>
              <a:ext cx="708068" cy="28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opcode</a:t>
              </a:r>
            </a:p>
          </p:txBody>
        </p:sp>
        <p:grpSp>
          <p:nvGrpSpPr>
            <p:cNvPr id="62" name="Graphic 6">
              <a:extLst>
                <a:ext uri="{FF2B5EF4-FFF2-40B4-BE49-F238E27FC236}">
                  <a16:creationId xmlns:a16="http://schemas.microsoft.com/office/drawing/2014/main" id="{88752369-05B3-2E49-BA17-4CD1C0E284A5}"/>
                </a:ext>
              </a:extLst>
            </p:cNvPr>
            <p:cNvGrpSpPr/>
            <p:nvPr/>
          </p:nvGrpSpPr>
          <p:grpSpPr>
            <a:xfrm>
              <a:off x="2691880" y="3115223"/>
              <a:ext cx="1681528" cy="330553"/>
              <a:chOff x="2691880" y="3115223"/>
              <a:chExt cx="1681528" cy="330553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30494DB-BFDF-BEA0-31E8-8FDEE76C029A}"/>
                  </a:ext>
                </a:extLst>
              </p:cNvPr>
              <p:cNvSpPr/>
              <p:nvPr/>
            </p:nvSpPr>
            <p:spPr>
              <a:xfrm>
                <a:off x="2698988" y="3115997"/>
                <a:ext cx="1674420" cy="329779"/>
              </a:xfrm>
              <a:custGeom>
                <a:avLst/>
                <a:gdLst>
                  <a:gd name="connsiteX0" fmla="*/ -211 w 1674420"/>
                  <a:gd name="connsiteY0" fmla="*/ -37 h 329779"/>
                  <a:gd name="connsiteX1" fmla="*/ -211 w 1674420"/>
                  <a:gd name="connsiteY1" fmla="*/ 329742 h 329779"/>
                  <a:gd name="connsiteX2" fmla="*/ 1674210 w 1674420"/>
                  <a:gd name="connsiteY2" fmla="*/ 329742 h 329779"/>
                  <a:gd name="connsiteX3" fmla="*/ 1674210 w 1674420"/>
                  <a:gd name="connsiteY3" fmla="*/ -37 h 32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4420" h="329779">
                    <a:moveTo>
                      <a:pt x="-211" y="-37"/>
                    </a:moveTo>
                    <a:lnTo>
                      <a:pt x="-211" y="329742"/>
                    </a:lnTo>
                    <a:lnTo>
                      <a:pt x="1674210" y="329742"/>
                    </a:lnTo>
                    <a:lnTo>
                      <a:pt x="1674210" y="-37"/>
                    </a:lnTo>
                    <a:close/>
                  </a:path>
                </a:pathLst>
              </a:custGeom>
              <a:solidFill>
                <a:srgbClr val="FFE6D5"/>
              </a:solidFill>
              <a:ln w="1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75A3B9C-2893-A139-E880-EDD0FBAF8491}"/>
                  </a:ext>
                </a:extLst>
              </p:cNvPr>
              <p:cNvSpPr/>
              <p:nvPr/>
            </p:nvSpPr>
            <p:spPr>
              <a:xfrm>
                <a:off x="2691880" y="3115223"/>
                <a:ext cx="1674419" cy="329779"/>
              </a:xfrm>
              <a:custGeom>
                <a:avLst/>
                <a:gdLst>
                  <a:gd name="connsiteX0" fmla="*/ -211 w 1674419"/>
                  <a:gd name="connsiteY0" fmla="*/ -37 h 329779"/>
                  <a:gd name="connsiteX1" fmla="*/ 1674209 w 1674419"/>
                  <a:gd name="connsiteY1" fmla="*/ -37 h 329779"/>
                  <a:gd name="connsiteX2" fmla="*/ 1674209 w 1674419"/>
                  <a:gd name="connsiteY2" fmla="*/ 329742 h 329779"/>
                  <a:gd name="connsiteX3" fmla="*/ -211 w 1674419"/>
                  <a:gd name="connsiteY3" fmla="*/ 329742 h 32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4419" h="329779">
                    <a:moveTo>
                      <a:pt x="-211" y="-37"/>
                    </a:moveTo>
                    <a:lnTo>
                      <a:pt x="1674209" y="-37"/>
                    </a:lnTo>
                    <a:lnTo>
                      <a:pt x="1674209" y="329742"/>
                    </a:lnTo>
                    <a:lnTo>
                      <a:pt x="-211" y="329742"/>
                    </a:lnTo>
                    <a:close/>
                  </a:path>
                </a:pathLst>
              </a:custGeom>
              <a:noFill/>
              <a:ln w="7201" cap="flat">
                <a:solidFill>
                  <a:srgbClr val="15111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1CFBDA0-503A-823C-C368-79C9F1B72EE7}"/>
                </a:ext>
              </a:extLst>
            </p:cNvPr>
            <p:cNvSpPr txBox="1"/>
            <p:nvPr/>
          </p:nvSpPr>
          <p:spPr>
            <a:xfrm>
              <a:off x="7732145" y="3143055"/>
              <a:ext cx="293260" cy="28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 err="1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rd</a:t>
              </a:r>
              <a:endPara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A6A6F41-1714-F9F0-BF5C-07CA90DFE0F2}"/>
                </a:ext>
              </a:extLst>
            </p:cNvPr>
            <p:cNvSpPr/>
            <p:nvPr/>
          </p:nvSpPr>
          <p:spPr>
            <a:xfrm>
              <a:off x="6727993" y="3116623"/>
              <a:ext cx="660833" cy="328789"/>
            </a:xfrm>
            <a:custGeom>
              <a:avLst/>
              <a:gdLst>
                <a:gd name="connsiteX0" fmla="*/ -94 w 660833"/>
                <a:gd name="connsiteY0" fmla="*/ -48 h 328789"/>
                <a:gd name="connsiteX1" fmla="*/ -94 w 660833"/>
                <a:gd name="connsiteY1" fmla="*/ 328742 h 328789"/>
                <a:gd name="connsiteX2" fmla="*/ 660739 w 660833"/>
                <a:gd name="connsiteY2" fmla="*/ 328742 h 328789"/>
                <a:gd name="connsiteX3" fmla="*/ 660739 w 660833"/>
                <a:gd name="connsiteY3" fmla="*/ -48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833" h="328789">
                  <a:moveTo>
                    <a:pt x="-94" y="-48"/>
                  </a:moveTo>
                  <a:lnTo>
                    <a:pt x="-94" y="328742"/>
                  </a:lnTo>
                  <a:lnTo>
                    <a:pt x="660739" y="328742"/>
                  </a:lnTo>
                  <a:lnTo>
                    <a:pt x="660739" y="-48"/>
                  </a:lnTo>
                  <a:close/>
                </a:path>
              </a:pathLst>
            </a:custGeom>
            <a:solidFill>
              <a:srgbClr val="FFE6D5"/>
            </a:solidFill>
            <a:ln w="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37FA763-B4E5-9430-AF46-16FC654287BA}"/>
                </a:ext>
              </a:extLst>
            </p:cNvPr>
            <p:cNvSpPr/>
            <p:nvPr/>
          </p:nvSpPr>
          <p:spPr>
            <a:xfrm>
              <a:off x="6727993" y="3116623"/>
              <a:ext cx="660833" cy="328789"/>
            </a:xfrm>
            <a:custGeom>
              <a:avLst/>
              <a:gdLst>
                <a:gd name="connsiteX0" fmla="*/ -94 w 660833"/>
                <a:gd name="connsiteY0" fmla="*/ -48 h 328789"/>
                <a:gd name="connsiteX1" fmla="*/ 660739 w 660833"/>
                <a:gd name="connsiteY1" fmla="*/ -48 h 328789"/>
                <a:gd name="connsiteX2" fmla="*/ 660739 w 660833"/>
                <a:gd name="connsiteY2" fmla="*/ 328742 h 328789"/>
                <a:gd name="connsiteX3" fmla="*/ -94 w 660833"/>
                <a:gd name="connsiteY3" fmla="*/ 328742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833" h="328789">
                  <a:moveTo>
                    <a:pt x="-94" y="-48"/>
                  </a:moveTo>
                  <a:lnTo>
                    <a:pt x="660739" y="-48"/>
                  </a:lnTo>
                  <a:lnTo>
                    <a:pt x="660739" y="328742"/>
                  </a:lnTo>
                  <a:lnTo>
                    <a:pt x="-94" y="328742"/>
                  </a:lnTo>
                  <a:close/>
                </a:path>
              </a:pathLst>
            </a:custGeom>
            <a:noFill/>
            <a:ln w="5797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DD77266-C9C4-2199-FCE2-3D992401CC3F}"/>
                </a:ext>
              </a:extLst>
            </p:cNvPr>
            <p:cNvSpPr txBox="1"/>
            <p:nvPr/>
          </p:nvSpPr>
          <p:spPr>
            <a:xfrm>
              <a:off x="6898943" y="3134659"/>
              <a:ext cx="341493" cy="28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rm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CA35D12-5AEF-F461-B7F2-35FC1B349114}"/>
                </a:ext>
              </a:extLst>
            </p:cNvPr>
            <p:cNvSpPr txBox="1"/>
            <p:nvPr/>
          </p:nvSpPr>
          <p:spPr>
            <a:xfrm>
              <a:off x="3114034" y="311915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rs3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B0564CB-C3DB-FC9D-26A1-E46ABE144D0D}"/>
                </a:ext>
              </a:extLst>
            </p:cNvPr>
            <p:cNvSpPr txBox="1"/>
            <p:nvPr/>
          </p:nvSpPr>
          <p:spPr>
            <a:xfrm>
              <a:off x="5942550" y="3151560"/>
              <a:ext cx="380081" cy="28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rs1</a:t>
              </a:r>
              <a:endParaRPr lang="en-IN" sz="1278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69" name="Graphic 6">
              <a:extLst>
                <a:ext uri="{FF2B5EF4-FFF2-40B4-BE49-F238E27FC236}">
                  <a16:creationId xmlns:a16="http://schemas.microsoft.com/office/drawing/2014/main" id="{A2C51D49-1F84-522B-C9C4-D3DF34A5B59B}"/>
                </a:ext>
              </a:extLst>
            </p:cNvPr>
            <p:cNvGrpSpPr/>
            <p:nvPr/>
          </p:nvGrpSpPr>
          <p:grpSpPr>
            <a:xfrm>
              <a:off x="8855965" y="3743672"/>
              <a:ext cx="592292" cy="293834"/>
              <a:chOff x="8855965" y="3743672"/>
              <a:chExt cx="592292" cy="293834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2120EDC-8D8F-8024-0E00-DA622C8DCD51}"/>
                  </a:ext>
                </a:extLst>
              </p:cNvPr>
              <p:cNvSpPr/>
              <p:nvPr/>
            </p:nvSpPr>
            <p:spPr>
              <a:xfrm>
                <a:off x="8855965" y="3743672"/>
                <a:ext cx="592292" cy="293834"/>
              </a:xfrm>
              <a:custGeom>
                <a:avLst/>
                <a:gdLst>
                  <a:gd name="connsiteX0" fmla="*/ 592300 w 592292"/>
                  <a:gd name="connsiteY0" fmla="*/ -30 h 293834"/>
                  <a:gd name="connsiteX1" fmla="*/ 592300 w 592292"/>
                  <a:gd name="connsiteY1" fmla="*/ 142617 h 293834"/>
                  <a:gd name="connsiteX2" fmla="*/ 592300 w 592292"/>
                  <a:gd name="connsiteY2" fmla="*/ 151159 h 293834"/>
                  <a:gd name="connsiteX3" fmla="*/ 592300 w 592292"/>
                  <a:gd name="connsiteY3" fmla="*/ 293805 h 293834"/>
                  <a:gd name="connsiteX4" fmla="*/ 8 w 592292"/>
                  <a:gd name="connsiteY4" fmla="*/ 293805 h 293834"/>
                  <a:gd name="connsiteX5" fmla="*/ 8 w 592292"/>
                  <a:gd name="connsiteY5" fmla="*/ 151159 h 293834"/>
                  <a:gd name="connsiteX6" fmla="*/ 8 w 592292"/>
                  <a:gd name="connsiteY6" fmla="*/ 142617 h 293834"/>
                  <a:gd name="connsiteX7" fmla="*/ 8 w 592292"/>
                  <a:gd name="connsiteY7" fmla="*/ -30 h 29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292" h="293834">
                    <a:moveTo>
                      <a:pt x="592300" y="-30"/>
                    </a:moveTo>
                    <a:cubicBezTo>
                      <a:pt x="592300" y="-30"/>
                      <a:pt x="592300" y="63835"/>
                      <a:pt x="592300" y="142617"/>
                    </a:cubicBezTo>
                    <a:lnTo>
                      <a:pt x="592300" y="151159"/>
                    </a:lnTo>
                    <a:cubicBezTo>
                      <a:pt x="592300" y="229940"/>
                      <a:pt x="592300" y="293805"/>
                      <a:pt x="592300" y="293805"/>
                    </a:cubicBezTo>
                    <a:lnTo>
                      <a:pt x="8" y="293805"/>
                    </a:lnTo>
                    <a:cubicBezTo>
                      <a:pt x="8" y="293805"/>
                      <a:pt x="8" y="229940"/>
                      <a:pt x="8" y="151159"/>
                    </a:cubicBezTo>
                    <a:lnTo>
                      <a:pt x="8" y="142617"/>
                    </a:lnTo>
                    <a:cubicBezTo>
                      <a:pt x="8" y="63835"/>
                      <a:pt x="8" y="-30"/>
                      <a:pt x="8" y="-30"/>
                    </a:cubicBezTo>
                    <a:close/>
                  </a:path>
                </a:pathLst>
              </a:custGeom>
              <a:solidFill>
                <a:srgbClr val="F4D7D7"/>
              </a:solidFill>
              <a:ln w="131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8E5ED0B-DA0E-A168-144D-F0C76E24BD7B}"/>
                  </a:ext>
                </a:extLst>
              </p:cNvPr>
              <p:cNvSpPr txBox="1"/>
              <p:nvPr/>
            </p:nvSpPr>
            <p:spPr>
              <a:xfrm>
                <a:off x="9043381" y="3744676"/>
                <a:ext cx="235380" cy="287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pc="0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7</a:t>
                </a:r>
                <a:endParaRPr lang="en-IN" sz="1278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70" name="Graphic 6">
              <a:extLst>
                <a:ext uri="{FF2B5EF4-FFF2-40B4-BE49-F238E27FC236}">
                  <a16:creationId xmlns:a16="http://schemas.microsoft.com/office/drawing/2014/main" id="{C343DAC7-6D43-B7CB-267B-874FE717A48D}"/>
                </a:ext>
              </a:extLst>
            </p:cNvPr>
            <p:cNvGrpSpPr/>
            <p:nvPr/>
          </p:nvGrpSpPr>
          <p:grpSpPr>
            <a:xfrm>
              <a:off x="3032636" y="3743673"/>
              <a:ext cx="592292" cy="369473"/>
              <a:chOff x="3032636" y="3743673"/>
              <a:chExt cx="592292" cy="369473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DB60E266-347A-6B97-4CDF-67C7C8FCC9C2}"/>
                  </a:ext>
                </a:extLst>
              </p:cNvPr>
              <p:cNvSpPr/>
              <p:nvPr/>
            </p:nvSpPr>
            <p:spPr>
              <a:xfrm>
                <a:off x="3032636" y="3743673"/>
                <a:ext cx="592292" cy="293834"/>
              </a:xfrm>
              <a:custGeom>
                <a:avLst/>
                <a:gdLst>
                  <a:gd name="connsiteX0" fmla="*/ 592139 w 592292"/>
                  <a:gd name="connsiteY0" fmla="*/ -30 h 293834"/>
                  <a:gd name="connsiteX1" fmla="*/ 592139 w 592292"/>
                  <a:gd name="connsiteY1" fmla="*/ 142617 h 293834"/>
                  <a:gd name="connsiteX2" fmla="*/ 592139 w 592292"/>
                  <a:gd name="connsiteY2" fmla="*/ 151159 h 293834"/>
                  <a:gd name="connsiteX3" fmla="*/ 592139 w 592292"/>
                  <a:gd name="connsiteY3" fmla="*/ 293805 h 293834"/>
                  <a:gd name="connsiteX4" fmla="*/ -154 w 592292"/>
                  <a:gd name="connsiteY4" fmla="*/ 293805 h 293834"/>
                  <a:gd name="connsiteX5" fmla="*/ -154 w 592292"/>
                  <a:gd name="connsiteY5" fmla="*/ 151159 h 293834"/>
                  <a:gd name="connsiteX6" fmla="*/ -154 w 592292"/>
                  <a:gd name="connsiteY6" fmla="*/ 142617 h 293834"/>
                  <a:gd name="connsiteX7" fmla="*/ -154 w 592292"/>
                  <a:gd name="connsiteY7" fmla="*/ -30 h 29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292" h="293834">
                    <a:moveTo>
                      <a:pt x="592139" y="-30"/>
                    </a:moveTo>
                    <a:cubicBezTo>
                      <a:pt x="592139" y="-30"/>
                      <a:pt x="592139" y="63835"/>
                      <a:pt x="592139" y="142617"/>
                    </a:cubicBezTo>
                    <a:lnTo>
                      <a:pt x="592139" y="151159"/>
                    </a:lnTo>
                    <a:cubicBezTo>
                      <a:pt x="592139" y="229940"/>
                      <a:pt x="592139" y="293805"/>
                      <a:pt x="592139" y="293805"/>
                    </a:cubicBezTo>
                    <a:lnTo>
                      <a:pt x="-154" y="293805"/>
                    </a:lnTo>
                    <a:cubicBezTo>
                      <a:pt x="-154" y="293805"/>
                      <a:pt x="-154" y="229940"/>
                      <a:pt x="-154" y="151159"/>
                    </a:cubicBezTo>
                    <a:lnTo>
                      <a:pt x="-154" y="142617"/>
                    </a:lnTo>
                    <a:cubicBezTo>
                      <a:pt x="-154" y="63835"/>
                      <a:pt x="-154" y="-30"/>
                      <a:pt x="-154" y="-30"/>
                    </a:cubicBezTo>
                    <a:close/>
                  </a:path>
                </a:pathLst>
              </a:custGeom>
              <a:solidFill>
                <a:srgbClr val="F4D7D7"/>
              </a:solidFill>
              <a:ln w="131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50FE69A-A173-9571-A66E-1F0A3AB08D99}"/>
                  </a:ext>
                </a:extLst>
              </p:cNvPr>
              <p:cNvSpPr txBox="1"/>
              <p:nvPr/>
            </p:nvSpPr>
            <p:spPr>
              <a:xfrm>
                <a:off x="3176471" y="374381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pc="0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5</a:t>
                </a:r>
              </a:p>
            </p:txBody>
          </p:sp>
        </p:grpSp>
        <p:grpSp>
          <p:nvGrpSpPr>
            <p:cNvPr id="71" name="Graphic 6">
              <a:extLst>
                <a:ext uri="{FF2B5EF4-FFF2-40B4-BE49-F238E27FC236}">
                  <a16:creationId xmlns:a16="http://schemas.microsoft.com/office/drawing/2014/main" id="{108A4121-6B40-BD71-035F-D95DCE9BDF0A}"/>
                </a:ext>
              </a:extLst>
            </p:cNvPr>
            <p:cNvGrpSpPr/>
            <p:nvPr/>
          </p:nvGrpSpPr>
          <p:grpSpPr>
            <a:xfrm>
              <a:off x="3842929" y="3736266"/>
              <a:ext cx="592292" cy="369473"/>
              <a:chOff x="3842929" y="3736266"/>
              <a:chExt cx="592292" cy="369473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9CF0FF5-9090-DB0C-D2B9-0E594370240B}"/>
                  </a:ext>
                </a:extLst>
              </p:cNvPr>
              <p:cNvSpPr/>
              <p:nvPr/>
            </p:nvSpPr>
            <p:spPr>
              <a:xfrm>
                <a:off x="3842929" y="3736266"/>
                <a:ext cx="592292" cy="293834"/>
              </a:xfrm>
              <a:custGeom>
                <a:avLst/>
                <a:gdLst>
                  <a:gd name="connsiteX0" fmla="*/ 592161 w 592292"/>
                  <a:gd name="connsiteY0" fmla="*/ -30 h 293834"/>
                  <a:gd name="connsiteX1" fmla="*/ 592161 w 592292"/>
                  <a:gd name="connsiteY1" fmla="*/ 142616 h 293834"/>
                  <a:gd name="connsiteX2" fmla="*/ 592161 w 592292"/>
                  <a:gd name="connsiteY2" fmla="*/ 151159 h 293834"/>
                  <a:gd name="connsiteX3" fmla="*/ 592161 w 592292"/>
                  <a:gd name="connsiteY3" fmla="*/ 293805 h 293834"/>
                  <a:gd name="connsiteX4" fmla="*/ -131 w 592292"/>
                  <a:gd name="connsiteY4" fmla="*/ 293805 h 293834"/>
                  <a:gd name="connsiteX5" fmla="*/ -131 w 592292"/>
                  <a:gd name="connsiteY5" fmla="*/ 151159 h 293834"/>
                  <a:gd name="connsiteX6" fmla="*/ -131 w 592292"/>
                  <a:gd name="connsiteY6" fmla="*/ 142616 h 293834"/>
                  <a:gd name="connsiteX7" fmla="*/ -131 w 592292"/>
                  <a:gd name="connsiteY7" fmla="*/ -30 h 29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292" h="293834">
                    <a:moveTo>
                      <a:pt x="592161" y="-30"/>
                    </a:moveTo>
                    <a:cubicBezTo>
                      <a:pt x="592161" y="-30"/>
                      <a:pt x="592161" y="63835"/>
                      <a:pt x="592161" y="142616"/>
                    </a:cubicBezTo>
                    <a:lnTo>
                      <a:pt x="592161" y="151159"/>
                    </a:lnTo>
                    <a:cubicBezTo>
                      <a:pt x="592161" y="229940"/>
                      <a:pt x="592161" y="293805"/>
                      <a:pt x="592161" y="293805"/>
                    </a:cubicBezTo>
                    <a:lnTo>
                      <a:pt x="-131" y="293805"/>
                    </a:lnTo>
                    <a:cubicBezTo>
                      <a:pt x="-131" y="293805"/>
                      <a:pt x="-131" y="229940"/>
                      <a:pt x="-131" y="151159"/>
                    </a:cubicBezTo>
                    <a:lnTo>
                      <a:pt x="-131" y="142616"/>
                    </a:lnTo>
                    <a:cubicBezTo>
                      <a:pt x="-131" y="63835"/>
                      <a:pt x="-131" y="-30"/>
                      <a:pt x="-131" y="-30"/>
                    </a:cubicBezTo>
                    <a:close/>
                  </a:path>
                </a:pathLst>
              </a:custGeom>
              <a:solidFill>
                <a:srgbClr val="F4D7D7"/>
              </a:solidFill>
              <a:ln w="131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B7E7401-C78C-5462-2CA9-9A39705CA62F}"/>
                  </a:ext>
                </a:extLst>
              </p:cNvPr>
              <p:cNvSpPr txBox="1"/>
              <p:nvPr/>
            </p:nvSpPr>
            <p:spPr>
              <a:xfrm>
                <a:off x="3986763" y="373640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pc="0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2</a:t>
                </a:r>
                <a:endParaRPr lang="en-IN" sz="1278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72" name="Graphic 6">
              <a:extLst>
                <a:ext uri="{FF2B5EF4-FFF2-40B4-BE49-F238E27FC236}">
                  <a16:creationId xmlns:a16="http://schemas.microsoft.com/office/drawing/2014/main" id="{24F7AB3F-CA83-2693-07E0-02918FCB0CBF}"/>
                </a:ext>
              </a:extLst>
            </p:cNvPr>
            <p:cNvGrpSpPr/>
            <p:nvPr/>
          </p:nvGrpSpPr>
          <p:grpSpPr>
            <a:xfrm>
              <a:off x="6745023" y="3743672"/>
              <a:ext cx="592292" cy="293834"/>
              <a:chOff x="6745023" y="3743672"/>
              <a:chExt cx="592292" cy="293834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EB89969-E8C9-5061-79F1-C008AD7042C6}"/>
                  </a:ext>
                </a:extLst>
              </p:cNvPr>
              <p:cNvSpPr/>
              <p:nvPr/>
            </p:nvSpPr>
            <p:spPr>
              <a:xfrm>
                <a:off x="6745023" y="3743672"/>
                <a:ext cx="592292" cy="293834"/>
              </a:xfrm>
              <a:custGeom>
                <a:avLst/>
                <a:gdLst>
                  <a:gd name="connsiteX0" fmla="*/ 592301 w 592292"/>
                  <a:gd name="connsiteY0" fmla="*/ -30 h 293834"/>
                  <a:gd name="connsiteX1" fmla="*/ 592301 w 592292"/>
                  <a:gd name="connsiteY1" fmla="*/ 142617 h 293834"/>
                  <a:gd name="connsiteX2" fmla="*/ 592301 w 592292"/>
                  <a:gd name="connsiteY2" fmla="*/ 151159 h 293834"/>
                  <a:gd name="connsiteX3" fmla="*/ 592301 w 592292"/>
                  <a:gd name="connsiteY3" fmla="*/ 293805 h 293834"/>
                  <a:gd name="connsiteX4" fmla="*/ 8 w 592292"/>
                  <a:gd name="connsiteY4" fmla="*/ 293805 h 293834"/>
                  <a:gd name="connsiteX5" fmla="*/ 8 w 592292"/>
                  <a:gd name="connsiteY5" fmla="*/ 151159 h 293834"/>
                  <a:gd name="connsiteX6" fmla="*/ 8 w 592292"/>
                  <a:gd name="connsiteY6" fmla="*/ 142617 h 293834"/>
                  <a:gd name="connsiteX7" fmla="*/ 8 w 592292"/>
                  <a:gd name="connsiteY7" fmla="*/ -30 h 29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292" h="293834">
                    <a:moveTo>
                      <a:pt x="592301" y="-30"/>
                    </a:moveTo>
                    <a:cubicBezTo>
                      <a:pt x="592301" y="-30"/>
                      <a:pt x="592301" y="63835"/>
                      <a:pt x="592301" y="142617"/>
                    </a:cubicBezTo>
                    <a:lnTo>
                      <a:pt x="592301" y="151159"/>
                    </a:lnTo>
                    <a:cubicBezTo>
                      <a:pt x="592301" y="229940"/>
                      <a:pt x="592301" y="293805"/>
                      <a:pt x="592301" y="293805"/>
                    </a:cubicBezTo>
                    <a:lnTo>
                      <a:pt x="8" y="293805"/>
                    </a:lnTo>
                    <a:cubicBezTo>
                      <a:pt x="8" y="293805"/>
                      <a:pt x="8" y="229940"/>
                      <a:pt x="8" y="151159"/>
                    </a:cubicBezTo>
                    <a:lnTo>
                      <a:pt x="8" y="142617"/>
                    </a:lnTo>
                    <a:cubicBezTo>
                      <a:pt x="8" y="63835"/>
                      <a:pt x="8" y="-30"/>
                      <a:pt x="8" y="-30"/>
                    </a:cubicBezTo>
                    <a:close/>
                  </a:path>
                </a:pathLst>
              </a:custGeom>
              <a:solidFill>
                <a:srgbClr val="F4D7D7"/>
              </a:solidFill>
              <a:ln w="131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3A30F49-E4F3-7CBC-8610-DD18A71FDCD7}"/>
                  </a:ext>
                </a:extLst>
              </p:cNvPr>
              <p:cNvSpPr txBox="1"/>
              <p:nvPr/>
            </p:nvSpPr>
            <p:spPr>
              <a:xfrm>
                <a:off x="6922432" y="3745555"/>
                <a:ext cx="235380" cy="287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pc="0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3</a:t>
                </a:r>
              </a:p>
            </p:txBody>
          </p:sp>
        </p:grpSp>
        <p:grpSp>
          <p:nvGrpSpPr>
            <p:cNvPr id="73" name="Graphic 6">
              <a:extLst>
                <a:ext uri="{FF2B5EF4-FFF2-40B4-BE49-F238E27FC236}">
                  <a16:creationId xmlns:a16="http://schemas.microsoft.com/office/drawing/2014/main" id="{CE713783-B857-24B3-69DF-CE0B05D159C9}"/>
                </a:ext>
              </a:extLst>
            </p:cNvPr>
            <p:cNvGrpSpPr/>
            <p:nvPr/>
          </p:nvGrpSpPr>
          <p:grpSpPr>
            <a:xfrm>
              <a:off x="7640265" y="3743672"/>
              <a:ext cx="592292" cy="297000"/>
              <a:chOff x="7640265" y="3743672"/>
              <a:chExt cx="592292" cy="297000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26498A4-D09D-7606-E937-21DA2BD66D15}"/>
                  </a:ext>
                </a:extLst>
              </p:cNvPr>
              <p:cNvSpPr/>
              <p:nvPr/>
            </p:nvSpPr>
            <p:spPr>
              <a:xfrm>
                <a:off x="7640265" y="3743672"/>
                <a:ext cx="592292" cy="293834"/>
              </a:xfrm>
              <a:custGeom>
                <a:avLst/>
                <a:gdLst>
                  <a:gd name="connsiteX0" fmla="*/ 592301 w 592292"/>
                  <a:gd name="connsiteY0" fmla="*/ -30 h 293834"/>
                  <a:gd name="connsiteX1" fmla="*/ 592301 w 592292"/>
                  <a:gd name="connsiteY1" fmla="*/ 142616 h 293834"/>
                  <a:gd name="connsiteX2" fmla="*/ 592301 w 592292"/>
                  <a:gd name="connsiteY2" fmla="*/ 151159 h 293834"/>
                  <a:gd name="connsiteX3" fmla="*/ 592301 w 592292"/>
                  <a:gd name="connsiteY3" fmla="*/ 293805 h 293834"/>
                  <a:gd name="connsiteX4" fmla="*/ 8 w 592292"/>
                  <a:gd name="connsiteY4" fmla="*/ 293805 h 293834"/>
                  <a:gd name="connsiteX5" fmla="*/ 8 w 592292"/>
                  <a:gd name="connsiteY5" fmla="*/ 151159 h 293834"/>
                  <a:gd name="connsiteX6" fmla="*/ 8 w 592292"/>
                  <a:gd name="connsiteY6" fmla="*/ 142616 h 293834"/>
                  <a:gd name="connsiteX7" fmla="*/ 8 w 592292"/>
                  <a:gd name="connsiteY7" fmla="*/ -30 h 29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292" h="293834">
                    <a:moveTo>
                      <a:pt x="592301" y="-30"/>
                    </a:moveTo>
                    <a:cubicBezTo>
                      <a:pt x="592301" y="-30"/>
                      <a:pt x="592301" y="63835"/>
                      <a:pt x="592301" y="142616"/>
                    </a:cubicBezTo>
                    <a:lnTo>
                      <a:pt x="592301" y="151159"/>
                    </a:lnTo>
                    <a:cubicBezTo>
                      <a:pt x="592301" y="229940"/>
                      <a:pt x="592301" y="293805"/>
                      <a:pt x="592301" y="293805"/>
                    </a:cubicBezTo>
                    <a:lnTo>
                      <a:pt x="8" y="293805"/>
                    </a:lnTo>
                    <a:cubicBezTo>
                      <a:pt x="8" y="293805"/>
                      <a:pt x="8" y="229940"/>
                      <a:pt x="8" y="151159"/>
                    </a:cubicBezTo>
                    <a:lnTo>
                      <a:pt x="8" y="142616"/>
                    </a:lnTo>
                    <a:cubicBezTo>
                      <a:pt x="8" y="63835"/>
                      <a:pt x="8" y="-30"/>
                      <a:pt x="8" y="-30"/>
                    </a:cubicBezTo>
                    <a:close/>
                  </a:path>
                </a:pathLst>
              </a:custGeom>
              <a:solidFill>
                <a:srgbClr val="F4D7D7"/>
              </a:solidFill>
              <a:ln w="131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0CE2FE0-F116-5091-38D5-18E064DFE6C6}"/>
                  </a:ext>
                </a:extLst>
              </p:cNvPr>
              <p:cNvSpPr txBox="1"/>
              <p:nvPr/>
            </p:nvSpPr>
            <p:spPr>
              <a:xfrm>
                <a:off x="7827415" y="3752974"/>
                <a:ext cx="235380" cy="287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pc="0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5</a:t>
                </a:r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8104BEB-16FD-833F-2ED7-70ACE3E3DA6F}"/>
                </a:ext>
              </a:extLst>
            </p:cNvPr>
            <p:cNvSpPr/>
            <p:nvPr/>
          </p:nvSpPr>
          <p:spPr>
            <a:xfrm>
              <a:off x="8496577" y="3522642"/>
              <a:ext cx="1328990" cy="132445"/>
            </a:xfrm>
            <a:custGeom>
              <a:avLst/>
              <a:gdLst>
                <a:gd name="connsiteX0" fmla="*/ -94 w 1328990"/>
                <a:gd name="connsiteY0" fmla="*/ 473 h 132445"/>
                <a:gd name="connsiteX1" fmla="*/ 42768 w 1328990"/>
                <a:gd name="connsiteY1" fmla="*/ -48 h 132445"/>
                <a:gd name="connsiteX2" fmla="*/ 42768 w 1328990"/>
                <a:gd name="connsiteY2" fmla="*/ 11279 h 132445"/>
                <a:gd name="connsiteX3" fmla="*/ 73652 w 1328990"/>
                <a:gd name="connsiteY3" fmla="*/ 54125 h 132445"/>
                <a:gd name="connsiteX4" fmla="*/ 265451 w 1328990"/>
                <a:gd name="connsiteY4" fmla="*/ 60792 h 132445"/>
                <a:gd name="connsiteX5" fmla="*/ 436107 w 1328990"/>
                <a:gd name="connsiteY5" fmla="*/ 60249 h 132445"/>
                <a:gd name="connsiteX6" fmla="*/ 584863 w 1328990"/>
                <a:gd name="connsiteY6" fmla="*/ 65107 h 132445"/>
                <a:gd name="connsiteX7" fmla="*/ 664418 w 1328990"/>
                <a:gd name="connsiteY7" fmla="*/ 98007 h 132445"/>
                <a:gd name="connsiteX8" fmla="*/ 743974 w 1328990"/>
                <a:gd name="connsiteY8" fmla="*/ 65107 h 132445"/>
                <a:gd name="connsiteX9" fmla="*/ 892730 w 1328990"/>
                <a:gd name="connsiteY9" fmla="*/ 60249 h 132445"/>
                <a:gd name="connsiteX10" fmla="*/ 1063350 w 1328990"/>
                <a:gd name="connsiteY10" fmla="*/ 60792 h 132445"/>
                <a:gd name="connsiteX11" fmla="*/ 1255221 w 1328990"/>
                <a:gd name="connsiteY11" fmla="*/ 54125 h 132445"/>
                <a:gd name="connsiteX12" fmla="*/ 1286106 w 1328990"/>
                <a:gd name="connsiteY12" fmla="*/ 11279 h 132445"/>
                <a:gd name="connsiteX13" fmla="*/ 1286106 w 1328990"/>
                <a:gd name="connsiteY13" fmla="*/ -48 h 132445"/>
                <a:gd name="connsiteX14" fmla="*/ 1328896 w 1328990"/>
                <a:gd name="connsiteY14" fmla="*/ 473 h 132445"/>
                <a:gd name="connsiteX15" fmla="*/ 1328896 w 1328990"/>
                <a:gd name="connsiteY15" fmla="*/ 10798 h 132445"/>
                <a:gd name="connsiteX16" fmla="*/ 1278132 w 1328990"/>
                <a:gd name="connsiteY16" fmla="*/ 70751 h 132445"/>
                <a:gd name="connsiteX17" fmla="*/ 1069700 w 1328990"/>
                <a:gd name="connsiteY17" fmla="*/ 80516 h 132445"/>
                <a:gd name="connsiteX18" fmla="*/ 901822 w 1328990"/>
                <a:gd name="connsiteY18" fmla="*/ 80516 h 132445"/>
                <a:gd name="connsiteX19" fmla="*/ 744299 w 1328990"/>
                <a:gd name="connsiteY19" fmla="*/ 87431 h 132445"/>
                <a:gd name="connsiteX20" fmla="*/ 704828 w 1328990"/>
                <a:gd name="connsiteY20" fmla="*/ 122223 h 132445"/>
                <a:gd name="connsiteX21" fmla="*/ 704828 w 1328990"/>
                <a:gd name="connsiteY21" fmla="*/ 132398 h 132445"/>
                <a:gd name="connsiteX22" fmla="*/ 664418 w 1328990"/>
                <a:gd name="connsiteY22" fmla="*/ 132398 h 132445"/>
                <a:gd name="connsiteX23" fmla="*/ 624046 w 1328990"/>
                <a:gd name="connsiteY23" fmla="*/ 132398 h 132445"/>
                <a:gd name="connsiteX24" fmla="*/ 624046 w 1328990"/>
                <a:gd name="connsiteY24" fmla="*/ 122223 h 132445"/>
                <a:gd name="connsiteX25" fmla="*/ 584502 w 1328990"/>
                <a:gd name="connsiteY25" fmla="*/ 87431 h 132445"/>
                <a:gd name="connsiteX26" fmla="*/ 426979 w 1328990"/>
                <a:gd name="connsiteY26" fmla="*/ 80516 h 132445"/>
                <a:gd name="connsiteX27" fmla="*/ 259137 w 1328990"/>
                <a:gd name="connsiteY27" fmla="*/ 80516 h 132445"/>
                <a:gd name="connsiteX28" fmla="*/ 50741 w 1328990"/>
                <a:gd name="connsiteY28" fmla="*/ 70751 h 132445"/>
                <a:gd name="connsiteX29" fmla="*/ -94 w 1328990"/>
                <a:gd name="connsiteY29" fmla="*/ 10798 h 1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8990" h="132445">
                  <a:moveTo>
                    <a:pt x="-94" y="473"/>
                  </a:moveTo>
                  <a:lnTo>
                    <a:pt x="42768" y="-48"/>
                  </a:lnTo>
                  <a:lnTo>
                    <a:pt x="42768" y="11279"/>
                  </a:lnTo>
                  <a:cubicBezTo>
                    <a:pt x="42768" y="26961"/>
                    <a:pt x="53051" y="49346"/>
                    <a:pt x="73652" y="54125"/>
                  </a:cubicBezTo>
                  <a:cubicBezTo>
                    <a:pt x="91872" y="63667"/>
                    <a:pt x="199461" y="60993"/>
                    <a:pt x="265451" y="60792"/>
                  </a:cubicBezTo>
                  <a:lnTo>
                    <a:pt x="436107" y="60249"/>
                  </a:lnTo>
                  <a:cubicBezTo>
                    <a:pt x="509132" y="60023"/>
                    <a:pt x="551634" y="60099"/>
                    <a:pt x="584863" y="65107"/>
                  </a:cubicBezTo>
                  <a:cubicBezTo>
                    <a:pt x="618128" y="70104"/>
                    <a:pt x="651755" y="85668"/>
                    <a:pt x="664418" y="98007"/>
                  </a:cubicBezTo>
                  <a:cubicBezTo>
                    <a:pt x="677046" y="85668"/>
                    <a:pt x="710709" y="70104"/>
                    <a:pt x="743974" y="65107"/>
                  </a:cubicBezTo>
                  <a:cubicBezTo>
                    <a:pt x="777203" y="60102"/>
                    <a:pt x="819669" y="60023"/>
                    <a:pt x="892730" y="60249"/>
                  </a:cubicBezTo>
                  <a:lnTo>
                    <a:pt x="1063350" y="60792"/>
                  </a:lnTo>
                  <a:cubicBezTo>
                    <a:pt x="1129376" y="60996"/>
                    <a:pt x="1237002" y="63664"/>
                    <a:pt x="1255221" y="54125"/>
                  </a:cubicBezTo>
                  <a:cubicBezTo>
                    <a:pt x="1275823" y="49346"/>
                    <a:pt x="1286106" y="26961"/>
                    <a:pt x="1286106" y="11279"/>
                  </a:cubicBezTo>
                  <a:lnTo>
                    <a:pt x="1286106" y="-48"/>
                  </a:lnTo>
                  <a:lnTo>
                    <a:pt x="1328896" y="473"/>
                  </a:lnTo>
                  <a:lnTo>
                    <a:pt x="1328896" y="10798"/>
                  </a:lnTo>
                  <a:cubicBezTo>
                    <a:pt x="1328896" y="38486"/>
                    <a:pt x="1312768" y="61298"/>
                    <a:pt x="1278132" y="70751"/>
                  </a:cubicBezTo>
                  <a:cubicBezTo>
                    <a:pt x="1243459" y="80092"/>
                    <a:pt x="1173176" y="80520"/>
                    <a:pt x="1069700" y="80516"/>
                  </a:cubicBezTo>
                  <a:lnTo>
                    <a:pt x="901822" y="80516"/>
                  </a:lnTo>
                  <a:cubicBezTo>
                    <a:pt x="831142" y="80520"/>
                    <a:pt x="771467" y="81428"/>
                    <a:pt x="744299" y="87431"/>
                  </a:cubicBezTo>
                  <a:cubicBezTo>
                    <a:pt x="717167" y="93437"/>
                    <a:pt x="704828" y="106434"/>
                    <a:pt x="704828" y="122223"/>
                  </a:cubicBezTo>
                  <a:lnTo>
                    <a:pt x="704828" y="132398"/>
                  </a:lnTo>
                  <a:lnTo>
                    <a:pt x="664418" y="132398"/>
                  </a:lnTo>
                  <a:lnTo>
                    <a:pt x="624046" y="132398"/>
                  </a:lnTo>
                  <a:lnTo>
                    <a:pt x="624046" y="122223"/>
                  </a:lnTo>
                  <a:cubicBezTo>
                    <a:pt x="624046" y="106434"/>
                    <a:pt x="611671" y="93437"/>
                    <a:pt x="584502" y="87431"/>
                  </a:cubicBezTo>
                  <a:cubicBezTo>
                    <a:pt x="557335" y="81428"/>
                    <a:pt x="497694" y="80520"/>
                    <a:pt x="426979" y="80516"/>
                  </a:cubicBezTo>
                  <a:lnTo>
                    <a:pt x="259137" y="80516"/>
                  </a:lnTo>
                  <a:cubicBezTo>
                    <a:pt x="155661" y="80520"/>
                    <a:pt x="85378" y="80092"/>
                    <a:pt x="50741" y="70751"/>
                  </a:cubicBezTo>
                  <a:cubicBezTo>
                    <a:pt x="16069" y="61298"/>
                    <a:pt x="-94" y="38486"/>
                    <a:pt x="-94" y="10798"/>
                  </a:cubicBezTo>
                  <a:close/>
                </a:path>
              </a:pathLst>
            </a:custGeom>
            <a:solidFill>
              <a:srgbClr val="000000"/>
            </a:solidFill>
            <a:ln w="3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75" name="Graphic 6">
              <a:extLst>
                <a:ext uri="{FF2B5EF4-FFF2-40B4-BE49-F238E27FC236}">
                  <a16:creationId xmlns:a16="http://schemas.microsoft.com/office/drawing/2014/main" id="{8760DECB-B72A-8C51-6E42-7BFDC1960391}"/>
                </a:ext>
              </a:extLst>
            </p:cNvPr>
            <p:cNvGrpSpPr/>
            <p:nvPr/>
          </p:nvGrpSpPr>
          <p:grpSpPr>
            <a:xfrm>
              <a:off x="5844330" y="3737665"/>
              <a:ext cx="592292" cy="299841"/>
              <a:chOff x="5844330" y="3737665"/>
              <a:chExt cx="592292" cy="299841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892E378-EB8E-4BF4-FDCF-6078247887E1}"/>
                  </a:ext>
                </a:extLst>
              </p:cNvPr>
              <p:cNvSpPr/>
              <p:nvPr/>
            </p:nvSpPr>
            <p:spPr>
              <a:xfrm>
                <a:off x="5844330" y="3743672"/>
                <a:ext cx="592292" cy="293834"/>
              </a:xfrm>
              <a:custGeom>
                <a:avLst/>
                <a:gdLst>
                  <a:gd name="connsiteX0" fmla="*/ 592301 w 592292"/>
                  <a:gd name="connsiteY0" fmla="*/ -30 h 293834"/>
                  <a:gd name="connsiteX1" fmla="*/ 592301 w 592292"/>
                  <a:gd name="connsiteY1" fmla="*/ 142616 h 293834"/>
                  <a:gd name="connsiteX2" fmla="*/ 592301 w 592292"/>
                  <a:gd name="connsiteY2" fmla="*/ 151158 h 293834"/>
                  <a:gd name="connsiteX3" fmla="*/ 592301 w 592292"/>
                  <a:gd name="connsiteY3" fmla="*/ 293805 h 293834"/>
                  <a:gd name="connsiteX4" fmla="*/ 8 w 592292"/>
                  <a:gd name="connsiteY4" fmla="*/ 293805 h 293834"/>
                  <a:gd name="connsiteX5" fmla="*/ 8 w 592292"/>
                  <a:gd name="connsiteY5" fmla="*/ 151158 h 293834"/>
                  <a:gd name="connsiteX6" fmla="*/ 8 w 592292"/>
                  <a:gd name="connsiteY6" fmla="*/ 142616 h 293834"/>
                  <a:gd name="connsiteX7" fmla="*/ 8 w 592292"/>
                  <a:gd name="connsiteY7" fmla="*/ -30 h 29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292" h="293834">
                    <a:moveTo>
                      <a:pt x="592301" y="-30"/>
                    </a:moveTo>
                    <a:cubicBezTo>
                      <a:pt x="592301" y="-30"/>
                      <a:pt x="592301" y="63835"/>
                      <a:pt x="592301" y="142616"/>
                    </a:cubicBezTo>
                    <a:lnTo>
                      <a:pt x="592301" y="151158"/>
                    </a:lnTo>
                    <a:cubicBezTo>
                      <a:pt x="592301" y="229940"/>
                      <a:pt x="592301" y="293805"/>
                      <a:pt x="592301" y="293805"/>
                    </a:cubicBezTo>
                    <a:lnTo>
                      <a:pt x="8" y="293805"/>
                    </a:lnTo>
                    <a:cubicBezTo>
                      <a:pt x="8" y="293805"/>
                      <a:pt x="8" y="229940"/>
                      <a:pt x="8" y="151158"/>
                    </a:cubicBezTo>
                    <a:lnTo>
                      <a:pt x="8" y="142616"/>
                    </a:lnTo>
                    <a:cubicBezTo>
                      <a:pt x="8" y="63835"/>
                      <a:pt x="8" y="-30"/>
                      <a:pt x="8" y="-30"/>
                    </a:cubicBezTo>
                    <a:close/>
                  </a:path>
                </a:pathLst>
              </a:custGeom>
              <a:solidFill>
                <a:srgbClr val="F4D7D7"/>
              </a:solidFill>
              <a:ln w="131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2DA4780-5A5B-981E-997B-E12014E52763}"/>
                  </a:ext>
                </a:extLst>
              </p:cNvPr>
              <p:cNvSpPr txBox="1"/>
              <p:nvPr/>
            </p:nvSpPr>
            <p:spPr>
              <a:xfrm>
                <a:off x="6033801" y="3737665"/>
                <a:ext cx="235380" cy="287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pc="0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5</a:t>
                </a:r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3C68B64-B48B-85FB-AAF1-6957D83C0B6D}"/>
                </a:ext>
              </a:extLst>
            </p:cNvPr>
            <p:cNvSpPr/>
            <p:nvPr/>
          </p:nvSpPr>
          <p:spPr>
            <a:xfrm>
              <a:off x="5539136" y="3536669"/>
              <a:ext cx="1160245" cy="132445"/>
            </a:xfrm>
            <a:custGeom>
              <a:avLst/>
              <a:gdLst>
                <a:gd name="connsiteX0" fmla="*/ -94 w 1160245"/>
                <a:gd name="connsiteY0" fmla="*/ 473 h 132445"/>
                <a:gd name="connsiteX1" fmla="*/ 37320 w 1160245"/>
                <a:gd name="connsiteY1" fmla="*/ -48 h 132445"/>
                <a:gd name="connsiteX2" fmla="*/ 37320 w 1160245"/>
                <a:gd name="connsiteY2" fmla="*/ 11279 h 132445"/>
                <a:gd name="connsiteX3" fmla="*/ 64271 w 1160245"/>
                <a:gd name="connsiteY3" fmla="*/ 54125 h 132445"/>
                <a:gd name="connsiteX4" fmla="*/ 231753 w 1160245"/>
                <a:gd name="connsiteY4" fmla="*/ 60792 h 132445"/>
                <a:gd name="connsiteX5" fmla="*/ 380725 w 1160245"/>
                <a:gd name="connsiteY5" fmla="*/ 60253 h 132445"/>
                <a:gd name="connsiteX6" fmla="*/ 510575 w 1160245"/>
                <a:gd name="connsiteY6" fmla="*/ 65107 h 132445"/>
                <a:gd name="connsiteX7" fmla="*/ 580029 w 1160245"/>
                <a:gd name="connsiteY7" fmla="*/ 98011 h 132445"/>
                <a:gd name="connsiteX8" fmla="*/ 649482 w 1160245"/>
                <a:gd name="connsiteY8" fmla="*/ 65107 h 132445"/>
                <a:gd name="connsiteX9" fmla="*/ 779368 w 1160245"/>
                <a:gd name="connsiteY9" fmla="*/ 60253 h 132445"/>
                <a:gd name="connsiteX10" fmla="*/ 928304 w 1160245"/>
                <a:gd name="connsiteY10" fmla="*/ 60792 h 132445"/>
                <a:gd name="connsiteX11" fmla="*/ 1095822 w 1160245"/>
                <a:gd name="connsiteY11" fmla="*/ 54125 h 132445"/>
                <a:gd name="connsiteX12" fmla="*/ 1122773 w 1160245"/>
                <a:gd name="connsiteY12" fmla="*/ 11279 h 132445"/>
                <a:gd name="connsiteX13" fmla="*/ 1122773 w 1160245"/>
                <a:gd name="connsiteY13" fmla="*/ -48 h 132445"/>
                <a:gd name="connsiteX14" fmla="*/ 1160151 w 1160245"/>
                <a:gd name="connsiteY14" fmla="*/ 473 h 132445"/>
                <a:gd name="connsiteX15" fmla="*/ 1160151 w 1160245"/>
                <a:gd name="connsiteY15" fmla="*/ 10798 h 132445"/>
                <a:gd name="connsiteX16" fmla="*/ 1115810 w 1160245"/>
                <a:gd name="connsiteY16" fmla="*/ 70751 h 132445"/>
                <a:gd name="connsiteX17" fmla="*/ 933861 w 1160245"/>
                <a:gd name="connsiteY17" fmla="*/ 80516 h 132445"/>
                <a:gd name="connsiteX18" fmla="*/ 787305 w 1160245"/>
                <a:gd name="connsiteY18" fmla="*/ 80516 h 132445"/>
                <a:gd name="connsiteX19" fmla="*/ 649770 w 1160245"/>
                <a:gd name="connsiteY19" fmla="*/ 87434 h 132445"/>
                <a:gd name="connsiteX20" fmla="*/ 615314 w 1160245"/>
                <a:gd name="connsiteY20" fmla="*/ 122227 h 132445"/>
                <a:gd name="connsiteX21" fmla="*/ 615314 w 1160245"/>
                <a:gd name="connsiteY21" fmla="*/ 132398 h 132445"/>
                <a:gd name="connsiteX22" fmla="*/ 580029 w 1160245"/>
                <a:gd name="connsiteY22" fmla="*/ 132398 h 132445"/>
                <a:gd name="connsiteX23" fmla="*/ 544779 w 1160245"/>
                <a:gd name="connsiteY23" fmla="*/ 132398 h 132445"/>
                <a:gd name="connsiteX24" fmla="*/ 544779 w 1160245"/>
                <a:gd name="connsiteY24" fmla="*/ 122227 h 132445"/>
                <a:gd name="connsiteX25" fmla="*/ 510287 w 1160245"/>
                <a:gd name="connsiteY25" fmla="*/ 87434 h 132445"/>
                <a:gd name="connsiteX26" fmla="*/ 372752 w 1160245"/>
                <a:gd name="connsiteY26" fmla="*/ 80516 h 132445"/>
                <a:gd name="connsiteX27" fmla="*/ 226197 w 1160245"/>
                <a:gd name="connsiteY27" fmla="*/ 80516 h 132445"/>
                <a:gd name="connsiteX28" fmla="*/ 44283 w 1160245"/>
                <a:gd name="connsiteY28" fmla="*/ 70751 h 132445"/>
                <a:gd name="connsiteX29" fmla="*/ -94 w 1160245"/>
                <a:gd name="connsiteY29" fmla="*/ 10798 h 1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0245" h="132445">
                  <a:moveTo>
                    <a:pt x="-94" y="473"/>
                  </a:moveTo>
                  <a:lnTo>
                    <a:pt x="37320" y="-48"/>
                  </a:lnTo>
                  <a:lnTo>
                    <a:pt x="37320" y="11279"/>
                  </a:lnTo>
                  <a:cubicBezTo>
                    <a:pt x="37320" y="26961"/>
                    <a:pt x="46304" y="49346"/>
                    <a:pt x="64271" y="54125"/>
                  </a:cubicBezTo>
                  <a:cubicBezTo>
                    <a:pt x="80182" y="63667"/>
                    <a:pt x="174098" y="60996"/>
                    <a:pt x="231753" y="60792"/>
                  </a:cubicBezTo>
                  <a:lnTo>
                    <a:pt x="380725" y="60253"/>
                  </a:lnTo>
                  <a:cubicBezTo>
                    <a:pt x="444478" y="60027"/>
                    <a:pt x="481567" y="60102"/>
                    <a:pt x="510575" y="65107"/>
                  </a:cubicBezTo>
                  <a:cubicBezTo>
                    <a:pt x="539620" y="70108"/>
                    <a:pt x="568988" y="85672"/>
                    <a:pt x="580029" y="98011"/>
                  </a:cubicBezTo>
                  <a:cubicBezTo>
                    <a:pt x="591069" y="85672"/>
                    <a:pt x="620437" y="70108"/>
                    <a:pt x="649482" y="65107"/>
                  </a:cubicBezTo>
                  <a:cubicBezTo>
                    <a:pt x="678490" y="60102"/>
                    <a:pt x="715579" y="60027"/>
                    <a:pt x="779368" y="60253"/>
                  </a:cubicBezTo>
                  <a:lnTo>
                    <a:pt x="928304" y="60792"/>
                  </a:lnTo>
                  <a:cubicBezTo>
                    <a:pt x="985960" y="60996"/>
                    <a:pt x="1079910" y="63667"/>
                    <a:pt x="1095822" y="54125"/>
                  </a:cubicBezTo>
                  <a:cubicBezTo>
                    <a:pt x="1113790" y="49346"/>
                    <a:pt x="1122773" y="26961"/>
                    <a:pt x="1122773" y="11279"/>
                  </a:cubicBezTo>
                  <a:lnTo>
                    <a:pt x="1122773" y="-48"/>
                  </a:lnTo>
                  <a:lnTo>
                    <a:pt x="1160151" y="473"/>
                  </a:lnTo>
                  <a:lnTo>
                    <a:pt x="1160151" y="10798"/>
                  </a:lnTo>
                  <a:cubicBezTo>
                    <a:pt x="1160151" y="38486"/>
                    <a:pt x="1146080" y="61301"/>
                    <a:pt x="1115810" y="70751"/>
                  </a:cubicBezTo>
                  <a:cubicBezTo>
                    <a:pt x="1085575" y="80092"/>
                    <a:pt x="1024204" y="80523"/>
                    <a:pt x="933861" y="80516"/>
                  </a:cubicBezTo>
                  <a:lnTo>
                    <a:pt x="787305" y="80516"/>
                  </a:lnTo>
                  <a:cubicBezTo>
                    <a:pt x="725573" y="80520"/>
                    <a:pt x="673511" y="81428"/>
                    <a:pt x="649770" y="87434"/>
                  </a:cubicBezTo>
                  <a:cubicBezTo>
                    <a:pt x="626066" y="93441"/>
                    <a:pt x="615314" y="106437"/>
                    <a:pt x="615314" y="122227"/>
                  </a:cubicBezTo>
                  <a:lnTo>
                    <a:pt x="615314" y="132398"/>
                  </a:lnTo>
                  <a:lnTo>
                    <a:pt x="580029" y="132398"/>
                  </a:lnTo>
                  <a:lnTo>
                    <a:pt x="544779" y="132398"/>
                  </a:lnTo>
                  <a:lnTo>
                    <a:pt x="544779" y="122227"/>
                  </a:lnTo>
                  <a:cubicBezTo>
                    <a:pt x="544779" y="106437"/>
                    <a:pt x="533991" y="93441"/>
                    <a:pt x="510287" y="87434"/>
                  </a:cubicBezTo>
                  <a:cubicBezTo>
                    <a:pt x="486546" y="81428"/>
                    <a:pt x="434484" y="80523"/>
                    <a:pt x="372752" y="80516"/>
                  </a:cubicBezTo>
                  <a:lnTo>
                    <a:pt x="226197" y="80516"/>
                  </a:lnTo>
                  <a:cubicBezTo>
                    <a:pt x="135853" y="80520"/>
                    <a:pt x="74518" y="80092"/>
                    <a:pt x="44283" y="70751"/>
                  </a:cubicBezTo>
                  <a:cubicBezTo>
                    <a:pt x="14012" y="61301"/>
                    <a:pt x="-94" y="38486"/>
                    <a:pt x="-94" y="10798"/>
                  </a:cubicBezTo>
                  <a:close/>
                </a:path>
              </a:pathLst>
            </a:custGeom>
            <a:solidFill>
              <a:srgbClr val="000000"/>
            </a:solidFill>
            <a:ln w="3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C58BF69-6304-1E1B-D5E4-35F79C84B6C3}"/>
                </a:ext>
              </a:extLst>
            </p:cNvPr>
            <p:cNvSpPr/>
            <p:nvPr/>
          </p:nvSpPr>
          <p:spPr>
            <a:xfrm>
              <a:off x="4356449" y="3115158"/>
              <a:ext cx="1193258" cy="328789"/>
            </a:xfrm>
            <a:custGeom>
              <a:avLst/>
              <a:gdLst>
                <a:gd name="connsiteX0" fmla="*/ -94 w 1193258"/>
                <a:gd name="connsiteY0" fmla="*/ -48 h 328789"/>
                <a:gd name="connsiteX1" fmla="*/ -94 w 1193258"/>
                <a:gd name="connsiteY1" fmla="*/ 328742 h 328789"/>
                <a:gd name="connsiteX2" fmla="*/ 1193164 w 1193258"/>
                <a:gd name="connsiteY2" fmla="*/ 328742 h 328789"/>
                <a:gd name="connsiteX3" fmla="*/ 1193164 w 1193258"/>
                <a:gd name="connsiteY3" fmla="*/ -48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258" h="328789">
                  <a:moveTo>
                    <a:pt x="-94" y="-48"/>
                  </a:moveTo>
                  <a:lnTo>
                    <a:pt x="-94" y="328742"/>
                  </a:lnTo>
                  <a:lnTo>
                    <a:pt x="1193164" y="328742"/>
                  </a:lnTo>
                  <a:lnTo>
                    <a:pt x="1193164" y="-48"/>
                  </a:lnTo>
                  <a:close/>
                </a:path>
              </a:pathLst>
            </a:custGeom>
            <a:solidFill>
              <a:srgbClr val="FFE6D5"/>
            </a:solidFill>
            <a:ln w="9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86F4A2-774D-29C6-890F-6ADD84E490E2}"/>
                </a:ext>
              </a:extLst>
            </p:cNvPr>
            <p:cNvSpPr/>
            <p:nvPr/>
          </p:nvSpPr>
          <p:spPr>
            <a:xfrm>
              <a:off x="4363124" y="3115094"/>
              <a:ext cx="1186656" cy="328915"/>
            </a:xfrm>
            <a:custGeom>
              <a:avLst/>
              <a:gdLst>
                <a:gd name="connsiteX0" fmla="*/ -94 w 1186656"/>
                <a:gd name="connsiteY0" fmla="*/ -48 h 328915"/>
                <a:gd name="connsiteX1" fmla="*/ 1186562 w 1186656"/>
                <a:gd name="connsiteY1" fmla="*/ -48 h 328915"/>
                <a:gd name="connsiteX2" fmla="*/ 1186562 w 1186656"/>
                <a:gd name="connsiteY2" fmla="*/ 328868 h 328915"/>
                <a:gd name="connsiteX3" fmla="*/ -94 w 1186656"/>
                <a:gd name="connsiteY3" fmla="*/ 328868 h 3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656" h="328915">
                  <a:moveTo>
                    <a:pt x="-94" y="-48"/>
                  </a:moveTo>
                  <a:lnTo>
                    <a:pt x="1186562" y="-48"/>
                  </a:lnTo>
                  <a:lnTo>
                    <a:pt x="1186562" y="328868"/>
                  </a:lnTo>
                  <a:lnTo>
                    <a:pt x="-94" y="328868"/>
                  </a:lnTo>
                  <a:close/>
                </a:path>
              </a:pathLst>
            </a:custGeom>
            <a:noFill/>
            <a:ln w="5671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A08B7CD-3C2B-C395-AF90-827658DF982A}"/>
                </a:ext>
              </a:extLst>
            </p:cNvPr>
            <p:cNvSpPr txBox="1"/>
            <p:nvPr/>
          </p:nvSpPr>
          <p:spPr>
            <a:xfrm>
              <a:off x="4756192" y="3143055"/>
              <a:ext cx="380081" cy="287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rs2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1C91EEA-F0CA-00E6-2F63-37D7ACFF04D7}"/>
                </a:ext>
              </a:extLst>
            </p:cNvPr>
            <p:cNvSpPr txBox="1"/>
            <p:nvPr/>
          </p:nvSpPr>
          <p:spPr>
            <a:xfrm>
              <a:off x="3958661" y="313775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N" spc="0" baseline="0" dirty="0" err="1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fmt</a:t>
              </a:r>
              <a:endParaRPr lang="en-IN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81" name="Graphic 6">
              <a:extLst>
                <a:ext uri="{FF2B5EF4-FFF2-40B4-BE49-F238E27FC236}">
                  <a16:creationId xmlns:a16="http://schemas.microsoft.com/office/drawing/2014/main" id="{35748444-8898-7913-6551-D45F40D51C91}"/>
                </a:ext>
              </a:extLst>
            </p:cNvPr>
            <p:cNvGrpSpPr/>
            <p:nvPr/>
          </p:nvGrpSpPr>
          <p:grpSpPr>
            <a:xfrm>
              <a:off x="4660257" y="3742989"/>
              <a:ext cx="592292" cy="294517"/>
              <a:chOff x="4660257" y="3742989"/>
              <a:chExt cx="592292" cy="29451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25CBC8C-2EB7-6012-90CD-95CF11F2757A}"/>
                  </a:ext>
                </a:extLst>
              </p:cNvPr>
              <p:cNvSpPr/>
              <p:nvPr/>
            </p:nvSpPr>
            <p:spPr>
              <a:xfrm>
                <a:off x="4660257" y="3743672"/>
                <a:ext cx="592292" cy="293834"/>
              </a:xfrm>
              <a:custGeom>
                <a:avLst/>
                <a:gdLst>
                  <a:gd name="connsiteX0" fmla="*/ 592301 w 592292"/>
                  <a:gd name="connsiteY0" fmla="*/ -30 h 293834"/>
                  <a:gd name="connsiteX1" fmla="*/ 592301 w 592292"/>
                  <a:gd name="connsiteY1" fmla="*/ 142616 h 293834"/>
                  <a:gd name="connsiteX2" fmla="*/ 592301 w 592292"/>
                  <a:gd name="connsiteY2" fmla="*/ 151158 h 293834"/>
                  <a:gd name="connsiteX3" fmla="*/ 592301 w 592292"/>
                  <a:gd name="connsiteY3" fmla="*/ 293804 h 293834"/>
                  <a:gd name="connsiteX4" fmla="*/ 8 w 592292"/>
                  <a:gd name="connsiteY4" fmla="*/ 293804 h 293834"/>
                  <a:gd name="connsiteX5" fmla="*/ 8 w 592292"/>
                  <a:gd name="connsiteY5" fmla="*/ 151158 h 293834"/>
                  <a:gd name="connsiteX6" fmla="*/ 8 w 592292"/>
                  <a:gd name="connsiteY6" fmla="*/ 142616 h 293834"/>
                  <a:gd name="connsiteX7" fmla="*/ 8 w 592292"/>
                  <a:gd name="connsiteY7" fmla="*/ -30 h 29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292" h="293834">
                    <a:moveTo>
                      <a:pt x="592301" y="-30"/>
                    </a:moveTo>
                    <a:cubicBezTo>
                      <a:pt x="592301" y="-30"/>
                      <a:pt x="592301" y="63835"/>
                      <a:pt x="592301" y="142616"/>
                    </a:cubicBezTo>
                    <a:lnTo>
                      <a:pt x="592301" y="151158"/>
                    </a:lnTo>
                    <a:cubicBezTo>
                      <a:pt x="592301" y="229939"/>
                      <a:pt x="592301" y="293804"/>
                      <a:pt x="592301" y="293804"/>
                    </a:cubicBezTo>
                    <a:lnTo>
                      <a:pt x="8" y="293804"/>
                    </a:lnTo>
                    <a:cubicBezTo>
                      <a:pt x="8" y="293804"/>
                      <a:pt x="8" y="229940"/>
                      <a:pt x="8" y="151158"/>
                    </a:cubicBezTo>
                    <a:lnTo>
                      <a:pt x="8" y="142616"/>
                    </a:lnTo>
                    <a:cubicBezTo>
                      <a:pt x="8" y="63835"/>
                      <a:pt x="8" y="-30"/>
                      <a:pt x="8" y="-30"/>
                    </a:cubicBezTo>
                    <a:close/>
                  </a:path>
                </a:pathLst>
              </a:custGeom>
              <a:solidFill>
                <a:srgbClr val="F4D7D7"/>
              </a:solidFill>
              <a:ln w="131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CFD382-57B8-FC8C-CF8B-DFA19C0A9D2D}"/>
                  </a:ext>
                </a:extLst>
              </p:cNvPr>
              <p:cNvSpPr txBox="1"/>
              <p:nvPr/>
            </p:nvSpPr>
            <p:spPr>
              <a:xfrm>
                <a:off x="4835387" y="3742989"/>
                <a:ext cx="235380" cy="287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pc="0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5</a:t>
                </a:r>
                <a:endParaRPr lang="en-IN" sz="1278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7139AC-1683-F99D-DE83-E65D6795DF19}"/>
                </a:ext>
              </a:extLst>
            </p:cNvPr>
            <p:cNvSpPr/>
            <p:nvPr/>
          </p:nvSpPr>
          <p:spPr>
            <a:xfrm>
              <a:off x="4355078" y="3547486"/>
              <a:ext cx="1160209" cy="132442"/>
            </a:xfrm>
            <a:custGeom>
              <a:avLst/>
              <a:gdLst>
                <a:gd name="connsiteX0" fmla="*/ -94 w 1160209"/>
                <a:gd name="connsiteY0" fmla="*/ 473 h 132442"/>
                <a:gd name="connsiteX1" fmla="*/ 37284 w 1160209"/>
                <a:gd name="connsiteY1" fmla="*/ -48 h 132442"/>
                <a:gd name="connsiteX2" fmla="*/ 37284 w 1160209"/>
                <a:gd name="connsiteY2" fmla="*/ 11279 h 132442"/>
                <a:gd name="connsiteX3" fmla="*/ 64272 w 1160209"/>
                <a:gd name="connsiteY3" fmla="*/ 54125 h 132442"/>
                <a:gd name="connsiteX4" fmla="*/ 231717 w 1160209"/>
                <a:gd name="connsiteY4" fmla="*/ 60788 h 132442"/>
                <a:gd name="connsiteX5" fmla="*/ 380689 w 1160209"/>
                <a:gd name="connsiteY5" fmla="*/ 60249 h 132442"/>
                <a:gd name="connsiteX6" fmla="*/ 510576 w 1160209"/>
                <a:gd name="connsiteY6" fmla="*/ 65103 h 132442"/>
                <a:gd name="connsiteX7" fmla="*/ 580029 w 1160209"/>
                <a:gd name="connsiteY7" fmla="*/ 98008 h 132442"/>
                <a:gd name="connsiteX8" fmla="*/ 649446 w 1160209"/>
                <a:gd name="connsiteY8" fmla="*/ 65103 h 132442"/>
                <a:gd name="connsiteX9" fmla="*/ 779333 w 1160209"/>
                <a:gd name="connsiteY9" fmla="*/ 60249 h 132442"/>
                <a:gd name="connsiteX10" fmla="*/ 928305 w 1160209"/>
                <a:gd name="connsiteY10" fmla="*/ 60788 h 132442"/>
                <a:gd name="connsiteX11" fmla="*/ 1095786 w 1160209"/>
                <a:gd name="connsiteY11" fmla="*/ 54125 h 132442"/>
                <a:gd name="connsiteX12" fmla="*/ 1122774 w 1160209"/>
                <a:gd name="connsiteY12" fmla="*/ 11279 h 132442"/>
                <a:gd name="connsiteX13" fmla="*/ 1122774 w 1160209"/>
                <a:gd name="connsiteY13" fmla="*/ -48 h 132442"/>
                <a:gd name="connsiteX14" fmla="*/ 1160116 w 1160209"/>
                <a:gd name="connsiteY14" fmla="*/ 473 h 132442"/>
                <a:gd name="connsiteX15" fmla="*/ 1160116 w 1160209"/>
                <a:gd name="connsiteY15" fmla="*/ 10798 h 132442"/>
                <a:gd name="connsiteX16" fmla="*/ 1115810 w 1160209"/>
                <a:gd name="connsiteY16" fmla="*/ 70747 h 132442"/>
                <a:gd name="connsiteX17" fmla="*/ 933825 w 1160209"/>
                <a:gd name="connsiteY17" fmla="*/ 80516 h 132442"/>
                <a:gd name="connsiteX18" fmla="*/ 787306 w 1160209"/>
                <a:gd name="connsiteY18" fmla="*/ 80516 h 132442"/>
                <a:gd name="connsiteX19" fmla="*/ 649771 w 1160209"/>
                <a:gd name="connsiteY19" fmla="*/ 87431 h 132442"/>
                <a:gd name="connsiteX20" fmla="*/ 615278 w 1160209"/>
                <a:gd name="connsiteY20" fmla="*/ 122223 h 132442"/>
                <a:gd name="connsiteX21" fmla="*/ 615278 w 1160209"/>
                <a:gd name="connsiteY21" fmla="*/ 132394 h 132442"/>
                <a:gd name="connsiteX22" fmla="*/ 580029 w 1160209"/>
                <a:gd name="connsiteY22" fmla="*/ 132394 h 132442"/>
                <a:gd name="connsiteX23" fmla="*/ 544779 w 1160209"/>
                <a:gd name="connsiteY23" fmla="*/ 132394 h 132442"/>
                <a:gd name="connsiteX24" fmla="*/ 544779 w 1160209"/>
                <a:gd name="connsiteY24" fmla="*/ 122223 h 132442"/>
                <a:gd name="connsiteX25" fmla="*/ 510251 w 1160209"/>
                <a:gd name="connsiteY25" fmla="*/ 87431 h 132442"/>
                <a:gd name="connsiteX26" fmla="*/ 372752 w 1160209"/>
                <a:gd name="connsiteY26" fmla="*/ 80516 h 132442"/>
                <a:gd name="connsiteX27" fmla="*/ 226197 w 1160209"/>
                <a:gd name="connsiteY27" fmla="*/ 80516 h 132442"/>
                <a:gd name="connsiteX28" fmla="*/ 44248 w 1160209"/>
                <a:gd name="connsiteY28" fmla="*/ 70747 h 132442"/>
                <a:gd name="connsiteX29" fmla="*/ -94 w 1160209"/>
                <a:gd name="connsiteY29" fmla="*/ 107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0209" h="132442">
                  <a:moveTo>
                    <a:pt x="-94" y="473"/>
                  </a:moveTo>
                  <a:lnTo>
                    <a:pt x="37284" y="-48"/>
                  </a:lnTo>
                  <a:lnTo>
                    <a:pt x="37284" y="11279"/>
                  </a:lnTo>
                  <a:cubicBezTo>
                    <a:pt x="37284" y="26961"/>
                    <a:pt x="46268" y="49346"/>
                    <a:pt x="64272" y="54125"/>
                  </a:cubicBezTo>
                  <a:cubicBezTo>
                    <a:pt x="80183" y="63664"/>
                    <a:pt x="174098" y="60993"/>
                    <a:pt x="231717" y="60788"/>
                  </a:cubicBezTo>
                  <a:lnTo>
                    <a:pt x="380689" y="60249"/>
                  </a:lnTo>
                  <a:cubicBezTo>
                    <a:pt x="444478" y="60023"/>
                    <a:pt x="481531" y="60099"/>
                    <a:pt x="510576" y="65103"/>
                  </a:cubicBezTo>
                  <a:cubicBezTo>
                    <a:pt x="539584" y="70105"/>
                    <a:pt x="568989" y="85668"/>
                    <a:pt x="580029" y="98008"/>
                  </a:cubicBezTo>
                  <a:cubicBezTo>
                    <a:pt x="591069" y="85668"/>
                    <a:pt x="620438" y="70105"/>
                    <a:pt x="649446" y="65103"/>
                  </a:cubicBezTo>
                  <a:cubicBezTo>
                    <a:pt x="678490" y="60099"/>
                    <a:pt x="715579" y="60023"/>
                    <a:pt x="779333" y="60249"/>
                  </a:cubicBezTo>
                  <a:lnTo>
                    <a:pt x="928305" y="60788"/>
                  </a:lnTo>
                  <a:cubicBezTo>
                    <a:pt x="985960" y="60993"/>
                    <a:pt x="1079911" y="63664"/>
                    <a:pt x="1095786" y="54125"/>
                  </a:cubicBezTo>
                  <a:cubicBezTo>
                    <a:pt x="1113790" y="49346"/>
                    <a:pt x="1122774" y="26961"/>
                    <a:pt x="1122774" y="11279"/>
                  </a:cubicBezTo>
                  <a:lnTo>
                    <a:pt x="1122774" y="-48"/>
                  </a:lnTo>
                  <a:lnTo>
                    <a:pt x="1160116" y="473"/>
                  </a:lnTo>
                  <a:lnTo>
                    <a:pt x="1160116" y="10798"/>
                  </a:lnTo>
                  <a:cubicBezTo>
                    <a:pt x="1160116" y="38486"/>
                    <a:pt x="1146045" y="61298"/>
                    <a:pt x="1115810" y="70747"/>
                  </a:cubicBezTo>
                  <a:cubicBezTo>
                    <a:pt x="1085540" y="80092"/>
                    <a:pt x="1024168" y="80520"/>
                    <a:pt x="933825" y="80516"/>
                  </a:cubicBezTo>
                  <a:lnTo>
                    <a:pt x="787306" y="80516"/>
                  </a:lnTo>
                  <a:cubicBezTo>
                    <a:pt x="725574" y="80520"/>
                    <a:pt x="673475" y="81425"/>
                    <a:pt x="649771" y="87431"/>
                  </a:cubicBezTo>
                  <a:cubicBezTo>
                    <a:pt x="626067" y="93437"/>
                    <a:pt x="615278" y="106434"/>
                    <a:pt x="615278" y="122223"/>
                  </a:cubicBezTo>
                  <a:lnTo>
                    <a:pt x="615278" y="132394"/>
                  </a:lnTo>
                  <a:lnTo>
                    <a:pt x="580029" y="132394"/>
                  </a:lnTo>
                  <a:lnTo>
                    <a:pt x="544779" y="132394"/>
                  </a:lnTo>
                  <a:lnTo>
                    <a:pt x="544779" y="122223"/>
                  </a:lnTo>
                  <a:cubicBezTo>
                    <a:pt x="544779" y="106434"/>
                    <a:pt x="533955" y="93437"/>
                    <a:pt x="510251" y="87431"/>
                  </a:cubicBezTo>
                  <a:cubicBezTo>
                    <a:pt x="486547" y="81428"/>
                    <a:pt x="434484" y="80520"/>
                    <a:pt x="372752" y="80516"/>
                  </a:cubicBezTo>
                  <a:lnTo>
                    <a:pt x="226197" y="80516"/>
                  </a:lnTo>
                  <a:cubicBezTo>
                    <a:pt x="135854" y="80520"/>
                    <a:pt x="74518" y="80089"/>
                    <a:pt x="44248" y="70747"/>
                  </a:cubicBezTo>
                  <a:cubicBezTo>
                    <a:pt x="14013" y="61298"/>
                    <a:pt x="-94" y="38486"/>
                    <a:pt x="-94" y="10798"/>
                  </a:cubicBezTo>
                  <a:close/>
                </a:path>
              </a:pathLst>
            </a:custGeom>
            <a:solidFill>
              <a:srgbClr val="000000"/>
            </a:solidFill>
            <a:ln w="3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AB5AA61-85E7-79CA-19FA-CBD147F969E8}"/>
                </a:ext>
              </a:extLst>
            </p:cNvPr>
            <p:cNvSpPr/>
            <p:nvPr/>
          </p:nvSpPr>
          <p:spPr>
            <a:xfrm>
              <a:off x="2674125" y="3542826"/>
              <a:ext cx="1254024" cy="132445"/>
            </a:xfrm>
            <a:custGeom>
              <a:avLst/>
              <a:gdLst>
                <a:gd name="connsiteX0" fmla="*/ -94 w 1254024"/>
                <a:gd name="connsiteY0" fmla="*/ 473 h 132445"/>
                <a:gd name="connsiteX1" fmla="*/ 40322 w 1254024"/>
                <a:gd name="connsiteY1" fmla="*/ -48 h 132445"/>
                <a:gd name="connsiteX2" fmla="*/ 40322 w 1254024"/>
                <a:gd name="connsiteY2" fmla="*/ 11283 h 132445"/>
                <a:gd name="connsiteX3" fmla="*/ 69478 w 1254024"/>
                <a:gd name="connsiteY3" fmla="*/ 54125 h 132445"/>
                <a:gd name="connsiteX4" fmla="*/ 250485 w 1254024"/>
                <a:gd name="connsiteY4" fmla="*/ 60792 h 132445"/>
                <a:gd name="connsiteX5" fmla="*/ 411472 w 1254024"/>
                <a:gd name="connsiteY5" fmla="*/ 60253 h 132445"/>
                <a:gd name="connsiteX6" fmla="*/ 551858 w 1254024"/>
                <a:gd name="connsiteY6" fmla="*/ 65107 h 132445"/>
                <a:gd name="connsiteX7" fmla="*/ 626939 w 1254024"/>
                <a:gd name="connsiteY7" fmla="*/ 98011 h 132445"/>
                <a:gd name="connsiteX8" fmla="*/ 701985 w 1254024"/>
                <a:gd name="connsiteY8" fmla="*/ 65107 h 132445"/>
                <a:gd name="connsiteX9" fmla="*/ 842370 w 1254024"/>
                <a:gd name="connsiteY9" fmla="*/ 60253 h 132445"/>
                <a:gd name="connsiteX10" fmla="*/ 1003357 w 1254024"/>
                <a:gd name="connsiteY10" fmla="*/ 60792 h 132445"/>
                <a:gd name="connsiteX11" fmla="*/ 1184404 w 1254024"/>
                <a:gd name="connsiteY11" fmla="*/ 54125 h 132445"/>
                <a:gd name="connsiteX12" fmla="*/ 1213557 w 1254024"/>
                <a:gd name="connsiteY12" fmla="*/ 11283 h 132445"/>
                <a:gd name="connsiteX13" fmla="*/ 1213557 w 1254024"/>
                <a:gd name="connsiteY13" fmla="*/ -48 h 132445"/>
                <a:gd name="connsiteX14" fmla="*/ 1253930 w 1254024"/>
                <a:gd name="connsiteY14" fmla="*/ 473 h 132445"/>
                <a:gd name="connsiteX15" fmla="*/ 1253930 w 1254024"/>
                <a:gd name="connsiteY15" fmla="*/ 10798 h 132445"/>
                <a:gd name="connsiteX16" fmla="*/ 1206016 w 1254024"/>
                <a:gd name="connsiteY16" fmla="*/ 70751 h 132445"/>
                <a:gd name="connsiteX17" fmla="*/ 1009347 w 1254024"/>
                <a:gd name="connsiteY17" fmla="*/ 80520 h 132445"/>
                <a:gd name="connsiteX18" fmla="*/ 850957 w 1254024"/>
                <a:gd name="connsiteY18" fmla="*/ 80520 h 132445"/>
                <a:gd name="connsiteX19" fmla="*/ 702310 w 1254024"/>
                <a:gd name="connsiteY19" fmla="*/ 87434 h 132445"/>
                <a:gd name="connsiteX20" fmla="*/ 665039 w 1254024"/>
                <a:gd name="connsiteY20" fmla="*/ 122227 h 132445"/>
                <a:gd name="connsiteX21" fmla="*/ 665039 w 1254024"/>
                <a:gd name="connsiteY21" fmla="*/ 132398 h 132445"/>
                <a:gd name="connsiteX22" fmla="*/ 626939 w 1254024"/>
                <a:gd name="connsiteY22" fmla="*/ 132398 h 132445"/>
                <a:gd name="connsiteX23" fmla="*/ 588839 w 1254024"/>
                <a:gd name="connsiteY23" fmla="*/ 132398 h 132445"/>
                <a:gd name="connsiteX24" fmla="*/ 588839 w 1254024"/>
                <a:gd name="connsiteY24" fmla="*/ 122227 h 132445"/>
                <a:gd name="connsiteX25" fmla="*/ 551533 w 1254024"/>
                <a:gd name="connsiteY25" fmla="*/ 87434 h 132445"/>
                <a:gd name="connsiteX26" fmla="*/ 402885 w 1254024"/>
                <a:gd name="connsiteY26" fmla="*/ 80520 h 132445"/>
                <a:gd name="connsiteX27" fmla="*/ 244496 w 1254024"/>
                <a:gd name="connsiteY27" fmla="*/ 80520 h 132445"/>
                <a:gd name="connsiteX28" fmla="*/ 47859 w 1254024"/>
                <a:gd name="connsiteY28" fmla="*/ 70751 h 132445"/>
                <a:gd name="connsiteX29" fmla="*/ -94 w 1254024"/>
                <a:gd name="connsiteY29" fmla="*/ 10798 h 1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4024" h="132445">
                  <a:moveTo>
                    <a:pt x="-94" y="473"/>
                  </a:moveTo>
                  <a:lnTo>
                    <a:pt x="40322" y="-48"/>
                  </a:lnTo>
                  <a:lnTo>
                    <a:pt x="40322" y="11283"/>
                  </a:lnTo>
                  <a:cubicBezTo>
                    <a:pt x="40322" y="26961"/>
                    <a:pt x="50038" y="49346"/>
                    <a:pt x="69478" y="54125"/>
                  </a:cubicBezTo>
                  <a:cubicBezTo>
                    <a:pt x="86670" y="63667"/>
                    <a:pt x="188180" y="60996"/>
                    <a:pt x="250485" y="60792"/>
                  </a:cubicBezTo>
                  <a:lnTo>
                    <a:pt x="411472" y="60253"/>
                  </a:lnTo>
                  <a:cubicBezTo>
                    <a:pt x="480420" y="60027"/>
                    <a:pt x="520505" y="60102"/>
                    <a:pt x="551858" y="65107"/>
                  </a:cubicBezTo>
                  <a:cubicBezTo>
                    <a:pt x="583247" y="70108"/>
                    <a:pt x="614997" y="85672"/>
                    <a:pt x="626939" y="98011"/>
                  </a:cubicBezTo>
                  <a:cubicBezTo>
                    <a:pt x="638845" y="85672"/>
                    <a:pt x="670596" y="70108"/>
                    <a:pt x="701985" y="65107"/>
                  </a:cubicBezTo>
                  <a:cubicBezTo>
                    <a:pt x="733338" y="60102"/>
                    <a:pt x="773422" y="60027"/>
                    <a:pt x="842370" y="60253"/>
                  </a:cubicBezTo>
                  <a:lnTo>
                    <a:pt x="1003357" y="60792"/>
                  </a:lnTo>
                  <a:cubicBezTo>
                    <a:pt x="1065667" y="60996"/>
                    <a:pt x="1167231" y="63667"/>
                    <a:pt x="1184404" y="54125"/>
                  </a:cubicBezTo>
                  <a:cubicBezTo>
                    <a:pt x="1203851" y="49346"/>
                    <a:pt x="1213557" y="26961"/>
                    <a:pt x="1213557" y="11283"/>
                  </a:cubicBezTo>
                  <a:lnTo>
                    <a:pt x="1213557" y="-48"/>
                  </a:lnTo>
                  <a:lnTo>
                    <a:pt x="1253930" y="473"/>
                  </a:lnTo>
                  <a:lnTo>
                    <a:pt x="1253930" y="10798"/>
                  </a:lnTo>
                  <a:cubicBezTo>
                    <a:pt x="1253930" y="38486"/>
                    <a:pt x="1238740" y="61301"/>
                    <a:pt x="1206016" y="70751"/>
                  </a:cubicBezTo>
                  <a:cubicBezTo>
                    <a:pt x="1173328" y="80092"/>
                    <a:pt x="1106978" y="80523"/>
                    <a:pt x="1009347" y="80520"/>
                  </a:cubicBezTo>
                  <a:lnTo>
                    <a:pt x="850957" y="80520"/>
                  </a:lnTo>
                  <a:cubicBezTo>
                    <a:pt x="784246" y="80520"/>
                    <a:pt x="727962" y="81428"/>
                    <a:pt x="702310" y="87434"/>
                  </a:cubicBezTo>
                  <a:cubicBezTo>
                    <a:pt x="676693" y="93441"/>
                    <a:pt x="665039" y="106437"/>
                    <a:pt x="665039" y="122227"/>
                  </a:cubicBezTo>
                  <a:lnTo>
                    <a:pt x="665039" y="132398"/>
                  </a:lnTo>
                  <a:lnTo>
                    <a:pt x="626939" y="132398"/>
                  </a:lnTo>
                  <a:lnTo>
                    <a:pt x="588839" y="132398"/>
                  </a:lnTo>
                  <a:lnTo>
                    <a:pt x="588839" y="122227"/>
                  </a:lnTo>
                  <a:cubicBezTo>
                    <a:pt x="588839" y="106437"/>
                    <a:pt x="577150" y="93441"/>
                    <a:pt x="551533" y="87434"/>
                  </a:cubicBezTo>
                  <a:cubicBezTo>
                    <a:pt x="525881" y="81428"/>
                    <a:pt x="469596" y="80523"/>
                    <a:pt x="402885" y="80520"/>
                  </a:cubicBezTo>
                  <a:lnTo>
                    <a:pt x="244496" y="80520"/>
                  </a:lnTo>
                  <a:cubicBezTo>
                    <a:pt x="146850" y="80520"/>
                    <a:pt x="80554" y="80092"/>
                    <a:pt x="47859" y="70751"/>
                  </a:cubicBezTo>
                  <a:cubicBezTo>
                    <a:pt x="15164" y="61301"/>
                    <a:pt x="-94" y="38486"/>
                    <a:pt x="-94" y="10798"/>
                  </a:cubicBezTo>
                  <a:close/>
                </a:path>
              </a:pathLst>
            </a:custGeom>
            <a:solidFill>
              <a:srgbClr val="000000"/>
            </a:solidFill>
            <a:ln w="3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F60D51-F51E-5AA7-0C1E-23DD5929C5D6}"/>
                </a:ext>
              </a:extLst>
            </p:cNvPr>
            <p:cNvSpPr/>
            <p:nvPr/>
          </p:nvSpPr>
          <p:spPr>
            <a:xfrm>
              <a:off x="3919886" y="3551604"/>
              <a:ext cx="447386" cy="132445"/>
            </a:xfrm>
            <a:custGeom>
              <a:avLst/>
              <a:gdLst>
                <a:gd name="connsiteX0" fmla="*/ -94 w 447386"/>
                <a:gd name="connsiteY0" fmla="*/ 473 h 132445"/>
                <a:gd name="connsiteX1" fmla="*/ 14337 w 447386"/>
                <a:gd name="connsiteY1" fmla="*/ -48 h 132445"/>
                <a:gd name="connsiteX2" fmla="*/ 14337 w 447386"/>
                <a:gd name="connsiteY2" fmla="*/ 11283 h 132445"/>
                <a:gd name="connsiteX3" fmla="*/ 24729 w 447386"/>
                <a:gd name="connsiteY3" fmla="*/ 54125 h 132445"/>
                <a:gd name="connsiteX4" fmla="*/ 89311 w 447386"/>
                <a:gd name="connsiteY4" fmla="*/ 60792 h 132445"/>
                <a:gd name="connsiteX5" fmla="*/ 146750 w 447386"/>
                <a:gd name="connsiteY5" fmla="*/ 60253 h 132445"/>
                <a:gd name="connsiteX6" fmla="*/ 196828 w 447386"/>
                <a:gd name="connsiteY6" fmla="*/ 65107 h 132445"/>
                <a:gd name="connsiteX7" fmla="*/ 223599 w 447386"/>
                <a:gd name="connsiteY7" fmla="*/ 98011 h 132445"/>
                <a:gd name="connsiteX8" fmla="*/ 250370 w 447386"/>
                <a:gd name="connsiteY8" fmla="*/ 65107 h 132445"/>
                <a:gd name="connsiteX9" fmla="*/ 300448 w 447386"/>
                <a:gd name="connsiteY9" fmla="*/ 60253 h 132445"/>
                <a:gd name="connsiteX10" fmla="*/ 357887 w 447386"/>
                <a:gd name="connsiteY10" fmla="*/ 60792 h 132445"/>
                <a:gd name="connsiteX11" fmla="*/ 422470 w 447386"/>
                <a:gd name="connsiteY11" fmla="*/ 54125 h 132445"/>
                <a:gd name="connsiteX12" fmla="*/ 432897 w 447386"/>
                <a:gd name="connsiteY12" fmla="*/ 11283 h 132445"/>
                <a:gd name="connsiteX13" fmla="*/ 432897 w 447386"/>
                <a:gd name="connsiteY13" fmla="*/ -48 h 132445"/>
                <a:gd name="connsiteX14" fmla="*/ 447292 w 447386"/>
                <a:gd name="connsiteY14" fmla="*/ 473 h 132445"/>
                <a:gd name="connsiteX15" fmla="*/ 447292 w 447386"/>
                <a:gd name="connsiteY15" fmla="*/ 10798 h 132445"/>
                <a:gd name="connsiteX16" fmla="*/ 430190 w 447386"/>
                <a:gd name="connsiteY16" fmla="*/ 70751 h 132445"/>
                <a:gd name="connsiteX17" fmla="*/ 360016 w 447386"/>
                <a:gd name="connsiteY17" fmla="*/ 80520 h 132445"/>
                <a:gd name="connsiteX18" fmla="*/ 303515 w 447386"/>
                <a:gd name="connsiteY18" fmla="*/ 80520 h 132445"/>
                <a:gd name="connsiteX19" fmla="*/ 250478 w 447386"/>
                <a:gd name="connsiteY19" fmla="*/ 87434 h 132445"/>
                <a:gd name="connsiteX20" fmla="*/ 237201 w 447386"/>
                <a:gd name="connsiteY20" fmla="*/ 122227 h 132445"/>
                <a:gd name="connsiteX21" fmla="*/ 237201 w 447386"/>
                <a:gd name="connsiteY21" fmla="*/ 132398 h 132445"/>
                <a:gd name="connsiteX22" fmla="*/ 223599 w 447386"/>
                <a:gd name="connsiteY22" fmla="*/ 132398 h 132445"/>
                <a:gd name="connsiteX23" fmla="*/ 209997 w 447386"/>
                <a:gd name="connsiteY23" fmla="*/ 132398 h 132445"/>
                <a:gd name="connsiteX24" fmla="*/ 209997 w 447386"/>
                <a:gd name="connsiteY24" fmla="*/ 122227 h 132445"/>
                <a:gd name="connsiteX25" fmla="*/ 196720 w 447386"/>
                <a:gd name="connsiteY25" fmla="*/ 87434 h 132445"/>
                <a:gd name="connsiteX26" fmla="*/ 143683 w 447386"/>
                <a:gd name="connsiteY26" fmla="*/ 80520 h 132445"/>
                <a:gd name="connsiteX27" fmla="*/ 87182 w 447386"/>
                <a:gd name="connsiteY27" fmla="*/ 80520 h 132445"/>
                <a:gd name="connsiteX28" fmla="*/ 17007 w 447386"/>
                <a:gd name="connsiteY28" fmla="*/ 70751 h 132445"/>
                <a:gd name="connsiteX29" fmla="*/ -94 w 447386"/>
                <a:gd name="connsiteY29" fmla="*/ 10798 h 1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7386" h="132445">
                  <a:moveTo>
                    <a:pt x="-94" y="473"/>
                  </a:moveTo>
                  <a:lnTo>
                    <a:pt x="14337" y="-48"/>
                  </a:lnTo>
                  <a:lnTo>
                    <a:pt x="14337" y="11283"/>
                  </a:lnTo>
                  <a:cubicBezTo>
                    <a:pt x="14337" y="26961"/>
                    <a:pt x="17801" y="49346"/>
                    <a:pt x="24729" y="54125"/>
                  </a:cubicBezTo>
                  <a:cubicBezTo>
                    <a:pt x="30862" y="63667"/>
                    <a:pt x="67086" y="60996"/>
                    <a:pt x="89311" y="60792"/>
                  </a:cubicBezTo>
                  <a:lnTo>
                    <a:pt x="146750" y="60253"/>
                  </a:lnTo>
                  <a:cubicBezTo>
                    <a:pt x="171320" y="60027"/>
                    <a:pt x="185643" y="60102"/>
                    <a:pt x="196828" y="65107"/>
                  </a:cubicBezTo>
                  <a:cubicBezTo>
                    <a:pt x="208013" y="70108"/>
                    <a:pt x="219341" y="85672"/>
                    <a:pt x="223599" y="98011"/>
                  </a:cubicBezTo>
                  <a:cubicBezTo>
                    <a:pt x="227857" y="85672"/>
                    <a:pt x="239185" y="70108"/>
                    <a:pt x="250370" y="65107"/>
                  </a:cubicBezTo>
                  <a:cubicBezTo>
                    <a:pt x="261554" y="60102"/>
                    <a:pt x="275878" y="60027"/>
                    <a:pt x="300448" y="60253"/>
                  </a:cubicBezTo>
                  <a:lnTo>
                    <a:pt x="357887" y="60792"/>
                  </a:lnTo>
                  <a:cubicBezTo>
                    <a:pt x="380112" y="60996"/>
                    <a:pt x="416336" y="63667"/>
                    <a:pt x="422470" y="54125"/>
                  </a:cubicBezTo>
                  <a:cubicBezTo>
                    <a:pt x="429433" y="49346"/>
                    <a:pt x="432897" y="26961"/>
                    <a:pt x="432897" y="11283"/>
                  </a:cubicBezTo>
                  <a:lnTo>
                    <a:pt x="432897" y="-48"/>
                  </a:lnTo>
                  <a:lnTo>
                    <a:pt x="447292" y="473"/>
                  </a:lnTo>
                  <a:lnTo>
                    <a:pt x="447292" y="10798"/>
                  </a:lnTo>
                  <a:cubicBezTo>
                    <a:pt x="447292" y="38486"/>
                    <a:pt x="441880" y="61301"/>
                    <a:pt x="430190" y="70751"/>
                  </a:cubicBezTo>
                  <a:cubicBezTo>
                    <a:pt x="418537" y="80092"/>
                    <a:pt x="394869" y="80523"/>
                    <a:pt x="360016" y="80520"/>
                  </a:cubicBezTo>
                  <a:lnTo>
                    <a:pt x="303515" y="80520"/>
                  </a:lnTo>
                  <a:cubicBezTo>
                    <a:pt x="279739" y="80520"/>
                    <a:pt x="259642" y="81428"/>
                    <a:pt x="250478" y="87434"/>
                  </a:cubicBezTo>
                  <a:cubicBezTo>
                    <a:pt x="241350" y="93441"/>
                    <a:pt x="237201" y="106437"/>
                    <a:pt x="237201" y="122227"/>
                  </a:cubicBezTo>
                  <a:lnTo>
                    <a:pt x="237201" y="132398"/>
                  </a:lnTo>
                  <a:lnTo>
                    <a:pt x="223599" y="132398"/>
                  </a:lnTo>
                  <a:lnTo>
                    <a:pt x="209997" y="132398"/>
                  </a:lnTo>
                  <a:lnTo>
                    <a:pt x="209997" y="122227"/>
                  </a:lnTo>
                  <a:cubicBezTo>
                    <a:pt x="209997" y="106437"/>
                    <a:pt x="205848" y="93441"/>
                    <a:pt x="196720" y="87434"/>
                  </a:cubicBezTo>
                  <a:cubicBezTo>
                    <a:pt x="187556" y="81428"/>
                    <a:pt x="167459" y="80523"/>
                    <a:pt x="143683" y="80520"/>
                  </a:cubicBezTo>
                  <a:lnTo>
                    <a:pt x="87182" y="80520"/>
                  </a:lnTo>
                  <a:cubicBezTo>
                    <a:pt x="52329" y="80520"/>
                    <a:pt x="28661" y="80092"/>
                    <a:pt x="17007" y="70751"/>
                  </a:cubicBezTo>
                  <a:cubicBezTo>
                    <a:pt x="5354" y="61301"/>
                    <a:pt x="-94" y="38486"/>
                    <a:pt x="-94" y="10798"/>
                  </a:cubicBezTo>
                  <a:close/>
                </a:path>
              </a:pathLst>
            </a:custGeom>
            <a:solidFill>
              <a:srgbClr val="000000"/>
            </a:solidFill>
            <a:ln w="23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40AD7F0-CE39-5236-BECE-37C5F485953A}"/>
                </a:ext>
              </a:extLst>
            </p:cNvPr>
            <p:cNvSpPr/>
            <p:nvPr/>
          </p:nvSpPr>
          <p:spPr>
            <a:xfrm>
              <a:off x="7389476" y="3518265"/>
              <a:ext cx="1092740" cy="132442"/>
            </a:xfrm>
            <a:custGeom>
              <a:avLst/>
              <a:gdLst>
                <a:gd name="connsiteX0" fmla="*/ -94 w 1092740"/>
                <a:gd name="connsiteY0" fmla="*/ 473 h 132442"/>
                <a:gd name="connsiteX1" fmla="*/ 35119 w 1092740"/>
                <a:gd name="connsiteY1" fmla="*/ -48 h 132442"/>
                <a:gd name="connsiteX2" fmla="*/ 35119 w 1092740"/>
                <a:gd name="connsiteY2" fmla="*/ 11279 h 132442"/>
                <a:gd name="connsiteX3" fmla="*/ 60519 w 1092740"/>
                <a:gd name="connsiteY3" fmla="*/ 54125 h 132442"/>
                <a:gd name="connsiteX4" fmla="*/ 218259 w 1092740"/>
                <a:gd name="connsiteY4" fmla="*/ 60788 h 132442"/>
                <a:gd name="connsiteX5" fmla="*/ 358536 w 1092740"/>
                <a:gd name="connsiteY5" fmla="*/ 60249 h 132442"/>
                <a:gd name="connsiteX6" fmla="*/ 480882 w 1092740"/>
                <a:gd name="connsiteY6" fmla="*/ 65103 h 132442"/>
                <a:gd name="connsiteX7" fmla="*/ 546258 w 1092740"/>
                <a:gd name="connsiteY7" fmla="*/ 98008 h 132442"/>
                <a:gd name="connsiteX8" fmla="*/ 611670 w 1092740"/>
                <a:gd name="connsiteY8" fmla="*/ 65103 h 132442"/>
                <a:gd name="connsiteX9" fmla="*/ 733980 w 1092740"/>
                <a:gd name="connsiteY9" fmla="*/ 60249 h 132442"/>
                <a:gd name="connsiteX10" fmla="*/ 874293 w 1092740"/>
                <a:gd name="connsiteY10" fmla="*/ 60788 h 132442"/>
                <a:gd name="connsiteX11" fmla="*/ 1032033 w 1092740"/>
                <a:gd name="connsiteY11" fmla="*/ 54125 h 132442"/>
                <a:gd name="connsiteX12" fmla="*/ 1057469 w 1092740"/>
                <a:gd name="connsiteY12" fmla="*/ 11279 h 132442"/>
                <a:gd name="connsiteX13" fmla="*/ 1057469 w 1092740"/>
                <a:gd name="connsiteY13" fmla="*/ -48 h 132442"/>
                <a:gd name="connsiteX14" fmla="*/ 1092646 w 1092740"/>
                <a:gd name="connsiteY14" fmla="*/ 473 h 132442"/>
                <a:gd name="connsiteX15" fmla="*/ 1092646 w 1092740"/>
                <a:gd name="connsiteY15" fmla="*/ 10798 h 132442"/>
                <a:gd name="connsiteX16" fmla="*/ 1050902 w 1092740"/>
                <a:gd name="connsiteY16" fmla="*/ 70751 h 132442"/>
                <a:gd name="connsiteX17" fmla="*/ 879489 w 1092740"/>
                <a:gd name="connsiteY17" fmla="*/ 80516 h 132442"/>
                <a:gd name="connsiteX18" fmla="*/ 741484 w 1092740"/>
                <a:gd name="connsiteY18" fmla="*/ 80516 h 132442"/>
                <a:gd name="connsiteX19" fmla="*/ 611959 w 1092740"/>
                <a:gd name="connsiteY19" fmla="*/ 87431 h 132442"/>
                <a:gd name="connsiteX20" fmla="*/ 579487 w 1092740"/>
                <a:gd name="connsiteY20" fmla="*/ 122223 h 132442"/>
                <a:gd name="connsiteX21" fmla="*/ 579487 w 1092740"/>
                <a:gd name="connsiteY21" fmla="*/ 132394 h 132442"/>
                <a:gd name="connsiteX22" fmla="*/ 546258 w 1092740"/>
                <a:gd name="connsiteY22" fmla="*/ 132394 h 132442"/>
                <a:gd name="connsiteX23" fmla="*/ 513101 w 1092740"/>
                <a:gd name="connsiteY23" fmla="*/ 132394 h 132442"/>
                <a:gd name="connsiteX24" fmla="*/ 513101 w 1092740"/>
                <a:gd name="connsiteY24" fmla="*/ 122223 h 132442"/>
                <a:gd name="connsiteX25" fmla="*/ 480593 w 1092740"/>
                <a:gd name="connsiteY25" fmla="*/ 87431 h 132442"/>
                <a:gd name="connsiteX26" fmla="*/ 351067 w 1092740"/>
                <a:gd name="connsiteY26" fmla="*/ 80516 h 132442"/>
                <a:gd name="connsiteX27" fmla="*/ 213027 w 1092740"/>
                <a:gd name="connsiteY27" fmla="*/ 80516 h 132442"/>
                <a:gd name="connsiteX28" fmla="*/ 41685 w 1092740"/>
                <a:gd name="connsiteY28" fmla="*/ 70751 h 132442"/>
                <a:gd name="connsiteX29" fmla="*/ -94 w 1092740"/>
                <a:gd name="connsiteY29" fmla="*/ 107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92740" h="132442">
                  <a:moveTo>
                    <a:pt x="-94" y="473"/>
                  </a:moveTo>
                  <a:lnTo>
                    <a:pt x="35119" y="-48"/>
                  </a:lnTo>
                  <a:lnTo>
                    <a:pt x="35119" y="11279"/>
                  </a:lnTo>
                  <a:cubicBezTo>
                    <a:pt x="35119" y="26961"/>
                    <a:pt x="43598" y="49346"/>
                    <a:pt x="60519" y="54125"/>
                  </a:cubicBezTo>
                  <a:cubicBezTo>
                    <a:pt x="75492" y="63664"/>
                    <a:pt x="163959" y="60993"/>
                    <a:pt x="218259" y="60788"/>
                  </a:cubicBezTo>
                  <a:lnTo>
                    <a:pt x="358536" y="60249"/>
                  </a:lnTo>
                  <a:cubicBezTo>
                    <a:pt x="418609" y="60023"/>
                    <a:pt x="453534" y="60099"/>
                    <a:pt x="480882" y="65103"/>
                  </a:cubicBezTo>
                  <a:cubicBezTo>
                    <a:pt x="508194" y="70105"/>
                    <a:pt x="535867" y="85668"/>
                    <a:pt x="546258" y="98008"/>
                  </a:cubicBezTo>
                  <a:cubicBezTo>
                    <a:pt x="556685" y="85668"/>
                    <a:pt x="584322" y="70105"/>
                    <a:pt x="611670" y="65103"/>
                  </a:cubicBezTo>
                  <a:cubicBezTo>
                    <a:pt x="639018" y="60099"/>
                    <a:pt x="673943" y="60023"/>
                    <a:pt x="733980" y="60249"/>
                  </a:cubicBezTo>
                  <a:lnTo>
                    <a:pt x="874293" y="60788"/>
                  </a:lnTo>
                  <a:cubicBezTo>
                    <a:pt x="928593" y="60993"/>
                    <a:pt x="1017060" y="63664"/>
                    <a:pt x="1032033" y="54125"/>
                  </a:cubicBezTo>
                  <a:cubicBezTo>
                    <a:pt x="1048991" y="49346"/>
                    <a:pt x="1057469" y="26961"/>
                    <a:pt x="1057469" y="11279"/>
                  </a:cubicBezTo>
                  <a:lnTo>
                    <a:pt x="1057469" y="-48"/>
                  </a:lnTo>
                  <a:lnTo>
                    <a:pt x="1092646" y="473"/>
                  </a:lnTo>
                  <a:lnTo>
                    <a:pt x="1092646" y="10798"/>
                  </a:lnTo>
                  <a:cubicBezTo>
                    <a:pt x="1092646" y="38486"/>
                    <a:pt x="1079369" y="61298"/>
                    <a:pt x="1050902" y="70751"/>
                  </a:cubicBezTo>
                  <a:cubicBezTo>
                    <a:pt x="1022400" y="80092"/>
                    <a:pt x="964600" y="80520"/>
                    <a:pt x="879489" y="80516"/>
                  </a:cubicBezTo>
                  <a:lnTo>
                    <a:pt x="741484" y="80516"/>
                  </a:lnTo>
                  <a:cubicBezTo>
                    <a:pt x="683360" y="80520"/>
                    <a:pt x="634292" y="81428"/>
                    <a:pt x="611959" y="87431"/>
                  </a:cubicBezTo>
                  <a:cubicBezTo>
                    <a:pt x="589625" y="93437"/>
                    <a:pt x="579487" y="106434"/>
                    <a:pt x="579487" y="122223"/>
                  </a:cubicBezTo>
                  <a:lnTo>
                    <a:pt x="579487" y="132394"/>
                  </a:lnTo>
                  <a:lnTo>
                    <a:pt x="546258" y="132394"/>
                  </a:lnTo>
                  <a:lnTo>
                    <a:pt x="513101" y="132394"/>
                  </a:lnTo>
                  <a:lnTo>
                    <a:pt x="513101" y="122223"/>
                  </a:lnTo>
                  <a:cubicBezTo>
                    <a:pt x="513101" y="106434"/>
                    <a:pt x="502890" y="93437"/>
                    <a:pt x="480593" y="87431"/>
                  </a:cubicBezTo>
                  <a:cubicBezTo>
                    <a:pt x="458224" y="81428"/>
                    <a:pt x="409192" y="80520"/>
                    <a:pt x="351067" y="80516"/>
                  </a:cubicBezTo>
                  <a:lnTo>
                    <a:pt x="213027" y="80516"/>
                  </a:lnTo>
                  <a:cubicBezTo>
                    <a:pt x="127952" y="80520"/>
                    <a:pt x="70189" y="80092"/>
                    <a:pt x="41685" y="70751"/>
                  </a:cubicBezTo>
                  <a:cubicBezTo>
                    <a:pt x="13183" y="61298"/>
                    <a:pt x="-94" y="38486"/>
                    <a:pt x="-94" y="10798"/>
                  </a:cubicBezTo>
                  <a:close/>
                </a:path>
              </a:pathLst>
            </a:custGeom>
            <a:solidFill>
              <a:srgbClr val="000000"/>
            </a:solidFill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56405BE-C529-2F7B-D04F-D59A4492D946}"/>
                </a:ext>
              </a:extLst>
            </p:cNvPr>
            <p:cNvSpPr/>
            <p:nvPr/>
          </p:nvSpPr>
          <p:spPr>
            <a:xfrm>
              <a:off x="6705768" y="3522200"/>
              <a:ext cx="681001" cy="132442"/>
            </a:xfrm>
            <a:custGeom>
              <a:avLst/>
              <a:gdLst>
                <a:gd name="connsiteX0" fmla="*/ -94 w 681001"/>
                <a:gd name="connsiteY0" fmla="*/ 473 h 132442"/>
                <a:gd name="connsiteX1" fmla="*/ 21878 w 681001"/>
                <a:gd name="connsiteY1" fmla="*/ -48 h 132442"/>
                <a:gd name="connsiteX2" fmla="*/ 21878 w 681001"/>
                <a:gd name="connsiteY2" fmla="*/ 11279 h 132442"/>
                <a:gd name="connsiteX3" fmla="*/ 37717 w 681001"/>
                <a:gd name="connsiteY3" fmla="*/ 54125 h 132442"/>
                <a:gd name="connsiteX4" fmla="*/ 135998 w 681001"/>
                <a:gd name="connsiteY4" fmla="*/ 60788 h 132442"/>
                <a:gd name="connsiteX5" fmla="*/ 223419 w 681001"/>
                <a:gd name="connsiteY5" fmla="*/ 60249 h 132442"/>
                <a:gd name="connsiteX6" fmla="*/ 299654 w 681001"/>
                <a:gd name="connsiteY6" fmla="*/ 65103 h 132442"/>
                <a:gd name="connsiteX7" fmla="*/ 340425 w 681001"/>
                <a:gd name="connsiteY7" fmla="*/ 98008 h 132442"/>
                <a:gd name="connsiteX8" fmla="*/ 381158 w 681001"/>
                <a:gd name="connsiteY8" fmla="*/ 65103 h 132442"/>
                <a:gd name="connsiteX9" fmla="*/ 457395 w 681001"/>
                <a:gd name="connsiteY9" fmla="*/ 60249 h 132442"/>
                <a:gd name="connsiteX10" fmla="*/ 544815 w 681001"/>
                <a:gd name="connsiteY10" fmla="*/ 60788 h 132442"/>
                <a:gd name="connsiteX11" fmla="*/ 643132 w 681001"/>
                <a:gd name="connsiteY11" fmla="*/ 54125 h 132442"/>
                <a:gd name="connsiteX12" fmla="*/ 658971 w 681001"/>
                <a:gd name="connsiteY12" fmla="*/ 11279 h 132442"/>
                <a:gd name="connsiteX13" fmla="*/ 658971 w 681001"/>
                <a:gd name="connsiteY13" fmla="*/ -48 h 132442"/>
                <a:gd name="connsiteX14" fmla="*/ 680907 w 681001"/>
                <a:gd name="connsiteY14" fmla="*/ 473 h 132442"/>
                <a:gd name="connsiteX15" fmla="*/ 680907 w 681001"/>
                <a:gd name="connsiteY15" fmla="*/ 10798 h 132442"/>
                <a:gd name="connsiteX16" fmla="*/ 654894 w 681001"/>
                <a:gd name="connsiteY16" fmla="*/ 70747 h 132442"/>
                <a:gd name="connsiteX17" fmla="*/ 548063 w 681001"/>
                <a:gd name="connsiteY17" fmla="*/ 80516 h 132442"/>
                <a:gd name="connsiteX18" fmla="*/ 462085 w 681001"/>
                <a:gd name="connsiteY18" fmla="*/ 80516 h 132442"/>
                <a:gd name="connsiteX19" fmla="*/ 381339 w 681001"/>
                <a:gd name="connsiteY19" fmla="*/ 87431 h 132442"/>
                <a:gd name="connsiteX20" fmla="*/ 361098 w 681001"/>
                <a:gd name="connsiteY20" fmla="*/ 122223 h 132442"/>
                <a:gd name="connsiteX21" fmla="*/ 361098 w 681001"/>
                <a:gd name="connsiteY21" fmla="*/ 132394 h 132442"/>
                <a:gd name="connsiteX22" fmla="*/ 340425 w 681001"/>
                <a:gd name="connsiteY22" fmla="*/ 132394 h 132442"/>
                <a:gd name="connsiteX23" fmla="*/ 319715 w 681001"/>
                <a:gd name="connsiteY23" fmla="*/ 132394 h 132442"/>
                <a:gd name="connsiteX24" fmla="*/ 319715 w 681001"/>
                <a:gd name="connsiteY24" fmla="*/ 122223 h 132442"/>
                <a:gd name="connsiteX25" fmla="*/ 299474 w 681001"/>
                <a:gd name="connsiteY25" fmla="*/ 87431 h 132442"/>
                <a:gd name="connsiteX26" fmla="*/ 218765 w 681001"/>
                <a:gd name="connsiteY26" fmla="*/ 80516 h 132442"/>
                <a:gd name="connsiteX27" fmla="*/ 132751 w 681001"/>
                <a:gd name="connsiteY27" fmla="*/ 80516 h 132442"/>
                <a:gd name="connsiteX28" fmla="*/ 25955 w 681001"/>
                <a:gd name="connsiteY28" fmla="*/ 70747 h 132442"/>
                <a:gd name="connsiteX29" fmla="*/ -94 w 681001"/>
                <a:gd name="connsiteY29" fmla="*/ 107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1001" h="132442">
                  <a:moveTo>
                    <a:pt x="-94" y="473"/>
                  </a:moveTo>
                  <a:lnTo>
                    <a:pt x="21878" y="-48"/>
                  </a:lnTo>
                  <a:lnTo>
                    <a:pt x="21878" y="11279"/>
                  </a:lnTo>
                  <a:cubicBezTo>
                    <a:pt x="21878" y="26961"/>
                    <a:pt x="27146" y="49346"/>
                    <a:pt x="37717" y="54125"/>
                  </a:cubicBezTo>
                  <a:cubicBezTo>
                    <a:pt x="47026" y="63664"/>
                    <a:pt x="102155" y="60993"/>
                    <a:pt x="135998" y="60788"/>
                  </a:cubicBezTo>
                  <a:lnTo>
                    <a:pt x="223419" y="60249"/>
                  </a:lnTo>
                  <a:cubicBezTo>
                    <a:pt x="260833" y="60023"/>
                    <a:pt x="282625" y="60099"/>
                    <a:pt x="299654" y="65103"/>
                  </a:cubicBezTo>
                  <a:cubicBezTo>
                    <a:pt x="316684" y="70105"/>
                    <a:pt x="333930" y="85668"/>
                    <a:pt x="340425" y="98008"/>
                  </a:cubicBezTo>
                  <a:cubicBezTo>
                    <a:pt x="346883" y="85668"/>
                    <a:pt x="364129" y="70105"/>
                    <a:pt x="381158" y="65103"/>
                  </a:cubicBezTo>
                  <a:cubicBezTo>
                    <a:pt x="398224" y="60099"/>
                    <a:pt x="419980" y="60023"/>
                    <a:pt x="457395" y="60249"/>
                  </a:cubicBezTo>
                  <a:lnTo>
                    <a:pt x="544815" y="60788"/>
                  </a:lnTo>
                  <a:cubicBezTo>
                    <a:pt x="578658" y="60993"/>
                    <a:pt x="633787" y="63664"/>
                    <a:pt x="643132" y="54125"/>
                  </a:cubicBezTo>
                  <a:cubicBezTo>
                    <a:pt x="653703" y="49346"/>
                    <a:pt x="658971" y="26961"/>
                    <a:pt x="658971" y="11279"/>
                  </a:cubicBezTo>
                  <a:lnTo>
                    <a:pt x="658971" y="-48"/>
                  </a:lnTo>
                  <a:lnTo>
                    <a:pt x="680907" y="473"/>
                  </a:lnTo>
                  <a:lnTo>
                    <a:pt x="680907" y="10798"/>
                  </a:lnTo>
                  <a:cubicBezTo>
                    <a:pt x="680907" y="38486"/>
                    <a:pt x="672645" y="61298"/>
                    <a:pt x="654894" y="70747"/>
                  </a:cubicBezTo>
                  <a:cubicBezTo>
                    <a:pt x="637143" y="80092"/>
                    <a:pt x="601099" y="80520"/>
                    <a:pt x="548063" y="80516"/>
                  </a:cubicBezTo>
                  <a:lnTo>
                    <a:pt x="462085" y="80516"/>
                  </a:lnTo>
                  <a:cubicBezTo>
                    <a:pt x="425825" y="80520"/>
                    <a:pt x="395266" y="81425"/>
                    <a:pt x="381339" y="87431"/>
                  </a:cubicBezTo>
                  <a:cubicBezTo>
                    <a:pt x="367448" y="93437"/>
                    <a:pt x="361098" y="106434"/>
                    <a:pt x="361098" y="122223"/>
                  </a:cubicBezTo>
                  <a:lnTo>
                    <a:pt x="361098" y="132394"/>
                  </a:lnTo>
                  <a:lnTo>
                    <a:pt x="340425" y="132394"/>
                  </a:lnTo>
                  <a:lnTo>
                    <a:pt x="319715" y="132394"/>
                  </a:lnTo>
                  <a:lnTo>
                    <a:pt x="319715" y="122223"/>
                  </a:lnTo>
                  <a:cubicBezTo>
                    <a:pt x="319715" y="106434"/>
                    <a:pt x="313401" y="93437"/>
                    <a:pt x="299474" y="87431"/>
                  </a:cubicBezTo>
                  <a:cubicBezTo>
                    <a:pt x="285548" y="81428"/>
                    <a:pt x="254988" y="80520"/>
                    <a:pt x="218765" y="80516"/>
                  </a:cubicBezTo>
                  <a:lnTo>
                    <a:pt x="132751" y="80516"/>
                  </a:lnTo>
                  <a:cubicBezTo>
                    <a:pt x="79714" y="80520"/>
                    <a:pt x="43706" y="80089"/>
                    <a:pt x="25955" y="70747"/>
                  </a:cubicBezTo>
                  <a:cubicBezTo>
                    <a:pt x="8204" y="61298"/>
                    <a:pt x="-94" y="38486"/>
                    <a:pt x="-94" y="10798"/>
                  </a:cubicBezTo>
                  <a:close/>
                </a:path>
              </a:pathLst>
            </a:custGeom>
            <a:solidFill>
              <a:srgbClr val="000000"/>
            </a:solidFill>
            <a:ln w="2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803476-F545-66C1-1CE8-CB605C99F70D}"/>
                </a:ext>
              </a:extLst>
            </p:cNvPr>
            <p:cNvSpPr/>
            <p:nvPr/>
          </p:nvSpPr>
          <p:spPr>
            <a:xfrm>
              <a:off x="3910325" y="3117025"/>
              <a:ext cx="4798" cy="322966"/>
            </a:xfrm>
            <a:custGeom>
              <a:avLst/>
              <a:gdLst>
                <a:gd name="connsiteX0" fmla="*/ 4704 w 4798"/>
                <a:gd name="connsiteY0" fmla="*/ -48 h 322966"/>
                <a:gd name="connsiteX1" fmla="*/ -94 w 4798"/>
                <a:gd name="connsiteY1" fmla="*/ 322919 h 32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8" h="322966">
                  <a:moveTo>
                    <a:pt x="4704" y="-48"/>
                  </a:moveTo>
                  <a:cubicBezTo>
                    <a:pt x="4704" y="322919"/>
                    <a:pt x="-94" y="322919"/>
                    <a:pt x="-94" y="322919"/>
                  </a:cubicBezTo>
                </a:path>
              </a:pathLst>
            </a:custGeom>
            <a:solidFill>
              <a:srgbClr val="E5FFD5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31EF1062-5AFA-B97C-A33E-C56D13C7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  <p:sp>
        <p:nvSpPr>
          <p:cNvPr id="105" name="Speech Bubble: Rectangle with Corners Rounded 104">
            <a:extLst>
              <a:ext uri="{FF2B5EF4-FFF2-40B4-BE49-F238E27FC236}">
                <a16:creationId xmlns:a16="http://schemas.microsoft.com/office/drawing/2014/main" id="{9DF8B26D-CACF-2A78-44CD-56E4CAC5FBD8}"/>
              </a:ext>
            </a:extLst>
          </p:cNvPr>
          <p:cNvSpPr/>
          <p:nvPr/>
        </p:nvSpPr>
        <p:spPr>
          <a:xfrm>
            <a:off x="2495904" y="1504950"/>
            <a:ext cx="1592855" cy="446406"/>
          </a:xfrm>
          <a:prstGeom prst="wedgeRoundRectCallout">
            <a:avLst>
              <a:gd name="adj1" fmla="val -10069"/>
              <a:gd name="adj2" fmla="val 9450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precision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608AB979-DED9-C958-BB1F-F68AB461C633}"/>
              </a:ext>
            </a:extLst>
          </p:cNvPr>
          <p:cNvSpPr/>
          <p:nvPr/>
        </p:nvSpPr>
        <p:spPr>
          <a:xfrm>
            <a:off x="7874990" y="714375"/>
            <a:ext cx="3288310" cy="9763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Used by all FP arithmetic, compare and conversion instructions. </a:t>
            </a:r>
          </a:p>
        </p:txBody>
      </p:sp>
      <p:sp>
        <p:nvSpPr>
          <p:cNvPr id="107" name="Speech Bubble: Rectangle with Corners Rounded 106">
            <a:extLst>
              <a:ext uri="{FF2B5EF4-FFF2-40B4-BE49-F238E27FC236}">
                <a16:creationId xmlns:a16="http://schemas.microsoft.com/office/drawing/2014/main" id="{5E79B883-0022-8F2D-6C3A-E11892F27775}"/>
              </a:ext>
            </a:extLst>
          </p:cNvPr>
          <p:cNvSpPr/>
          <p:nvPr/>
        </p:nvSpPr>
        <p:spPr>
          <a:xfrm>
            <a:off x="5477635" y="1456528"/>
            <a:ext cx="2148788" cy="446406"/>
          </a:xfrm>
          <a:prstGeom prst="wedgeRoundRectCallout">
            <a:avLst>
              <a:gd name="adj1" fmla="val 14448"/>
              <a:gd name="adj2" fmla="val 9450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rounding mode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28EE442-3BB5-6FF4-F7C2-D41321BF72F4}"/>
              </a:ext>
            </a:extLst>
          </p:cNvPr>
          <p:cNvSpPr/>
          <p:nvPr/>
        </p:nvSpPr>
        <p:spPr>
          <a:xfrm>
            <a:off x="4013628" y="4219575"/>
            <a:ext cx="3612795" cy="3738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Fused multiply-add instruction</a:t>
            </a:r>
          </a:p>
        </p:txBody>
      </p:sp>
    </p:spTree>
    <p:extLst>
      <p:ext uri="{BB962C8B-B14F-4D97-AF65-F5344CB8AC3E}">
        <p14:creationId xmlns:p14="http://schemas.microsoft.com/office/powerpoint/2010/main" val="4885207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3048000" y="1828801"/>
            <a:ext cx="6096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ctr" rtl="0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1pPr>
            <a:lvl2pPr marL="864000" marR="0" lvl="1" indent="-324000" algn="ctr" rtl="0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2pPr>
            <a:lvl3pPr marL="1295999" marR="0" lvl="2" indent="-288000" algn="ctr" rtl="0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3pPr>
            <a:lvl4pPr marL="1728000" marR="0" lvl="3" indent="-216000" algn="ctr" rtl="0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4pPr>
            <a:lvl5pPr marL="2160000" marR="0" lvl="4" indent="-216000" algn="ctr" rtl="0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5pPr>
            <a:lvl6pPr marL="2514600" marR="0" lvl="5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6pPr>
            <a:lvl7pPr marL="2971800" marR="0" lvl="6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7pPr>
            <a:lvl8pPr marL="3429000" marR="0" lvl="7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8pPr>
            <a:lvl9pPr marL="3886200" marR="0" lvl="8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9pPr>
          </a:lstStyle>
          <a:p>
            <a:pPr marL="0" indent="0" hangingPunct="0">
              <a:spcBef>
                <a:spcPct val="0"/>
              </a:spcBef>
              <a:spcAft>
                <a:spcPts val="1413"/>
              </a:spcAft>
              <a:buNone/>
            </a:pPr>
            <a:r>
              <a:rPr lang="en-IN" sz="960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THE END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12C710-DD61-E672-E6EC-2D1699A7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65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981FD-B2F7-D147-3A9D-9FC7B101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AE5D-445E-2E89-571D-F16494B7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Embedded and Compressed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810EB-DAFF-B430-1AE9-D3AFE2EB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We quickly run out of </a:t>
            </a:r>
            <a:r>
              <a:rPr lang="en-IN" dirty="0">
                <a:solidFill>
                  <a:srgbClr val="7030A0"/>
                </a:solidFill>
              </a:rPr>
              <a:t>letters</a:t>
            </a:r>
            <a:r>
              <a:rPr lang="en-IN" dirty="0"/>
              <a:t> !!!</a:t>
            </a:r>
          </a:p>
          <a:p>
            <a:r>
              <a:rPr lang="en-IN" dirty="0"/>
              <a:t>The `</a:t>
            </a:r>
            <a:r>
              <a:rPr lang="en-IN" dirty="0">
                <a:solidFill>
                  <a:srgbClr val="FF0000"/>
                </a:solidFill>
              </a:rPr>
              <a:t>Z</a:t>
            </a:r>
            <a:r>
              <a:rPr lang="en-IN" dirty="0"/>
              <a:t>’ series was introduced </a:t>
            </a:r>
          </a:p>
          <a:p>
            <a:pPr lvl="1"/>
            <a:r>
              <a:rPr lang="en-IN" dirty="0" err="1"/>
              <a:t>Zfa</a:t>
            </a:r>
            <a:r>
              <a:rPr lang="en-IN" dirty="0"/>
              <a:t> </a:t>
            </a:r>
            <a:r>
              <a:rPr lang="en-IN" dirty="0">
                <a:sym typeface="Wingdings" panose="05000000000000000000" pitchFamily="2" charset="2"/>
              </a:rPr>
              <a:t> Additional floating-point instructions </a:t>
            </a:r>
          </a:p>
          <a:p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Embedded</a:t>
            </a:r>
            <a:r>
              <a:rPr lang="en-IN" dirty="0">
                <a:sym typeface="Wingdings" panose="05000000000000000000" pitchFamily="2" charset="2"/>
              </a:rPr>
              <a:t> version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Does not reduce the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instruction</a:t>
            </a:r>
            <a:r>
              <a:rPr lang="en-IN" dirty="0">
                <a:sym typeface="Wingdings" panose="05000000000000000000" pitchFamily="2" charset="2"/>
              </a:rPr>
              <a:t> width (still 32 bits)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Reduces the number of registers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by 50%</a:t>
            </a:r>
          </a:p>
          <a:p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Compressed</a:t>
            </a:r>
            <a:r>
              <a:rPr lang="en-IN" dirty="0">
                <a:sym typeface="Wingdings" panose="05000000000000000000" pitchFamily="2" charset="2"/>
              </a:rPr>
              <a:t> version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Width = 16 bits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Access only 8 registers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Limited opcode support, smaller immediate values</a:t>
            </a:r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0F99D8-72E7-916F-D61E-0B5E4E9CF0C2}"/>
              </a:ext>
            </a:extLst>
          </p:cNvPr>
          <p:cNvSpPr/>
          <p:nvPr/>
        </p:nvSpPr>
        <p:spPr>
          <a:xfrm>
            <a:off x="7750629" y="2090057"/>
            <a:ext cx="4441371" cy="11637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Even in 64 and 128-bit formats, instructions are 32 bits.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FD6E7C-D23F-1E77-7E9D-4ADF7BF4CB6D}"/>
              </a:ext>
            </a:extLst>
          </p:cNvPr>
          <p:cNvSpPr/>
          <p:nvPr/>
        </p:nvSpPr>
        <p:spPr>
          <a:xfrm>
            <a:off x="8229600" y="4286992"/>
            <a:ext cx="2861953" cy="8668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48 and 64-bit instructions are getting ratified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A9EFE-8087-4B9F-B3E4-B18FCAA5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E04510-5A91-973C-1DC3-26EC4009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9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992B-F1BB-9971-9022-53E22A4F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RISC-V Integer Registers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5709D2-494D-5265-62A5-7199B3AF7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59000"/>
              </p:ext>
            </p:extLst>
          </p:nvPr>
        </p:nvGraphicFramePr>
        <p:xfrm>
          <a:off x="238827" y="1978451"/>
          <a:ext cx="600759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74">
                  <a:extLst>
                    <a:ext uri="{9D8B030D-6E8A-4147-A177-3AD203B41FA5}">
                      <a16:colId xmlns:a16="http://schemas.microsoft.com/office/drawing/2014/main" val="2221132069"/>
                    </a:ext>
                  </a:extLst>
                </a:gridCol>
                <a:gridCol w="1572344">
                  <a:extLst>
                    <a:ext uri="{9D8B030D-6E8A-4147-A177-3AD203B41FA5}">
                      <a16:colId xmlns:a16="http://schemas.microsoft.com/office/drawing/2014/main" val="2320866142"/>
                    </a:ext>
                  </a:extLst>
                </a:gridCol>
                <a:gridCol w="3216176">
                  <a:extLst>
                    <a:ext uri="{9D8B030D-6E8A-4147-A177-3AD203B41FA5}">
                      <a16:colId xmlns:a16="http://schemas.microsoft.com/office/drawing/2014/main" val="591981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Register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Mnemonic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8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Hardwired to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8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ra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Return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108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sp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Stack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1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gp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Global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2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tp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Thread pointer (thread-local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7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t0-2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Temporary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19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s0/</a:t>
                      </a:r>
                      <a:r>
                        <a:rPr lang="en-IN" sz="2400" dirty="0" err="1"/>
                        <a:t>fp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Saved register/frame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4B2567-6C83-7B00-14CB-27CA17F8C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581399"/>
              </p:ext>
            </p:extLst>
          </p:nvPr>
        </p:nvGraphicFramePr>
        <p:xfrm>
          <a:off x="6483927" y="1978451"/>
          <a:ext cx="570807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38">
                  <a:extLst>
                    <a:ext uri="{9D8B030D-6E8A-4147-A177-3AD203B41FA5}">
                      <a16:colId xmlns:a16="http://schemas.microsoft.com/office/drawing/2014/main" val="2221132069"/>
                    </a:ext>
                  </a:extLst>
                </a:gridCol>
                <a:gridCol w="1603169">
                  <a:extLst>
                    <a:ext uri="{9D8B030D-6E8A-4147-A177-3AD203B41FA5}">
                      <a16:colId xmlns:a16="http://schemas.microsoft.com/office/drawing/2014/main" val="2320866142"/>
                    </a:ext>
                  </a:extLst>
                </a:gridCol>
                <a:gridCol w="2727366">
                  <a:extLst>
                    <a:ext uri="{9D8B030D-6E8A-4147-A177-3AD203B41FA5}">
                      <a16:colId xmlns:a16="http://schemas.microsoft.com/office/drawing/2014/main" val="591981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Register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Mnemonic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8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Saved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8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a0-1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Function </a:t>
                      </a:r>
                      <a:r>
                        <a:rPr lang="en-IN" sz="2400" dirty="0" err="1"/>
                        <a:t>args</a:t>
                      </a:r>
                      <a:r>
                        <a:rPr lang="en-IN" sz="2400" dirty="0"/>
                        <a:t>/ return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108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x12-17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a2-7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Function </a:t>
                      </a:r>
                      <a:r>
                        <a:rPr lang="en-IN" sz="2400" dirty="0" err="1"/>
                        <a:t>args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1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x18-27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s2-11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Saved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2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x28-31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t3-6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Temporary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70748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BA8C4C-221E-2C34-62EA-DB31D47AAB4F}"/>
              </a:ext>
            </a:extLst>
          </p:cNvPr>
          <p:cNvSpPr/>
          <p:nvPr/>
        </p:nvSpPr>
        <p:spPr>
          <a:xfrm>
            <a:off x="6483927" y="5237018"/>
            <a:ext cx="5106390" cy="1460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/>
              <a:t>x0 is hardwired to 0</a:t>
            </a:r>
          </a:p>
          <a:p>
            <a:r>
              <a:rPr lang="en-IN" sz="2400" dirty="0"/>
              <a:t>There is a dedicated </a:t>
            </a:r>
            <a:r>
              <a:rPr lang="en-IN" sz="2400" i="1" dirty="0"/>
              <a:t>pc</a:t>
            </a:r>
            <a:r>
              <a:rPr lang="en-IN" sz="2400" dirty="0"/>
              <a:t> register</a:t>
            </a:r>
          </a:p>
          <a:p>
            <a:r>
              <a:rPr lang="en-IN" sz="2400" dirty="0"/>
              <a:t>Bi-endian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68E026-55B0-2E6A-1E24-726F2009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71E0EE-878E-AE31-87DA-C6C52DCD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5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>
            <a:extLst>
              <a:ext uri="{FF2B5EF4-FFF2-40B4-BE49-F238E27FC236}">
                <a16:creationId xmlns:a16="http://schemas.microsoft.com/office/drawing/2014/main" id="{62C56EE9-9077-AFB8-3460-A952B8764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87" y="1085068"/>
            <a:ext cx="2194560" cy="164592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29AE7F3-1919-6581-9749-B84170F708A8}"/>
              </a:ext>
            </a:extLst>
          </p:cNvPr>
          <p:cNvSpPr/>
          <p:nvPr/>
        </p:nvSpPr>
        <p:spPr>
          <a:xfrm>
            <a:off x="4365983" y="1141808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FA634A-6BC4-E920-2461-5D144D8515AD}"/>
              </a:ext>
            </a:extLst>
          </p:cNvPr>
          <p:cNvSpPr/>
          <p:nvPr/>
        </p:nvSpPr>
        <p:spPr>
          <a:xfrm>
            <a:off x="4365983" y="1523596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E848F5-118F-D7D9-39B0-A66859DE87C1}"/>
              </a:ext>
            </a:extLst>
          </p:cNvPr>
          <p:cNvSpPr/>
          <p:nvPr/>
        </p:nvSpPr>
        <p:spPr>
          <a:xfrm>
            <a:off x="4365983" y="1905387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E145F9C-C924-7510-08F6-7BB38C94CD66}"/>
              </a:ext>
            </a:extLst>
          </p:cNvPr>
          <p:cNvSpPr/>
          <p:nvPr/>
        </p:nvSpPr>
        <p:spPr>
          <a:xfrm>
            <a:off x="4365983" y="2287175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DE4DA6-03F3-D6C6-264B-C12BF8DC9CA6}"/>
              </a:ext>
            </a:extLst>
          </p:cNvPr>
          <p:cNvSpPr/>
          <p:nvPr/>
        </p:nvSpPr>
        <p:spPr>
          <a:xfrm>
            <a:off x="4365983" y="2668963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E99BB8-A31A-156B-5E01-A9F42D38B11D}"/>
              </a:ext>
            </a:extLst>
          </p:cNvPr>
          <p:cNvSpPr/>
          <p:nvPr/>
        </p:nvSpPr>
        <p:spPr>
          <a:xfrm>
            <a:off x="4365983" y="3050741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0B61E0-C147-09B0-237F-FB991EA21A45}"/>
              </a:ext>
            </a:extLst>
          </p:cNvPr>
          <p:cNvSpPr/>
          <p:nvPr/>
        </p:nvSpPr>
        <p:spPr>
          <a:xfrm>
            <a:off x="4365983" y="3432554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75D4A2-FAE5-8926-6C6E-314AB00F5EBA}"/>
              </a:ext>
            </a:extLst>
          </p:cNvPr>
          <p:cNvSpPr/>
          <p:nvPr/>
        </p:nvSpPr>
        <p:spPr>
          <a:xfrm>
            <a:off x="4365983" y="3814331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11C90E-D38C-F268-CF8D-10D158956596}"/>
              </a:ext>
            </a:extLst>
          </p:cNvPr>
          <p:cNvSpPr/>
          <p:nvPr/>
        </p:nvSpPr>
        <p:spPr>
          <a:xfrm>
            <a:off x="4365983" y="4196108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59 h 381787"/>
              <a:gd name="connsiteX3" fmla="*/ -14 w 5798258"/>
              <a:gd name="connsiteY3" fmla="*/ 381759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59"/>
                </a:lnTo>
                <a:lnTo>
                  <a:pt x="-14" y="381759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F7E41A-CF9F-6BDC-E24F-D527FC3E1DD3}"/>
              </a:ext>
            </a:extLst>
          </p:cNvPr>
          <p:cNvSpPr/>
          <p:nvPr/>
        </p:nvSpPr>
        <p:spPr>
          <a:xfrm>
            <a:off x="4365983" y="4577885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3D82E30-1204-F72C-834B-6C85CA1258C4}"/>
              </a:ext>
            </a:extLst>
          </p:cNvPr>
          <p:cNvSpPr/>
          <p:nvPr/>
        </p:nvSpPr>
        <p:spPr>
          <a:xfrm>
            <a:off x="7271917" y="1141808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66E2E74-A6F1-3D03-1047-9AECF74B927F}"/>
              </a:ext>
            </a:extLst>
          </p:cNvPr>
          <p:cNvSpPr/>
          <p:nvPr/>
        </p:nvSpPr>
        <p:spPr>
          <a:xfrm>
            <a:off x="7271917" y="2287175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4B3E80-BD61-A9BA-434E-01C5802ECFB4}"/>
              </a:ext>
            </a:extLst>
          </p:cNvPr>
          <p:cNvSpPr/>
          <p:nvPr/>
        </p:nvSpPr>
        <p:spPr>
          <a:xfrm>
            <a:off x="7271917" y="1523596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B48B04D-7E63-0B4D-D28A-D1F06609740C}"/>
              </a:ext>
            </a:extLst>
          </p:cNvPr>
          <p:cNvSpPr/>
          <p:nvPr/>
        </p:nvSpPr>
        <p:spPr>
          <a:xfrm>
            <a:off x="7271917" y="1905387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8749B6D-E1C7-AE44-999D-AD3FC55C0E17}"/>
              </a:ext>
            </a:extLst>
          </p:cNvPr>
          <p:cNvSpPr/>
          <p:nvPr/>
        </p:nvSpPr>
        <p:spPr>
          <a:xfrm>
            <a:off x="7271917" y="2668963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B033A8E-1DD0-D022-F893-61F2258BA860}"/>
              </a:ext>
            </a:extLst>
          </p:cNvPr>
          <p:cNvSpPr/>
          <p:nvPr/>
        </p:nvSpPr>
        <p:spPr>
          <a:xfrm>
            <a:off x="7271917" y="3050741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0E974D-2D76-982E-D48A-F4600FB2BF3C}"/>
              </a:ext>
            </a:extLst>
          </p:cNvPr>
          <p:cNvSpPr/>
          <p:nvPr/>
        </p:nvSpPr>
        <p:spPr>
          <a:xfrm>
            <a:off x="7271917" y="3432554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7846A05-A4E6-ECC8-597C-BA171A767E0A}"/>
              </a:ext>
            </a:extLst>
          </p:cNvPr>
          <p:cNvSpPr/>
          <p:nvPr/>
        </p:nvSpPr>
        <p:spPr>
          <a:xfrm>
            <a:off x="7271917" y="3814331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8F0A63E-4C62-B18E-01DE-10ED7EBCCC21}"/>
              </a:ext>
            </a:extLst>
          </p:cNvPr>
          <p:cNvSpPr/>
          <p:nvPr/>
        </p:nvSpPr>
        <p:spPr>
          <a:xfrm>
            <a:off x="7271917" y="4196108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2A5AC0C-86E6-BA50-1570-3091FC80F6BE}"/>
              </a:ext>
            </a:extLst>
          </p:cNvPr>
          <p:cNvSpPr/>
          <p:nvPr/>
        </p:nvSpPr>
        <p:spPr>
          <a:xfrm>
            <a:off x="7271917" y="4577885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08A129F-E88A-F0B8-3243-F6A656A23613}"/>
              </a:ext>
            </a:extLst>
          </p:cNvPr>
          <p:cNvSpPr/>
          <p:nvPr/>
        </p:nvSpPr>
        <p:spPr>
          <a:xfrm>
            <a:off x="8532561" y="1141905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DA870C6-755F-98E3-F150-B014A8BFCB24}"/>
              </a:ext>
            </a:extLst>
          </p:cNvPr>
          <p:cNvSpPr/>
          <p:nvPr/>
        </p:nvSpPr>
        <p:spPr>
          <a:xfrm>
            <a:off x="8532561" y="1523693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CDEE474-F244-6D43-A1AC-A62C94ABF181}"/>
              </a:ext>
            </a:extLst>
          </p:cNvPr>
          <p:cNvSpPr/>
          <p:nvPr/>
        </p:nvSpPr>
        <p:spPr>
          <a:xfrm>
            <a:off x="8532561" y="1905485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41FBCB2-BD15-48F7-3E6B-5A37DA0EA3A8}"/>
              </a:ext>
            </a:extLst>
          </p:cNvPr>
          <p:cNvSpPr/>
          <p:nvPr/>
        </p:nvSpPr>
        <p:spPr>
          <a:xfrm>
            <a:off x="8532561" y="2287273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2098EE3-F251-B1D4-68B5-D7673A9FECEE}"/>
              </a:ext>
            </a:extLst>
          </p:cNvPr>
          <p:cNvSpPr/>
          <p:nvPr/>
        </p:nvSpPr>
        <p:spPr>
          <a:xfrm>
            <a:off x="8532561" y="2669061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1E01F3E-86FC-7DE7-7B2C-464DA0852AA1}"/>
              </a:ext>
            </a:extLst>
          </p:cNvPr>
          <p:cNvSpPr/>
          <p:nvPr/>
        </p:nvSpPr>
        <p:spPr>
          <a:xfrm>
            <a:off x="8532561" y="3050849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BDB01C8-A458-7394-8C0F-67441E29D529}"/>
              </a:ext>
            </a:extLst>
          </p:cNvPr>
          <p:cNvSpPr/>
          <p:nvPr/>
        </p:nvSpPr>
        <p:spPr>
          <a:xfrm>
            <a:off x="8532561" y="3432626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4AF7770-AD2D-FB2F-B732-44F9786454E2}"/>
              </a:ext>
            </a:extLst>
          </p:cNvPr>
          <p:cNvSpPr/>
          <p:nvPr/>
        </p:nvSpPr>
        <p:spPr>
          <a:xfrm>
            <a:off x="8532561" y="3814439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4ACA55-703B-84AB-DB0E-6A4A07CAC755}"/>
              </a:ext>
            </a:extLst>
          </p:cNvPr>
          <p:cNvSpPr/>
          <p:nvPr/>
        </p:nvSpPr>
        <p:spPr>
          <a:xfrm>
            <a:off x="8532561" y="4196216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E4E86E0-347F-ACC0-E311-365F3F70D33B}"/>
              </a:ext>
            </a:extLst>
          </p:cNvPr>
          <p:cNvSpPr/>
          <p:nvPr/>
        </p:nvSpPr>
        <p:spPr>
          <a:xfrm>
            <a:off x="8532561" y="4577994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F1841B-25B0-CEF2-31DF-035D002A8FA5}"/>
              </a:ext>
            </a:extLst>
          </p:cNvPr>
          <p:cNvSpPr txBox="1"/>
          <p:nvPr/>
        </p:nvSpPr>
        <p:spPr>
          <a:xfrm>
            <a:off x="8703922" y="1109744"/>
            <a:ext cx="1239343" cy="393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85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x0/zero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486313-7B4D-8DFE-73AD-F6E51043E991}"/>
              </a:ext>
            </a:extLst>
          </p:cNvPr>
          <p:cNvSpPr txBox="1"/>
          <p:nvPr/>
        </p:nvSpPr>
        <p:spPr>
          <a:xfrm>
            <a:off x="8846321" y="1489651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295F5D-BFEF-C7D5-99B5-C3FC542B37A3}"/>
              </a:ext>
            </a:extLst>
          </p:cNvPr>
          <p:cNvSpPr txBox="1"/>
          <p:nvPr/>
        </p:nvSpPr>
        <p:spPr>
          <a:xfrm>
            <a:off x="8836676" y="1883248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772EC8-CA6A-AB64-B2C0-DB56FB6131C9}"/>
              </a:ext>
            </a:extLst>
          </p:cNvPr>
          <p:cNvSpPr txBox="1"/>
          <p:nvPr/>
        </p:nvSpPr>
        <p:spPr>
          <a:xfrm>
            <a:off x="8836640" y="2264085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458114-9B13-CA0B-FE7B-8DD616A6DD2A}"/>
              </a:ext>
            </a:extLst>
          </p:cNvPr>
          <p:cNvSpPr txBox="1"/>
          <p:nvPr/>
        </p:nvSpPr>
        <p:spPr>
          <a:xfrm>
            <a:off x="8831858" y="2649762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7D7087-3F15-AF72-5309-A21088CD89C6}"/>
              </a:ext>
            </a:extLst>
          </p:cNvPr>
          <p:cNvSpPr txBox="1"/>
          <p:nvPr/>
        </p:nvSpPr>
        <p:spPr>
          <a:xfrm>
            <a:off x="8841485" y="3032567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45A109-80D3-EF73-793B-6AC8AFD1CB6D}"/>
              </a:ext>
            </a:extLst>
          </p:cNvPr>
          <p:cNvSpPr txBox="1"/>
          <p:nvPr/>
        </p:nvSpPr>
        <p:spPr>
          <a:xfrm>
            <a:off x="8831847" y="3406635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E41CC8-385E-9F0A-2942-4E9889A5AA36}"/>
              </a:ext>
            </a:extLst>
          </p:cNvPr>
          <p:cNvSpPr txBox="1"/>
          <p:nvPr/>
        </p:nvSpPr>
        <p:spPr>
          <a:xfrm>
            <a:off x="8841484" y="3782637"/>
            <a:ext cx="471638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B79F4-1E1B-A875-C460-FCA128C9B879}"/>
              </a:ext>
            </a:extLst>
          </p:cNvPr>
          <p:cNvSpPr txBox="1"/>
          <p:nvPr/>
        </p:nvSpPr>
        <p:spPr>
          <a:xfrm>
            <a:off x="8827010" y="4173140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5D7D4F-E3E5-7112-8A8D-DCE8BCD46751}"/>
              </a:ext>
            </a:extLst>
          </p:cNvPr>
          <p:cNvSpPr txBox="1"/>
          <p:nvPr/>
        </p:nvSpPr>
        <p:spPr>
          <a:xfrm>
            <a:off x="8851133" y="4546368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B04B61-4B63-E8F4-0EDD-F90C5A5A01B9}"/>
              </a:ext>
            </a:extLst>
          </p:cNvPr>
          <p:cNvSpPr txBox="1"/>
          <p:nvPr/>
        </p:nvSpPr>
        <p:spPr>
          <a:xfrm>
            <a:off x="8955387" y="816734"/>
            <a:ext cx="822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RV32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61EE17-4186-39E1-1231-3176CFDBC850}"/>
              </a:ext>
            </a:extLst>
          </p:cNvPr>
          <p:cNvSpPr txBox="1"/>
          <p:nvPr/>
        </p:nvSpPr>
        <p:spPr>
          <a:xfrm>
            <a:off x="8378936" y="506941"/>
            <a:ext cx="822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RV64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6EB1F9-F52B-A301-BDFA-09744E8C51DE}"/>
              </a:ext>
            </a:extLst>
          </p:cNvPr>
          <p:cNvSpPr txBox="1"/>
          <p:nvPr/>
        </p:nvSpPr>
        <p:spPr>
          <a:xfrm>
            <a:off x="6632024" y="136525"/>
            <a:ext cx="96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spc="0" baseline="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RV128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9898D99-7F20-5A90-9F86-97AC01AA67EA}"/>
              </a:ext>
            </a:extLst>
          </p:cNvPr>
          <p:cNvSpPr/>
          <p:nvPr/>
        </p:nvSpPr>
        <p:spPr>
          <a:xfrm>
            <a:off x="6015416" y="5027884"/>
            <a:ext cx="71170" cy="71130"/>
          </a:xfrm>
          <a:custGeom>
            <a:avLst/>
            <a:gdLst>
              <a:gd name="connsiteX0" fmla="*/ 71155 w 71170"/>
              <a:gd name="connsiteY0" fmla="*/ 35537 h 71130"/>
              <a:gd name="connsiteX1" fmla="*/ 35570 w 71170"/>
              <a:gd name="connsiteY1" fmla="*/ 71103 h 71130"/>
              <a:gd name="connsiteX2" fmla="*/ -15 w 71170"/>
              <a:gd name="connsiteY2" fmla="*/ 35537 h 71130"/>
              <a:gd name="connsiteX3" fmla="*/ 35570 w 71170"/>
              <a:gd name="connsiteY3" fmla="*/ -28 h 71130"/>
              <a:gd name="connsiteX4" fmla="*/ 71155 w 71170"/>
              <a:gd name="connsiteY4" fmla="*/ 35537 h 7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70" h="71130">
                <a:moveTo>
                  <a:pt x="71155" y="35537"/>
                </a:moveTo>
                <a:cubicBezTo>
                  <a:pt x="71155" y="55179"/>
                  <a:pt x="55224" y="71103"/>
                  <a:pt x="35570" y="71103"/>
                </a:cubicBezTo>
                <a:cubicBezTo>
                  <a:pt x="15917" y="71103"/>
                  <a:pt x="-15" y="55180"/>
                  <a:pt x="-15" y="35537"/>
                </a:cubicBezTo>
                <a:cubicBezTo>
                  <a:pt x="-15" y="15895"/>
                  <a:pt x="15917" y="-28"/>
                  <a:pt x="35570" y="-28"/>
                </a:cubicBezTo>
                <a:cubicBezTo>
                  <a:pt x="55224" y="-28"/>
                  <a:pt x="71155" y="15895"/>
                  <a:pt x="71155" y="35537"/>
                </a:cubicBezTo>
                <a:close/>
              </a:path>
            </a:pathLst>
          </a:custGeom>
          <a:solidFill>
            <a:srgbClr val="000000">
              <a:alpha val="60000"/>
            </a:srgbClr>
          </a:solidFill>
          <a:ln w="9565" cap="flat">
            <a:solidFill>
              <a:srgbClr val="000000">
                <a:alpha val="6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D5E8BC4-220E-A4C4-76D8-9CCE58A3CE3A}"/>
              </a:ext>
            </a:extLst>
          </p:cNvPr>
          <p:cNvSpPr/>
          <p:nvPr/>
        </p:nvSpPr>
        <p:spPr>
          <a:xfrm>
            <a:off x="7142341" y="5027884"/>
            <a:ext cx="71170" cy="71130"/>
          </a:xfrm>
          <a:custGeom>
            <a:avLst/>
            <a:gdLst>
              <a:gd name="connsiteX0" fmla="*/ 71156 w 71170"/>
              <a:gd name="connsiteY0" fmla="*/ 35537 h 71130"/>
              <a:gd name="connsiteX1" fmla="*/ 35571 w 71170"/>
              <a:gd name="connsiteY1" fmla="*/ 71103 h 71130"/>
              <a:gd name="connsiteX2" fmla="*/ -14 w 71170"/>
              <a:gd name="connsiteY2" fmla="*/ 35537 h 71130"/>
              <a:gd name="connsiteX3" fmla="*/ 35571 w 71170"/>
              <a:gd name="connsiteY3" fmla="*/ -28 h 71130"/>
              <a:gd name="connsiteX4" fmla="*/ 71156 w 71170"/>
              <a:gd name="connsiteY4" fmla="*/ 35537 h 7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70" h="71130">
                <a:moveTo>
                  <a:pt x="71156" y="35537"/>
                </a:moveTo>
                <a:cubicBezTo>
                  <a:pt x="71156" y="55179"/>
                  <a:pt x="55224" y="71103"/>
                  <a:pt x="35571" y="71103"/>
                </a:cubicBezTo>
                <a:cubicBezTo>
                  <a:pt x="15918" y="71103"/>
                  <a:pt x="-14" y="55180"/>
                  <a:pt x="-14" y="35537"/>
                </a:cubicBezTo>
                <a:cubicBezTo>
                  <a:pt x="-14" y="15895"/>
                  <a:pt x="15918" y="-28"/>
                  <a:pt x="35571" y="-28"/>
                </a:cubicBezTo>
                <a:cubicBezTo>
                  <a:pt x="55224" y="-28"/>
                  <a:pt x="71156" y="15895"/>
                  <a:pt x="71156" y="35537"/>
                </a:cubicBezTo>
                <a:close/>
              </a:path>
            </a:pathLst>
          </a:custGeom>
          <a:solidFill>
            <a:srgbClr val="000000">
              <a:alpha val="60000"/>
            </a:srgbClr>
          </a:solidFill>
          <a:ln w="9565" cap="flat">
            <a:solidFill>
              <a:srgbClr val="000000">
                <a:alpha val="6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5ED4B16-C6E1-9D2C-76D0-6E7E77BB4C5D}"/>
              </a:ext>
            </a:extLst>
          </p:cNvPr>
          <p:cNvSpPr/>
          <p:nvPr/>
        </p:nvSpPr>
        <p:spPr>
          <a:xfrm>
            <a:off x="8231030" y="5027884"/>
            <a:ext cx="71170" cy="71130"/>
          </a:xfrm>
          <a:custGeom>
            <a:avLst/>
            <a:gdLst>
              <a:gd name="connsiteX0" fmla="*/ 71156 w 71170"/>
              <a:gd name="connsiteY0" fmla="*/ 35537 h 71130"/>
              <a:gd name="connsiteX1" fmla="*/ 35570 w 71170"/>
              <a:gd name="connsiteY1" fmla="*/ 71103 h 71130"/>
              <a:gd name="connsiteX2" fmla="*/ -15 w 71170"/>
              <a:gd name="connsiteY2" fmla="*/ 35537 h 71130"/>
              <a:gd name="connsiteX3" fmla="*/ 35570 w 71170"/>
              <a:gd name="connsiteY3" fmla="*/ -28 h 71130"/>
              <a:gd name="connsiteX4" fmla="*/ 71156 w 71170"/>
              <a:gd name="connsiteY4" fmla="*/ 35537 h 7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70" h="71130">
                <a:moveTo>
                  <a:pt x="71156" y="35537"/>
                </a:moveTo>
                <a:cubicBezTo>
                  <a:pt x="71156" y="55179"/>
                  <a:pt x="55224" y="71103"/>
                  <a:pt x="35570" y="71103"/>
                </a:cubicBezTo>
                <a:cubicBezTo>
                  <a:pt x="15918" y="71103"/>
                  <a:pt x="-15" y="55180"/>
                  <a:pt x="-15" y="35537"/>
                </a:cubicBezTo>
                <a:cubicBezTo>
                  <a:pt x="-15" y="15895"/>
                  <a:pt x="15917" y="-28"/>
                  <a:pt x="35570" y="-28"/>
                </a:cubicBezTo>
                <a:cubicBezTo>
                  <a:pt x="55223" y="-28"/>
                  <a:pt x="71156" y="15895"/>
                  <a:pt x="71156" y="35537"/>
                </a:cubicBezTo>
                <a:close/>
              </a:path>
            </a:pathLst>
          </a:custGeom>
          <a:solidFill>
            <a:srgbClr val="000000">
              <a:alpha val="60000"/>
            </a:srgbClr>
          </a:solidFill>
          <a:ln w="9565" cap="flat">
            <a:solidFill>
              <a:srgbClr val="000000">
                <a:alpha val="61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32A08F8-8070-A6A8-8492-A419FC677A1D}"/>
              </a:ext>
            </a:extLst>
          </p:cNvPr>
          <p:cNvSpPr/>
          <p:nvPr/>
        </p:nvSpPr>
        <p:spPr>
          <a:xfrm>
            <a:off x="4365983" y="5169653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47F7034-009D-A130-BD4D-FCA8BCC50DD9}"/>
              </a:ext>
            </a:extLst>
          </p:cNvPr>
          <p:cNvSpPr/>
          <p:nvPr/>
        </p:nvSpPr>
        <p:spPr>
          <a:xfrm>
            <a:off x="7271917" y="5169653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76FFEE9-E93F-E937-D677-F9F2DB8578D1}"/>
              </a:ext>
            </a:extLst>
          </p:cNvPr>
          <p:cNvSpPr/>
          <p:nvPr/>
        </p:nvSpPr>
        <p:spPr>
          <a:xfrm>
            <a:off x="8532561" y="5169761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2B3D80-25D1-7586-81F8-BDE2BCF58665}"/>
              </a:ext>
            </a:extLst>
          </p:cNvPr>
          <p:cNvSpPr txBox="1"/>
          <p:nvPr/>
        </p:nvSpPr>
        <p:spPr>
          <a:xfrm>
            <a:off x="8832035" y="5138142"/>
            <a:ext cx="616016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x31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521BF6-1ECD-C6DD-2CC7-F3299EE1CB0F}"/>
              </a:ext>
            </a:extLst>
          </p:cNvPr>
          <p:cNvSpPr txBox="1"/>
          <p:nvPr/>
        </p:nvSpPr>
        <p:spPr>
          <a:xfrm>
            <a:off x="9967712" y="5519786"/>
            <a:ext cx="327258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EBF5433-345A-E0C1-279F-E2CF65D27020}"/>
              </a:ext>
            </a:extLst>
          </p:cNvPr>
          <p:cNvSpPr txBox="1"/>
          <p:nvPr/>
        </p:nvSpPr>
        <p:spPr>
          <a:xfrm>
            <a:off x="8328061" y="5535208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32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88D372-5251-306E-7D8E-2C421515012F}"/>
              </a:ext>
            </a:extLst>
          </p:cNvPr>
          <p:cNvSpPr txBox="1"/>
          <p:nvPr/>
        </p:nvSpPr>
        <p:spPr>
          <a:xfrm>
            <a:off x="6937577" y="5516766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64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F9914C-E664-2C49-A87A-A9DC7AA7E36B}"/>
              </a:ext>
            </a:extLst>
          </p:cNvPr>
          <p:cNvSpPr txBox="1"/>
          <p:nvPr/>
        </p:nvSpPr>
        <p:spPr>
          <a:xfrm>
            <a:off x="3902721" y="5510652"/>
            <a:ext cx="616016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127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0FED4A8-603D-0EBC-B271-7BFFE95C8189}"/>
              </a:ext>
            </a:extLst>
          </p:cNvPr>
          <p:cNvSpPr/>
          <p:nvPr/>
        </p:nvSpPr>
        <p:spPr>
          <a:xfrm>
            <a:off x="4365983" y="5875957"/>
            <a:ext cx="5798258" cy="381787"/>
          </a:xfrm>
          <a:custGeom>
            <a:avLst/>
            <a:gdLst>
              <a:gd name="connsiteX0" fmla="*/ -14 w 5798258"/>
              <a:gd name="connsiteY0" fmla="*/ -28 h 381787"/>
              <a:gd name="connsiteX1" fmla="*/ 5798244 w 5798258"/>
              <a:gd name="connsiteY1" fmla="*/ -28 h 381787"/>
              <a:gd name="connsiteX2" fmla="*/ 5798244 w 5798258"/>
              <a:gd name="connsiteY2" fmla="*/ 381760 h 381787"/>
              <a:gd name="connsiteX3" fmla="*/ -14 w 5798258"/>
              <a:gd name="connsiteY3" fmla="*/ 381760 h 3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258" h="381787">
                <a:moveTo>
                  <a:pt x="-14" y="-28"/>
                </a:moveTo>
                <a:lnTo>
                  <a:pt x="5798244" y="-28"/>
                </a:lnTo>
                <a:lnTo>
                  <a:pt x="5798244" y="381760"/>
                </a:lnTo>
                <a:lnTo>
                  <a:pt x="-14" y="381760"/>
                </a:lnTo>
                <a:close/>
              </a:path>
            </a:pathLst>
          </a:custGeom>
          <a:solidFill>
            <a:srgbClr val="FFB380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ADDC757-77C5-CE95-B461-94BB481ACFEC}"/>
              </a:ext>
            </a:extLst>
          </p:cNvPr>
          <p:cNvSpPr/>
          <p:nvPr/>
        </p:nvSpPr>
        <p:spPr>
          <a:xfrm>
            <a:off x="7271917" y="5875957"/>
            <a:ext cx="2892307" cy="340883"/>
          </a:xfrm>
          <a:custGeom>
            <a:avLst/>
            <a:gdLst>
              <a:gd name="connsiteX0" fmla="*/ -14 w 2892307"/>
              <a:gd name="connsiteY0" fmla="*/ -28 h 340883"/>
              <a:gd name="connsiteX1" fmla="*/ 2892293 w 2892307"/>
              <a:gd name="connsiteY1" fmla="*/ -28 h 340883"/>
              <a:gd name="connsiteX2" fmla="*/ 2892293 w 2892307"/>
              <a:gd name="connsiteY2" fmla="*/ 340855 h 340883"/>
              <a:gd name="connsiteX3" fmla="*/ -14 w 2892307"/>
              <a:gd name="connsiteY3" fmla="*/ 340855 h 34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307" h="340883">
                <a:moveTo>
                  <a:pt x="-14" y="-28"/>
                </a:moveTo>
                <a:lnTo>
                  <a:pt x="2892293" y="-28"/>
                </a:lnTo>
                <a:lnTo>
                  <a:pt x="2892293" y="340855"/>
                </a:lnTo>
                <a:lnTo>
                  <a:pt x="-14" y="340855"/>
                </a:lnTo>
                <a:close/>
              </a:path>
            </a:pathLst>
          </a:custGeom>
          <a:solidFill>
            <a:srgbClr val="A05A2C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AF2AA883-A5B8-B6E2-8CD2-E2B8F012AD67}"/>
              </a:ext>
            </a:extLst>
          </p:cNvPr>
          <p:cNvSpPr/>
          <p:nvPr/>
        </p:nvSpPr>
        <p:spPr>
          <a:xfrm>
            <a:off x="8532561" y="5876065"/>
            <a:ext cx="1620700" cy="289249"/>
          </a:xfrm>
          <a:custGeom>
            <a:avLst/>
            <a:gdLst>
              <a:gd name="connsiteX0" fmla="*/ -15 w 1620700"/>
              <a:gd name="connsiteY0" fmla="*/ -28 h 289249"/>
              <a:gd name="connsiteX1" fmla="*/ 1620686 w 1620700"/>
              <a:gd name="connsiteY1" fmla="*/ -28 h 289249"/>
              <a:gd name="connsiteX2" fmla="*/ 1620686 w 1620700"/>
              <a:gd name="connsiteY2" fmla="*/ 289221 h 289249"/>
              <a:gd name="connsiteX3" fmla="*/ -15 w 1620700"/>
              <a:gd name="connsiteY3" fmla="*/ 289221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700" h="289249">
                <a:moveTo>
                  <a:pt x="-15" y="-28"/>
                </a:moveTo>
                <a:lnTo>
                  <a:pt x="1620686" y="-28"/>
                </a:lnTo>
                <a:lnTo>
                  <a:pt x="1620686" y="289221"/>
                </a:lnTo>
                <a:lnTo>
                  <a:pt x="-15" y="289221"/>
                </a:lnTo>
                <a:close/>
              </a:path>
            </a:pathLst>
          </a:custGeom>
          <a:solidFill>
            <a:srgbClr val="FF5555">
              <a:alpha val="59000"/>
            </a:srgbClr>
          </a:solidFill>
          <a:ln w="10828" cap="flat">
            <a:solidFill>
              <a:srgbClr val="000000">
                <a:alpha val="6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1965C6C-26AE-1DC9-5A4F-593D0B29B378}"/>
              </a:ext>
            </a:extLst>
          </p:cNvPr>
          <p:cNvSpPr txBox="1"/>
          <p:nvPr/>
        </p:nvSpPr>
        <p:spPr>
          <a:xfrm>
            <a:off x="8832035" y="5844450"/>
            <a:ext cx="579922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963BAB7-8B0F-CCB4-F4DE-5124B722FA74}"/>
              </a:ext>
            </a:extLst>
          </p:cNvPr>
          <p:cNvSpPr txBox="1"/>
          <p:nvPr/>
        </p:nvSpPr>
        <p:spPr>
          <a:xfrm>
            <a:off x="9967712" y="6226095"/>
            <a:ext cx="327258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152AD4E-5232-5B03-8063-E27021502C38}"/>
              </a:ext>
            </a:extLst>
          </p:cNvPr>
          <p:cNvSpPr txBox="1"/>
          <p:nvPr/>
        </p:nvSpPr>
        <p:spPr>
          <a:xfrm>
            <a:off x="8328061" y="6241516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32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F407E4B-58CF-E095-C5AB-76C6DA73CC1F}"/>
              </a:ext>
            </a:extLst>
          </p:cNvPr>
          <p:cNvSpPr txBox="1"/>
          <p:nvPr/>
        </p:nvSpPr>
        <p:spPr>
          <a:xfrm>
            <a:off x="6937577" y="6223078"/>
            <a:ext cx="471637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64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3CE59F-6EEB-32EB-209A-5102C0CABCBB}"/>
              </a:ext>
            </a:extLst>
          </p:cNvPr>
          <p:cNvSpPr txBox="1"/>
          <p:nvPr/>
        </p:nvSpPr>
        <p:spPr>
          <a:xfrm>
            <a:off x="3902721" y="6216956"/>
            <a:ext cx="616016" cy="41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705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127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91250-70A3-DCF1-A670-353074B5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9</a:t>
            </a:fld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F68EBC-71B1-EB3C-8FC8-9C08D73BB31B}"/>
              </a:ext>
            </a:extLst>
          </p:cNvPr>
          <p:cNvCxnSpPr>
            <a:cxnSpLocks/>
          </p:cNvCxnSpPr>
          <p:nvPr/>
        </p:nvCxnSpPr>
        <p:spPr>
          <a:xfrm>
            <a:off x="9740126" y="1005956"/>
            <a:ext cx="4240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983E761-97FD-47E7-3630-7C797DDA5886}"/>
              </a:ext>
            </a:extLst>
          </p:cNvPr>
          <p:cNvCxnSpPr>
            <a:cxnSpLocks/>
          </p:cNvCxnSpPr>
          <p:nvPr/>
        </p:nvCxnSpPr>
        <p:spPr>
          <a:xfrm flipH="1">
            <a:off x="8531289" y="1005956"/>
            <a:ext cx="4240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9082730-9FE4-42C2-C480-80FFA757A270}"/>
              </a:ext>
            </a:extLst>
          </p:cNvPr>
          <p:cNvCxnSpPr/>
          <p:nvPr/>
        </p:nvCxnSpPr>
        <p:spPr>
          <a:xfrm>
            <a:off x="8543969" y="921306"/>
            <a:ext cx="0" cy="1637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79C4738-A26B-4571-7BF1-44183F433D79}"/>
              </a:ext>
            </a:extLst>
          </p:cNvPr>
          <p:cNvCxnSpPr/>
          <p:nvPr/>
        </p:nvCxnSpPr>
        <p:spPr>
          <a:xfrm>
            <a:off x="10151400" y="934908"/>
            <a:ext cx="0" cy="1637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83E79EF-FF22-5F5D-EA36-2C7C9F080A65}"/>
              </a:ext>
            </a:extLst>
          </p:cNvPr>
          <p:cNvCxnSpPr>
            <a:cxnSpLocks/>
          </p:cNvCxnSpPr>
          <p:nvPr/>
        </p:nvCxnSpPr>
        <p:spPr>
          <a:xfrm flipH="1">
            <a:off x="7265112" y="714664"/>
            <a:ext cx="11138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12D39B8-DD4D-0A98-8426-205F4F452AA6}"/>
              </a:ext>
            </a:extLst>
          </p:cNvPr>
          <p:cNvCxnSpPr/>
          <p:nvPr/>
        </p:nvCxnSpPr>
        <p:spPr>
          <a:xfrm>
            <a:off x="7277792" y="630014"/>
            <a:ext cx="0" cy="1637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3F12B04-38A3-9420-4D4F-DB818F4B0072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9201790" y="698633"/>
            <a:ext cx="949610" cy="83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514CD01-490E-8ABD-B409-A6AFC704C326}"/>
              </a:ext>
            </a:extLst>
          </p:cNvPr>
          <p:cNvCxnSpPr/>
          <p:nvPr/>
        </p:nvCxnSpPr>
        <p:spPr>
          <a:xfrm>
            <a:off x="10153064" y="652972"/>
            <a:ext cx="0" cy="1637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166A68F-6D36-05A2-3C2A-9C1972278646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7597545" y="336580"/>
            <a:ext cx="2534544" cy="110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52C263B-B344-BA19-CBC3-3437E2E5FD8D}"/>
              </a:ext>
            </a:extLst>
          </p:cNvPr>
          <p:cNvCxnSpPr>
            <a:cxnSpLocks/>
          </p:cNvCxnSpPr>
          <p:nvPr/>
        </p:nvCxnSpPr>
        <p:spPr>
          <a:xfrm>
            <a:off x="10123179" y="276528"/>
            <a:ext cx="0" cy="1637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BBEFCED-B2B8-7B1A-E08A-5598A762C996}"/>
              </a:ext>
            </a:extLst>
          </p:cNvPr>
          <p:cNvCxnSpPr>
            <a:cxnSpLocks/>
          </p:cNvCxnSpPr>
          <p:nvPr/>
        </p:nvCxnSpPr>
        <p:spPr>
          <a:xfrm flipH="1">
            <a:off x="4365983" y="344386"/>
            <a:ext cx="226604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746FEBC-0B3D-89FE-3368-273746B8735A}"/>
              </a:ext>
            </a:extLst>
          </p:cNvPr>
          <p:cNvCxnSpPr/>
          <p:nvPr/>
        </p:nvCxnSpPr>
        <p:spPr>
          <a:xfrm>
            <a:off x="4378663" y="259736"/>
            <a:ext cx="0" cy="1637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43456AA9-3756-1526-6C80-BFFA41F24609}"/>
              </a:ext>
            </a:extLst>
          </p:cNvPr>
          <p:cNvSpPr/>
          <p:nvPr/>
        </p:nvSpPr>
        <p:spPr>
          <a:xfrm>
            <a:off x="347057" y="2577136"/>
            <a:ext cx="3562350" cy="15271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View of Registers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6AA86-BAC6-6D4B-D2D8-B5412920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91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4F8B0E8-E460-4411-80CF-EC77C3D88C89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75B52CFFCE946AF0125FF2A90D948" ma:contentTypeVersion="15" ma:contentTypeDescription="Create a new document." ma:contentTypeScope="" ma:versionID="7766fce1caaa50f6c0d8e41c5074e30d">
  <xsd:schema xmlns:xsd="http://www.w3.org/2001/XMLSchema" xmlns:xs="http://www.w3.org/2001/XMLSchema" xmlns:p="http://schemas.microsoft.com/office/2006/metadata/properties" xmlns:ns3="c88737bd-e2f2-432c-bced-1b4ea0827f15" xmlns:ns4="6a79a8fb-7b40-40a8-a390-8f91f472256f" targetNamespace="http://schemas.microsoft.com/office/2006/metadata/properties" ma:root="true" ma:fieldsID="389f8fd32e4232e23278a092fe1ae282" ns3:_="" ns4:_="">
    <xsd:import namespace="c88737bd-e2f2-432c-bced-1b4ea0827f15"/>
    <xsd:import namespace="6a79a8fb-7b40-40a8-a390-8f91f47225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737bd-e2f2-432c-bced-1b4ea0827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9a8fb-7b40-40a8-a390-8f91f47225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8737bd-e2f2-432c-bced-1b4ea0827f15" xsi:nil="true"/>
  </documentManagement>
</p:properties>
</file>

<file path=customXml/itemProps1.xml><?xml version="1.0" encoding="utf-8"?>
<ds:datastoreItem xmlns:ds="http://schemas.openxmlformats.org/officeDocument/2006/customXml" ds:itemID="{4F68EA52-C7C2-4BFD-AE41-7D7FA971C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8737bd-e2f2-432c-bced-1b4ea0827f15"/>
    <ds:schemaRef ds:uri="6a79a8fb-7b40-40a8-a390-8f91f4722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2D69CE-91F4-45A5-8190-1D94391B32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1A948-B50D-4B57-812B-D53AFDBF4366}">
  <ds:schemaRefs>
    <ds:schemaRef ds:uri="http://schemas.microsoft.com/office/2006/documentManagement/types"/>
    <ds:schemaRef ds:uri="http://www.w3.org/XML/1998/namespace"/>
    <ds:schemaRef ds:uri="6a79a8fb-7b40-40a8-a390-8f91f472256f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88737bd-e2f2-432c-bced-1b4ea0827f1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1682</TotalTime>
  <Words>3943</Words>
  <Application>Microsoft Office PowerPoint</Application>
  <PresentationFormat>Widescreen</PresentationFormat>
  <Paragraphs>989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Candara</vt:lpstr>
      <vt:lpstr>Comic Sans MS</vt:lpstr>
      <vt:lpstr>StarSymbol</vt:lpstr>
      <vt:lpstr>Symbol</vt:lpstr>
      <vt:lpstr>Times New Roman</vt:lpstr>
      <vt:lpstr>Wingdings</vt:lpstr>
      <vt:lpstr>Waveform</vt:lpstr>
      <vt:lpstr>Office Theme</vt:lpstr>
      <vt:lpstr>Processor Design</vt:lpstr>
      <vt:lpstr>PowerPoint Presentation</vt:lpstr>
      <vt:lpstr>Outline</vt:lpstr>
      <vt:lpstr>Requirements of a Modern ISA</vt:lpstr>
      <vt:lpstr>RISC-V Machine Model</vt:lpstr>
      <vt:lpstr>More about Extensions</vt:lpstr>
      <vt:lpstr>Embedded and Compressed Instructions</vt:lpstr>
      <vt:lpstr>RISC-V Integer Registers</vt:lpstr>
      <vt:lpstr>PowerPoint Presentation</vt:lpstr>
      <vt:lpstr>Outline</vt:lpstr>
      <vt:lpstr>Moving values to registers</vt:lpstr>
      <vt:lpstr>Loading Immediates Directly</vt:lpstr>
      <vt:lpstr>PowerPoint Presentation</vt:lpstr>
      <vt:lpstr>PowerPoint Presentation</vt:lpstr>
      <vt:lpstr>Add/Sub Instructions</vt:lpstr>
      <vt:lpstr>PowerPoint Presentation</vt:lpstr>
      <vt:lpstr>PowerPoint Presentation</vt:lpstr>
      <vt:lpstr>Multiplication and Division</vt:lpstr>
      <vt:lpstr>Division Rules</vt:lpstr>
      <vt:lpstr>PowerPoint Presentation</vt:lpstr>
      <vt:lpstr>PowerPoint Presentation</vt:lpstr>
      <vt:lpstr>PowerPoint Presentation</vt:lpstr>
      <vt:lpstr>Logical and Shift Instructions</vt:lpstr>
      <vt:lpstr>Generic Format of Shift Instructions</vt:lpstr>
      <vt:lpstr>PowerPoint Presentation</vt:lpstr>
      <vt:lpstr>PowerPoint Presentation</vt:lpstr>
      <vt:lpstr>Outline</vt:lpstr>
      <vt:lpstr>Conditional Control Transfer Instructions</vt:lpstr>
      <vt:lpstr>Control Transfer Instructions</vt:lpstr>
      <vt:lpstr>PowerPoint Presentation</vt:lpstr>
      <vt:lpstr>PowerPoint Presentation</vt:lpstr>
      <vt:lpstr>Unconditional Branches</vt:lpstr>
      <vt:lpstr>PowerPoint Presentation</vt:lpstr>
      <vt:lpstr>PowerPoint Presentation</vt:lpstr>
      <vt:lpstr>PowerPoint Presentation</vt:lpstr>
      <vt:lpstr>A Program with a Simple Function Call</vt:lpstr>
      <vt:lpstr>PowerPoint Presentation</vt:lpstr>
      <vt:lpstr>Load-Store Instructions</vt:lpstr>
      <vt:lpstr>Load Instruction</vt:lpstr>
      <vt:lpstr>Store Instruction</vt:lpstr>
      <vt:lpstr>PowerPoint Presentation</vt:lpstr>
      <vt:lpstr>PowerPoint Presentation</vt:lpstr>
      <vt:lpstr>PowerPoint Presentation</vt:lpstr>
      <vt:lpstr>Contd…</vt:lpstr>
      <vt:lpstr>PowerPoint Presentation</vt:lpstr>
      <vt:lpstr>Contd …</vt:lpstr>
      <vt:lpstr>Outline</vt:lpstr>
      <vt:lpstr>Floating Point Registers</vt:lpstr>
      <vt:lpstr>Floating Point Control and Status Register</vt:lpstr>
      <vt:lpstr>Floating Point Load and Store Operations</vt:lpstr>
      <vt:lpstr>Load the value of a constant val into the floating point register fs1.</vt:lpstr>
      <vt:lpstr>Arithmetic Instructions</vt:lpstr>
      <vt:lpstr>PowerPoint Presentation</vt:lpstr>
      <vt:lpstr>Multiplication and Conversion Instructions</vt:lpstr>
      <vt:lpstr>PowerPoint Presentation</vt:lpstr>
      <vt:lpstr>Floating Point Comparison Instructions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FP Instructions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Banner</dc:title>
  <dc:creator>Raj, Baldev</dc:creator>
  <cp:keywords>Template,Presentation,Presentation background,Banner,Clean,Design,Showeet.com,Impress,simple</cp:keywords>
  <dc:description>"Simple Banner" is a clean &lt;a href="http://www.showeet.com/category/templates/"&gt;template&lt;/a&gt;. Is perfect for personal or business and corporate use. &lt;a href="http://www.showeet.com/27/12/2011/templates/simple-banner-free-template-powerpoint-impress/"&gt;More about "Simple Banner"&lt;/a&gt;</dc:description>
  <cp:lastModifiedBy>Smruti Ranjan Sarangi</cp:lastModifiedBy>
  <cp:revision>65</cp:revision>
  <dcterms:created xsi:type="dcterms:W3CDTF">2013-07-05T14:39:01Z</dcterms:created>
  <dcterms:modified xsi:type="dcterms:W3CDTF">2024-12-27T07:29:31Z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</vt:lpwstr>
  </property>
  <property fmtid="{D5CDD505-2E9C-101B-9397-08002B2CF9AE}" pid="3" name="ContentTypeId">
    <vt:lpwstr>0x010100FC575B52CFFCE946AF0125FF2A90D948</vt:lpwstr>
  </property>
</Properties>
</file>